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43891200" cy="32918400"/>
  <p:notesSz cx="6858000" cy="9296400"/>
  <p:defaultTextStyle>
    <a:defPPr>
      <a:defRPr lang="en-US"/>
    </a:defPPr>
    <a:lvl1pPr algn="l" rtl="0" fontAlgn="base">
      <a:spcBef>
        <a:spcPct val="0"/>
      </a:spcBef>
      <a:spcAft>
        <a:spcPct val="0"/>
      </a:spcAft>
      <a:defRPr sz="3800" kern="1200">
        <a:solidFill>
          <a:schemeClr val="tx1"/>
        </a:solidFill>
        <a:latin typeface="Arial" charset="0"/>
        <a:ea typeface="+mn-ea"/>
        <a:cs typeface="Arial" charset="0"/>
      </a:defRPr>
    </a:lvl1pPr>
    <a:lvl2pPr marL="457145" algn="l" rtl="0" fontAlgn="base">
      <a:spcBef>
        <a:spcPct val="0"/>
      </a:spcBef>
      <a:spcAft>
        <a:spcPct val="0"/>
      </a:spcAft>
      <a:defRPr sz="3800" kern="1200">
        <a:solidFill>
          <a:schemeClr val="tx1"/>
        </a:solidFill>
        <a:latin typeface="Arial" charset="0"/>
        <a:ea typeface="+mn-ea"/>
        <a:cs typeface="Arial" charset="0"/>
      </a:defRPr>
    </a:lvl2pPr>
    <a:lvl3pPr marL="914290" algn="l" rtl="0" fontAlgn="base">
      <a:spcBef>
        <a:spcPct val="0"/>
      </a:spcBef>
      <a:spcAft>
        <a:spcPct val="0"/>
      </a:spcAft>
      <a:defRPr sz="3800" kern="1200">
        <a:solidFill>
          <a:schemeClr val="tx1"/>
        </a:solidFill>
        <a:latin typeface="Arial" charset="0"/>
        <a:ea typeface="+mn-ea"/>
        <a:cs typeface="Arial" charset="0"/>
      </a:defRPr>
    </a:lvl3pPr>
    <a:lvl4pPr marL="1371436" algn="l" rtl="0" fontAlgn="base">
      <a:spcBef>
        <a:spcPct val="0"/>
      </a:spcBef>
      <a:spcAft>
        <a:spcPct val="0"/>
      </a:spcAft>
      <a:defRPr sz="3800" kern="1200">
        <a:solidFill>
          <a:schemeClr val="tx1"/>
        </a:solidFill>
        <a:latin typeface="Arial" charset="0"/>
        <a:ea typeface="+mn-ea"/>
        <a:cs typeface="Arial" charset="0"/>
      </a:defRPr>
    </a:lvl4pPr>
    <a:lvl5pPr marL="1828581" algn="l" rtl="0" fontAlgn="base">
      <a:spcBef>
        <a:spcPct val="0"/>
      </a:spcBef>
      <a:spcAft>
        <a:spcPct val="0"/>
      </a:spcAft>
      <a:defRPr sz="3800" kern="1200">
        <a:solidFill>
          <a:schemeClr val="tx1"/>
        </a:solidFill>
        <a:latin typeface="Arial" charset="0"/>
        <a:ea typeface="+mn-ea"/>
        <a:cs typeface="Arial" charset="0"/>
      </a:defRPr>
    </a:lvl5pPr>
    <a:lvl6pPr marL="2285725" algn="l" defTabSz="914290" rtl="0" eaLnBrk="1" latinLnBrk="0" hangingPunct="1">
      <a:defRPr sz="3800" kern="1200">
        <a:solidFill>
          <a:schemeClr val="tx1"/>
        </a:solidFill>
        <a:latin typeface="Arial" charset="0"/>
        <a:ea typeface="+mn-ea"/>
        <a:cs typeface="Arial" charset="0"/>
      </a:defRPr>
    </a:lvl6pPr>
    <a:lvl7pPr marL="2742870" algn="l" defTabSz="914290" rtl="0" eaLnBrk="1" latinLnBrk="0" hangingPunct="1">
      <a:defRPr sz="3800" kern="1200">
        <a:solidFill>
          <a:schemeClr val="tx1"/>
        </a:solidFill>
        <a:latin typeface="Arial" charset="0"/>
        <a:ea typeface="+mn-ea"/>
        <a:cs typeface="Arial" charset="0"/>
      </a:defRPr>
    </a:lvl7pPr>
    <a:lvl8pPr marL="3200016" algn="l" defTabSz="914290" rtl="0" eaLnBrk="1" latinLnBrk="0" hangingPunct="1">
      <a:defRPr sz="3800" kern="1200">
        <a:solidFill>
          <a:schemeClr val="tx1"/>
        </a:solidFill>
        <a:latin typeface="Arial" charset="0"/>
        <a:ea typeface="+mn-ea"/>
        <a:cs typeface="Arial" charset="0"/>
      </a:defRPr>
    </a:lvl8pPr>
    <a:lvl9pPr marL="3657161" algn="l" defTabSz="914290" rtl="0" eaLnBrk="1" latinLnBrk="0" hangingPunct="1">
      <a:defRPr sz="38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C5CB"/>
    <a:srgbClr val="5BFFFF"/>
    <a:srgbClr val="CCFF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9648" autoAdjust="0"/>
  </p:normalViewPr>
  <p:slideViewPr>
    <p:cSldViewPr>
      <p:cViewPr varScale="1">
        <p:scale>
          <a:sx n="23" d="100"/>
          <a:sy n="23" d="100"/>
        </p:scale>
        <p:origin x="1482" y="210"/>
      </p:cViewPr>
      <p:guideLst>
        <p:guide orient="horz" pos="10368"/>
        <p:guide pos="138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2971800" cy="465138"/>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defTabSz="923925">
              <a:defRPr sz="1200">
                <a:cs typeface="+mn-cs"/>
              </a:defRPr>
            </a:lvl1pPr>
          </a:lstStyle>
          <a:p>
            <a:pPr>
              <a:defRPr/>
            </a:pPr>
            <a:endParaRPr lang="en-US"/>
          </a:p>
        </p:txBody>
      </p:sp>
      <p:sp>
        <p:nvSpPr>
          <p:cNvPr id="3" name="Date Placeholder 2"/>
          <p:cNvSpPr>
            <a:spLocks noGrp="1"/>
          </p:cNvSpPr>
          <p:nvPr>
            <p:ph type="dt" idx="1"/>
          </p:nvPr>
        </p:nvSpPr>
        <p:spPr bwMode="auto">
          <a:xfrm>
            <a:off x="3884613" y="0"/>
            <a:ext cx="2971800" cy="465138"/>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lvl1pPr algn="r" defTabSz="923925">
              <a:defRPr sz="1200">
                <a:cs typeface="+mn-cs"/>
              </a:defRPr>
            </a:lvl1pPr>
          </a:lstStyle>
          <a:p>
            <a:pPr>
              <a:defRPr/>
            </a:pPr>
            <a:fld id="{B2EEA8C5-3E4E-4D60-9FB4-3E4BD4C361B7}" type="datetimeFigureOut">
              <a:rPr lang="en-US"/>
              <a:pPr>
                <a:defRPr/>
              </a:pPr>
              <a:t>4/30/2021</a:t>
            </a:fld>
            <a:endParaRPr lang="en-US"/>
          </a:p>
        </p:txBody>
      </p:sp>
      <p:sp>
        <p:nvSpPr>
          <p:cNvPr id="4" name="Slide Image Placeholder 3"/>
          <p:cNvSpPr>
            <a:spLocks noGrp="1" noRot="1" noChangeAspect="1"/>
          </p:cNvSpPr>
          <p:nvPr>
            <p:ph type="sldImg" idx="2"/>
          </p:nvPr>
        </p:nvSpPr>
        <p:spPr>
          <a:xfrm>
            <a:off x="1104900" y="696913"/>
            <a:ext cx="4649788"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bwMode="auto">
          <a:xfrm>
            <a:off x="685800" y="4416425"/>
            <a:ext cx="5486400" cy="4183063"/>
          </a:xfrm>
          <a:prstGeom prst="rect">
            <a:avLst/>
          </a:prstGeom>
          <a:noFill/>
          <a:ln w="9525">
            <a:noFill/>
            <a:miter lim="800000"/>
            <a:headEnd/>
            <a:tailEnd/>
          </a:ln>
        </p:spPr>
        <p:txBody>
          <a:bodyPr vert="horz" wrap="square" lIns="92446" tIns="46223" rIns="92446" bIns="4622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bwMode="auto">
          <a:xfrm>
            <a:off x="0" y="8829675"/>
            <a:ext cx="2971800" cy="465138"/>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defTabSz="923925">
              <a:defRPr sz="1200">
                <a:cs typeface="+mn-cs"/>
              </a:defRPr>
            </a:lvl1pPr>
          </a:lstStyle>
          <a:p>
            <a:pPr>
              <a:defRPr/>
            </a:pPr>
            <a:endParaRPr lang="en-US"/>
          </a:p>
        </p:txBody>
      </p:sp>
      <p:sp>
        <p:nvSpPr>
          <p:cNvPr id="7" name="Slide Number Placeholder 6"/>
          <p:cNvSpPr>
            <a:spLocks noGrp="1"/>
          </p:cNvSpPr>
          <p:nvPr>
            <p:ph type="sldNum" sz="quarter" idx="5"/>
          </p:nvPr>
        </p:nvSpPr>
        <p:spPr bwMode="auto">
          <a:xfrm>
            <a:off x="3884613" y="8829675"/>
            <a:ext cx="2971800" cy="465138"/>
          </a:xfrm>
          <a:prstGeom prst="rect">
            <a:avLst/>
          </a:prstGeom>
          <a:noFill/>
          <a:ln w="9525">
            <a:noFill/>
            <a:miter lim="800000"/>
            <a:headEnd/>
            <a:tailEnd/>
          </a:ln>
        </p:spPr>
        <p:txBody>
          <a:bodyPr vert="horz" wrap="square" lIns="92446" tIns="46223" rIns="92446" bIns="46223" numCol="1" anchor="b" anchorCtr="0" compatLnSpc="1">
            <a:prstTxWarp prst="textNoShape">
              <a:avLst/>
            </a:prstTxWarp>
          </a:bodyPr>
          <a:lstStyle>
            <a:lvl1pPr algn="r" defTabSz="923925">
              <a:defRPr sz="1200">
                <a:cs typeface="+mn-cs"/>
              </a:defRPr>
            </a:lvl1pPr>
          </a:lstStyle>
          <a:p>
            <a:pPr>
              <a:defRPr/>
            </a:pPr>
            <a:fld id="{5E63FD6A-91D7-4535-B52B-2D682099B84F}" type="slidenum">
              <a:rPr lang="en-US"/>
              <a:pPr>
                <a:defRPr/>
              </a:pPr>
              <a:t>‹#›</a:t>
            </a:fld>
            <a:endParaRPr lang="en-US"/>
          </a:p>
        </p:txBody>
      </p:sp>
    </p:spTree>
    <p:extLst>
      <p:ext uri="{BB962C8B-B14F-4D97-AF65-F5344CB8AC3E}">
        <p14:creationId xmlns:p14="http://schemas.microsoft.com/office/powerpoint/2010/main" val="13217366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7145" algn="l" rtl="0" eaLnBrk="0" fontAlgn="base" hangingPunct="0">
      <a:spcBef>
        <a:spcPct val="30000"/>
      </a:spcBef>
      <a:spcAft>
        <a:spcPct val="0"/>
      </a:spcAft>
      <a:defRPr sz="1300" kern="1200">
        <a:solidFill>
          <a:schemeClr val="tx1"/>
        </a:solidFill>
        <a:latin typeface="+mn-lt"/>
        <a:ea typeface="+mn-ea"/>
        <a:cs typeface="+mn-cs"/>
      </a:defRPr>
    </a:lvl2pPr>
    <a:lvl3pPr marL="914290" algn="l" rtl="0" eaLnBrk="0" fontAlgn="base" hangingPunct="0">
      <a:spcBef>
        <a:spcPct val="30000"/>
      </a:spcBef>
      <a:spcAft>
        <a:spcPct val="0"/>
      </a:spcAft>
      <a:defRPr sz="1300" kern="1200">
        <a:solidFill>
          <a:schemeClr val="tx1"/>
        </a:solidFill>
        <a:latin typeface="+mn-lt"/>
        <a:ea typeface="+mn-ea"/>
        <a:cs typeface="+mn-cs"/>
      </a:defRPr>
    </a:lvl3pPr>
    <a:lvl4pPr marL="1371436" algn="l" rtl="0" eaLnBrk="0" fontAlgn="base" hangingPunct="0">
      <a:spcBef>
        <a:spcPct val="30000"/>
      </a:spcBef>
      <a:spcAft>
        <a:spcPct val="0"/>
      </a:spcAft>
      <a:defRPr sz="1300" kern="1200">
        <a:solidFill>
          <a:schemeClr val="tx1"/>
        </a:solidFill>
        <a:latin typeface="+mn-lt"/>
        <a:ea typeface="+mn-ea"/>
        <a:cs typeface="+mn-cs"/>
      </a:defRPr>
    </a:lvl4pPr>
    <a:lvl5pPr marL="1828581" algn="l" rtl="0" eaLnBrk="0" fontAlgn="base" hangingPunct="0">
      <a:spcBef>
        <a:spcPct val="30000"/>
      </a:spcBef>
      <a:spcAft>
        <a:spcPct val="0"/>
      </a:spcAft>
      <a:defRPr sz="1300" kern="1200">
        <a:solidFill>
          <a:schemeClr val="tx1"/>
        </a:solidFill>
        <a:latin typeface="+mn-lt"/>
        <a:ea typeface="+mn-ea"/>
        <a:cs typeface="+mn-cs"/>
      </a:defRPr>
    </a:lvl5pPr>
    <a:lvl6pPr marL="2285725" algn="l" defTabSz="914290" rtl="0" eaLnBrk="1" latinLnBrk="0" hangingPunct="1">
      <a:defRPr sz="1300" kern="1200">
        <a:solidFill>
          <a:schemeClr val="tx1"/>
        </a:solidFill>
        <a:latin typeface="+mn-lt"/>
        <a:ea typeface="+mn-ea"/>
        <a:cs typeface="+mn-cs"/>
      </a:defRPr>
    </a:lvl6pPr>
    <a:lvl7pPr marL="2742870" algn="l" defTabSz="914290" rtl="0" eaLnBrk="1" latinLnBrk="0" hangingPunct="1">
      <a:defRPr sz="1300" kern="1200">
        <a:solidFill>
          <a:schemeClr val="tx1"/>
        </a:solidFill>
        <a:latin typeface="+mn-lt"/>
        <a:ea typeface="+mn-ea"/>
        <a:cs typeface="+mn-cs"/>
      </a:defRPr>
    </a:lvl7pPr>
    <a:lvl8pPr marL="3200016" algn="l" defTabSz="914290" rtl="0" eaLnBrk="1" latinLnBrk="0" hangingPunct="1">
      <a:defRPr sz="1300" kern="1200">
        <a:solidFill>
          <a:schemeClr val="tx1"/>
        </a:solidFill>
        <a:latin typeface="+mn-lt"/>
        <a:ea typeface="+mn-ea"/>
        <a:cs typeface="+mn-cs"/>
      </a:defRPr>
    </a:lvl8pPr>
    <a:lvl9pPr marL="3657161" algn="l" defTabSz="91429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xfrm>
            <a:off x="1104900" y="696913"/>
            <a:ext cx="4649788" cy="3486150"/>
          </a:xfrm>
          <a:noFill/>
          <a:ln>
            <a:solidFill>
              <a:srgbClr val="000000"/>
            </a:solidFill>
            <a:miter lim="800000"/>
            <a:headEnd/>
            <a:tailEnd/>
          </a:ln>
        </p:spPr>
      </p:sp>
      <p:sp>
        <p:nvSpPr>
          <p:cNvPr id="4099" name="Notes Placeholder 2"/>
          <p:cNvSpPr>
            <a:spLocks noGrp="1"/>
          </p:cNvSpPr>
          <p:nvPr>
            <p:ph type="body" idx="1"/>
          </p:nvPr>
        </p:nvSpPr>
        <p:spPr>
          <a:noFill/>
          <a:ln/>
        </p:spPr>
        <p:txBody>
          <a:bodyPr/>
          <a:lstStyle/>
          <a:p>
            <a:pPr eaLnBrk="1" hangingPunct="1">
              <a:spcBef>
                <a:spcPct val="0"/>
              </a:spcBef>
            </a:pPr>
            <a:endParaRPr lang="en-US"/>
          </a:p>
        </p:txBody>
      </p:sp>
      <p:sp>
        <p:nvSpPr>
          <p:cNvPr id="4100" name="Slide Number Placeholder 3"/>
          <p:cNvSpPr>
            <a:spLocks noGrp="1"/>
          </p:cNvSpPr>
          <p:nvPr>
            <p:ph type="sldNum" sz="quarter" idx="5"/>
          </p:nvPr>
        </p:nvSpPr>
        <p:spPr/>
        <p:txBody>
          <a:bodyPr/>
          <a:lstStyle/>
          <a:p>
            <a:pPr>
              <a:defRPr/>
            </a:pPr>
            <a:fld id="{2E1C10EA-5935-47F0-9603-96F50E1C731B}" type="slidenum">
              <a:rPr lang="en-US" smtClean="0"/>
              <a:pPr>
                <a:defRPr/>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2475" y="10226677"/>
            <a:ext cx="37306251" cy="7054850"/>
          </a:xfrm>
        </p:spPr>
        <p:txBody>
          <a:bodyPr/>
          <a:lstStyle/>
          <a:p>
            <a:r>
              <a:rPr lang="en-US"/>
              <a:t>Click to edit Master title style</a:t>
            </a:r>
          </a:p>
        </p:txBody>
      </p:sp>
      <p:sp>
        <p:nvSpPr>
          <p:cNvPr id="3" name="Subtitle 2"/>
          <p:cNvSpPr>
            <a:spLocks noGrp="1"/>
          </p:cNvSpPr>
          <p:nvPr>
            <p:ph type="subTitle" idx="1"/>
          </p:nvPr>
        </p:nvSpPr>
        <p:spPr>
          <a:xfrm>
            <a:off x="6583364" y="18653126"/>
            <a:ext cx="30724475" cy="8413751"/>
          </a:xfrm>
        </p:spPr>
        <p:txBody>
          <a:bodyPr/>
          <a:lstStyle>
            <a:lvl1pPr marL="0" indent="0" algn="ctr">
              <a:buNone/>
              <a:defRPr/>
            </a:lvl1pPr>
            <a:lvl2pPr marL="457145" indent="0" algn="ctr">
              <a:buNone/>
              <a:defRPr/>
            </a:lvl2pPr>
            <a:lvl3pPr marL="914290" indent="0" algn="ctr">
              <a:buNone/>
              <a:defRPr/>
            </a:lvl3pPr>
            <a:lvl4pPr marL="1371436" indent="0" algn="ctr">
              <a:buNone/>
              <a:defRPr/>
            </a:lvl4pPr>
            <a:lvl5pPr marL="1828581" indent="0" algn="ctr">
              <a:buNone/>
              <a:defRPr/>
            </a:lvl5pPr>
            <a:lvl6pPr marL="2285725" indent="0" algn="ctr">
              <a:buNone/>
              <a:defRPr/>
            </a:lvl6pPr>
            <a:lvl7pPr marL="2742870" indent="0" algn="ctr">
              <a:buNone/>
              <a:defRPr/>
            </a:lvl7pPr>
            <a:lvl8pPr marL="3200016" indent="0" algn="ctr">
              <a:buNone/>
              <a:defRPr/>
            </a:lvl8pPr>
            <a:lvl9pPr marL="3657161"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70CF8AF-BD21-41E6-842E-1AF7C0F54E6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2774B7-E7DC-43F4-99B2-556E569622F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439" y="1317626"/>
            <a:ext cx="9875837" cy="280892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193926" y="1317626"/>
            <a:ext cx="29475113" cy="280892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808DAB-F196-44C6-90FD-B136045350C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7626"/>
            <a:ext cx="39503351" cy="5486400"/>
          </a:xfrm>
        </p:spPr>
        <p:txBody>
          <a:bodyPr/>
          <a:lstStyle/>
          <a:p>
            <a:r>
              <a:rPr lang="en-US"/>
              <a:t>Click to edit Master title style</a:t>
            </a:r>
          </a:p>
        </p:txBody>
      </p:sp>
      <p:sp>
        <p:nvSpPr>
          <p:cNvPr id="3" name="Text Placeholder 2"/>
          <p:cNvSpPr>
            <a:spLocks noGrp="1"/>
          </p:cNvSpPr>
          <p:nvPr>
            <p:ph type="body" sz="half" idx="1"/>
          </p:nvPr>
        </p:nvSpPr>
        <p:spPr>
          <a:xfrm>
            <a:off x="2193925" y="7680326"/>
            <a:ext cx="19675475" cy="21726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1" y="7680326"/>
            <a:ext cx="19675475" cy="21726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AE57D2E-695B-4E6A-915D-3369786CD87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5C5E7CA-71C8-4DA3-A21E-6B3BA619F775}"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1" y="21153439"/>
            <a:ext cx="37307839" cy="6537326"/>
          </a:xfrm>
        </p:spPr>
        <p:txBody>
          <a:bodyPr anchor="t"/>
          <a:lstStyle>
            <a:lvl1pPr algn="l">
              <a:defRPr sz="4100" b="1" cap="all"/>
            </a:lvl1pPr>
          </a:lstStyle>
          <a:p>
            <a:r>
              <a:rPr lang="en-US"/>
              <a:t>Click to edit Master title style</a:t>
            </a:r>
          </a:p>
        </p:txBody>
      </p:sp>
      <p:sp>
        <p:nvSpPr>
          <p:cNvPr id="3" name="Text Placeholder 2"/>
          <p:cNvSpPr>
            <a:spLocks noGrp="1"/>
          </p:cNvSpPr>
          <p:nvPr>
            <p:ph type="body" idx="1"/>
          </p:nvPr>
        </p:nvSpPr>
        <p:spPr>
          <a:xfrm>
            <a:off x="3467101" y="13952538"/>
            <a:ext cx="37307839" cy="7200900"/>
          </a:xfrm>
        </p:spPr>
        <p:txBody>
          <a:bodyPr anchor="b"/>
          <a:lstStyle>
            <a:lvl1pPr marL="0" indent="0">
              <a:buNone/>
              <a:defRPr sz="2000"/>
            </a:lvl1pPr>
            <a:lvl2pPr marL="457145" indent="0">
              <a:buNone/>
              <a:defRPr sz="1800"/>
            </a:lvl2pPr>
            <a:lvl3pPr marL="914290" indent="0">
              <a:buNone/>
              <a:defRPr sz="1500"/>
            </a:lvl3pPr>
            <a:lvl4pPr marL="1371436" indent="0">
              <a:buNone/>
              <a:defRPr sz="1400"/>
            </a:lvl4pPr>
            <a:lvl5pPr marL="1828581" indent="0">
              <a:buNone/>
              <a:defRPr sz="1400"/>
            </a:lvl5pPr>
            <a:lvl6pPr marL="2285725" indent="0">
              <a:buNone/>
              <a:defRPr sz="1400"/>
            </a:lvl6pPr>
            <a:lvl7pPr marL="2742870" indent="0">
              <a:buNone/>
              <a:defRPr sz="1400"/>
            </a:lvl7pPr>
            <a:lvl8pPr marL="3200016" indent="0">
              <a:buNone/>
              <a:defRPr sz="1400"/>
            </a:lvl8pPr>
            <a:lvl9pPr marL="3657161"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9164780-3D25-4002-A6CD-8C6DAC648DC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193925" y="7680326"/>
            <a:ext cx="19675475" cy="21726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2021801" y="7680326"/>
            <a:ext cx="19675475" cy="21726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C10DB12-9340-4FED-9299-3ABBD15CAC4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2193926" y="7369177"/>
            <a:ext cx="19392900" cy="3070226"/>
          </a:xfrm>
        </p:spPr>
        <p:txBody>
          <a:bodyPr anchor="b"/>
          <a:lstStyle>
            <a:lvl1pPr marL="0" indent="0">
              <a:buNone/>
              <a:defRPr sz="2400" b="1"/>
            </a:lvl1pPr>
            <a:lvl2pPr marL="457145" indent="0">
              <a:buNone/>
              <a:defRPr sz="2000" b="1"/>
            </a:lvl2pPr>
            <a:lvl3pPr marL="914290" indent="0">
              <a:buNone/>
              <a:defRPr sz="1800" b="1"/>
            </a:lvl3pPr>
            <a:lvl4pPr marL="1371436" indent="0">
              <a:buNone/>
              <a:defRPr sz="1500" b="1"/>
            </a:lvl4pPr>
            <a:lvl5pPr marL="1828581" indent="0">
              <a:buNone/>
              <a:defRPr sz="1500" b="1"/>
            </a:lvl5pPr>
            <a:lvl6pPr marL="2285725" indent="0">
              <a:buNone/>
              <a:defRPr sz="1500" b="1"/>
            </a:lvl6pPr>
            <a:lvl7pPr marL="2742870" indent="0">
              <a:buNone/>
              <a:defRPr sz="1500" b="1"/>
            </a:lvl7pPr>
            <a:lvl8pPr marL="3200016" indent="0">
              <a:buNone/>
              <a:defRPr sz="1500" b="1"/>
            </a:lvl8pPr>
            <a:lvl9pPr marL="3657161" indent="0">
              <a:buNone/>
              <a:defRPr sz="1500" b="1"/>
            </a:lvl9pPr>
          </a:lstStyle>
          <a:p>
            <a:pPr lvl="0"/>
            <a:r>
              <a:rPr lang="en-US"/>
              <a:t>Click to edit Master text styles</a:t>
            </a:r>
          </a:p>
        </p:txBody>
      </p:sp>
      <p:sp>
        <p:nvSpPr>
          <p:cNvPr id="4" name="Content Placeholder 3"/>
          <p:cNvSpPr>
            <a:spLocks noGrp="1"/>
          </p:cNvSpPr>
          <p:nvPr>
            <p:ph sz="half" idx="2"/>
          </p:nvPr>
        </p:nvSpPr>
        <p:spPr>
          <a:xfrm>
            <a:off x="2193926" y="10439401"/>
            <a:ext cx="19392900" cy="18965864"/>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22296439" y="7369177"/>
            <a:ext cx="19400837" cy="3070226"/>
          </a:xfrm>
        </p:spPr>
        <p:txBody>
          <a:bodyPr anchor="b"/>
          <a:lstStyle>
            <a:lvl1pPr marL="0" indent="0">
              <a:buNone/>
              <a:defRPr sz="2400" b="1"/>
            </a:lvl1pPr>
            <a:lvl2pPr marL="457145" indent="0">
              <a:buNone/>
              <a:defRPr sz="2000" b="1"/>
            </a:lvl2pPr>
            <a:lvl3pPr marL="914290" indent="0">
              <a:buNone/>
              <a:defRPr sz="1800" b="1"/>
            </a:lvl3pPr>
            <a:lvl4pPr marL="1371436" indent="0">
              <a:buNone/>
              <a:defRPr sz="1500" b="1"/>
            </a:lvl4pPr>
            <a:lvl5pPr marL="1828581" indent="0">
              <a:buNone/>
              <a:defRPr sz="1500" b="1"/>
            </a:lvl5pPr>
            <a:lvl6pPr marL="2285725" indent="0">
              <a:buNone/>
              <a:defRPr sz="1500" b="1"/>
            </a:lvl6pPr>
            <a:lvl7pPr marL="2742870" indent="0">
              <a:buNone/>
              <a:defRPr sz="1500" b="1"/>
            </a:lvl7pPr>
            <a:lvl8pPr marL="3200016" indent="0">
              <a:buNone/>
              <a:defRPr sz="1500" b="1"/>
            </a:lvl8pPr>
            <a:lvl9pPr marL="3657161" indent="0">
              <a:buNone/>
              <a:defRPr sz="1500" b="1"/>
            </a:lvl9pPr>
          </a:lstStyle>
          <a:p>
            <a:pPr lvl="0"/>
            <a:r>
              <a:rPr lang="en-US"/>
              <a:t>Click to edit Master text styles</a:t>
            </a:r>
          </a:p>
        </p:txBody>
      </p:sp>
      <p:sp>
        <p:nvSpPr>
          <p:cNvPr id="6" name="Content Placeholder 5"/>
          <p:cNvSpPr>
            <a:spLocks noGrp="1"/>
          </p:cNvSpPr>
          <p:nvPr>
            <p:ph sz="quarter" idx="4"/>
          </p:nvPr>
        </p:nvSpPr>
        <p:spPr>
          <a:xfrm>
            <a:off x="22296439" y="10439401"/>
            <a:ext cx="19400837" cy="18965864"/>
          </a:xfrm>
        </p:spPr>
        <p:txBody>
          <a:bodyPr/>
          <a:lstStyle>
            <a:lvl1pPr>
              <a:defRPr sz="2400"/>
            </a:lvl1pPr>
            <a:lvl2pPr>
              <a:defRPr sz="20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C456605-9DD2-44C7-81DD-87899C598A9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406911C-96DB-4A56-B4D0-F33145337EE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B4ED124-B687-4CF6-92C0-3B6F4990E78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3926" y="1311277"/>
            <a:ext cx="14439900" cy="557688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7160875" y="1311277"/>
            <a:ext cx="24536400" cy="280939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2193926" y="6888164"/>
            <a:ext cx="14439900" cy="22517100"/>
          </a:xfrm>
        </p:spPr>
        <p:txBody>
          <a:bodyPr/>
          <a:lstStyle>
            <a:lvl1pPr marL="0" indent="0">
              <a:buNone/>
              <a:defRPr sz="1400"/>
            </a:lvl1pPr>
            <a:lvl2pPr marL="457145" indent="0">
              <a:buNone/>
              <a:defRPr sz="1300"/>
            </a:lvl2pPr>
            <a:lvl3pPr marL="914290" indent="0">
              <a:buNone/>
              <a:defRPr sz="1000"/>
            </a:lvl3pPr>
            <a:lvl4pPr marL="1371436" indent="0">
              <a:buNone/>
              <a:defRPr sz="800"/>
            </a:lvl4pPr>
            <a:lvl5pPr marL="1828581" indent="0">
              <a:buNone/>
              <a:defRPr sz="800"/>
            </a:lvl5pPr>
            <a:lvl6pPr marL="2285725" indent="0">
              <a:buNone/>
              <a:defRPr sz="800"/>
            </a:lvl6pPr>
            <a:lvl7pPr marL="2742870" indent="0">
              <a:buNone/>
              <a:defRPr sz="800"/>
            </a:lvl7pPr>
            <a:lvl8pPr marL="3200016" indent="0">
              <a:buNone/>
              <a:defRPr sz="800"/>
            </a:lvl8pPr>
            <a:lvl9pPr marL="3657161" indent="0">
              <a:buNone/>
              <a:defRPr sz="8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4FF3466-E37D-4C17-A555-8EC43E4BD08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664" y="23042564"/>
            <a:ext cx="26335037" cy="27209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8602664" y="2941639"/>
            <a:ext cx="26335037" cy="19750088"/>
          </a:xfrm>
        </p:spPr>
        <p:txBody>
          <a:bodyPr/>
          <a:lstStyle>
            <a:lvl1pPr marL="0" indent="0">
              <a:buNone/>
              <a:defRPr sz="3200"/>
            </a:lvl1pPr>
            <a:lvl2pPr marL="457145" indent="0">
              <a:buNone/>
              <a:defRPr sz="2800"/>
            </a:lvl2pPr>
            <a:lvl3pPr marL="914290" indent="0">
              <a:buNone/>
              <a:defRPr sz="2400"/>
            </a:lvl3pPr>
            <a:lvl4pPr marL="1371436" indent="0">
              <a:buNone/>
              <a:defRPr sz="2000"/>
            </a:lvl4pPr>
            <a:lvl5pPr marL="1828581" indent="0">
              <a:buNone/>
              <a:defRPr sz="2000"/>
            </a:lvl5pPr>
            <a:lvl6pPr marL="2285725" indent="0">
              <a:buNone/>
              <a:defRPr sz="2000"/>
            </a:lvl6pPr>
            <a:lvl7pPr marL="2742870" indent="0">
              <a:buNone/>
              <a:defRPr sz="2000"/>
            </a:lvl7pPr>
            <a:lvl8pPr marL="3200016" indent="0">
              <a:buNone/>
              <a:defRPr sz="2000"/>
            </a:lvl8pPr>
            <a:lvl9pPr marL="3657161" indent="0">
              <a:buNone/>
              <a:defRPr sz="2000"/>
            </a:lvl9pPr>
          </a:lstStyle>
          <a:p>
            <a:pPr lvl="0"/>
            <a:endParaRPr lang="en-US" noProof="0"/>
          </a:p>
        </p:txBody>
      </p:sp>
      <p:sp>
        <p:nvSpPr>
          <p:cNvPr id="4" name="Text Placeholder 3"/>
          <p:cNvSpPr>
            <a:spLocks noGrp="1"/>
          </p:cNvSpPr>
          <p:nvPr>
            <p:ph type="body" sz="half" idx="2"/>
          </p:nvPr>
        </p:nvSpPr>
        <p:spPr>
          <a:xfrm>
            <a:off x="8602664" y="25763539"/>
            <a:ext cx="26335037" cy="3862388"/>
          </a:xfrm>
        </p:spPr>
        <p:txBody>
          <a:bodyPr/>
          <a:lstStyle>
            <a:lvl1pPr marL="0" indent="0">
              <a:buNone/>
              <a:defRPr sz="1400"/>
            </a:lvl1pPr>
            <a:lvl2pPr marL="457145" indent="0">
              <a:buNone/>
              <a:defRPr sz="1300"/>
            </a:lvl2pPr>
            <a:lvl3pPr marL="914290" indent="0">
              <a:buNone/>
              <a:defRPr sz="1000"/>
            </a:lvl3pPr>
            <a:lvl4pPr marL="1371436" indent="0">
              <a:buNone/>
              <a:defRPr sz="800"/>
            </a:lvl4pPr>
            <a:lvl5pPr marL="1828581" indent="0">
              <a:buNone/>
              <a:defRPr sz="800"/>
            </a:lvl5pPr>
            <a:lvl6pPr marL="2285725" indent="0">
              <a:buNone/>
              <a:defRPr sz="800"/>
            </a:lvl6pPr>
            <a:lvl7pPr marL="2742870" indent="0">
              <a:buNone/>
              <a:defRPr sz="800"/>
            </a:lvl7pPr>
            <a:lvl8pPr marL="3200016" indent="0">
              <a:buNone/>
              <a:defRPr sz="800"/>
            </a:lvl8pPr>
            <a:lvl9pPr marL="3657161" indent="0">
              <a:buNone/>
              <a:defRPr sz="8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5C104FC-2C7F-4E17-96DB-4712A5DEDA25}"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193926" y="1317626"/>
            <a:ext cx="39503351" cy="5486400"/>
          </a:xfrm>
          <a:prstGeom prst="rect">
            <a:avLst/>
          </a:prstGeom>
          <a:noFill/>
          <a:ln w="9525">
            <a:noFill/>
            <a:miter lim="800000"/>
            <a:headEnd/>
            <a:tailEnd/>
          </a:ln>
        </p:spPr>
        <p:txBody>
          <a:bodyPr vert="horz" wrap="square" lIns="470197" tIns="235099" rIns="470197" bIns="235099"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2193926" y="7680326"/>
            <a:ext cx="39503351" cy="21726525"/>
          </a:xfrm>
          <a:prstGeom prst="rect">
            <a:avLst/>
          </a:prstGeom>
          <a:noFill/>
          <a:ln w="9525">
            <a:noFill/>
            <a:miter lim="800000"/>
            <a:headEnd/>
            <a:tailEnd/>
          </a:ln>
        </p:spPr>
        <p:txBody>
          <a:bodyPr vert="horz" wrap="square" lIns="470197" tIns="235099" rIns="470197" bIns="235099"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2193926" y="29978351"/>
            <a:ext cx="10242551" cy="2286000"/>
          </a:xfrm>
          <a:prstGeom prst="rect">
            <a:avLst/>
          </a:prstGeom>
          <a:noFill/>
          <a:ln w="9525">
            <a:noFill/>
            <a:miter lim="800000"/>
            <a:headEnd/>
            <a:tailEnd/>
          </a:ln>
          <a:effectLst/>
        </p:spPr>
        <p:txBody>
          <a:bodyPr vert="horz" wrap="square" lIns="470197" tIns="235099" rIns="470197" bIns="235099" numCol="1" anchor="t" anchorCtr="0" compatLnSpc="1">
            <a:prstTxWarp prst="textNoShape">
              <a:avLst/>
            </a:prstTxWarp>
          </a:bodyPr>
          <a:lstStyle>
            <a:lvl1pPr>
              <a:defRPr sz="7100">
                <a:cs typeface="+mn-cs"/>
              </a:defRPr>
            </a:lvl1pPr>
          </a:lstStyle>
          <a:p>
            <a:pPr>
              <a:defRPr/>
            </a:pPr>
            <a:endParaRPr lang="en-US"/>
          </a:p>
        </p:txBody>
      </p:sp>
      <p:sp>
        <p:nvSpPr>
          <p:cNvPr id="1029" name="Rectangle 5"/>
          <p:cNvSpPr>
            <a:spLocks noGrp="1" noChangeArrowheads="1"/>
          </p:cNvSpPr>
          <p:nvPr>
            <p:ph type="ftr" sz="quarter" idx="3"/>
          </p:nvPr>
        </p:nvSpPr>
        <p:spPr bwMode="auto">
          <a:xfrm>
            <a:off x="14995526" y="29978351"/>
            <a:ext cx="13900151" cy="2286000"/>
          </a:xfrm>
          <a:prstGeom prst="rect">
            <a:avLst/>
          </a:prstGeom>
          <a:noFill/>
          <a:ln w="9525">
            <a:noFill/>
            <a:miter lim="800000"/>
            <a:headEnd/>
            <a:tailEnd/>
          </a:ln>
          <a:effectLst/>
        </p:spPr>
        <p:txBody>
          <a:bodyPr vert="horz" wrap="square" lIns="470197" tIns="235099" rIns="470197" bIns="235099" numCol="1" anchor="t" anchorCtr="0" compatLnSpc="1">
            <a:prstTxWarp prst="textNoShape">
              <a:avLst/>
            </a:prstTxWarp>
          </a:bodyPr>
          <a:lstStyle>
            <a:lvl1pPr algn="ctr">
              <a:defRPr sz="7100">
                <a:cs typeface="+mn-cs"/>
              </a:defRPr>
            </a:lvl1pPr>
          </a:lstStyle>
          <a:p>
            <a:pPr>
              <a:defRPr/>
            </a:pPr>
            <a:endParaRPr lang="en-US"/>
          </a:p>
        </p:txBody>
      </p:sp>
      <p:sp>
        <p:nvSpPr>
          <p:cNvPr id="1030" name="Rectangle 6"/>
          <p:cNvSpPr>
            <a:spLocks noGrp="1" noChangeArrowheads="1"/>
          </p:cNvSpPr>
          <p:nvPr>
            <p:ph type="sldNum" sz="quarter" idx="4"/>
          </p:nvPr>
        </p:nvSpPr>
        <p:spPr bwMode="auto">
          <a:xfrm>
            <a:off x="31454726" y="29978351"/>
            <a:ext cx="10242551" cy="2286000"/>
          </a:xfrm>
          <a:prstGeom prst="rect">
            <a:avLst/>
          </a:prstGeom>
          <a:noFill/>
          <a:ln w="9525">
            <a:noFill/>
            <a:miter lim="800000"/>
            <a:headEnd/>
            <a:tailEnd/>
          </a:ln>
          <a:effectLst/>
        </p:spPr>
        <p:txBody>
          <a:bodyPr vert="horz" wrap="square" lIns="470197" tIns="235099" rIns="470197" bIns="235099" numCol="1" anchor="t" anchorCtr="0" compatLnSpc="1">
            <a:prstTxWarp prst="textNoShape">
              <a:avLst/>
            </a:prstTxWarp>
          </a:bodyPr>
          <a:lstStyle>
            <a:lvl1pPr algn="r">
              <a:defRPr sz="7100">
                <a:cs typeface="+mn-cs"/>
              </a:defRPr>
            </a:lvl1pPr>
          </a:lstStyle>
          <a:p>
            <a:pPr>
              <a:defRPr/>
            </a:pPr>
            <a:fld id="{F9FBDC3C-0F0E-46BD-B481-8E1098A05A9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703199" rtl="0" eaLnBrk="0" fontAlgn="base" hangingPunct="0">
        <a:spcBef>
          <a:spcPct val="0"/>
        </a:spcBef>
        <a:spcAft>
          <a:spcPct val="0"/>
        </a:spcAft>
        <a:defRPr sz="22700">
          <a:solidFill>
            <a:schemeClr val="tx2"/>
          </a:solidFill>
          <a:latin typeface="+mj-lt"/>
          <a:ea typeface="+mj-ea"/>
          <a:cs typeface="+mj-cs"/>
        </a:defRPr>
      </a:lvl1pPr>
      <a:lvl2pPr algn="ctr" defTabSz="4703199" rtl="0" eaLnBrk="0" fontAlgn="base" hangingPunct="0">
        <a:spcBef>
          <a:spcPct val="0"/>
        </a:spcBef>
        <a:spcAft>
          <a:spcPct val="0"/>
        </a:spcAft>
        <a:defRPr sz="22700">
          <a:solidFill>
            <a:schemeClr val="tx2"/>
          </a:solidFill>
          <a:latin typeface="Arial" charset="0"/>
        </a:defRPr>
      </a:lvl2pPr>
      <a:lvl3pPr algn="ctr" defTabSz="4703199" rtl="0" eaLnBrk="0" fontAlgn="base" hangingPunct="0">
        <a:spcBef>
          <a:spcPct val="0"/>
        </a:spcBef>
        <a:spcAft>
          <a:spcPct val="0"/>
        </a:spcAft>
        <a:defRPr sz="22700">
          <a:solidFill>
            <a:schemeClr val="tx2"/>
          </a:solidFill>
          <a:latin typeface="Arial" charset="0"/>
        </a:defRPr>
      </a:lvl3pPr>
      <a:lvl4pPr algn="ctr" defTabSz="4703199" rtl="0" eaLnBrk="0" fontAlgn="base" hangingPunct="0">
        <a:spcBef>
          <a:spcPct val="0"/>
        </a:spcBef>
        <a:spcAft>
          <a:spcPct val="0"/>
        </a:spcAft>
        <a:defRPr sz="22700">
          <a:solidFill>
            <a:schemeClr val="tx2"/>
          </a:solidFill>
          <a:latin typeface="Arial" charset="0"/>
        </a:defRPr>
      </a:lvl4pPr>
      <a:lvl5pPr algn="ctr" defTabSz="4703199" rtl="0" eaLnBrk="0" fontAlgn="base" hangingPunct="0">
        <a:spcBef>
          <a:spcPct val="0"/>
        </a:spcBef>
        <a:spcAft>
          <a:spcPct val="0"/>
        </a:spcAft>
        <a:defRPr sz="22700">
          <a:solidFill>
            <a:schemeClr val="tx2"/>
          </a:solidFill>
          <a:latin typeface="Arial" charset="0"/>
        </a:defRPr>
      </a:lvl5pPr>
      <a:lvl6pPr marL="457145" algn="ctr" defTabSz="4703199" rtl="0" fontAlgn="base">
        <a:spcBef>
          <a:spcPct val="0"/>
        </a:spcBef>
        <a:spcAft>
          <a:spcPct val="0"/>
        </a:spcAft>
        <a:defRPr sz="22700">
          <a:solidFill>
            <a:schemeClr val="tx2"/>
          </a:solidFill>
          <a:latin typeface="Arial" charset="0"/>
        </a:defRPr>
      </a:lvl6pPr>
      <a:lvl7pPr marL="914290" algn="ctr" defTabSz="4703199" rtl="0" fontAlgn="base">
        <a:spcBef>
          <a:spcPct val="0"/>
        </a:spcBef>
        <a:spcAft>
          <a:spcPct val="0"/>
        </a:spcAft>
        <a:defRPr sz="22700">
          <a:solidFill>
            <a:schemeClr val="tx2"/>
          </a:solidFill>
          <a:latin typeface="Arial" charset="0"/>
        </a:defRPr>
      </a:lvl7pPr>
      <a:lvl8pPr marL="1371436" algn="ctr" defTabSz="4703199" rtl="0" fontAlgn="base">
        <a:spcBef>
          <a:spcPct val="0"/>
        </a:spcBef>
        <a:spcAft>
          <a:spcPct val="0"/>
        </a:spcAft>
        <a:defRPr sz="22700">
          <a:solidFill>
            <a:schemeClr val="tx2"/>
          </a:solidFill>
          <a:latin typeface="Arial" charset="0"/>
        </a:defRPr>
      </a:lvl8pPr>
      <a:lvl9pPr marL="1828581" algn="ctr" defTabSz="4703199" rtl="0" fontAlgn="base">
        <a:spcBef>
          <a:spcPct val="0"/>
        </a:spcBef>
        <a:spcAft>
          <a:spcPct val="0"/>
        </a:spcAft>
        <a:defRPr sz="22700">
          <a:solidFill>
            <a:schemeClr val="tx2"/>
          </a:solidFill>
          <a:latin typeface="Arial" charset="0"/>
        </a:defRPr>
      </a:lvl9pPr>
    </p:titleStyle>
    <p:bodyStyle>
      <a:lvl1pPr marL="1761914" indent="-1761914" algn="l" defTabSz="4703199" rtl="0" eaLnBrk="0" fontAlgn="base" hangingPunct="0">
        <a:spcBef>
          <a:spcPct val="20000"/>
        </a:spcBef>
        <a:spcAft>
          <a:spcPct val="0"/>
        </a:spcAft>
        <a:buChar char="•"/>
        <a:defRPr sz="16500">
          <a:solidFill>
            <a:schemeClr val="tx1"/>
          </a:solidFill>
          <a:latin typeface="+mn-lt"/>
          <a:ea typeface="+mn-ea"/>
          <a:cs typeface="+mn-cs"/>
        </a:defRPr>
      </a:lvl1pPr>
      <a:lvl2pPr marL="3822241" indent="-1471436" algn="l" defTabSz="4703199" rtl="0" eaLnBrk="0" fontAlgn="base" hangingPunct="0">
        <a:spcBef>
          <a:spcPct val="20000"/>
        </a:spcBef>
        <a:spcAft>
          <a:spcPct val="0"/>
        </a:spcAft>
        <a:buChar char="–"/>
        <a:defRPr sz="14400">
          <a:solidFill>
            <a:schemeClr val="tx1"/>
          </a:solidFill>
          <a:latin typeface="+mn-lt"/>
        </a:defRPr>
      </a:lvl2pPr>
      <a:lvl3pPr marL="5877808" indent="-1174608" algn="l" defTabSz="4703199" rtl="0" eaLnBrk="0" fontAlgn="base" hangingPunct="0">
        <a:spcBef>
          <a:spcPct val="20000"/>
        </a:spcBef>
        <a:spcAft>
          <a:spcPct val="0"/>
        </a:spcAft>
        <a:buChar char="•"/>
        <a:defRPr sz="12500">
          <a:solidFill>
            <a:schemeClr val="tx1"/>
          </a:solidFill>
          <a:latin typeface="+mn-lt"/>
        </a:defRPr>
      </a:lvl3pPr>
      <a:lvl4pPr marL="8228612" indent="-1174608" algn="l" defTabSz="4703199" rtl="0" eaLnBrk="0" fontAlgn="base" hangingPunct="0">
        <a:spcBef>
          <a:spcPct val="20000"/>
        </a:spcBef>
        <a:spcAft>
          <a:spcPct val="0"/>
        </a:spcAft>
        <a:buChar char="–"/>
        <a:defRPr sz="10400">
          <a:solidFill>
            <a:schemeClr val="tx1"/>
          </a:solidFill>
          <a:latin typeface="+mn-lt"/>
        </a:defRPr>
      </a:lvl4pPr>
      <a:lvl5pPr marL="10581005" indent="-1176197" algn="l" defTabSz="4703199" rtl="0" eaLnBrk="0" fontAlgn="base" hangingPunct="0">
        <a:spcBef>
          <a:spcPct val="20000"/>
        </a:spcBef>
        <a:spcAft>
          <a:spcPct val="0"/>
        </a:spcAft>
        <a:buChar char="»"/>
        <a:defRPr sz="10400">
          <a:solidFill>
            <a:schemeClr val="tx1"/>
          </a:solidFill>
          <a:latin typeface="+mn-lt"/>
        </a:defRPr>
      </a:lvl5pPr>
      <a:lvl6pPr marL="11038150" indent="-1176197" algn="l" defTabSz="4703199" rtl="0" fontAlgn="base">
        <a:spcBef>
          <a:spcPct val="20000"/>
        </a:spcBef>
        <a:spcAft>
          <a:spcPct val="0"/>
        </a:spcAft>
        <a:buChar char="»"/>
        <a:defRPr sz="10400">
          <a:solidFill>
            <a:schemeClr val="tx1"/>
          </a:solidFill>
          <a:latin typeface="+mn-lt"/>
        </a:defRPr>
      </a:lvl6pPr>
      <a:lvl7pPr marL="11495295" indent="-1176197" algn="l" defTabSz="4703199" rtl="0" fontAlgn="base">
        <a:spcBef>
          <a:spcPct val="20000"/>
        </a:spcBef>
        <a:spcAft>
          <a:spcPct val="0"/>
        </a:spcAft>
        <a:buChar char="»"/>
        <a:defRPr sz="10400">
          <a:solidFill>
            <a:schemeClr val="tx1"/>
          </a:solidFill>
          <a:latin typeface="+mn-lt"/>
        </a:defRPr>
      </a:lvl7pPr>
      <a:lvl8pPr marL="11952441" indent="-1176197" algn="l" defTabSz="4703199" rtl="0" fontAlgn="base">
        <a:spcBef>
          <a:spcPct val="20000"/>
        </a:spcBef>
        <a:spcAft>
          <a:spcPct val="0"/>
        </a:spcAft>
        <a:buChar char="»"/>
        <a:defRPr sz="10400">
          <a:solidFill>
            <a:schemeClr val="tx1"/>
          </a:solidFill>
          <a:latin typeface="+mn-lt"/>
        </a:defRPr>
      </a:lvl8pPr>
      <a:lvl9pPr marL="12409586" indent="-1176197" algn="l" defTabSz="4703199" rtl="0" fontAlgn="base">
        <a:spcBef>
          <a:spcPct val="20000"/>
        </a:spcBef>
        <a:spcAft>
          <a:spcPct val="0"/>
        </a:spcAft>
        <a:buChar char="»"/>
        <a:defRPr sz="10400">
          <a:solidFill>
            <a:schemeClr val="tx1"/>
          </a:solidFill>
          <a:latin typeface="+mn-lt"/>
        </a:defRPr>
      </a:lvl9pPr>
    </p:bodyStyle>
    <p:otherStyle>
      <a:defPPr>
        <a:defRPr lang="en-US"/>
      </a:defPPr>
      <a:lvl1pPr marL="0" algn="l" defTabSz="914290" rtl="0" eaLnBrk="1" latinLnBrk="0" hangingPunct="1">
        <a:defRPr sz="1800" kern="1200">
          <a:solidFill>
            <a:schemeClr val="tx1"/>
          </a:solidFill>
          <a:latin typeface="+mn-lt"/>
          <a:ea typeface="+mn-ea"/>
          <a:cs typeface="+mn-cs"/>
        </a:defRPr>
      </a:lvl1pPr>
      <a:lvl2pPr marL="457145" algn="l" defTabSz="914290" rtl="0" eaLnBrk="1" latinLnBrk="0" hangingPunct="1">
        <a:defRPr sz="1800" kern="1200">
          <a:solidFill>
            <a:schemeClr val="tx1"/>
          </a:solidFill>
          <a:latin typeface="+mn-lt"/>
          <a:ea typeface="+mn-ea"/>
          <a:cs typeface="+mn-cs"/>
        </a:defRPr>
      </a:lvl2pPr>
      <a:lvl3pPr marL="914290" algn="l" defTabSz="914290" rtl="0" eaLnBrk="1" latinLnBrk="0" hangingPunct="1">
        <a:defRPr sz="1800" kern="1200">
          <a:solidFill>
            <a:schemeClr val="tx1"/>
          </a:solidFill>
          <a:latin typeface="+mn-lt"/>
          <a:ea typeface="+mn-ea"/>
          <a:cs typeface="+mn-cs"/>
        </a:defRPr>
      </a:lvl3pPr>
      <a:lvl4pPr marL="1371436" algn="l" defTabSz="914290" rtl="0" eaLnBrk="1" latinLnBrk="0" hangingPunct="1">
        <a:defRPr sz="1800" kern="1200">
          <a:solidFill>
            <a:schemeClr val="tx1"/>
          </a:solidFill>
          <a:latin typeface="+mn-lt"/>
          <a:ea typeface="+mn-ea"/>
          <a:cs typeface="+mn-cs"/>
        </a:defRPr>
      </a:lvl4pPr>
      <a:lvl5pPr marL="1828581" algn="l" defTabSz="914290" rtl="0" eaLnBrk="1" latinLnBrk="0" hangingPunct="1">
        <a:defRPr sz="1800" kern="1200">
          <a:solidFill>
            <a:schemeClr val="tx1"/>
          </a:solidFill>
          <a:latin typeface="+mn-lt"/>
          <a:ea typeface="+mn-ea"/>
          <a:cs typeface="+mn-cs"/>
        </a:defRPr>
      </a:lvl5pPr>
      <a:lvl6pPr marL="2285725" algn="l" defTabSz="914290" rtl="0" eaLnBrk="1" latinLnBrk="0" hangingPunct="1">
        <a:defRPr sz="1800" kern="1200">
          <a:solidFill>
            <a:schemeClr val="tx1"/>
          </a:solidFill>
          <a:latin typeface="+mn-lt"/>
          <a:ea typeface="+mn-ea"/>
          <a:cs typeface="+mn-cs"/>
        </a:defRPr>
      </a:lvl6pPr>
      <a:lvl7pPr marL="2742870" algn="l" defTabSz="914290" rtl="0" eaLnBrk="1" latinLnBrk="0" hangingPunct="1">
        <a:defRPr sz="1800" kern="1200">
          <a:solidFill>
            <a:schemeClr val="tx1"/>
          </a:solidFill>
          <a:latin typeface="+mn-lt"/>
          <a:ea typeface="+mn-ea"/>
          <a:cs typeface="+mn-cs"/>
        </a:defRPr>
      </a:lvl7pPr>
      <a:lvl8pPr marL="3200016" algn="l" defTabSz="914290" rtl="0" eaLnBrk="1" latinLnBrk="0" hangingPunct="1">
        <a:defRPr sz="1800" kern="1200">
          <a:solidFill>
            <a:schemeClr val="tx1"/>
          </a:solidFill>
          <a:latin typeface="+mn-lt"/>
          <a:ea typeface="+mn-ea"/>
          <a:cs typeface="+mn-cs"/>
        </a:defRPr>
      </a:lvl8pPr>
      <a:lvl9pPr marL="3657161" algn="l" defTabSz="91429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87C5CB"/>
            </a:gs>
            <a:gs pos="100000">
              <a:schemeClr val="bg1"/>
            </a:gs>
          </a:gsLst>
          <a:lin ang="5400000" scaled="1"/>
        </a:gradFill>
        <a:effectLst/>
      </p:bgPr>
    </p:bg>
    <p:spTree>
      <p:nvGrpSpPr>
        <p:cNvPr id="1" name=""/>
        <p:cNvGrpSpPr/>
        <p:nvPr/>
      </p:nvGrpSpPr>
      <p:grpSpPr>
        <a:xfrm>
          <a:off x="0" y="0"/>
          <a:ext cx="0" cy="0"/>
          <a:chOff x="0" y="0"/>
          <a:chExt cx="0" cy="0"/>
        </a:xfrm>
      </p:grpSpPr>
      <p:sp>
        <p:nvSpPr>
          <p:cNvPr id="2050" name="Rectangle 13"/>
          <p:cNvSpPr>
            <a:spLocks noGrp="1" noChangeArrowheads="1"/>
          </p:cNvSpPr>
          <p:nvPr>
            <p:ph type="title"/>
          </p:nvPr>
        </p:nvSpPr>
        <p:spPr>
          <a:xfrm>
            <a:off x="13031306" y="-4267200"/>
            <a:ext cx="30556200" cy="15030289"/>
          </a:xfrm>
          <a:noFill/>
        </p:spPr>
        <p:txBody>
          <a:bodyPr/>
          <a:lstStyle/>
          <a:p>
            <a:pPr eaLnBrk="1" hangingPunct="1"/>
            <a:r>
              <a:rPr lang="en-US" sz="8800" dirty="0"/>
              <a:t>Comparison of Recertification Methods on CPR Quality</a:t>
            </a:r>
            <a:r>
              <a:rPr lang="en-US" sz="8000" b="1" dirty="0">
                <a:solidFill>
                  <a:schemeClr val="bg1"/>
                </a:solidFill>
              </a:rPr>
              <a:t/>
            </a:r>
            <a:br>
              <a:rPr lang="en-US" sz="8000" b="1" dirty="0">
                <a:solidFill>
                  <a:schemeClr val="bg1"/>
                </a:solidFill>
              </a:rPr>
            </a:br>
            <a:r>
              <a:rPr lang="en-US" altLang="en-US" sz="6000" dirty="0">
                <a:solidFill>
                  <a:schemeClr val="accent1">
                    <a:lumMod val="20000"/>
                    <a:lumOff val="80000"/>
                  </a:schemeClr>
                </a:solidFill>
                <a:cs typeface="Arial" panose="020B0604020202020204" pitchFamily="34" charset="0"/>
              </a:rPr>
              <a:t>Leeza A. Struwe, PhD, MSN, RN* Kyle Rhone, MPA, BSN, RN, CHSE</a:t>
            </a:r>
            <a:r>
              <a:rPr lang="en-US" altLang="en-US" sz="6000" dirty="0" smtClean="0">
                <a:solidFill>
                  <a:schemeClr val="accent1">
                    <a:lumMod val="20000"/>
                    <a:lumOff val="80000"/>
                  </a:schemeClr>
                </a:solidFill>
                <a:cs typeface="Arial" panose="020B0604020202020204" pitchFamily="34" charset="0"/>
              </a:rPr>
              <a:t>** </a:t>
            </a:r>
            <a:r>
              <a:rPr lang="en-US" sz="6000" dirty="0">
                <a:solidFill>
                  <a:schemeClr val="accent1">
                    <a:lumMod val="20000"/>
                    <a:lumOff val="80000"/>
                  </a:schemeClr>
                </a:solidFill>
              </a:rPr>
              <a:t>Douglass Haas, DNP, APRN-NP, FNP-BC, </a:t>
            </a:r>
            <a:r>
              <a:rPr lang="en-US" sz="6000" dirty="0" smtClean="0">
                <a:solidFill>
                  <a:schemeClr val="accent1">
                    <a:lumMod val="20000"/>
                    <a:lumOff val="80000"/>
                  </a:schemeClr>
                </a:solidFill>
              </a:rPr>
              <a:t>AGACNP-BC</a:t>
            </a:r>
            <a:r>
              <a:rPr lang="en-US" altLang="en-US" sz="7200" dirty="0">
                <a:solidFill>
                  <a:schemeClr val="accent1">
                    <a:lumMod val="20000"/>
                    <a:lumOff val="80000"/>
                  </a:schemeClr>
                </a:solidFill>
                <a:cs typeface="Arial" panose="020B0604020202020204" pitchFamily="34" charset="0"/>
              </a:rPr>
              <a:t> *</a:t>
            </a:r>
            <a:r>
              <a:rPr lang="en-US" sz="7200" dirty="0">
                <a:solidFill>
                  <a:schemeClr val="accent1">
                    <a:lumMod val="20000"/>
                    <a:lumOff val="80000"/>
                  </a:schemeClr>
                </a:solidFill>
              </a:rPr>
              <a:t/>
            </a:r>
            <a:br>
              <a:rPr lang="en-US" sz="7200" dirty="0">
                <a:solidFill>
                  <a:schemeClr val="accent1">
                    <a:lumMod val="20000"/>
                    <a:lumOff val="80000"/>
                  </a:schemeClr>
                </a:solidFill>
              </a:rPr>
            </a:br>
            <a:r>
              <a:rPr lang="en-US" altLang="en-US" sz="6000" dirty="0">
                <a:solidFill>
                  <a:schemeClr val="accent1">
                    <a:lumMod val="20000"/>
                    <a:lumOff val="80000"/>
                  </a:schemeClr>
                </a:solidFill>
                <a:cs typeface="Arial" panose="020B0604020202020204" pitchFamily="34" charset="0"/>
              </a:rPr>
              <a:t>Marlene Z. Cohen, PhD, RN, </a:t>
            </a:r>
            <a:r>
              <a:rPr lang="en-US" altLang="en-US" sz="6000" dirty="0">
                <a:solidFill>
                  <a:schemeClr val="accent1">
                    <a:lumMod val="20000"/>
                    <a:lumOff val="80000"/>
                  </a:schemeClr>
                </a:solidFill>
                <a:cs typeface="Arial" panose="020B0604020202020204" pitchFamily="34" charset="0"/>
              </a:rPr>
              <a:t>FAAN </a:t>
            </a:r>
            <a:r>
              <a:rPr lang="en-US" altLang="en-US" sz="6000" dirty="0" smtClean="0">
                <a:solidFill>
                  <a:schemeClr val="accent1">
                    <a:lumMod val="20000"/>
                    <a:lumOff val="80000"/>
                  </a:schemeClr>
                </a:solidFill>
                <a:cs typeface="Arial" panose="020B0604020202020204" pitchFamily="34" charset="0"/>
              </a:rPr>
              <a:t>** </a:t>
            </a:r>
            <a:r>
              <a:rPr lang="en-US" altLang="en-US" sz="6000" dirty="0">
                <a:solidFill>
                  <a:schemeClr val="accent1">
                    <a:lumMod val="20000"/>
                    <a:lumOff val="80000"/>
                  </a:schemeClr>
                </a:solidFill>
                <a:cs typeface="Arial" panose="020B0604020202020204" pitchFamily="34" charset="0"/>
              </a:rPr>
              <a:t>*</a:t>
            </a:r>
            <a:r>
              <a:rPr lang="en-US" sz="6000" i="1" dirty="0">
                <a:solidFill>
                  <a:schemeClr val="bg1"/>
                </a:solidFill>
              </a:rPr>
              <a:t/>
            </a:r>
            <a:br>
              <a:rPr lang="en-US" sz="6000" i="1" dirty="0">
                <a:solidFill>
                  <a:schemeClr val="bg1"/>
                </a:solidFill>
              </a:rPr>
            </a:br>
            <a:r>
              <a:rPr lang="en-US" altLang="en-US" sz="6000" b="1" dirty="0">
                <a:cs typeface="Arial" panose="020B0604020202020204" pitchFamily="34" charset="0"/>
              </a:rPr>
              <a:t>*College of Nursing, University of Nebraska Medical Center **VA Nebraska-Western Iowa Health Care </a:t>
            </a:r>
            <a:r>
              <a:rPr lang="en-US" altLang="en-US" sz="6000" b="1" dirty="0" smtClean="0">
                <a:cs typeface="Arial" panose="020B0604020202020204" pitchFamily="34" charset="0"/>
              </a:rPr>
              <a:t>System</a:t>
            </a:r>
            <a:endParaRPr lang="en-US" sz="6000" i="1" dirty="0">
              <a:solidFill>
                <a:schemeClr val="bg1"/>
              </a:solidFill>
            </a:endParaRPr>
          </a:p>
        </p:txBody>
      </p:sp>
      <p:sp>
        <p:nvSpPr>
          <p:cNvPr id="2065" name="Rectangle 17"/>
          <p:cNvSpPr>
            <a:spLocks noChangeArrowheads="1"/>
          </p:cNvSpPr>
          <p:nvPr/>
        </p:nvSpPr>
        <p:spPr bwMode="auto">
          <a:xfrm>
            <a:off x="457200" y="6213615"/>
            <a:ext cx="13893800"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endParaRPr lang="en-US" sz="4800" b="1" dirty="0"/>
          </a:p>
          <a:p>
            <a:pPr algn="ctr" defTabSz="4703199">
              <a:defRPr/>
            </a:pPr>
            <a:r>
              <a:rPr lang="en-US" sz="5400" b="1" dirty="0"/>
              <a:t>INTRODUCTION</a:t>
            </a:r>
            <a:r>
              <a:rPr lang="en-US" b="1" dirty="0"/>
              <a:t>:</a:t>
            </a:r>
            <a:endParaRPr lang="en-US" dirty="0"/>
          </a:p>
          <a:p>
            <a:pPr algn="ctr" defTabSz="4703199">
              <a:defRPr/>
            </a:pPr>
            <a:endParaRPr lang="en-US" sz="5500" b="1" dirty="0">
              <a:cs typeface="+mn-cs"/>
            </a:endParaRPr>
          </a:p>
        </p:txBody>
      </p:sp>
      <p:sp>
        <p:nvSpPr>
          <p:cNvPr id="2053" name="Text Box 21"/>
          <p:cNvSpPr txBox="1">
            <a:spLocks noChangeArrowheads="1"/>
          </p:cNvSpPr>
          <p:nvPr/>
        </p:nvSpPr>
        <p:spPr bwMode="auto">
          <a:xfrm>
            <a:off x="730250" y="16681451"/>
            <a:ext cx="13290551" cy="1588876"/>
          </a:xfrm>
          <a:prstGeom prst="rect">
            <a:avLst/>
          </a:prstGeom>
          <a:noFill/>
          <a:ln w="9525">
            <a:noFill/>
            <a:miter lim="800000"/>
            <a:headEnd/>
            <a:tailEnd/>
          </a:ln>
        </p:spPr>
        <p:txBody>
          <a:bodyPr lIns="171430" tIns="85715" rIns="171430" bIns="85715">
            <a:spAutoFit/>
          </a:bodyPr>
          <a:lstStyle/>
          <a:p>
            <a:pPr defTabSz="4703199"/>
            <a:endParaRPr lang="en-US" sz="9200" dirty="0"/>
          </a:p>
        </p:txBody>
      </p:sp>
      <p:sp>
        <p:nvSpPr>
          <p:cNvPr id="2054" name="Text Box 22"/>
          <p:cNvSpPr txBox="1">
            <a:spLocks noChangeArrowheads="1"/>
          </p:cNvSpPr>
          <p:nvPr/>
        </p:nvSpPr>
        <p:spPr bwMode="auto">
          <a:xfrm>
            <a:off x="33130" y="16681451"/>
            <a:ext cx="13776325" cy="1588876"/>
          </a:xfrm>
          <a:prstGeom prst="rect">
            <a:avLst/>
          </a:prstGeom>
          <a:noFill/>
          <a:ln w="9525">
            <a:noFill/>
            <a:miter lim="800000"/>
            <a:headEnd/>
            <a:tailEnd/>
          </a:ln>
        </p:spPr>
        <p:txBody>
          <a:bodyPr lIns="171430" tIns="85715" rIns="171430" bIns="85715">
            <a:spAutoFit/>
          </a:bodyPr>
          <a:lstStyle/>
          <a:p>
            <a:pPr defTabSz="4703199"/>
            <a:endParaRPr lang="en-US" sz="9200" dirty="0"/>
          </a:p>
        </p:txBody>
      </p:sp>
      <p:sp>
        <p:nvSpPr>
          <p:cNvPr id="2078" name="Rectangle 30"/>
          <p:cNvSpPr>
            <a:spLocks noChangeArrowheads="1"/>
          </p:cNvSpPr>
          <p:nvPr/>
        </p:nvSpPr>
        <p:spPr bwMode="auto">
          <a:xfrm>
            <a:off x="29316853" y="6291984"/>
            <a:ext cx="13893800"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a:r>
              <a:rPr lang="en-US" sz="5400" b="1" dirty="0"/>
              <a:t>CONCLUSIONS</a:t>
            </a:r>
            <a:r>
              <a:rPr lang="en-US" b="1" dirty="0"/>
              <a:t> </a:t>
            </a:r>
            <a:endParaRPr lang="en-US" dirty="0"/>
          </a:p>
        </p:txBody>
      </p:sp>
      <p:sp>
        <p:nvSpPr>
          <p:cNvPr id="2056" name="Text Box 33"/>
          <p:cNvSpPr txBox="1">
            <a:spLocks noChangeArrowheads="1"/>
          </p:cNvSpPr>
          <p:nvPr/>
        </p:nvSpPr>
        <p:spPr bwMode="auto">
          <a:xfrm>
            <a:off x="15468601" y="28498800"/>
            <a:ext cx="13655675" cy="757880"/>
          </a:xfrm>
          <a:prstGeom prst="rect">
            <a:avLst/>
          </a:prstGeom>
          <a:noFill/>
          <a:ln w="9525">
            <a:noFill/>
            <a:miter lim="800000"/>
            <a:headEnd/>
            <a:tailEnd/>
          </a:ln>
        </p:spPr>
        <p:txBody>
          <a:bodyPr lIns="171430" tIns="85715" rIns="171430" bIns="85715">
            <a:spAutoFit/>
          </a:bodyPr>
          <a:lstStyle/>
          <a:p>
            <a:pPr defTabSz="4703199">
              <a:spcBef>
                <a:spcPct val="50000"/>
              </a:spcBef>
            </a:pPr>
            <a:endParaRPr lang="en-US" dirty="0"/>
          </a:p>
        </p:txBody>
      </p:sp>
      <p:sp>
        <p:nvSpPr>
          <p:cNvPr id="2059" name="Text Box 35"/>
          <p:cNvSpPr txBox="1">
            <a:spLocks noChangeArrowheads="1"/>
          </p:cNvSpPr>
          <p:nvPr/>
        </p:nvSpPr>
        <p:spPr bwMode="auto">
          <a:xfrm>
            <a:off x="14979651" y="7467600"/>
            <a:ext cx="13535025" cy="14325600"/>
          </a:xfrm>
          <a:prstGeom prst="rect">
            <a:avLst/>
          </a:prstGeom>
          <a:noFill/>
          <a:ln w="9525">
            <a:noFill/>
            <a:miter lim="800000"/>
            <a:headEnd/>
            <a:tailEnd/>
          </a:ln>
        </p:spPr>
        <p:txBody>
          <a:bodyPr lIns="171430" tIns="85715" rIns="171430" bIns="85715"/>
          <a:lstStyle/>
          <a:p>
            <a:pPr defTabSz="4703199">
              <a:spcBef>
                <a:spcPct val="50000"/>
              </a:spcBef>
              <a:defRPr/>
            </a:pPr>
            <a:endParaRPr lang="en-US" sz="4300" dirty="0"/>
          </a:p>
        </p:txBody>
      </p:sp>
      <p:sp>
        <p:nvSpPr>
          <p:cNvPr id="2058" name="Text Box 40"/>
          <p:cNvSpPr txBox="1">
            <a:spLocks noChangeArrowheads="1"/>
          </p:cNvSpPr>
          <p:nvPr/>
        </p:nvSpPr>
        <p:spPr bwMode="auto">
          <a:xfrm>
            <a:off x="457200" y="7315200"/>
            <a:ext cx="14141451" cy="6781800"/>
          </a:xfrm>
          <a:prstGeom prst="rect">
            <a:avLst/>
          </a:prstGeom>
          <a:noFill/>
          <a:ln w="9525">
            <a:noFill/>
            <a:miter lim="800000"/>
            <a:headEnd/>
            <a:tailEnd/>
          </a:ln>
        </p:spPr>
        <p:txBody>
          <a:bodyPr lIns="171430" tIns="85715" rIns="171430" bIns="85715"/>
          <a:lstStyle/>
          <a:p>
            <a:r>
              <a:rPr lang="en-US" dirty="0"/>
              <a:t>The evidence illustrates that high-quality CPR is fundamental in improving survival from cardiac arrest (Travers et al., 2010), though the overall odds of surviving a cardiac arrest in the U.S., could vary by as much as 42 percent between randomly selected hospitals (</a:t>
            </a:r>
            <a:r>
              <a:rPr lang="en-US" dirty="0" err="1"/>
              <a:t>Brahmajee</a:t>
            </a:r>
            <a:r>
              <a:rPr lang="en-US" dirty="0"/>
              <a:t> K. </a:t>
            </a:r>
            <a:r>
              <a:rPr lang="en-US" dirty="0" err="1"/>
              <a:t>Nallamothu</a:t>
            </a:r>
            <a:r>
              <a:rPr lang="en-US" dirty="0"/>
              <a:t>, et al., 2018). In its 2013 Consensus Statement the AHA states that "Poor quality CPR should be considered a preventable harm." (Peter A. Meaney &amp; Bentley J. </a:t>
            </a:r>
            <a:r>
              <a:rPr lang="en-US" dirty="0" err="1"/>
              <a:t>Bobrow</a:t>
            </a:r>
            <a:r>
              <a:rPr lang="en-US" dirty="0"/>
              <a:t>, 2013, p. 418). Furthermore, </a:t>
            </a:r>
            <a:r>
              <a:rPr lang="en-US" dirty="0" err="1"/>
              <a:t>Bobrow</a:t>
            </a:r>
            <a:r>
              <a:rPr lang="en-US" dirty="0"/>
              <a:t>, Berg, and Meaney (2014) stated that "High-Quality CPR should be recognized as the foundation on which all other resuscitative efforts are built" (</a:t>
            </a:r>
            <a:r>
              <a:rPr lang="en-US" dirty="0" err="1"/>
              <a:t>Bobrow</a:t>
            </a:r>
            <a:r>
              <a:rPr lang="en-US" dirty="0"/>
              <a:t>, Berg, &amp; Meaney, 2014, p. 7 Table 1). This leaves the question; What is the best way to train staff to deliver "High-Quality CPR"?</a:t>
            </a:r>
          </a:p>
        </p:txBody>
      </p:sp>
      <p:sp>
        <p:nvSpPr>
          <p:cNvPr id="2060" name="Rectangle 29"/>
          <p:cNvSpPr>
            <a:spLocks noChangeArrowheads="1"/>
          </p:cNvSpPr>
          <p:nvPr/>
        </p:nvSpPr>
        <p:spPr bwMode="auto">
          <a:xfrm>
            <a:off x="30022800" y="26746202"/>
            <a:ext cx="13868400" cy="677096"/>
          </a:xfrm>
          <a:prstGeom prst="rect">
            <a:avLst/>
          </a:prstGeom>
          <a:noFill/>
          <a:ln w="9525">
            <a:noFill/>
            <a:miter lim="800000"/>
            <a:headEnd/>
            <a:tailEnd/>
          </a:ln>
        </p:spPr>
        <p:txBody>
          <a:bodyPr lIns="91428" tIns="45714" rIns="91428" bIns="45714">
            <a:spAutoFit/>
          </a:bodyPr>
          <a:lstStyle/>
          <a:p>
            <a:endParaRPr lang="en-US"/>
          </a:p>
        </p:txBody>
      </p:sp>
      <p:sp>
        <p:nvSpPr>
          <p:cNvPr id="2061" name="Rectangle 30"/>
          <p:cNvSpPr>
            <a:spLocks noChangeArrowheads="1"/>
          </p:cNvSpPr>
          <p:nvPr/>
        </p:nvSpPr>
        <p:spPr bwMode="auto">
          <a:xfrm>
            <a:off x="30099000" y="9138540"/>
            <a:ext cx="13792200" cy="1261872"/>
          </a:xfrm>
          <a:prstGeom prst="rect">
            <a:avLst/>
          </a:prstGeom>
          <a:noFill/>
          <a:ln w="9525">
            <a:noFill/>
            <a:miter lim="800000"/>
            <a:headEnd/>
            <a:tailEnd/>
          </a:ln>
        </p:spPr>
        <p:txBody>
          <a:bodyPr lIns="91428" tIns="45714" rIns="91428" bIns="45714" anchor="ctr">
            <a:spAutoFit/>
          </a:bodyPr>
          <a:lstStyle/>
          <a:p>
            <a:pPr algn="ctr"/>
            <a:endParaRPr lang="en-US"/>
          </a:p>
          <a:p>
            <a:pPr algn="ctr"/>
            <a:endParaRPr lang="en-US"/>
          </a:p>
        </p:txBody>
      </p:sp>
      <p:sp>
        <p:nvSpPr>
          <p:cNvPr id="4" name="Rectangle 19"/>
          <p:cNvSpPr>
            <a:spLocks noChangeArrowheads="1"/>
          </p:cNvSpPr>
          <p:nvPr/>
        </p:nvSpPr>
        <p:spPr bwMode="auto">
          <a:xfrm>
            <a:off x="14800263" y="6182358"/>
            <a:ext cx="13893800"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RESULTS</a:t>
            </a:r>
          </a:p>
        </p:txBody>
      </p:sp>
      <p:sp>
        <p:nvSpPr>
          <p:cNvPr id="2063" name="Text Box 24"/>
          <p:cNvSpPr txBox="1">
            <a:spLocks noChangeArrowheads="1"/>
          </p:cNvSpPr>
          <p:nvPr/>
        </p:nvSpPr>
        <p:spPr bwMode="auto">
          <a:xfrm>
            <a:off x="15237309" y="7640315"/>
            <a:ext cx="13631863" cy="23483340"/>
          </a:xfrm>
          <a:prstGeom prst="rect">
            <a:avLst/>
          </a:prstGeom>
          <a:noFill/>
          <a:ln w="9525">
            <a:noFill/>
            <a:miter lim="800000"/>
            <a:headEnd/>
            <a:tailEnd/>
          </a:ln>
        </p:spPr>
        <p:txBody>
          <a:bodyPr wrap="square" lIns="91428" tIns="45714" rIns="91428" bIns="45714">
            <a:spAutoFit/>
          </a:bodyPr>
          <a:lstStyle/>
          <a:p>
            <a:r>
              <a:rPr lang="en-US" dirty="0"/>
              <a:t>The overall sample mean age was 41.37 (SD 12.62), 103.20 days since training (SD 181.98), 72% nurses, 74% female, and had a mean CPR score of 65.19 (SD 25.21), which had 40.2% of the participants passing the CPR challenge. Group level </a:t>
            </a:r>
            <a:r>
              <a:rPr lang="en-US" dirty="0" err="1"/>
              <a:t>descriptives</a:t>
            </a:r>
            <a:r>
              <a:rPr lang="en-US" dirty="0"/>
              <a:t> and CPR outcomes are shown in Table 1. When examined by training group, no statistically significant differences were seen in the CPR score or pass rate, where the F2F participants passed at 36%, the HC at 36%, and the RQI at 47%, </a:t>
            </a:r>
            <a:r>
              <a:rPr lang="en-US" i="1" dirty="0"/>
              <a:t>χ</a:t>
            </a:r>
            <a:r>
              <a:rPr lang="en-US" dirty="0"/>
              <a:t>2=0.223, p=.68. MDs were more likely to pass the CPR test with 56% passing compared to nurses at 39% or others, 36% although this difference is not statistically significant, </a:t>
            </a:r>
            <a:r>
              <a:rPr lang="en-US" i="1" dirty="0"/>
              <a:t>χ</a:t>
            </a:r>
            <a:r>
              <a:rPr lang="en-US" dirty="0"/>
              <a:t>2=2.072, p=.36. Forty-one percent of females passed the CPR test while 37% of males did, </a:t>
            </a:r>
            <a:r>
              <a:rPr lang="en-US" i="1" dirty="0"/>
              <a:t>χ</a:t>
            </a:r>
            <a:r>
              <a:rPr lang="en-US" dirty="0"/>
              <a:t>2=0.223, p=.68. The mean days since training, t (162) =1.016, p=.31, and age t (142) =.329, p=.74 was not different for the passing and non-passing groups. The mean scores of the CPR test were 50 (SD 20.6) for the non-passing group and 88.4 (SD 6.6) for the passing group.</a:t>
            </a:r>
          </a:p>
          <a:p>
            <a:r>
              <a:rPr lang="en-US" dirty="0"/>
              <a:t>There was a significant difference in CPR score when grouped by having ever performed CPR on a human, with those having performed CPR on a human scoring a mean of 69.41 (SD 23.95) compared to those who had not 60.42 (SD 25.89), </a:t>
            </a:r>
            <a:r>
              <a:rPr lang="en-US" i="1" dirty="0"/>
              <a:t>t</a:t>
            </a:r>
            <a:r>
              <a:rPr lang="en-US" dirty="0"/>
              <a:t> (162) = 2.311, </a:t>
            </a:r>
            <a:r>
              <a:rPr lang="en-US" i="1" dirty="0"/>
              <a:t>p</a:t>
            </a:r>
            <a:r>
              <a:rPr lang="en-US" dirty="0"/>
              <a:t>= .022. To account for the large standard deviation, a Chi-square analysis was conducted with those who scored at least 75 on the CPR test being assigned passing and those who did not assigned failing. Of those who had performed CPR on a human, 48.3% passed compared to those who had not performed CPR on a human where 31.2% passed, </a:t>
            </a:r>
            <a:r>
              <a:rPr lang="en-US" i="1" dirty="0"/>
              <a:t>χ</a:t>
            </a:r>
            <a:r>
              <a:rPr lang="en-US" dirty="0"/>
              <a:t>2=4.971, p=.026 with those who performed CPR on human 2.061 times more likely to pass than those who had not performed CPR on a human. </a:t>
            </a:r>
          </a:p>
          <a:p>
            <a:r>
              <a:rPr lang="en-US" dirty="0"/>
              <a:t> </a:t>
            </a:r>
          </a:p>
          <a:p>
            <a:r>
              <a:rPr lang="en-US" dirty="0"/>
              <a:t>When assessing the training groups, those who had performed CPR on humans were more likely to be in the RQI group than other groups, with 48.3% of them in RQI, 35.6% in the H.C. group, and 16.1% in the face to face group, compared to the group that did not perform CPR on a human attending RQI at 28.6%, HC 42.9% and face to face at 28.6%, </a:t>
            </a:r>
            <a:r>
              <a:rPr lang="en-US" i="1" dirty="0"/>
              <a:t>χ</a:t>
            </a:r>
            <a:r>
              <a:rPr lang="en-US" dirty="0"/>
              <a:t>2=7.508, p=.023,t</a:t>
            </a:r>
          </a:p>
        </p:txBody>
      </p:sp>
      <p:pic>
        <p:nvPicPr>
          <p:cNvPr id="5" name="Picture 4">
            <a:extLst>
              <a:ext uri="{FF2B5EF4-FFF2-40B4-BE49-F238E27FC236}">
                <a16:creationId xmlns:a16="http://schemas.microsoft.com/office/drawing/2014/main" id="{9A74010A-F5C9-43F5-9AC7-87CC459494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289" y="666243"/>
            <a:ext cx="12739221" cy="3112009"/>
          </a:xfrm>
          <a:prstGeom prst="rect">
            <a:avLst/>
          </a:prstGeom>
        </p:spPr>
      </p:pic>
      <p:sp>
        <p:nvSpPr>
          <p:cNvPr id="15" name="Rectangle 19">
            <a:extLst>
              <a:ext uri="{FF2B5EF4-FFF2-40B4-BE49-F238E27FC236}">
                <a16:creationId xmlns:a16="http://schemas.microsoft.com/office/drawing/2014/main" id="{E03DFCAE-1CFE-43B5-BA79-059876504946}"/>
              </a:ext>
            </a:extLst>
          </p:cNvPr>
          <p:cNvSpPr>
            <a:spLocks noChangeArrowheads="1"/>
          </p:cNvSpPr>
          <p:nvPr/>
        </p:nvSpPr>
        <p:spPr bwMode="auto">
          <a:xfrm>
            <a:off x="157051" y="15302907"/>
            <a:ext cx="13893800"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METHODS</a:t>
            </a:r>
          </a:p>
        </p:txBody>
      </p:sp>
      <p:sp>
        <p:nvSpPr>
          <p:cNvPr id="2" name="TextBox 1">
            <a:extLst>
              <a:ext uri="{FF2B5EF4-FFF2-40B4-BE49-F238E27FC236}">
                <a16:creationId xmlns:a16="http://schemas.microsoft.com/office/drawing/2014/main" id="{815BAF4C-954E-4321-B78A-88FC2A9EC887}"/>
              </a:ext>
            </a:extLst>
          </p:cNvPr>
          <p:cNvSpPr txBox="1"/>
          <p:nvPr/>
        </p:nvSpPr>
        <p:spPr>
          <a:xfrm>
            <a:off x="303414" y="16494117"/>
            <a:ext cx="14311105" cy="7694414"/>
          </a:xfrm>
          <a:prstGeom prst="rect">
            <a:avLst/>
          </a:prstGeom>
          <a:noFill/>
        </p:spPr>
        <p:txBody>
          <a:bodyPr wrap="square" rtlCol="0">
            <a:spAutoFit/>
          </a:bodyPr>
          <a:lstStyle/>
          <a:p>
            <a:r>
              <a:rPr lang="en-US" dirty="0"/>
              <a:t>Participants for this cross-sectional study had current American Heart Association (AHA) Certification in BLS, no medical waiver, and were employed at the NWI Omaha facility. There are no exclusion criteria.</a:t>
            </a:r>
          </a:p>
          <a:p>
            <a:r>
              <a:rPr lang="en-US" dirty="0"/>
              <a:t>Employees who were certified with either Heart Code or RQI were recruited when they were within 60 days of retraining/recertifying CPR. Performance parameters collected during the study, prior to recertification included depth of compressions, the recoil of the chest, rate of CPR, hand position, tidal volume, and interruptions in compressions. Participants recruited were 36 with F2F retraining, 64 with Heart Code retraining, and 64 with RQI retraining.</a:t>
            </a:r>
          </a:p>
          <a:p>
            <a:r>
              <a:rPr lang="en-US" dirty="0"/>
              <a:t> </a:t>
            </a:r>
          </a:p>
        </p:txBody>
      </p:sp>
      <p:pic>
        <p:nvPicPr>
          <p:cNvPr id="6" name="Picture 5">
            <a:extLst>
              <a:ext uri="{FF2B5EF4-FFF2-40B4-BE49-F238E27FC236}">
                <a16:creationId xmlns:a16="http://schemas.microsoft.com/office/drawing/2014/main" id="{8D53C4C9-DFED-42BC-8D8C-E0093E829ED7}"/>
              </a:ext>
            </a:extLst>
          </p:cNvPr>
          <p:cNvPicPr>
            <a:picLocks noChangeAspect="1"/>
          </p:cNvPicPr>
          <p:nvPr/>
        </p:nvPicPr>
        <p:blipFill>
          <a:blip r:embed="rId4"/>
          <a:stretch>
            <a:fillRect/>
          </a:stretch>
        </p:blipFill>
        <p:spPr>
          <a:xfrm>
            <a:off x="457200" y="25061665"/>
            <a:ext cx="12574106" cy="7253206"/>
          </a:xfrm>
          <a:prstGeom prst="rect">
            <a:avLst/>
          </a:prstGeom>
        </p:spPr>
      </p:pic>
      <p:sp>
        <p:nvSpPr>
          <p:cNvPr id="19" name="Rectangle 19">
            <a:extLst>
              <a:ext uri="{FF2B5EF4-FFF2-40B4-BE49-F238E27FC236}">
                <a16:creationId xmlns:a16="http://schemas.microsoft.com/office/drawing/2014/main" id="{EADD676C-641F-4670-8381-5D3DECF598D3}"/>
              </a:ext>
            </a:extLst>
          </p:cNvPr>
          <p:cNvSpPr>
            <a:spLocks noChangeArrowheads="1"/>
          </p:cNvSpPr>
          <p:nvPr/>
        </p:nvSpPr>
        <p:spPr bwMode="auto">
          <a:xfrm>
            <a:off x="127001" y="23690065"/>
            <a:ext cx="13893800"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defTabSz="4703199">
              <a:defRPr/>
            </a:pPr>
            <a:r>
              <a:rPr lang="en-US" sz="5500" b="1" dirty="0">
                <a:cs typeface="+mn-cs"/>
              </a:rPr>
              <a:t>DEMOGRAPHICS</a:t>
            </a:r>
          </a:p>
        </p:txBody>
      </p:sp>
      <p:sp>
        <p:nvSpPr>
          <p:cNvPr id="7" name="TextBox 6">
            <a:extLst>
              <a:ext uri="{FF2B5EF4-FFF2-40B4-BE49-F238E27FC236}">
                <a16:creationId xmlns:a16="http://schemas.microsoft.com/office/drawing/2014/main" id="{19C68B04-BD97-4F02-B988-50970120197A}"/>
              </a:ext>
            </a:extLst>
          </p:cNvPr>
          <p:cNvSpPr txBox="1"/>
          <p:nvPr/>
        </p:nvSpPr>
        <p:spPr>
          <a:xfrm>
            <a:off x="29223253" y="7640315"/>
            <a:ext cx="13022884" cy="8863965"/>
          </a:xfrm>
          <a:prstGeom prst="rect">
            <a:avLst/>
          </a:prstGeom>
          <a:noFill/>
        </p:spPr>
        <p:txBody>
          <a:bodyPr wrap="square" rtlCol="0">
            <a:spAutoFit/>
          </a:bodyPr>
          <a:lstStyle/>
          <a:p>
            <a:r>
              <a:rPr lang="en-US" dirty="0"/>
              <a:t>The data suggest that there is no statistically significant difference in performance when Face to face, Heart Code, and RQI are compared. The most relevant factor influencing improved CPR performance is an actual CPR experience. Although our study found no difference in the training modality and quality of CPR, the experience of doing CPR on a human in cardiac arrest was associated with better CPR scores. Moreover, more subjects in the RQI cohort self-identified as having had actual CPR experience, which could possibly have inflated the RQI group performance. Of particular interest is that all three cohorts' calculated mean scores did not reach the passing requirements for competency validation, suggesting one method of training CPR better is not better than the others.</a:t>
            </a:r>
          </a:p>
          <a:p>
            <a:endParaRPr lang="en-US" dirty="0"/>
          </a:p>
        </p:txBody>
      </p:sp>
      <p:sp>
        <p:nvSpPr>
          <p:cNvPr id="21" name="Rectangle 30">
            <a:extLst>
              <a:ext uri="{FF2B5EF4-FFF2-40B4-BE49-F238E27FC236}">
                <a16:creationId xmlns:a16="http://schemas.microsoft.com/office/drawing/2014/main" id="{4D54F51A-6C4A-4F09-B3AB-53EFA497FD49}"/>
              </a:ext>
            </a:extLst>
          </p:cNvPr>
          <p:cNvSpPr>
            <a:spLocks noChangeArrowheads="1"/>
          </p:cNvSpPr>
          <p:nvPr/>
        </p:nvSpPr>
        <p:spPr bwMode="auto">
          <a:xfrm>
            <a:off x="29124276" y="15906125"/>
            <a:ext cx="13893800"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a:r>
              <a:rPr lang="en-US" sz="5400" b="1" dirty="0"/>
              <a:t>CONTRIBUTION to NURSING PRACTICE</a:t>
            </a:r>
            <a:r>
              <a:rPr lang="en-US" b="1" dirty="0"/>
              <a:t> </a:t>
            </a:r>
            <a:endParaRPr lang="en-US" dirty="0"/>
          </a:p>
        </p:txBody>
      </p:sp>
      <p:sp>
        <p:nvSpPr>
          <p:cNvPr id="8" name="TextBox 7">
            <a:extLst>
              <a:ext uri="{FF2B5EF4-FFF2-40B4-BE49-F238E27FC236}">
                <a16:creationId xmlns:a16="http://schemas.microsoft.com/office/drawing/2014/main" id="{BFAC90DF-234C-470C-AE18-493C0DDD4415}"/>
              </a:ext>
            </a:extLst>
          </p:cNvPr>
          <p:cNvSpPr txBox="1"/>
          <p:nvPr/>
        </p:nvSpPr>
        <p:spPr>
          <a:xfrm>
            <a:off x="29223253" y="17468690"/>
            <a:ext cx="13022884" cy="10033516"/>
          </a:xfrm>
          <a:prstGeom prst="rect">
            <a:avLst/>
          </a:prstGeom>
          <a:noFill/>
        </p:spPr>
        <p:txBody>
          <a:bodyPr wrap="square" rtlCol="0">
            <a:spAutoFit/>
          </a:bodyPr>
          <a:lstStyle/>
          <a:p>
            <a:pPr marL="571500" lvl="0" indent="-571500">
              <a:buFont typeface="Arial" panose="020B0604020202020204" pitchFamily="34" charset="0"/>
              <a:buChar char="•"/>
            </a:pPr>
            <a:r>
              <a:rPr lang="en-US" dirty="0"/>
              <a:t>It is already known that monthly CPR skill refresher improve skill retention and CPR quality and has superior outcomes when compared to 3, 6, and 12 months training intervals.</a:t>
            </a:r>
          </a:p>
          <a:p>
            <a:pPr marL="571500" lvl="0" indent="-571500">
              <a:buFont typeface="Arial" panose="020B0604020202020204" pitchFamily="34" charset="0"/>
              <a:buChar char="•"/>
            </a:pPr>
            <a:r>
              <a:rPr lang="en-US" dirty="0"/>
              <a:t>The finding of this paper is that there were no statistically significant differences among the training modalities or demographical characteristics. The AHA threshold for passing the skill station is 75 points and we had a pass rate of only 40.2%. There was a significant difference in CPR scores for those ever-performing CPR on a human patient.</a:t>
            </a:r>
          </a:p>
          <a:p>
            <a:pPr marL="571500" lvl="0" indent="-571500">
              <a:buFont typeface="Arial" panose="020B0604020202020204" pitchFamily="34" charset="0"/>
              <a:buChar char="•"/>
            </a:pPr>
            <a:r>
              <a:rPr lang="en-US" dirty="0"/>
              <a:t>Recommendations for translating the findings of this paper into emergency clinical practice include using Mock Codes with the ability to measure CPR metrics, using videos of cardiac responses enhances motivation through a vicarious CPR experience.</a:t>
            </a:r>
          </a:p>
          <a:p>
            <a:endParaRPr lang="en-US" dirty="0"/>
          </a:p>
        </p:txBody>
      </p:sp>
      <p:sp>
        <p:nvSpPr>
          <p:cNvPr id="23" name="Rectangle 30">
            <a:extLst>
              <a:ext uri="{FF2B5EF4-FFF2-40B4-BE49-F238E27FC236}">
                <a16:creationId xmlns:a16="http://schemas.microsoft.com/office/drawing/2014/main" id="{24FD9030-313B-44C5-AC5D-B428718BB921}"/>
              </a:ext>
            </a:extLst>
          </p:cNvPr>
          <p:cNvSpPr>
            <a:spLocks noChangeArrowheads="1"/>
          </p:cNvSpPr>
          <p:nvPr/>
        </p:nvSpPr>
        <p:spPr bwMode="auto">
          <a:xfrm>
            <a:off x="29223253" y="26985151"/>
            <a:ext cx="13893800" cy="1371600"/>
          </a:xfrm>
          <a:prstGeom prst="rect">
            <a:avLst/>
          </a:prstGeom>
          <a:gradFill rotWithShape="0">
            <a:gsLst>
              <a:gs pos="0">
                <a:schemeClr val="hlink"/>
              </a:gs>
              <a:gs pos="50000">
                <a:srgbClr val="FFFFFF"/>
              </a:gs>
              <a:gs pos="100000">
                <a:schemeClr val="hlink"/>
              </a:gs>
            </a:gsLst>
            <a:lin ang="5400000" scaled="1"/>
          </a:gradFill>
          <a:ln w="9525">
            <a:solidFill>
              <a:schemeClr val="tx1"/>
            </a:solidFill>
            <a:miter lim="800000"/>
            <a:headEnd/>
            <a:tailEnd/>
          </a:ln>
          <a:effectLst/>
        </p:spPr>
        <p:txBody>
          <a:bodyPr wrap="none" lIns="171430" tIns="85715" rIns="171430" bIns="85715" anchor="ctr"/>
          <a:lstStyle/>
          <a:p>
            <a:pPr algn="ctr"/>
            <a:r>
              <a:rPr lang="en-US" sz="5400" b="1" dirty="0"/>
              <a:t>REFERENCES</a:t>
            </a:r>
            <a:endParaRPr lang="en-US" dirty="0"/>
          </a:p>
        </p:txBody>
      </p:sp>
      <p:sp>
        <p:nvSpPr>
          <p:cNvPr id="10" name="TextBox 9">
            <a:extLst>
              <a:ext uri="{FF2B5EF4-FFF2-40B4-BE49-F238E27FC236}">
                <a16:creationId xmlns:a16="http://schemas.microsoft.com/office/drawing/2014/main" id="{F7FA9EAE-44AB-4732-9C36-72B3A66A88F3}"/>
              </a:ext>
            </a:extLst>
          </p:cNvPr>
          <p:cNvSpPr txBox="1"/>
          <p:nvPr/>
        </p:nvSpPr>
        <p:spPr>
          <a:xfrm>
            <a:off x="30062557" y="28630078"/>
            <a:ext cx="12223337" cy="677108"/>
          </a:xfrm>
          <a:prstGeom prst="rect">
            <a:avLst/>
          </a:prstGeom>
          <a:noFill/>
        </p:spPr>
        <p:txBody>
          <a:bodyPr wrap="square" rtlCol="0">
            <a:spAutoFit/>
          </a:bodyPr>
          <a:lstStyle/>
          <a:p>
            <a:r>
              <a:rPr lang="en-US" dirty="0"/>
              <a:t>Delivered upon request.</a:t>
            </a:r>
          </a:p>
        </p:txBody>
      </p:sp>
    </p:spTree>
  </p:cSld>
  <p:clrMapOvr>
    <a:masterClrMapping/>
  </p:clrMapOvr>
</p:sld>
</file>

<file path=ppt/theme/theme1.xml><?xml version="1.0" encoding="utf-8"?>
<a:theme xmlns:a="http://schemas.openxmlformats.org/drawingml/2006/main" name="Default Design">
  <a:themeElements>
    <a:clrScheme name="VA NWIHCS">
      <a:dk1>
        <a:srgbClr val="003F72"/>
      </a:dk1>
      <a:lt1>
        <a:srgbClr val="0083BE"/>
      </a:lt1>
      <a:dk2>
        <a:srgbClr val="C6262E"/>
      </a:dk2>
      <a:lt2>
        <a:srgbClr val="772432"/>
      </a:lt2>
      <a:accent1>
        <a:srgbClr val="598527"/>
      </a:accent1>
      <a:accent2>
        <a:srgbClr val="F3CF45"/>
      </a:accent2>
      <a:accent3>
        <a:srgbClr val="F7955B"/>
      </a:accent3>
      <a:accent4>
        <a:srgbClr val="839097"/>
      </a:accent4>
      <a:accent5>
        <a:srgbClr val="DDDDDE"/>
      </a:accent5>
      <a:accent6>
        <a:srgbClr val="C2B48F"/>
      </a:accent6>
      <a:hlink>
        <a:srgbClr val="A3A96B"/>
      </a:hlink>
      <a:folHlink>
        <a:srgbClr val="006A71"/>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703763" rtl="0" eaLnBrk="1" fontAlgn="base" latinLnBrk="0" hangingPunct="1">
          <a:lnSpc>
            <a:spcPct val="100000"/>
          </a:lnSpc>
          <a:spcBef>
            <a:spcPct val="0"/>
          </a:spcBef>
          <a:spcAft>
            <a:spcPct val="0"/>
          </a:spcAft>
          <a:buClrTx/>
          <a:buSzTx/>
          <a:buFontTx/>
          <a:buNone/>
          <a:tabLst/>
          <a:defRPr kumimoji="0" lang="en-US" sz="3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703763" rtl="0" eaLnBrk="1" fontAlgn="base" latinLnBrk="0" hangingPunct="1">
          <a:lnSpc>
            <a:spcPct val="100000"/>
          </a:lnSpc>
          <a:spcBef>
            <a:spcPct val="0"/>
          </a:spcBef>
          <a:spcAft>
            <a:spcPct val="0"/>
          </a:spcAft>
          <a:buClrTx/>
          <a:buSzTx/>
          <a:buFontTx/>
          <a:buNone/>
          <a:tabLst/>
          <a:defRPr kumimoji="0" lang="en-US" sz="3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2223</TotalTime>
  <Words>661</Words>
  <Application>Microsoft Office PowerPoint</Application>
  <PresentationFormat>Custom</PresentationFormat>
  <Paragraphs>23</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Default Design</vt:lpstr>
      <vt:lpstr>Comparison of Recertification Methods on CPR Quality Leeza A. Struwe, PhD, MSN, RN* Kyle Rhone, MPA, BSN, RN, CHSE** Douglass Haas, DNP, APRN-NP, FNP-BC, AGACNP-BC * Marlene Z. Cohen, PhD, RN, FAAN ** * *College of Nursing, University of Nebraska Medical Center **VA Nebraska-Western Iowa Health Care System</vt:lpstr>
    </vt:vector>
  </TitlesOfParts>
  <Company>Graphicsland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Style E 36 by 48</dc:title>
  <dc:creator>Cindy Kranz</dc:creator>
  <cp:lastModifiedBy>Cohen, Marlene Z</cp:lastModifiedBy>
  <cp:revision>162</cp:revision>
  <dcterms:created xsi:type="dcterms:W3CDTF">2012-07-13T14:55:03Z</dcterms:created>
  <dcterms:modified xsi:type="dcterms:W3CDTF">2021-04-30T21:26:08Z</dcterms:modified>
</cp:coreProperties>
</file>