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69" r:id="rId1"/>
  </p:sldMasterIdLst>
  <p:notesMasterIdLst>
    <p:notesMasterId r:id="rId3"/>
  </p:notesMasterIdLst>
  <p:sldIdLst>
    <p:sldId id="256" r:id="rId2"/>
  </p:sldIdLst>
  <p:sldSz cx="43891200" cy="32918400"/>
  <p:notesSz cx="6858000" cy="9296400"/>
  <p:defaultTextStyle>
    <a:defPPr>
      <a:defRPr lang="en-US"/>
    </a:defPPr>
    <a:lvl1pPr algn="l" rtl="0" fontAlgn="base">
      <a:spcBef>
        <a:spcPct val="0"/>
      </a:spcBef>
      <a:spcAft>
        <a:spcPct val="0"/>
      </a:spcAft>
      <a:defRPr sz="3800" kern="1200">
        <a:solidFill>
          <a:schemeClr val="tx1"/>
        </a:solidFill>
        <a:latin typeface="Arial" charset="0"/>
        <a:ea typeface="+mn-ea"/>
        <a:cs typeface="Arial" charset="0"/>
      </a:defRPr>
    </a:lvl1pPr>
    <a:lvl2pPr marL="457145" algn="l" rtl="0" fontAlgn="base">
      <a:spcBef>
        <a:spcPct val="0"/>
      </a:spcBef>
      <a:spcAft>
        <a:spcPct val="0"/>
      </a:spcAft>
      <a:defRPr sz="3800" kern="1200">
        <a:solidFill>
          <a:schemeClr val="tx1"/>
        </a:solidFill>
        <a:latin typeface="Arial" charset="0"/>
        <a:ea typeface="+mn-ea"/>
        <a:cs typeface="Arial" charset="0"/>
      </a:defRPr>
    </a:lvl2pPr>
    <a:lvl3pPr marL="914290" algn="l" rtl="0" fontAlgn="base">
      <a:spcBef>
        <a:spcPct val="0"/>
      </a:spcBef>
      <a:spcAft>
        <a:spcPct val="0"/>
      </a:spcAft>
      <a:defRPr sz="3800" kern="1200">
        <a:solidFill>
          <a:schemeClr val="tx1"/>
        </a:solidFill>
        <a:latin typeface="Arial" charset="0"/>
        <a:ea typeface="+mn-ea"/>
        <a:cs typeface="Arial" charset="0"/>
      </a:defRPr>
    </a:lvl3pPr>
    <a:lvl4pPr marL="1371436" algn="l" rtl="0" fontAlgn="base">
      <a:spcBef>
        <a:spcPct val="0"/>
      </a:spcBef>
      <a:spcAft>
        <a:spcPct val="0"/>
      </a:spcAft>
      <a:defRPr sz="3800" kern="1200">
        <a:solidFill>
          <a:schemeClr val="tx1"/>
        </a:solidFill>
        <a:latin typeface="Arial" charset="0"/>
        <a:ea typeface="+mn-ea"/>
        <a:cs typeface="Arial" charset="0"/>
      </a:defRPr>
    </a:lvl4pPr>
    <a:lvl5pPr marL="1828581" algn="l" rtl="0" fontAlgn="base">
      <a:spcBef>
        <a:spcPct val="0"/>
      </a:spcBef>
      <a:spcAft>
        <a:spcPct val="0"/>
      </a:spcAft>
      <a:defRPr sz="3800" kern="1200">
        <a:solidFill>
          <a:schemeClr val="tx1"/>
        </a:solidFill>
        <a:latin typeface="Arial" charset="0"/>
        <a:ea typeface="+mn-ea"/>
        <a:cs typeface="Arial" charset="0"/>
      </a:defRPr>
    </a:lvl5pPr>
    <a:lvl6pPr marL="2285725" algn="l" defTabSz="914290" rtl="0" eaLnBrk="1" latinLnBrk="0" hangingPunct="1">
      <a:defRPr sz="3800" kern="1200">
        <a:solidFill>
          <a:schemeClr val="tx1"/>
        </a:solidFill>
        <a:latin typeface="Arial" charset="0"/>
        <a:ea typeface="+mn-ea"/>
        <a:cs typeface="Arial" charset="0"/>
      </a:defRPr>
    </a:lvl6pPr>
    <a:lvl7pPr marL="2742870" algn="l" defTabSz="914290" rtl="0" eaLnBrk="1" latinLnBrk="0" hangingPunct="1">
      <a:defRPr sz="3800" kern="1200">
        <a:solidFill>
          <a:schemeClr val="tx1"/>
        </a:solidFill>
        <a:latin typeface="Arial" charset="0"/>
        <a:ea typeface="+mn-ea"/>
        <a:cs typeface="Arial" charset="0"/>
      </a:defRPr>
    </a:lvl7pPr>
    <a:lvl8pPr marL="3200016" algn="l" defTabSz="914290" rtl="0" eaLnBrk="1" latinLnBrk="0" hangingPunct="1">
      <a:defRPr sz="3800" kern="1200">
        <a:solidFill>
          <a:schemeClr val="tx1"/>
        </a:solidFill>
        <a:latin typeface="Arial" charset="0"/>
        <a:ea typeface="+mn-ea"/>
        <a:cs typeface="Arial" charset="0"/>
      </a:defRPr>
    </a:lvl8pPr>
    <a:lvl9pPr marL="3657161" algn="l" defTabSz="914290" rtl="0" eaLnBrk="1" latinLnBrk="0" hangingPunct="1">
      <a:defRPr sz="38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a:srgbClr val="87C5CB"/>
    <a:srgbClr val="5BFF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648" autoAdjust="0"/>
  </p:normalViewPr>
  <p:slideViewPr>
    <p:cSldViewPr>
      <p:cViewPr varScale="1">
        <p:scale>
          <a:sx n="23" d="100"/>
          <a:sy n="23" d="100"/>
        </p:scale>
        <p:origin x="1482" y="114"/>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2971800" cy="465138"/>
          </a:xfrm>
          <a:prstGeom prst="rect">
            <a:avLst/>
          </a:prstGeom>
          <a:noFill/>
          <a:ln w="9525">
            <a:noFill/>
            <a:miter lim="800000"/>
            <a:headEnd/>
            <a:tailEnd/>
          </a:ln>
        </p:spPr>
        <p:txBody>
          <a:bodyPr vert="horz" wrap="square" lIns="92446" tIns="46223" rIns="92446" bIns="46223" numCol="1" anchor="t" anchorCtr="0" compatLnSpc="1">
            <a:prstTxWarp prst="textNoShape">
              <a:avLst/>
            </a:prstTxWarp>
          </a:bodyPr>
          <a:lstStyle>
            <a:lvl1pPr defTabSz="923925">
              <a:defRPr sz="1200">
                <a:cs typeface="+mn-cs"/>
              </a:defRPr>
            </a:lvl1pPr>
          </a:lstStyle>
          <a:p>
            <a:pPr>
              <a:defRPr/>
            </a:pPr>
            <a:endParaRPr lang="en-US"/>
          </a:p>
        </p:txBody>
      </p:sp>
      <p:sp>
        <p:nvSpPr>
          <p:cNvPr id="3" name="Date Placeholder 2"/>
          <p:cNvSpPr>
            <a:spLocks noGrp="1"/>
          </p:cNvSpPr>
          <p:nvPr>
            <p:ph type="dt" idx="1"/>
          </p:nvPr>
        </p:nvSpPr>
        <p:spPr bwMode="auto">
          <a:xfrm>
            <a:off x="3884613" y="0"/>
            <a:ext cx="2971800" cy="465138"/>
          </a:xfrm>
          <a:prstGeom prst="rect">
            <a:avLst/>
          </a:prstGeom>
          <a:noFill/>
          <a:ln w="9525">
            <a:noFill/>
            <a:miter lim="800000"/>
            <a:headEnd/>
            <a:tailEnd/>
          </a:ln>
        </p:spPr>
        <p:txBody>
          <a:bodyPr vert="horz" wrap="square" lIns="92446" tIns="46223" rIns="92446" bIns="46223" numCol="1" anchor="t" anchorCtr="0" compatLnSpc="1">
            <a:prstTxWarp prst="textNoShape">
              <a:avLst/>
            </a:prstTxWarp>
          </a:bodyPr>
          <a:lstStyle>
            <a:lvl1pPr algn="r" defTabSz="923925">
              <a:defRPr sz="1200">
                <a:cs typeface="+mn-cs"/>
              </a:defRPr>
            </a:lvl1pPr>
          </a:lstStyle>
          <a:p>
            <a:pPr>
              <a:defRPr/>
            </a:pPr>
            <a:fld id="{B2EEA8C5-3E4E-4D60-9FB4-3E4BD4C361B7}" type="datetimeFigureOut">
              <a:rPr lang="en-US"/>
              <a:pPr>
                <a:defRPr/>
              </a:pPr>
              <a:t>4/28/2021</a:t>
            </a:fld>
            <a:endParaRPr lang="en-US"/>
          </a:p>
        </p:txBody>
      </p:sp>
      <p:sp>
        <p:nvSpPr>
          <p:cNvPr id="4" name="Slide Image Placeholder 3"/>
          <p:cNvSpPr>
            <a:spLocks noGrp="1" noRot="1" noChangeAspect="1"/>
          </p:cNvSpPr>
          <p:nvPr>
            <p:ph type="sldImg" idx="2"/>
          </p:nvPr>
        </p:nvSpPr>
        <p:spPr>
          <a:xfrm>
            <a:off x="1104900" y="696913"/>
            <a:ext cx="4649788"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bwMode="auto">
          <a:xfrm>
            <a:off x="685800" y="4416425"/>
            <a:ext cx="5486400" cy="4183063"/>
          </a:xfrm>
          <a:prstGeom prst="rect">
            <a:avLst/>
          </a:prstGeom>
          <a:noFill/>
          <a:ln w="9525">
            <a:noFill/>
            <a:miter lim="800000"/>
            <a:headEnd/>
            <a:tailEnd/>
          </a:ln>
        </p:spPr>
        <p:txBody>
          <a:bodyPr vert="horz" wrap="square" lIns="92446" tIns="46223" rIns="92446" bIns="4622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bwMode="auto">
          <a:xfrm>
            <a:off x="0" y="8829675"/>
            <a:ext cx="2971800" cy="465138"/>
          </a:xfrm>
          <a:prstGeom prst="rect">
            <a:avLst/>
          </a:prstGeom>
          <a:noFill/>
          <a:ln w="9525">
            <a:noFill/>
            <a:miter lim="800000"/>
            <a:headEnd/>
            <a:tailEnd/>
          </a:ln>
        </p:spPr>
        <p:txBody>
          <a:bodyPr vert="horz" wrap="square" lIns="92446" tIns="46223" rIns="92446" bIns="46223" numCol="1" anchor="b" anchorCtr="0" compatLnSpc="1">
            <a:prstTxWarp prst="textNoShape">
              <a:avLst/>
            </a:prstTxWarp>
          </a:bodyPr>
          <a:lstStyle>
            <a:lvl1pPr defTabSz="923925">
              <a:defRPr sz="1200">
                <a:cs typeface="+mn-cs"/>
              </a:defRPr>
            </a:lvl1pPr>
          </a:lstStyle>
          <a:p>
            <a:pPr>
              <a:defRPr/>
            </a:pPr>
            <a:endParaRPr lang="en-US"/>
          </a:p>
        </p:txBody>
      </p:sp>
      <p:sp>
        <p:nvSpPr>
          <p:cNvPr id="7" name="Slide Number Placeholder 6"/>
          <p:cNvSpPr>
            <a:spLocks noGrp="1"/>
          </p:cNvSpPr>
          <p:nvPr>
            <p:ph type="sldNum" sz="quarter" idx="5"/>
          </p:nvPr>
        </p:nvSpPr>
        <p:spPr bwMode="auto">
          <a:xfrm>
            <a:off x="3884613" y="8829675"/>
            <a:ext cx="2971800" cy="465138"/>
          </a:xfrm>
          <a:prstGeom prst="rect">
            <a:avLst/>
          </a:prstGeom>
          <a:noFill/>
          <a:ln w="9525">
            <a:noFill/>
            <a:miter lim="800000"/>
            <a:headEnd/>
            <a:tailEnd/>
          </a:ln>
        </p:spPr>
        <p:txBody>
          <a:bodyPr vert="horz" wrap="square" lIns="92446" tIns="46223" rIns="92446" bIns="46223" numCol="1" anchor="b" anchorCtr="0" compatLnSpc="1">
            <a:prstTxWarp prst="textNoShape">
              <a:avLst/>
            </a:prstTxWarp>
          </a:bodyPr>
          <a:lstStyle>
            <a:lvl1pPr algn="r" defTabSz="923925">
              <a:defRPr sz="1200">
                <a:cs typeface="+mn-cs"/>
              </a:defRPr>
            </a:lvl1pPr>
          </a:lstStyle>
          <a:p>
            <a:pPr>
              <a:defRPr/>
            </a:pPr>
            <a:fld id="{5E63FD6A-91D7-4535-B52B-2D682099B84F}" type="slidenum">
              <a:rPr lang="en-US"/>
              <a:pPr>
                <a:defRPr/>
              </a:pPr>
              <a:t>‹#›</a:t>
            </a:fld>
            <a:endParaRPr lang="en-US"/>
          </a:p>
        </p:txBody>
      </p:sp>
    </p:spTree>
    <p:extLst>
      <p:ext uri="{BB962C8B-B14F-4D97-AF65-F5344CB8AC3E}">
        <p14:creationId xmlns:p14="http://schemas.microsoft.com/office/powerpoint/2010/main" val="13217366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7145" algn="l" rtl="0" eaLnBrk="0" fontAlgn="base" hangingPunct="0">
      <a:spcBef>
        <a:spcPct val="30000"/>
      </a:spcBef>
      <a:spcAft>
        <a:spcPct val="0"/>
      </a:spcAft>
      <a:defRPr sz="1300" kern="1200">
        <a:solidFill>
          <a:schemeClr val="tx1"/>
        </a:solidFill>
        <a:latin typeface="+mn-lt"/>
        <a:ea typeface="+mn-ea"/>
        <a:cs typeface="+mn-cs"/>
      </a:defRPr>
    </a:lvl2pPr>
    <a:lvl3pPr marL="914290" algn="l" rtl="0" eaLnBrk="0" fontAlgn="base" hangingPunct="0">
      <a:spcBef>
        <a:spcPct val="30000"/>
      </a:spcBef>
      <a:spcAft>
        <a:spcPct val="0"/>
      </a:spcAft>
      <a:defRPr sz="1300" kern="1200">
        <a:solidFill>
          <a:schemeClr val="tx1"/>
        </a:solidFill>
        <a:latin typeface="+mn-lt"/>
        <a:ea typeface="+mn-ea"/>
        <a:cs typeface="+mn-cs"/>
      </a:defRPr>
    </a:lvl3pPr>
    <a:lvl4pPr marL="1371436" algn="l" rtl="0" eaLnBrk="0" fontAlgn="base" hangingPunct="0">
      <a:spcBef>
        <a:spcPct val="30000"/>
      </a:spcBef>
      <a:spcAft>
        <a:spcPct val="0"/>
      </a:spcAft>
      <a:defRPr sz="1300" kern="1200">
        <a:solidFill>
          <a:schemeClr val="tx1"/>
        </a:solidFill>
        <a:latin typeface="+mn-lt"/>
        <a:ea typeface="+mn-ea"/>
        <a:cs typeface="+mn-cs"/>
      </a:defRPr>
    </a:lvl4pPr>
    <a:lvl5pPr marL="1828581" algn="l" rtl="0" eaLnBrk="0" fontAlgn="base" hangingPunct="0">
      <a:spcBef>
        <a:spcPct val="30000"/>
      </a:spcBef>
      <a:spcAft>
        <a:spcPct val="0"/>
      </a:spcAft>
      <a:defRPr sz="1300" kern="1200">
        <a:solidFill>
          <a:schemeClr val="tx1"/>
        </a:solidFill>
        <a:latin typeface="+mn-lt"/>
        <a:ea typeface="+mn-ea"/>
        <a:cs typeface="+mn-cs"/>
      </a:defRPr>
    </a:lvl5pPr>
    <a:lvl6pPr marL="2285725" algn="l" defTabSz="914290" rtl="0" eaLnBrk="1" latinLnBrk="0" hangingPunct="1">
      <a:defRPr sz="1300" kern="1200">
        <a:solidFill>
          <a:schemeClr val="tx1"/>
        </a:solidFill>
        <a:latin typeface="+mn-lt"/>
        <a:ea typeface="+mn-ea"/>
        <a:cs typeface="+mn-cs"/>
      </a:defRPr>
    </a:lvl6pPr>
    <a:lvl7pPr marL="2742870" algn="l" defTabSz="914290" rtl="0" eaLnBrk="1" latinLnBrk="0" hangingPunct="1">
      <a:defRPr sz="1300" kern="1200">
        <a:solidFill>
          <a:schemeClr val="tx1"/>
        </a:solidFill>
        <a:latin typeface="+mn-lt"/>
        <a:ea typeface="+mn-ea"/>
        <a:cs typeface="+mn-cs"/>
      </a:defRPr>
    </a:lvl7pPr>
    <a:lvl8pPr marL="3200016" algn="l" defTabSz="914290" rtl="0" eaLnBrk="1" latinLnBrk="0" hangingPunct="1">
      <a:defRPr sz="1300" kern="1200">
        <a:solidFill>
          <a:schemeClr val="tx1"/>
        </a:solidFill>
        <a:latin typeface="+mn-lt"/>
        <a:ea typeface="+mn-ea"/>
        <a:cs typeface="+mn-cs"/>
      </a:defRPr>
    </a:lvl8pPr>
    <a:lvl9pPr marL="3657161" algn="l" defTabSz="91429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xfrm>
            <a:off x="1104900" y="696913"/>
            <a:ext cx="4649788" cy="3486150"/>
          </a:xfrm>
          <a:noFill/>
          <a:ln>
            <a:solidFill>
              <a:srgbClr val="000000"/>
            </a:solidFill>
            <a:miter lim="800000"/>
            <a:headEnd/>
            <a:tailEnd/>
          </a:ln>
        </p:spPr>
      </p:sp>
      <p:sp>
        <p:nvSpPr>
          <p:cNvPr id="4099" name="Notes Placeholder 2"/>
          <p:cNvSpPr>
            <a:spLocks noGrp="1"/>
          </p:cNvSpPr>
          <p:nvPr>
            <p:ph type="body" idx="1"/>
          </p:nvPr>
        </p:nvSpPr>
        <p:spPr>
          <a:noFill/>
          <a:ln/>
        </p:spPr>
        <p:txBody>
          <a:bodyPr/>
          <a:lstStyle/>
          <a:p>
            <a:pPr eaLnBrk="1" hangingPunct="1">
              <a:spcBef>
                <a:spcPct val="0"/>
              </a:spcBef>
            </a:pPr>
            <a:endParaRPr lang="en-US"/>
          </a:p>
        </p:txBody>
      </p:sp>
      <p:sp>
        <p:nvSpPr>
          <p:cNvPr id="4100" name="Slide Number Placeholder 3"/>
          <p:cNvSpPr>
            <a:spLocks noGrp="1"/>
          </p:cNvSpPr>
          <p:nvPr>
            <p:ph type="sldNum" sz="quarter" idx="5"/>
          </p:nvPr>
        </p:nvSpPr>
        <p:spPr/>
        <p:txBody>
          <a:bodyPr/>
          <a:lstStyle/>
          <a:p>
            <a:pPr>
              <a:defRPr/>
            </a:pPr>
            <a:fld id="{2E1C10EA-5935-47F0-9603-96F50E1C731B}" type="slidenum">
              <a:rPr lang="en-US" smtClean="0"/>
              <a:pPr>
                <a:defRPr/>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2475" y="10226677"/>
            <a:ext cx="37306251" cy="7054850"/>
          </a:xfrm>
        </p:spPr>
        <p:txBody>
          <a:bodyPr/>
          <a:lstStyle/>
          <a:p>
            <a:r>
              <a:rPr lang="en-US"/>
              <a:t>Click to edit Master title style</a:t>
            </a:r>
          </a:p>
        </p:txBody>
      </p:sp>
      <p:sp>
        <p:nvSpPr>
          <p:cNvPr id="3" name="Subtitle 2"/>
          <p:cNvSpPr>
            <a:spLocks noGrp="1"/>
          </p:cNvSpPr>
          <p:nvPr>
            <p:ph type="subTitle" idx="1"/>
          </p:nvPr>
        </p:nvSpPr>
        <p:spPr>
          <a:xfrm>
            <a:off x="6583364" y="18653126"/>
            <a:ext cx="30724475" cy="8413751"/>
          </a:xfrm>
        </p:spPr>
        <p:txBody>
          <a:bodyPr/>
          <a:lstStyle>
            <a:lvl1pPr marL="0" indent="0" algn="ctr">
              <a:buNone/>
              <a:defRPr/>
            </a:lvl1pPr>
            <a:lvl2pPr marL="457145" indent="0" algn="ctr">
              <a:buNone/>
              <a:defRPr/>
            </a:lvl2pPr>
            <a:lvl3pPr marL="914290" indent="0" algn="ctr">
              <a:buNone/>
              <a:defRPr/>
            </a:lvl3pPr>
            <a:lvl4pPr marL="1371436" indent="0" algn="ctr">
              <a:buNone/>
              <a:defRPr/>
            </a:lvl4pPr>
            <a:lvl5pPr marL="1828581" indent="0" algn="ctr">
              <a:buNone/>
              <a:defRPr/>
            </a:lvl5pPr>
            <a:lvl6pPr marL="2285725" indent="0" algn="ctr">
              <a:buNone/>
              <a:defRPr/>
            </a:lvl6pPr>
            <a:lvl7pPr marL="2742870" indent="0" algn="ctr">
              <a:buNone/>
              <a:defRPr/>
            </a:lvl7pPr>
            <a:lvl8pPr marL="3200016" indent="0" algn="ctr">
              <a:buNone/>
              <a:defRPr/>
            </a:lvl8pPr>
            <a:lvl9pPr marL="3657161"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70CF8AF-BD21-41E6-842E-1AF7C0F54E64}" type="slidenum">
              <a:rPr lang="en-US" smtClean="0"/>
              <a:pPr>
                <a:defRPr/>
              </a:pPr>
              <a:t>‹#›</a:t>
            </a:fld>
            <a:endParaRPr lang="en-US"/>
          </a:p>
        </p:txBody>
      </p:sp>
    </p:spTree>
    <p:extLst>
      <p:ext uri="{BB962C8B-B14F-4D97-AF65-F5344CB8AC3E}">
        <p14:creationId xmlns:p14="http://schemas.microsoft.com/office/powerpoint/2010/main" val="22762537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32774B7-E7DC-43F4-99B2-556E569622F8}" type="slidenum">
              <a:rPr lang="en-US" smtClean="0"/>
              <a:pPr>
                <a:defRPr/>
              </a:pPr>
              <a:t>‹#›</a:t>
            </a:fld>
            <a:endParaRPr lang="en-US"/>
          </a:p>
        </p:txBody>
      </p:sp>
    </p:spTree>
    <p:extLst>
      <p:ext uri="{BB962C8B-B14F-4D97-AF65-F5344CB8AC3E}">
        <p14:creationId xmlns:p14="http://schemas.microsoft.com/office/powerpoint/2010/main" val="847330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439" y="1317626"/>
            <a:ext cx="9875837" cy="280892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3926" y="1317626"/>
            <a:ext cx="29475113" cy="280892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8808DAB-F196-44C6-90FD-B136045350CA}" type="slidenum">
              <a:rPr lang="en-US" smtClean="0"/>
              <a:pPr>
                <a:defRPr/>
              </a:pPr>
              <a:t>‹#›</a:t>
            </a:fld>
            <a:endParaRPr lang="en-US"/>
          </a:p>
        </p:txBody>
      </p:sp>
    </p:spTree>
    <p:extLst>
      <p:ext uri="{BB962C8B-B14F-4D97-AF65-F5344CB8AC3E}">
        <p14:creationId xmlns:p14="http://schemas.microsoft.com/office/powerpoint/2010/main" val="9679719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7626"/>
            <a:ext cx="39503351" cy="5486400"/>
          </a:xfrm>
        </p:spPr>
        <p:txBody>
          <a:bodyPr/>
          <a:lstStyle/>
          <a:p>
            <a:r>
              <a:rPr lang="en-US"/>
              <a:t>Click to edit Master title style</a:t>
            </a:r>
          </a:p>
        </p:txBody>
      </p:sp>
      <p:sp>
        <p:nvSpPr>
          <p:cNvPr id="3" name="Text Placeholder 2"/>
          <p:cNvSpPr>
            <a:spLocks noGrp="1"/>
          </p:cNvSpPr>
          <p:nvPr>
            <p:ph type="body" sz="half" idx="1"/>
          </p:nvPr>
        </p:nvSpPr>
        <p:spPr>
          <a:xfrm>
            <a:off x="2193925" y="7680326"/>
            <a:ext cx="19675475" cy="21726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1" y="7680326"/>
            <a:ext cx="19675475" cy="21726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AE57D2E-695B-4E6A-915D-3369786CD87F}" type="slidenum">
              <a:rPr lang="en-US" smtClean="0"/>
              <a:pPr>
                <a:defRPr/>
              </a:pPr>
              <a:t>‹#›</a:t>
            </a:fld>
            <a:endParaRPr lang="en-US"/>
          </a:p>
        </p:txBody>
      </p:sp>
    </p:spTree>
    <p:extLst>
      <p:ext uri="{BB962C8B-B14F-4D97-AF65-F5344CB8AC3E}">
        <p14:creationId xmlns:p14="http://schemas.microsoft.com/office/powerpoint/2010/main" val="276002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C5E7CA-71C8-4DA3-A21E-6B3BA619F775}" type="slidenum">
              <a:rPr lang="en-US" smtClean="0"/>
              <a:pPr>
                <a:defRPr/>
              </a:pPr>
              <a:t>‹#›</a:t>
            </a:fld>
            <a:endParaRPr lang="en-US"/>
          </a:p>
        </p:txBody>
      </p:sp>
    </p:spTree>
    <p:extLst>
      <p:ext uri="{BB962C8B-B14F-4D97-AF65-F5344CB8AC3E}">
        <p14:creationId xmlns:p14="http://schemas.microsoft.com/office/powerpoint/2010/main" val="809208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1" y="21153439"/>
            <a:ext cx="37307839" cy="6537326"/>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3467101" y="13952538"/>
            <a:ext cx="37307839" cy="7200900"/>
          </a:xfrm>
        </p:spPr>
        <p:txBody>
          <a:bodyPr anchor="b"/>
          <a:lstStyle>
            <a:lvl1pPr marL="0" indent="0">
              <a:buNone/>
              <a:defRPr sz="2000"/>
            </a:lvl1pPr>
            <a:lvl2pPr marL="457145" indent="0">
              <a:buNone/>
              <a:defRPr sz="1800"/>
            </a:lvl2pPr>
            <a:lvl3pPr marL="914290" indent="0">
              <a:buNone/>
              <a:defRPr sz="1500"/>
            </a:lvl3pPr>
            <a:lvl4pPr marL="1371436" indent="0">
              <a:buNone/>
              <a:defRPr sz="1400"/>
            </a:lvl4pPr>
            <a:lvl5pPr marL="1828581" indent="0">
              <a:buNone/>
              <a:defRPr sz="1400"/>
            </a:lvl5pPr>
            <a:lvl6pPr marL="2285725" indent="0">
              <a:buNone/>
              <a:defRPr sz="1400"/>
            </a:lvl6pPr>
            <a:lvl7pPr marL="2742870" indent="0">
              <a:buNone/>
              <a:defRPr sz="1400"/>
            </a:lvl7pPr>
            <a:lvl8pPr marL="3200016" indent="0">
              <a:buNone/>
              <a:defRPr sz="1400"/>
            </a:lvl8pPr>
            <a:lvl9pPr marL="3657161"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9164780-3D25-4002-A6CD-8C6DAC648DCC}" type="slidenum">
              <a:rPr lang="en-US" smtClean="0"/>
              <a:pPr>
                <a:defRPr/>
              </a:pPr>
              <a:t>‹#›</a:t>
            </a:fld>
            <a:endParaRPr lang="en-US"/>
          </a:p>
        </p:txBody>
      </p:sp>
    </p:spTree>
    <p:extLst>
      <p:ext uri="{BB962C8B-B14F-4D97-AF65-F5344CB8AC3E}">
        <p14:creationId xmlns:p14="http://schemas.microsoft.com/office/powerpoint/2010/main" val="2196308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3925" y="7680326"/>
            <a:ext cx="19675475" cy="21726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1" y="7680326"/>
            <a:ext cx="19675475" cy="21726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C10DB12-9340-4FED-9299-3ABBD15CAC4D}" type="slidenum">
              <a:rPr lang="en-US" smtClean="0"/>
              <a:pPr>
                <a:defRPr/>
              </a:pPr>
              <a:t>‹#›</a:t>
            </a:fld>
            <a:endParaRPr lang="en-US"/>
          </a:p>
        </p:txBody>
      </p:sp>
    </p:spTree>
    <p:extLst>
      <p:ext uri="{BB962C8B-B14F-4D97-AF65-F5344CB8AC3E}">
        <p14:creationId xmlns:p14="http://schemas.microsoft.com/office/powerpoint/2010/main" val="13349584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3926" y="7369177"/>
            <a:ext cx="19392900" cy="3070226"/>
          </a:xfrm>
        </p:spPr>
        <p:txBody>
          <a:bodyPr anchor="b"/>
          <a:lstStyle>
            <a:lvl1pPr marL="0" indent="0">
              <a:buNone/>
              <a:defRPr sz="2400" b="1"/>
            </a:lvl1pPr>
            <a:lvl2pPr marL="457145" indent="0">
              <a:buNone/>
              <a:defRPr sz="2000" b="1"/>
            </a:lvl2pPr>
            <a:lvl3pPr marL="914290" indent="0">
              <a:buNone/>
              <a:defRPr sz="1800" b="1"/>
            </a:lvl3pPr>
            <a:lvl4pPr marL="1371436" indent="0">
              <a:buNone/>
              <a:defRPr sz="1500" b="1"/>
            </a:lvl4pPr>
            <a:lvl5pPr marL="1828581" indent="0">
              <a:buNone/>
              <a:defRPr sz="1500" b="1"/>
            </a:lvl5pPr>
            <a:lvl6pPr marL="2285725" indent="0">
              <a:buNone/>
              <a:defRPr sz="1500" b="1"/>
            </a:lvl6pPr>
            <a:lvl7pPr marL="2742870" indent="0">
              <a:buNone/>
              <a:defRPr sz="1500" b="1"/>
            </a:lvl7pPr>
            <a:lvl8pPr marL="3200016" indent="0">
              <a:buNone/>
              <a:defRPr sz="1500" b="1"/>
            </a:lvl8pPr>
            <a:lvl9pPr marL="3657161" indent="0">
              <a:buNone/>
              <a:defRPr sz="1500" b="1"/>
            </a:lvl9pPr>
          </a:lstStyle>
          <a:p>
            <a:pPr lvl="0"/>
            <a:r>
              <a:rPr lang="en-US"/>
              <a:t>Click to edit Master text styles</a:t>
            </a:r>
          </a:p>
        </p:txBody>
      </p:sp>
      <p:sp>
        <p:nvSpPr>
          <p:cNvPr id="4" name="Content Placeholder 3"/>
          <p:cNvSpPr>
            <a:spLocks noGrp="1"/>
          </p:cNvSpPr>
          <p:nvPr>
            <p:ph sz="half" idx="2"/>
          </p:nvPr>
        </p:nvSpPr>
        <p:spPr>
          <a:xfrm>
            <a:off x="2193926" y="10439401"/>
            <a:ext cx="19392900" cy="18965864"/>
          </a:xfrm>
        </p:spPr>
        <p:txBody>
          <a:bodyPr/>
          <a:lstStyle>
            <a:lvl1pPr>
              <a:defRPr sz="2400"/>
            </a:lvl1pPr>
            <a:lvl2pPr>
              <a:defRPr sz="20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439" y="7369177"/>
            <a:ext cx="19400837" cy="3070226"/>
          </a:xfrm>
        </p:spPr>
        <p:txBody>
          <a:bodyPr anchor="b"/>
          <a:lstStyle>
            <a:lvl1pPr marL="0" indent="0">
              <a:buNone/>
              <a:defRPr sz="2400" b="1"/>
            </a:lvl1pPr>
            <a:lvl2pPr marL="457145" indent="0">
              <a:buNone/>
              <a:defRPr sz="2000" b="1"/>
            </a:lvl2pPr>
            <a:lvl3pPr marL="914290" indent="0">
              <a:buNone/>
              <a:defRPr sz="1800" b="1"/>
            </a:lvl3pPr>
            <a:lvl4pPr marL="1371436" indent="0">
              <a:buNone/>
              <a:defRPr sz="1500" b="1"/>
            </a:lvl4pPr>
            <a:lvl5pPr marL="1828581" indent="0">
              <a:buNone/>
              <a:defRPr sz="1500" b="1"/>
            </a:lvl5pPr>
            <a:lvl6pPr marL="2285725" indent="0">
              <a:buNone/>
              <a:defRPr sz="1500" b="1"/>
            </a:lvl6pPr>
            <a:lvl7pPr marL="2742870" indent="0">
              <a:buNone/>
              <a:defRPr sz="1500" b="1"/>
            </a:lvl7pPr>
            <a:lvl8pPr marL="3200016" indent="0">
              <a:buNone/>
              <a:defRPr sz="1500" b="1"/>
            </a:lvl8pPr>
            <a:lvl9pPr marL="3657161" indent="0">
              <a:buNone/>
              <a:defRPr sz="1500" b="1"/>
            </a:lvl9pPr>
          </a:lstStyle>
          <a:p>
            <a:pPr lvl="0"/>
            <a:r>
              <a:rPr lang="en-US"/>
              <a:t>Click to edit Master text styles</a:t>
            </a:r>
          </a:p>
        </p:txBody>
      </p:sp>
      <p:sp>
        <p:nvSpPr>
          <p:cNvPr id="6" name="Content Placeholder 5"/>
          <p:cNvSpPr>
            <a:spLocks noGrp="1"/>
          </p:cNvSpPr>
          <p:nvPr>
            <p:ph sz="quarter" idx="4"/>
          </p:nvPr>
        </p:nvSpPr>
        <p:spPr>
          <a:xfrm>
            <a:off x="22296439" y="10439401"/>
            <a:ext cx="19400837" cy="18965864"/>
          </a:xfrm>
        </p:spPr>
        <p:txBody>
          <a:bodyPr/>
          <a:lstStyle>
            <a:lvl1pPr>
              <a:defRPr sz="2400"/>
            </a:lvl1pPr>
            <a:lvl2pPr>
              <a:defRPr sz="20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9FBDC3C-0F0E-46BD-B481-8E1098A05A93}" type="slidenum">
              <a:rPr lang="en-US" smtClean="0"/>
              <a:pPr>
                <a:defRPr/>
              </a:pPr>
              <a:t>‹#›</a:t>
            </a:fld>
            <a:endParaRPr lang="en-US"/>
          </a:p>
        </p:txBody>
      </p:sp>
    </p:spTree>
    <p:extLst>
      <p:ext uri="{BB962C8B-B14F-4D97-AF65-F5344CB8AC3E}">
        <p14:creationId xmlns:p14="http://schemas.microsoft.com/office/powerpoint/2010/main" val="1474156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406911C-96DB-4A56-B4D0-F33145337EE7}" type="slidenum">
              <a:rPr lang="en-US" smtClean="0"/>
              <a:pPr>
                <a:defRPr/>
              </a:pPr>
              <a:t>‹#›</a:t>
            </a:fld>
            <a:endParaRPr lang="en-US"/>
          </a:p>
        </p:txBody>
      </p:sp>
    </p:spTree>
    <p:extLst>
      <p:ext uri="{BB962C8B-B14F-4D97-AF65-F5344CB8AC3E}">
        <p14:creationId xmlns:p14="http://schemas.microsoft.com/office/powerpoint/2010/main" val="2645168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B4ED124-B687-4CF6-92C0-3B6F4990E783}" type="slidenum">
              <a:rPr lang="en-US" smtClean="0"/>
              <a:pPr>
                <a:defRPr/>
              </a:pPr>
              <a:t>‹#›</a:t>
            </a:fld>
            <a:endParaRPr lang="en-US"/>
          </a:p>
        </p:txBody>
      </p:sp>
    </p:spTree>
    <p:extLst>
      <p:ext uri="{BB962C8B-B14F-4D97-AF65-F5344CB8AC3E}">
        <p14:creationId xmlns:p14="http://schemas.microsoft.com/office/powerpoint/2010/main" val="3093055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1277"/>
            <a:ext cx="14439900" cy="557688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7160875" y="1311277"/>
            <a:ext cx="24536400" cy="280939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3926" y="6888164"/>
            <a:ext cx="14439900" cy="22517100"/>
          </a:xfrm>
        </p:spPr>
        <p:txBody>
          <a:bodyPr/>
          <a:lstStyle>
            <a:lvl1pPr marL="0" indent="0">
              <a:buNone/>
              <a:defRPr sz="1400"/>
            </a:lvl1pPr>
            <a:lvl2pPr marL="457145" indent="0">
              <a:buNone/>
              <a:defRPr sz="1300"/>
            </a:lvl2pPr>
            <a:lvl3pPr marL="914290" indent="0">
              <a:buNone/>
              <a:defRPr sz="1000"/>
            </a:lvl3pPr>
            <a:lvl4pPr marL="1371436" indent="0">
              <a:buNone/>
              <a:defRPr sz="800"/>
            </a:lvl4pPr>
            <a:lvl5pPr marL="1828581" indent="0">
              <a:buNone/>
              <a:defRPr sz="800"/>
            </a:lvl5pPr>
            <a:lvl6pPr marL="2285725" indent="0">
              <a:buNone/>
              <a:defRPr sz="800"/>
            </a:lvl6pPr>
            <a:lvl7pPr marL="2742870" indent="0">
              <a:buNone/>
              <a:defRPr sz="800"/>
            </a:lvl7pPr>
            <a:lvl8pPr marL="3200016" indent="0">
              <a:buNone/>
              <a:defRPr sz="800"/>
            </a:lvl8pPr>
            <a:lvl9pPr marL="3657161" indent="0">
              <a:buNone/>
              <a:defRPr sz="8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4FF3466-E37D-4C17-A555-8EC43E4BD087}" type="slidenum">
              <a:rPr lang="en-US" smtClean="0"/>
              <a:pPr>
                <a:defRPr/>
              </a:pPr>
              <a:t>‹#›</a:t>
            </a:fld>
            <a:endParaRPr lang="en-US"/>
          </a:p>
        </p:txBody>
      </p:sp>
    </p:spTree>
    <p:extLst>
      <p:ext uri="{BB962C8B-B14F-4D97-AF65-F5344CB8AC3E}">
        <p14:creationId xmlns:p14="http://schemas.microsoft.com/office/powerpoint/2010/main" val="20334697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664" y="23042564"/>
            <a:ext cx="26335037" cy="272097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8602664" y="2941639"/>
            <a:ext cx="26335037" cy="19750088"/>
          </a:xfrm>
        </p:spPr>
        <p:txBody>
          <a:bodyPr/>
          <a:lstStyle>
            <a:lvl1pPr marL="0" indent="0">
              <a:buNone/>
              <a:defRPr sz="3200"/>
            </a:lvl1pPr>
            <a:lvl2pPr marL="457145" indent="0">
              <a:buNone/>
              <a:defRPr sz="2800"/>
            </a:lvl2pPr>
            <a:lvl3pPr marL="914290" indent="0">
              <a:buNone/>
              <a:defRPr sz="2400"/>
            </a:lvl3pPr>
            <a:lvl4pPr marL="1371436" indent="0">
              <a:buNone/>
              <a:defRPr sz="2000"/>
            </a:lvl4pPr>
            <a:lvl5pPr marL="1828581" indent="0">
              <a:buNone/>
              <a:defRPr sz="2000"/>
            </a:lvl5pPr>
            <a:lvl6pPr marL="2285725" indent="0">
              <a:buNone/>
              <a:defRPr sz="2000"/>
            </a:lvl6pPr>
            <a:lvl7pPr marL="2742870" indent="0">
              <a:buNone/>
              <a:defRPr sz="2000"/>
            </a:lvl7pPr>
            <a:lvl8pPr marL="3200016" indent="0">
              <a:buNone/>
              <a:defRPr sz="2000"/>
            </a:lvl8pPr>
            <a:lvl9pPr marL="3657161"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8602664" y="25763539"/>
            <a:ext cx="26335037" cy="3862388"/>
          </a:xfrm>
        </p:spPr>
        <p:txBody>
          <a:bodyPr/>
          <a:lstStyle>
            <a:lvl1pPr marL="0" indent="0">
              <a:buNone/>
              <a:defRPr sz="1400"/>
            </a:lvl1pPr>
            <a:lvl2pPr marL="457145" indent="0">
              <a:buNone/>
              <a:defRPr sz="1300"/>
            </a:lvl2pPr>
            <a:lvl3pPr marL="914290" indent="0">
              <a:buNone/>
              <a:defRPr sz="1000"/>
            </a:lvl3pPr>
            <a:lvl4pPr marL="1371436" indent="0">
              <a:buNone/>
              <a:defRPr sz="800"/>
            </a:lvl4pPr>
            <a:lvl5pPr marL="1828581" indent="0">
              <a:buNone/>
              <a:defRPr sz="800"/>
            </a:lvl5pPr>
            <a:lvl6pPr marL="2285725" indent="0">
              <a:buNone/>
              <a:defRPr sz="800"/>
            </a:lvl6pPr>
            <a:lvl7pPr marL="2742870" indent="0">
              <a:buNone/>
              <a:defRPr sz="800"/>
            </a:lvl7pPr>
            <a:lvl8pPr marL="3200016" indent="0">
              <a:buNone/>
              <a:defRPr sz="800"/>
            </a:lvl8pPr>
            <a:lvl9pPr marL="3657161" indent="0">
              <a:buNone/>
              <a:defRPr sz="8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9FBDC3C-0F0E-46BD-B481-8E1098A05A93}" type="slidenum">
              <a:rPr lang="en-US" smtClean="0"/>
              <a:pPr>
                <a:defRPr/>
              </a:pPr>
              <a:t>‹#›</a:t>
            </a:fld>
            <a:endParaRPr lang="en-US"/>
          </a:p>
        </p:txBody>
      </p:sp>
    </p:spTree>
    <p:extLst>
      <p:ext uri="{BB962C8B-B14F-4D97-AF65-F5344CB8AC3E}">
        <p14:creationId xmlns:p14="http://schemas.microsoft.com/office/powerpoint/2010/main" val="1947177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193926" y="1317626"/>
            <a:ext cx="39503351" cy="5486400"/>
          </a:xfrm>
          <a:prstGeom prst="rect">
            <a:avLst/>
          </a:prstGeom>
          <a:noFill/>
          <a:ln w="9525">
            <a:noFill/>
            <a:miter lim="800000"/>
            <a:headEnd/>
            <a:tailEnd/>
          </a:ln>
        </p:spPr>
        <p:txBody>
          <a:bodyPr vert="horz" wrap="square" lIns="470197" tIns="235099" rIns="470197" bIns="235099"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2193926" y="7680326"/>
            <a:ext cx="39503351" cy="21726525"/>
          </a:xfrm>
          <a:prstGeom prst="rect">
            <a:avLst/>
          </a:prstGeom>
          <a:noFill/>
          <a:ln w="9525">
            <a:noFill/>
            <a:miter lim="800000"/>
            <a:headEnd/>
            <a:tailEnd/>
          </a:ln>
        </p:spPr>
        <p:txBody>
          <a:bodyPr vert="horz" wrap="square" lIns="470197" tIns="235099" rIns="470197" bIns="235099"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2193926" y="29978351"/>
            <a:ext cx="10242551" cy="2286000"/>
          </a:xfrm>
          <a:prstGeom prst="rect">
            <a:avLst/>
          </a:prstGeom>
          <a:noFill/>
          <a:ln w="9525">
            <a:noFill/>
            <a:miter lim="800000"/>
            <a:headEnd/>
            <a:tailEnd/>
          </a:ln>
          <a:effectLst/>
        </p:spPr>
        <p:txBody>
          <a:bodyPr vert="horz" wrap="square" lIns="470197" tIns="235099" rIns="470197" bIns="235099" numCol="1" anchor="t" anchorCtr="0" compatLnSpc="1">
            <a:prstTxWarp prst="textNoShape">
              <a:avLst/>
            </a:prstTxWarp>
          </a:bodyPr>
          <a:lstStyle>
            <a:lvl1pPr>
              <a:defRPr sz="7100">
                <a:cs typeface="+mn-cs"/>
              </a:defRPr>
            </a:lvl1pPr>
          </a:lstStyle>
          <a:p>
            <a:pPr>
              <a:defRPr/>
            </a:pPr>
            <a:endParaRPr lang="en-US"/>
          </a:p>
        </p:txBody>
      </p:sp>
      <p:sp>
        <p:nvSpPr>
          <p:cNvPr id="1029" name="Rectangle 5"/>
          <p:cNvSpPr>
            <a:spLocks noGrp="1" noChangeArrowheads="1"/>
          </p:cNvSpPr>
          <p:nvPr>
            <p:ph type="ftr" sz="quarter" idx="3"/>
          </p:nvPr>
        </p:nvSpPr>
        <p:spPr bwMode="auto">
          <a:xfrm>
            <a:off x="14995526" y="29978351"/>
            <a:ext cx="13900151" cy="2286000"/>
          </a:xfrm>
          <a:prstGeom prst="rect">
            <a:avLst/>
          </a:prstGeom>
          <a:noFill/>
          <a:ln w="9525">
            <a:noFill/>
            <a:miter lim="800000"/>
            <a:headEnd/>
            <a:tailEnd/>
          </a:ln>
          <a:effectLst/>
        </p:spPr>
        <p:txBody>
          <a:bodyPr vert="horz" wrap="square" lIns="470197" tIns="235099" rIns="470197" bIns="235099" numCol="1" anchor="t" anchorCtr="0" compatLnSpc="1">
            <a:prstTxWarp prst="textNoShape">
              <a:avLst/>
            </a:prstTxWarp>
          </a:bodyPr>
          <a:lstStyle>
            <a:lvl1pPr algn="ctr">
              <a:defRPr sz="7100">
                <a:cs typeface="+mn-cs"/>
              </a:defRPr>
            </a:lvl1pPr>
          </a:lstStyle>
          <a:p>
            <a:pPr>
              <a:defRPr/>
            </a:pPr>
            <a:endParaRPr lang="en-US"/>
          </a:p>
        </p:txBody>
      </p:sp>
      <p:sp>
        <p:nvSpPr>
          <p:cNvPr id="1030" name="Rectangle 6"/>
          <p:cNvSpPr>
            <a:spLocks noGrp="1" noChangeArrowheads="1"/>
          </p:cNvSpPr>
          <p:nvPr>
            <p:ph type="sldNum" sz="quarter" idx="4"/>
          </p:nvPr>
        </p:nvSpPr>
        <p:spPr bwMode="auto">
          <a:xfrm>
            <a:off x="31454726" y="29978351"/>
            <a:ext cx="10242551" cy="2286000"/>
          </a:xfrm>
          <a:prstGeom prst="rect">
            <a:avLst/>
          </a:prstGeom>
          <a:noFill/>
          <a:ln w="9525">
            <a:noFill/>
            <a:miter lim="800000"/>
            <a:headEnd/>
            <a:tailEnd/>
          </a:ln>
          <a:effectLst/>
        </p:spPr>
        <p:txBody>
          <a:bodyPr vert="horz" wrap="square" lIns="470197" tIns="235099" rIns="470197" bIns="235099" numCol="1" anchor="t" anchorCtr="0" compatLnSpc="1">
            <a:prstTxWarp prst="textNoShape">
              <a:avLst/>
            </a:prstTxWarp>
          </a:bodyPr>
          <a:lstStyle>
            <a:lvl1pPr algn="r">
              <a:defRPr sz="7100">
                <a:cs typeface="+mn-cs"/>
              </a:defRPr>
            </a:lvl1pPr>
          </a:lstStyle>
          <a:p>
            <a:pPr>
              <a:defRPr/>
            </a:pPr>
            <a:fld id="{F9FBDC3C-0F0E-46BD-B481-8E1098A05A93}" type="slidenum">
              <a:rPr lang="en-US" smtClean="0"/>
              <a:pPr>
                <a:defRPr/>
              </a:pPr>
              <a:t>‹#›</a:t>
            </a:fld>
            <a:endParaRPr lang="en-US"/>
          </a:p>
        </p:txBody>
      </p:sp>
    </p:spTree>
    <p:extLst>
      <p:ext uri="{BB962C8B-B14F-4D97-AF65-F5344CB8AC3E}">
        <p14:creationId xmlns:p14="http://schemas.microsoft.com/office/powerpoint/2010/main" val="3019172348"/>
      </p:ext>
    </p:extLst>
  </p:cSld>
  <p:clrMap bg1="lt1" tx1="dk1" bg2="lt2" tx2="dk2" accent1="accent1" accent2="accent2" accent3="accent3" accent4="accent4" accent5="accent5" accent6="accent6" hlink="hlink" folHlink="folHlink"/>
  <p:sldLayoutIdLst>
    <p:sldLayoutId id="2147484070" r:id="rId1"/>
    <p:sldLayoutId id="2147484071" r:id="rId2"/>
    <p:sldLayoutId id="2147484072" r:id="rId3"/>
    <p:sldLayoutId id="2147484073" r:id="rId4"/>
    <p:sldLayoutId id="2147484074" r:id="rId5"/>
    <p:sldLayoutId id="2147484075" r:id="rId6"/>
    <p:sldLayoutId id="2147484076" r:id="rId7"/>
    <p:sldLayoutId id="2147484077" r:id="rId8"/>
    <p:sldLayoutId id="2147484078" r:id="rId9"/>
    <p:sldLayoutId id="2147484079" r:id="rId10"/>
    <p:sldLayoutId id="2147484080" r:id="rId11"/>
    <p:sldLayoutId id="2147484081" r:id="rId12"/>
  </p:sldLayoutIdLst>
  <p:txStyles>
    <p:titleStyle>
      <a:lvl1pPr algn="ctr" defTabSz="4703199" rtl="0" eaLnBrk="1" fontAlgn="base" hangingPunct="1">
        <a:spcBef>
          <a:spcPct val="0"/>
        </a:spcBef>
        <a:spcAft>
          <a:spcPct val="0"/>
        </a:spcAft>
        <a:defRPr sz="22700">
          <a:solidFill>
            <a:schemeClr val="tx2"/>
          </a:solidFill>
          <a:latin typeface="+mj-lt"/>
          <a:ea typeface="+mj-ea"/>
          <a:cs typeface="+mj-cs"/>
        </a:defRPr>
      </a:lvl1pPr>
      <a:lvl2pPr algn="ctr" defTabSz="4703199" rtl="0" eaLnBrk="1" fontAlgn="base" hangingPunct="1">
        <a:spcBef>
          <a:spcPct val="0"/>
        </a:spcBef>
        <a:spcAft>
          <a:spcPct val="0"/>
        </a:spcAft>
        <a:defRPr sz="22700">
          <a:solidFill>
            <a:schemeClr val="tx2"/>
          </a:solidFill>
          <a:latin typeface="Arial" charset="0"/>
        </a:defRPr>
      </a:lvl2pPr>
      <a:lvl3pPr algn="ctr" defTabSz="4703199" rtl="0" eaLnBrk="1" fontAlgn="base" hangingPunct="1">
        <a:spcBef>
          <a:spcPct val="0"/>
        </a:spcBef>
        <a:spcAft>
          <a:spcPct val="0"/>
        </a:spcAft>
        <a:defRPr sz="22700">
          <a:solidFill>
            <a:schemeClr val="tx2"/>
          </a:solidFill>
          <a:latin typeface="Arial" charset="0"/>
        </a:defRPr>
      </a:lvl3pPr>
      <a:lvl4pPr algn="ctr" defTabSz="4703199" rtl="0" eaLnBrk="1" fontAlgn="base" hangingPunct="1">
        <a:spcBef>
          <a:spcPct val="0"/>
        </a:spcBef>
        <a:spcAft>
          <a:spcPct val="0"/>
        </a:spcAft>
        <a:defRPr sz="22700">
          <a:solidFill>
            <a:schemeClr val="tx2"/>
          </a:solidFill>
          <a:latin typeface="Arial" charset="0"/>
        </a:defRPr>
      </a:lvl4pPr>
      <a:lvl5pPr algn="ctr" defTabSz="4703199" rtl="0" eaLnBrk="1" fontAlgn="base" hangingPunct="1">
        <a:spcBef>
          <a:spcPct val="0"/>
        </a:spcBef>
        <a:spcAft>
          <a:spcPct val="0"/>
        </a:spcAft>
        <a:defRPr sz="22700">
          <a:solidFill>
            <a:schemeClr val="tx2"/>
          </a:solidFill>
          <a:latin typeface="Arial" charset="0"/>
        </a:defRPr>
      </a:lvl5pPr>
      <a:lvl6pPr marL="457145" algn="ctr" defTabSz="4703199" rtl="0" eaLnBrk="1" fontAlgn="base" hangingPunct="1">
        <a:spcBef>
          <a:spcPct val="0"/>
        </a:spcBef>
        <a:spcAft>
          <a:spcPct val="0"/>
        </a:spcAft>
        <a:defRPr sz="22700">
          <a:solidFill>
            <a:schemeClr val="tx2"/>
          </a:solidFill>
          <a:latin typeface="Arial" charset="0"/>
        </a:defRPr>
      </a:lvl6pPr>
      <a:lvl7pPr marL="914290" algn="ctr" defTabSz="4703199" rtl="0" eaLnBrk="1" fontAlgn="base" hangingPunct="1">
        <a:spcBef>
          <a:spcPct val="0"/>
        </a:spcBef>
        <a:spcAft>
          <a:spcPct val="0"/>
        </a:spcAft>
        <a:defRPr sz="22700">
          <a:solidFill>
            <a:schemeClr val="tx2"/>
          </a:solidFill>
          <a:latin typeface="Arial" charset="0"/>
        </a:defRPr>
      </a:lvl7pPr>
      <a:lvl8pPr marL="1371436" algn="ctr" defTabSz="4703199" rtl="0" eaLnBrk="1" fontAlgn="base" hangingPunct="1">
        <a:spcBef>
          <a:spcPct val="0"/>
        </a:spcBef>
        <a:spcAft>
          <a:spcPct val="0"/>
        </a:spcAft>
        <a:defRPr sz="22700">
          <a:solidFill>
            <a:schemeClr val="tx2"/>
          </a:solidFill>
          <a:latin typeface="Arial" charset="0"/>
        </a:defRPr>
      </a:lvl8pPr>
      <a:lvl9pPr marL="1828581" algn="ctr" defTabSz="4703199" rtl="0" eaLnBrk="1" fontAlgn="base" hangingPunct="1">
        <a:spcBef>
          <a:spcPct val="0"/>
        </a:spcBef>
        <a:spcAft>
          <a:spcPct val="0"/>
        </a:spcAft>
        <a:defRPr sz="22700">
          <a:solidFill>
            <a:schemeClr val="tx2"/>
          </a:solidFill>
          <a:latin typeface="Arial" charset="0"/>
        </a:defRPr>
      </a:lvl9pPr>
    </p:titleStyle>
    <p:bodyStyle>
      <a:lvl1pPr marL="1761914" indent="-1761914" algn="l" defTabSz="4703199" rtl="0" eaLnBrk="1" fontAlgn="base" hangingPunct="1">
        <a:spcBef>
          <a:spcPct val="20000"/>
        </a:spcBef>
        <a:spcAft>
          <a:spcPct val="0"/>
        </a:spcAft>
        <a:buChar char="•"/>
        <a:defRPr sz="16500">
          <a:solidFill>
            <a:schemeClr val="tx1"/>
          </a:solidFill>
          <a:latin typeface="+mn-lt"/>
          <a:ea typeface="+mn-ea"/>
          <a:cs typeface="+mn-cs"/>
        </a:defRPr>
      </a:lvl1pPr>
      <a:lvl2pPr marL="3822241" indent="-1471436" algn="l" defTabSz="4703199" rtl="0" eaLnBrk="1" fontAlgn="base" hangingPunct="1">
        <a:spcBef>
          <a:spcPct val="20000"/>
        </a:spcBef>
        <a:spcAft>
          <a:spcPct val="0"/>
        </a:spcAft>
        <a:buChar char="–"/>
        <a:defRPr sz="14400">
          <a:solidFill>
            <a:schemeClr val="tx1"/>
          </a:solidFill>
          <a:latin typeface="+mn-lt"/>
        </a:defRPr>
      </a:lvl2pPr>
      <a:lvl3pPr marL="5877808" indent="-1174608" algn="l" defTabSz="4703199" rtl="0" eaLnBrk="1" fontAlgn="base" hangingPunct="1">
        <a:spcBef>
          <a:spcPct val="20000"/>
        </a:spcBef>
        <a:spcAft>
          <a:spcPct val="0"/>
        </a:spcAft>
        <a:buChar char="•"/>
        <a:defRPr sz="12500">
          <a:solidFill>
            <a:schemeClr val="tx1"/>
          </a:solidFill>
          <a:latin typeface="+mn-lt"/>
        </a:defRPr>
      </a:lvl3pPr>
      <a:lvl4pPr marL="8228612" indent="-1174608" algn="l" defTabSz="4703199" rtl="0" eaLnBrk="1" fontAlgn="base" hangingPunct="1">
        <a:spcBef>
          <a:spcPct val="20000"/>
        </a:spcBef>
        <a:spcAft>
          <a:spcPct val="0"/>
        </a:spcAft>
        <a:buChar char="–"/>
        <a:defRPr sz="10400">
          <a:solidFill>
            <a:schemeClr val="tx1"/>
          </a:solidFill>
          <a:latin typeface="+mn-lt"/>
        </a:defRPr>
      </a:lvl4pPr>
      <a:lvl5pPr marL="10581005" indent="-1176197" algn="l" defTabSz="4703199" rtl="0" eaLnBrk="1" fontAlgn="base" hangingPunct="1">
        <a:spcBef>
          <a:spcPct val="20000"/>
        </a:spcBef>
        <a:spcAft>
          <a:spcPct val="0"/>
        </a:spcAft>
        <a:buChar char="»"/>
        <a:defRPr sz="10400">
          <a:solidFill>
            <a:schemeClr val="tx1"/>
          </a:solidFill>
          <a:latin typeface="+mn-lt"/>
        </a:defRPr>
      </a:lvl5pPr>
      <a:lvl6pPr marL="11038150" indent="-1176197" algn="l" defTabSz="4703199" rtl="0" eaLnBrk="1" fontAlgn="base" hangingPunct="1">
        <a:spcBef>
          <a:spcPct val="20000"/>
        </a:spcBef>
        <a:spcAft>
          <a:spcPct val="0"/>
        </a:spcAft>
        <a:buChar char="»"/>
        <a:defRPr sz="10400">
          <a:solidFill>
            <a:schemeClr val="tx1"/>
          </a:solidFill>
          <a:latin typeface="+mn-lt"/>
        </a:defRPr>
      </a:lvl6pPr>
      <a:lvl7pPr marL="11495295" indent="-1176197" algn="l" defTabSz="4703199" rtl="0" eaLnBrk="1" fontAlgn="base" hangingPunct="1">
        <a:spcBef>
          <a:spcPct val="20000"/>
        </a:spcBef>
        <a:spcAft>
          <a:spcPct val="0"/>
        </a:spcAft>
        <a:buChar char="»"/>
        <a:defRPr sz="10400">
          <a:solidFill>
            <a:schemeClr val="tx1"/>
          </a:solidFill>
          <a:latin typeface="+mn-lt"/>
        </a:defRPr>
      </a:lvl7pPr>
      <a:lvl8pPr marL="11952441" indent="-1176197" algn="l" defTabSz="4703199" rtl="0" eaLnBrk="1" fontAlgn="base" hangingPunct="1">
        <a:spcBef>
          <a:spcPct val="20000"/>
        </a:spcBef>
        <a:spcAft>
          <a:spcPct val="0"/>
        </a:spcAft>
        <a:buChar char="»"/>
        <a:defRPr sz="10400">
          <a:solidFill>
            <a:schemeClr val="tx1"/>
          </a:solidFill>
          <a:latin typeface="+mn-lt"/>
        </a:defRPr>
      </a:lvl8pPr>
      <a:lvl9pPr marL="12409586" indent="-1176197" algn="l" defTabSz="4703199" rtl="0" eaLnBrk="1" fontAlgn="base" hangingPunct="1">
        <a:spcBef>
          <a:spcPct val="20000"/>
        </a:spcBef>
        <a:spcAft>
          <a:spcPct val="0"/>
        </a:spcAft>
        <a:buChar char="»"/>
        <a:defRPr sz="10400">
          <a:solidFill>
            <a:schemeClr val="tx1"/>
          </a:solidFill>
          <a:latin typeface="+mn-lt"/>
        </a:defRPr>
      </a:lvl9pPr>
    </p:bodyStyle>
    <p:otherStyle>
      <a:defPPr>
        <a:defRPr lang="en-US"/>
      </a:defPPr>
      <a:lvl1pPr marL="0" algn="l" defTabSz="914290" rtl="0" eaLnBrk="1" latinLnBrk="0" hangingPunct="1">
        <a:defRPr sz="1800" kern="1200">
          <a:solidFill>
            <a:schemeClr val="tx1"/>
          </a:solidFill>
          <a:latin typeface="+mn-lt"/>
          <a:ea typeface="+mn-ea"/>
          <a:cs typeface="+mn-cs"/>
        </a:defRPr>
      </a:lvl1pPr>
      <a:lvl2pPr marL="457145" algn="l" defTabSz="914290" rtl="0" eaLnBrk="1" latinLnBrk="0" hangingPunct="1">
        <a:defRPr sz="1800" kern="1200">
          <a:solidFill>
            <a:schemeClr val="tx1"/>
          </a:solidFill>
          <a:latin typeface="+mn-lt"/>
          <a:ea typeface="+mn-ea"/>
          <a:cs typeface="+mn-cs"/>
        </a:defRPr>
      </a:lvl2pPr>
      <a:lvl3pPr marL="914290" algn="l" defTabSz="914290" rtl="0" eaLnBrk="1" latinLnBrk="0" hangingPunct="1">
        <a:defRPr sz="1800" kern="1200">
          <a:solidFill>
            <a:schemeClr val="tx1"/>
          </a:solidFill>
          <a:latin typeface="+mn-lt"/>
          <a:ea typeface="+mn-ea"/>
          <a:cs typeface="+mn-cs"/>
        </a:defRPr>
      </a:lvl3pPr>
      <a:lvl4pPr marL="1371436" algn="l" defTabSz="914290" rtl="0" eaLnBrk="1" latinLnBrk="0" hangingPunct="1">
        <a:defRPr sz="1800" kern="1200">
          <a:solidFill>
            <a:schemeClr val="tx1"/>
          </a:solidFill>
          <a:latin typeface="+mn-lt"/>
          <a:ea typeface="+mn-ea"/>
          <a:cs typeface="+mn-cs"/>
        </a:defRPr>
      </a:lvl4pPr>
      <a:lvl5pPr marL="1828581" algn="l" defTabSz="914290" rtl="0" eaLnBrk="1" latinLnBrk="0" hangingPunct="1">
        <a:defRPr sz="1800" kern="1200">
          <a:solidFill>
            <a:schemeClr val="tx1"/>
          </a:solidFill>
          <a:latin typeface="+mn-lt"/>
          <a:ea typeface="+mn-ea"/>
          <a:cs typeface="+mn-cs"/>
        </a:defRPr>
      </a:lvl5pPr>
      <a:lvl6pPr marL="2285725" algn="l" defTabSz="914290" rtl="0" eaLnBrk="1" latinLnBrk="0" hangingPunct="1">
        <a:defRPr sz="1800" kern="1200">
          <a:solidFill>
            <a:schemeClr val="tx1"/>
          </a:solidFill>
          <a:latin typeface="+mn-lt"/>
          <a:ea typeface="+mn-ea"/>
          <a:cs typeface="+mn-cs"/>
        </a:defRPr>
      </a:lvl6pPr>
      <a:lvl7pPr marL="2742870" algn="l" defTabSz="914290" rtl="0" eaLnBrk="1" latinLnBrk="0" hangingPunct="1">
        <a:defRPr sz="1800" kern="1200">
          <a:solidFill>
            <a:schemeClr val="tx1"/>
          </a:solidFill>
          <a:latin typeface="+mn-lt"/>
          <a:ea typeface="+mn-ea"/>
          <a:cs typeface="+mn-cs"/>
        </a:defRPr>
      </a:lvl7pPr>
      <a:lvl8pPr marL="3200016" algn="l" defTabSz="914290" rtl="0" eaLnBrk="1" latinLnBrk="0" hangingPunct="1">
        <a:defRPr sz="1800" kern="1200">
          <a:solidFill>
            <a:schemeClr val="tx1"/>
          </a:solidFill>
          <a:latin typeface="+mn-lt"/>
          <a:ea typeface="+mn-ea"/>
          <a:cs typeface="+mn-cs"/>
        </a:defRPr>
      </a:lvl8pPr>
      <a:lvl9pPr marL="3657161" algn="l" defTabSz="91429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emf"/><Relationship Id="rId5" Type="http://schemas.openxmlformats.org/officeDocument/2006/relationships/image" Target="../media/image2.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extLst>
              <a:ext uri="{BEBA8EAE-BF5A-486C-A8C5-ECC9F3942E4B}">
                <a14:imgProps xmlns:a14="http://schemas.microsoft.com/office/drawing/2010/main">
                  <a14:imgLayer r:embed="rId4">
                    <a14:imgEffect>
                      <a14:artisticMarker/>
                    </a14:imgEffect>
                    <a14:imgEffect>
                      <a14:sharpenSoften amount="3000"/>
                    </a14:imgEffect>
                    <a14:imgEffect>
                      <a14:brightnessContrast bright="5000" contrast="7000"/>
                    </a14:imgEffect>
                  </a14:imgLayer>
                </a14:imgProps>
              </a:ext>
            </a:extLst>
          </a:blip>
          <a:tile tx="0" ty="0" sx="100000" sy="100000" flip="none" algn="tl"/>
        </a:blipFill>
        <a:effectLst/>
      </p:bgPr>
    </p:bg>
    <p:spTree>
      <p:nvGrpSpPr>
        <p:cNvPr id="1" name=""/>
        <p:cNvGrpSpPr/>
        <p:nvPr/>
      </p:nvGrpSpPr>
      <p:grpSpPr>
        <a:xfrm>
          <a:off x="0" y="0"/>
          <a:ext cx="0" cy="0"/>
          <a:chOff x="0" y="0"/>
          <a:chExt cx="0" cy="0"/>
        </a:xfrm>
      </p:grpSpPr>
      <p:sp>
        <p:nvSpPr>
          <p:cNvPr id="2050" name="Rectangle 13"/>
          <p:cNvSpPr>
            <a:spLocks noGrp="1" noChangeArrowheads="1"/>
          </p:cNvSpPr>
          <p:nvPr>
            <p:ph type="title"/>
          </p:nvPr>
        </p:nvSpPr>
        <p:spPr>
          <a:xfrm>
            <a:off x="7018338" y="424344"/>
            <a:ext cx="30556200" cy="5638800"/>
          </a:xfrm>
          <a:gradFill>
            <a:gsLst>
              <a:gs pos="13000">
                <a:schemeClr val="accent4">
                  <a:lumMod val="20000"/>
                  <a:lumOff val="80000"/>
                </a:schemeClr>
              </a:gs>
              <a:gs pos="83000">
                <a:schemeClr val="accent4">
                  <a:lumMod val="45000"/>
                  <a:lumOff val="55000"/>
                </a:schemeClr>
              </a:gs>
              <a:gs pos="90000">
                <a:schemeClr val="accent4">
                  <a:lumMod val="45000"/>
                  <a:lumOff val="55000"/>
                </a:schemeClr>
              </a:gs>
              <a:gs pos="100000">
                <a:schemeClr val="accent4">
                  <a:lumMod val="30000"/>
                  <a:lumOff val="70000"/>
                </a:schemeClr>
              </a:gs>
            </a:gsLst>
            <a:lin ang="5400000" scaled="1"/>
          </a:gradFill>
        </p:spPr>
        <p:txBody>
          <a:bodyPr>
            <a:normAutofit fontScale="90000"/>
          </a:bodyPr>
          <a:lstStyle/>
          <a:p>
            <a:r>
              <a:rPr lang="en-US" sz="9700" b="1" dirty="0">
                <a:solidFill>
                  <a:schemeClr val="tx1"/>
                </a:solidFill>
              </a:rPr>
              <a:t/>
            </a:r>
            <a:br>
              <a:rPr lang="en-US" sz="9700" b="1" dirty="0">
                <a:solidFill>
                  <a:schemeClr val="tx1"/>
                </a:solidFill>
              </a:rPr>
            </a:br>
            <a:r>
              <a:rPr lang="en-US" sz="8000" b="1" dirty="0">
                <a:solidFill>
                  <a:schemeClr val="tx1"/>
                </a:solidFill>
              </a:rPr>
              <a:t>PROGRAM EVALUATION FOR VA NEBRASKA-WESTERN IOWA BATTLEFIELD ACUPUNCTURE CLINIC </a:t>
            </a:r>
            <a:br>
              <a:rPr lang="en-US" sz="8000" b="1" dirty="0">
                <a:solidFill>
                  <a:schemeClr val="tx1"/>
                </a:solidFill>
              </a:rPr>
            </a:br>
            <a:r>
              <a:rPr lang="en-US" sz="7100" i="1" dirty="0">
                <a:solidFill>
                  <a:schemeClr val="tx1"/>
                </a:solidFill>
              </a:rPr>
              <a:t>Maya Manjarrez DNP, APRN-NP, RN; Hoa Nguyen DNP, BSN, RN; Maria Ramirez DNP, APRN-NP, RN; Janet Cuddigan, PhD, RN, FAAN</a:t>
            </a:r>
            <a:br>
              <a:rPr lang="en-US" sz="7100" i="1" dirty="0">
                <a:solidFill>
                  <a:schemeClr val="tx1"/>
                </a:solidFill>
              </a:rPr>
            </a:br>
            <a:r>
              <a:rPr lang="en-US" sz="7100" i="1" dirty="0" err="1">
                <a:solidFill>
                  <a:schemeClr val="tx1"/>
                </a:solidFill>
              </a:rPr>
              <a:t>Leeza</a:t>
            </a:r>
            <a:r>
              <a:rPr lang="en-US" sz="7100" i="1" dirty="0">
                <a:solidFill>
                  <a:schemeClr val="tx1"/>
                </a:solidFill>
              </a:rPr>
              <a:t> A. </a:t>
            </a:r>
            <a:r>
              <a:rPr lang="en-US" sz="7100" i="1" dirty="0" err="1">
                <a:solidFill>
                  <a:schemeClr val="tx1"/>
                </a:solidFill>
              </a:rPr>
              <a:t>Struwe</a:t>
            </a:r>
            <a:r>
              <a:rPr lang="en-US" sz="7100" i="1" dirty="0">
                <a:solidFill>
                  <a:schemeClr val="tx1"/>
                </a:solidFill>
              </a:rPr>
              <a:t>, PhD, MSN, RN</a:t>
            </a:r>
            <a:r>
              <a:rPr lang="en-US" sz="6000" i="1" dirty="0">
                <a:solidFill>
                  <a:schemeClr val="bg1"/>
                </a:solidFill>
              </a:rPr>
              <a:t/>
            </a:r>
            <a:br>
              <a:rPr lang="en-US" sz="6000" i="1" dirty="0">
                <a:solidFill>
                  <a:schemeClr val="bg1"/>
                </a:solidFill>
              </a:rPr>
            </a:br>
            <a:r>
              <a:rPr lang="en-US" sz="6000" i="1" dirty="0">
                <a:solidFill>
                  <a:schemeClr val="bg1"/>
                </a:solidFill>
              </a:rPr>
              <a:t/>
            </a:r>
            <a:br>
              <a:rPr lang="en-US" sz="6000" i="1" dirty="0">
                <a:solidFill>
                  <a:schemeClr val="bg1"/>
                </a:solidFill>
              </a:rPr>
            </a:br>
            <a:endParaRPr lang="en-US" sz="6000" i="1" dirty="0">
              <a:solidFill>
                <a:schemeClr val="bg1"/>
              </a:solidFill>
            </a:endParaRPr>
          </a:p>
        </p:txBody>
      </p:sp>
      <p:sp>
        <p:nvSpPr>
          <p:cNvPr id="2065" name="Rectangle 17"/>
          <p:cNvSpPr>
            <a:spLocks noChangeArrowheads="1"/>
          </p:cNvSpPr>
          <p:nvPr/>
        </p:nvSpPr>
        <p:spPr bwMode="auto">
          <a:xfrm>
            <a:off x="389925" y="6194256"/>
            <a:ext cx="13893800" cy="1371600"/>
          </a:xfrm>
          <a:prstGeom prst="rect">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9525">
            <a:solidFill>
              <a:schemeClr val="tx1"/>
            </a:solidFill>
            <a:miter lim="800000"/>
            <a:headEnd/>
            <a:tailEnd/>
          </a:ln>
          <a:effectLst/>
        </p:spPr>
        <p:txBody>
          <a:bodyPr wrap="none" lIns="171430" tIns="85715" rIns="171430" bIns="85715" anchor="ctr"/>
          <a:lstStyle/>
          <a:p>
            <a:pPr algn="ctr" defTabSz="4703199">
              <a:defRPr/>
            </a:pPr>
            <a:r>
              <a:rPr lang="en-US" sz="5500" b="1" dirty="0">
                <a:cs typeface="+mn-cs"/>
              </a:rPr>
              <a:t>BACKGROUND</a:t>
            </a:r>
          </a:p>
        </p:txBody>
      </p:sp>
      <p:sp>
        <p:nvSpPr>
          <p:cNvPr id="2053" name="Text Box 21"/>
          <p:cNvSpPr txBox="1">
            <a:spLocks noChangeArrowheads="1"/>
          </p:cNvSpPr>
          <p:nvPr/>
        </p:nvSpPr>
        <p:spPr bwMode="auto">
          <a:xfrm>
            <a:off x="730250" y="16681451"/>
            <a:ext cx="13290551" cy="1588876"/>
          </a:xfrm>
          <a:prstGeom prst="rect">
            <a:avLst/>
          </a:prstGeom>
          <a:noFill/>
          <a:ln w="9525">
            <a:noFill/>
            <a:miter lim="800000"/>
            <a:headEnd/>
            <a:tailEnd/>
          </a:ln>
        </p:spPr>
        <p:txBody>
          <a:bodyPr lIns="171430" tIns="85715" rIns="171430" bIns="85715">
            <a:spAutoFit/>
          </a:bodyPr>
          <a:lstStyle/>
          <a:p>
            <a:pPr defTabSz="4703199"/>
            <a:endParaRPr lang="en-US" sz="9200" dirty="0"/>
          </a:p>
        </p:txBody>
      </p:sp>
      <p:sp>
        <p:nvSpPr>
          <p:cNvPr id="2054" name="Text Box 22"/>
          <p:cNvSpPr txBox="1">
            <a:spLocks noChangeArrowheads="1"/>
          </p:cNvSpPr>
          <p:nvPr/>
        </p:nvSpPr>
        <p:spPr bwMode="auto">
          <a:xfrm>
            <a:off x="0" y="16764000"/>
            <a:ext cx="13776325" cy="1588876"/>
          </a:xfrm>
          <a:prstGeom prst="rect">
            <a:avLst/>
          </a:prstGeom>
          <a:noFill/>
          <a:ln w="9525">
            <a:noFill/>
            <a:miter lim="800000"/>
            <a:headEnd/>
            <a:tailEnd/>
          </a:ln>
        </p:spPr>
        <p:txBody>
          <a:bodyPr lIns="171430" tIns="85715" rIns="171430" bIns="85715">
            <a:spAutoFit/>
          </a:bodyPr>
          <a:lstStyle/>
          <a:p>
            <a:pPr defTabSz="4703199"/>
            <a:endParaRPr lang="en-US" sz="9200" dirty="0"/>
          </a:p>
        </p:txBody>
      </p:sp>
      <p:sp>
        <p:nvSpPr>
          <p:cNvPr id="2078" name="Rectangle 30"/>
          <p:cNvSpPr>
            <a:spLocks noChangeArrowheads="1"/>
          </p:cNvSpPr>
          <p:nvPr/>
        </p:nvSpPr>
        <p:spPr bwMode="auto">
          <a:xfrm>
            <a:off x="14884921" y="13411276"/>
            <a:ext cx="13893800" cy="1371600"/>
          </a:xfrm>
          <a:prstGeom prst="rect">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9525">
            <a:solidFill>
              <a:schemeClr val="tx1"/>
            </a:solidFill>
            <a:miter lim="800000"/>
            <a:headEnd/>
            <a:tailEnd/>
          </a:ln>
          <a:effectLst/>
        </p:spPr>
        <p:txBody>
          <a:bodyPr wrap="none" lIns="171430" tIns="85715" rIns="171430" bIns="85715" anchor="ctr"/>
          <a:lstStyle/>
          <a:p>
            <a:pPr algn="ctr" defTabSz="4703199">
              <a:defRPr/>
            </a:pPr>
            <a:r>
              <a:rPr lang="en-US" sz="5500" b="1" dirty="0">
                <a:cs typeface="+mn-cs"/>
              </a:rPr>
              <a:t>Study Design</a:t>
            </a:r>
          </a:p>
        </p:txBody>
      </p:sp>
      <p:sp>
        <p:nvSpPr>
          <p:cNvPr id="2056" name="Text Box 33"/>
          <p:cNvSpPr txBox="1">
            <a:spLocks noChangeArrowheads="1"/>
          </p:cNvSpPr>
          <p:nvPr/>
        </p:nvSpPr>
        <p:spPr bwMode="auto">
          <a:xfrm>
            <a:off x="15468601" y="28498800"/>
            <a:ext cx="13655675" cy="757880"/>
          </a:xfrm>
          <a:prstGeom prst="rect">
            <a:avLst/>
          </a:prstGeom>
          <a:noFill/>
          <a:ln w="9525">
            <a:noFill/>
            <a:miter lim="800000"/>
            <a:headEnd/>
            <a:tailEnd/>
          </a:ln>
        </p:spPr>
        <p:txBody>
          <a:bodyPr lIns="171430" tIns="85715" rIns="171430" bIns="85715">
            <a:spAutoFit/>
          </a:bodyPr>
          <a:lstStyle/>
          <a:p>
            <a:pPr defTabSz="4703199">
              <a:spcBef>
                <a:spcPct val="50000"/>
              </a:spcBef>
            </a:pPr>
            <a:endParaRPr lang="en-US" dirty="0"/>
          </a:p>
        </p:txBody>
      </p:sp>
      <p:sp>
        <p:nvSpPr>
          <p:cNvPr id="2058" name="Text Box 40"/>
          <p:cNvSpPr txBox="1">
            <a:spLocks noChangeArrowheads="1"/>
          </p:cNvSpPr>
          <p:nvPr/>
        </p:nvSpPr>
        <p:spPr bwMode="auto">
          <a:xfrm>
            <a:off x="457200" y="7707786"/>
            <a:ext cx="14141451" cy="14723111"/>
          </a:xfrm>
          <a:prstGeom prst="rect">
            <a:avLst/>
          </a:prstGeom>
          <a:noFill/>
          <a:ln w="9525">
            <a:noFill/>
            <a:miter lim="800000"/>
            <a:headEnd/>
            <a:tailEnd/>
          </a:ln>
        </p:spPr>
        <p:txBody>
          <a:bodyPr lIns="171430" tIns="85715" rIns="171430" bIns="85715"/>
          <a:lstStyle/>
          <a:p>
            <a:pPr defTabSz="4703199">
              <a:spcBef>
                <a:spcPct val="50000"/>
              </a:spcBef>
              <a:buFont typeface="Arial" charset="0"/>
              <a:buChar char="•"/>
            </a:pPr>
            <a:r>
              <a:rPr lang="en-US" dirty="0"/>
              <a:t>Veterans have a higher prevalence of pain and severe pain in comparison with non-veterans.</a:t>
            </a:r>
          </a:p>
          <a:p>
            <a:pPr defTabSz="4703199">
              <a:spcBef>
                <a:spcPct val="50000"/>
              </a:spcBef>
              <a:buFont typeface="Arial" charset="0"/>
              <a:buChar char="•"/>
            </a:pPr>
            <a:r>
              <a:rPr lang="en-US" dirty="0"/>
              <a:t>Compared to non-veterans, veterans are two times more likely to die from accidental overdoses from opioids.</a:t>
            </a:r>
          </a:p>
          <a:p>
            <a:pPr defTabSz="4703199">
              <a:spcBef>
                <a:spcPct val="50000"/>
              </a:spcBef>
              <a:buFont typeface="Arial" charset="0"/>
              <a:buChar char="•"/>
            </a:pPr>
            <a:r>
              <a:rPr lang="en-US" dirty="0"/>
              <a:t>In 2017, the Department of Veteran Affairs and the United States Department of Defense strongly recommended alternative therapy, including non-pharmacologic therapy versus using opioid therapy for chronic pain.</a:t>
            </a:r>
          </a:p>
          <a:p>
            <a:pPr defTabSz="4703199">
              <a:spcBef>
                <a:spcPct val="50000"/>
              </a:spcBef>
              <a:defRPr/>
            </a:pPr>
            <a:r>
              <a:rPr lang="en-US" b="1" dirty="0"/>
              <a:t>Battlefield acupuncture (BFA) </a:t>
            </a:r>
          </a:p>
          <a:p>
            <a:pPr marL="571500" indent="-571500" defTabSz="4703199">
              <a:spcBef>
                <a:spcPct val="50000"/>
              </a:spcBef>
              <a:buFont typeface="Arial" panose="020B0604020202020204" pitchFamily="34" charset="0"/>
              <a:buChar char="•"/>
              <a:defRPr/>
            </a:pPr>
            <a:r>
              <a:rPr lang="en-US" dirty="0"/>
              <a:t>Battlefield Acupuncture (BFA): auricular acupuncture</a:t>
            </a:r>
          </a:p>
          <a:p>
            <a:pPr marL="571500" indent="-571500" defTabSz="4703199">
              <a:spcBef>
                <a:spcPct val="50000"/>
              </a:spcBef>
              <a:buFont typeface="Arial" panose="020B0604020202020204" pitchFamily="34" charset="0"/>
              <a:buChar char="•"/>
              <a:defRPr/>
            </a:pPr>
            <a:r>
              <a:rPr lang="en-US" dirty="0"/>
              <a:t>Identified as a safe, effective, and well-accepted modality for pain management </a:t>
            </a:r>
          </a:p>
          <a:p>
            <a:pPr marL="571500" indent="-571500" defTabSz="4703199">
              <a:spcBef>
                <a:spcPct val="50000"/>
              </a:spcBef>
              <a:buFont typeface="Arial" panose="020B0604020202020204" pitchFamily="34" charset="0"/>
              <a:buChar char="•"/>
              <a:defRPr/>
            </a:pPr>
            <a:r>
              <a:rPr lang="en-US" dirty="0"/>
              <a:t>Done by inserting small semi-permanent needles in various auricular pressure points (Cingulate Gyrus, Thalamus, Omega 2, Point Zero, and Shen Men).</a:t>
            </a:r>
          </a:p>
          <a:p>
            <a:pPr marL="571500" indent="-571500" defTabSz="4703199">
              <a:spcBef>
                <a:spcPct val="50000"/>
              </a:spcBef>
              <a:buFont typeface="Arial" panose="020B0604020202020204" pitchFamily="34" charset="0"/>
              <a:buChar char="•"/>
              <a:defRPr/>
            </a:pPr>
            <a:r>
              <a:rPr lang="en-US" dirty="0"/>
              <a:t>The needles interrupt the pain pathway at the central nervous system to immediately, temporarily, or permanently relieve the pain. </a:t>
            </a:r>
          </a:p>
          <a:p>
            <a:pPr marL="571500" indent="-571500" defTabSz="4703199">
              <a:spcBef>
                <a:spcPct val="50000"/>
              </a:spcBef>
              <a:buFont typeface="Arial" panose="020B0604020202020204" pitchFamily="34" charset="0"/>
              <a:buChar char="•"/>
              <a:defRPr/>
            </a:pPr>
            <a:r>
              <a:rPr lang="en-US" dirty="0"/>
              <a:t>Needles are left in the ear and will fall out by themselves in about two to seven days</a:t>
            </a:r>
            <a:r>
              <a:rPr lang="en-US" sz="4400" dirty="0"/>
              <a:t> </a:t>
            </a:r>
            <a:endParaRPr lang="en-US" sz="4300" dirty="0"/>
          </a:p>
          <a:p>
            <a:pPr defTabSz="4703199">
              <a:spcBef>
                <a:spcPct val="50000"/>
              </a:spcBef>
              <a:buFont typeface="Arial" charset="0"/>
              <a:buChar char="•"/>
            </a:pPr>
            <a:endParaRPr lang="en-US" dirty="0"/>
          </a:p>
        </p:txBody>
      </p:sp>
      <p:sp>
        <p:nvSpPr>
          <p:cNvPr id="2060" name="Rectangle 29"/>
          <p:cNvSpPr>
            <a:spLocks noChangeArrowheads="1"/>
          </p:cNvSpPr>
          <p:nvPr/>
        </p:nvSpPr>
        <p:spPr bwMode="auto">
          <a:xfrm>
            <a:off x="30022800" y="26746202"/>
            <a:ext cx="13868400" cy="677096"/>
          </a:xfrm>
          <a:prstGeom prst="rect">
            <a:avLst/>
          </a:prstGeom>
          <a:noFill/>
          <a:ln w="9525">
            <a:noFill/>
            <a:miter lim="800000"/>
            <a:headEnd/>
            <a:tailEnd/>
          </a:ln>
        </p:spPr>
        <p:txBody>
          <a:bodyPr lIns="91428" tIns="45714" rIns="91428" bIns="45714">
            <a:spAutoFit/>
          </a:bodyPr>
          <a:lstStyle/>
          <a:p>
            <a:endParaRPr lang="en-US"/>
          </a:p>
        </p:txBody>
      </p:sp>
      <p:sp>
        <p:nvSpPr>
          <p:cNvPr id="2061" name="Rectangle 30"/>
          <p:cNvSpPr>
            <a:spLocks noChangeArrowheads="1"/>
          </p:cNvSpPr>
          <p:nvPr/>
        </p:nvSpPr>
        <p:spPr bwMode="auto">
          <a:xfrm>
            <a:off x="30099000" y="9138540"/>
            <a:ext cx="13792200" cy="1261872"/>
          </a:xfrm>
          <a:prstGeom prst="rect">
            <a:avLst/>
          </a:prstGeom>
          <a:noFill/>
          <a:ln w="9525">
            <a:noFill/>
            <a:miter lim="800000"/>
            <a:headEnd/>
            <a:tailEnd/>
          </a:ln>
        </p:spPr>
        <p:txBody>
          <a:bodyPr lIns="91428" tIns="45714" rIns="91428" bIns="45714" anchor="ctr">
            <a:spAutoFit/>
          </a:bodyPr>
          <a:lstStyle/>
          <a:p>
            <a:pPr algn="ctr"/>
            <a:endParaRPr lang="en-US"/>
          </a:p>
          <a:p>
            <a:pPr algn="ctr"/>
            <a:endParaRPr lang="en-US"/>
          </a:p>
        </p:txBody>
      </p:sp>
      <p:sp>
        <p:nvSpPr>
          <p:cNvPr id="2063" name="Text Box 24"/>
          <p:cNvSpPr txBox="1">
            <a:spLocks noChangeArrowheads="1"/>
          </p:cNvSpPr>
          <p:nvPr/>
        </p:nvSpPr>
        <p:spPr bwMode="auto">
          <a:xfrm>
            <a:off x="14710020" y="15069341"/>
            <a:ext cx="13631863" cy="7694402"/>
          </a:xfrm>
          <a:prstGeom prst="rect">
            <a:avLst/>
          </a:prstGeom>
          <a:noFill/>
          <a:ln w="9525">
            <a:noFill/>
            <a:miter lim="800000"/>
            <a:headEnd/>
            <a:tailEnd/>
          </a:ln>
        </p:spPr>
        <p:txBody>
          <a:bodyPr wrap="square" lIns="91428" tIns="45714" rIns="91428" bIns="45714">
            <a:spAutoFit/>
          </a:bodyPr>
          <a:lstStyle/>
          <a:p>
            <a:pPr marL="571500" indent="-571500">
              <a:buFont typeface="Arial" panose="020B0604020202020204" pitchFamily="34" charset="0"/>
              <a:buChar char="•"/>
            </a:pPr>
            <a:r>
              <a:rPr lang="en-US" dirty="0"/>
              <a:t>Retrospective chart review  of all veterans receiving BFA treatment from August 1, 2019 through October 31, 2019</a:t>
            </a:r>
          </a:p>
          <a:p>
            <a:pPr marL="571500" indent="-571500">
              <a:buFont typeface="Arial" panose="020B0604020202020204" pitchFamily="34" charset="0"/>
              <a:buChar char="•"/>
            </a:pPr>
            <a:r>
              <a:rPr lang="en-US" dirty="0"/>
              <a:t>203 veteran encounters at the BFA Clinic. </a:t>
            </a:r>
          </a:p>
          <a:p>
            <a:pPr marL="571500" indent="-571500">
              <a:buFont typeface="Arial" panose="020B0604020202020204" pitchFamily="34" charset="0"/>
              <a:buChar char="•"/>
            </a:pPr>
            <a:r>
              <a:rPr lang="en-US" dirty="0"/>
              <a:t>After excluding duplicates cases, 75 unique subjects were identified as the sample for this study. </a:t>
            </a:r>
          </a:p>
          <a:p>
            <a:r>
              <a:rPr lang="en-US" b="1" dirty="0"/>
              <a:t>Inclusion: </a:t>
            </a:r>
          </a:p>
          <a:p>
            <a:pPr marL="571500" indent="-571500">
              <a:buFont typeface="Arial" panose="020B0604020202020204" pitchFamily="34" charset="0"/>
              <a:buChar char="•"/>
            </a:pPr>
            <a:r>
              <a:rPr lang="en-US" dirty="0"/>
              <a:t>Veterans with a pain score of 1 or higher on the numeric rating scale (NRS)</a:t>
            </a:r>
          </a:p>
          <a:p>
            <a:pPr marL="571500" indent="-571500">
              <a:buFont typeface="Arial" panose="020B0604020202020204" pitchFamily="34" charset="0"/>
              <a:buChar char="•"/>
            </a:pPr>
            <a:r>
              <a:rPr lang="en-US" dirty="0"/>
              <a:t>Completed 1 or more sessions of BFA and the BFA pain questionnaire. </a:t>
            </a:r>
          </a:p>
          <a:p>
            <a:r>
              <a:rPr lang="en-US" b="1" dirty="0"/>
              <a:t>Exclusion: </a:t>
            </a:r>
          </a:p>
          <a:p>
            <a:pPr marL="571500" indent="-571500">
              <a:buFont typeface="Arial" panose="020B0604020202020204" pitchFamily="34" charset="0"/>
              <a:buChar char="•"/>
            </a:pPr>
            <a:r>
              <a:rPr lang="en-US" dirty="0"/>
              <a:t>Incomplete BFA pain questionnaires in charts</a:t>
            </a:r>
          </a:p>
          <a:p>
            <a:endParaRPr lang="en-US" dirty="0"/>
          </a:p>
        </p:txBody>
      </p:sp>
      <p:sp>
        <p:nvSpPr>
          <p:cNvPr id="16" name="Rectangle 17">
            <a:extLst>
              <a:ext uri="{FF2B5EF4-FFF2-40B4-BE49-F238E27FC236}">
                <a16:creationId xmlns:a16="http://schemas.microsoft.com/office/drawing/2014/main" id="{D9C9C327-C54D-494A-9B3F-27761A9E4C13}"/>
              </a:ext>
            </a:extLst>
          </p:cNvPr>
          <p:cNvSpPr>
            <a:spLocks noChangeArrowheads="1"/>
          </p:cNvSpPr>
          <p:nvPr/>
        </p:nvSpPr>
        <p:spPr bwMode="auto">
          <a:xfrm>
            <a:off x="29452801" y="24400817"/>
            <a:ext cx="13893800" cy="1371600"/>
          </a:xfrm>
          <a:prstGeom prst="rect">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9525">
            <a:solidFill>
              <a:schemeClr val="tx1"/>
            </a:solidFill>
            <a:miter lim="800000"/>
            <a:headEnd/>
            <a:tailEnd/>
          </a:ln>
          <a:effectLst/>
        </p:spPr>
        <p:txBody>
          <a:bodyPr wrap="none" lIns="171430" tIns="85715" rIns="171430" bIns="85715" anchor="ctr"/>
          <a:lstStyle/>
          <a:p>
            <a:pPr algn="ctr" defTabSz="4703199">
              <a:defRPr/>
            </a:pPr>
            <a:r>
              <a:rPr lang="en-US" sz="5500" b="1" dirty="0">
                <a:cs typeface="+mn-cs"/>
              </a:rPr>
              <a:t>Conclusion/ Recommendation</a:t>
            </a:r>
          </a:p>
        </p:txBody>
      </p:sp>
      <p:sp>
        <p:nvSpPr>
          <p:cNvPr id="17" name="Rectangle 17">
            <a:extLst>
              <a:ext uri="{FF2B5EF4-FFF2-40B4-BE49-F238E27FC236}">
                <a16:creationId xmlns:a16="http://schemas.microsoft.com/office/drawing/2014/main" id="{DFFFB521-0D45-F74C-BDC3-E2D5D3B3F69A}"/>
              </a:ext>
            </a:extLst>
          </p:cNvPr>
          <p:cNvSpPr>
            <a:spLocks noChangeArrowheads="1"/>
          </p:cNvSpPr>
          <p:nvPr/>
        </p:nvSpPr>
        <p:spPr bwMode="auto">
          <a:xfrm>
            <a:off x="14903971" y="6230522"/>
            <a:ext cx="13893800" cy="1371600"/>
          </a:xfrm>
          <a:prstGeom prst="rect">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9525">
            <a:solidFill>
              <a:schemeClr val="tx1"/>
            </a:solidFill>
            <a:miter lim="800000"/>
            <a:headEnd/>
            <a:tailEnd/>
          </a:ln>
          <a:effectLst/>
        </p:spPr>
        <p:txBody>
          <a:bodyPr wrap="none" lIns="171430" tIns="85715" rIns="171430" bIns="85715" anchor="ctr"/>
          <a:lstStyle/>
          <a:p>
            <a:pPr algn="ctr" defTabSz="4703199">
              <a:defRPr/>
            </a:pPr>
            <a:r>
              <a:rPr lang="en-US" sz="5500" b="1" dirty="0">
                <a:cs typeface="+mn-cs"/>
              </a:rPr>
              <a:t>Settings</a:t>
            </a:r>
          </a:p>
        </p:txBody>
      </p:sp>
      <p:sp>
        <p:nvSpPr>
          <p:cNvPr id="2" name="Rectangle 1">
            <a:extLst>
              <a:ext uri="{FF2B5EF4-FFF2-40B4-BE49-F238E27FC236}">
                <a16:creationId xmlns:a16="http://schemas.microsoft.com/office/drawing/2014/main" id="{3970B9A4-10A3-A64A-B75D-91EFF35F7384}"/>
              </a:ext>
            </a:extLst>
          </p:cNvPr>
          <p:cNvSpPr/>
          <p:nvPr/>
        </p:nvSpPr>
        <p:spPr>
          <a:xfrm>
            <a:off x="14524477" y="7769500"/>
            <a:ext cx="13893800" cy="5355312"/>
          </a:xfrm>
          <a:prstGeom prst="rect">
            <a:avLst/>
          </a:prstGeom>
        </p:spPr>
        <p:txBody>
          <a:bodyPr wrap="square">
            <a:spAutoFit/>
          </a:bodyPr>
          <a:lstStyle/>
          <a:p>
            <a:pPr marL="571500" indent="-571500">
              <a:buFont typeface="Arial" panose="020B0604020202020204" pitchFamily="34" charset="0"/>
              <a:buChar char="•"/>
            </a:pPr>
            <a:r>
              <a:rPr lang="en-US" dirty="0"/>
              <a:t>Study conducted at the VA Nebraska-Western Iowa Acupuncture Clinic at the Omaha VA Medical Center in Omaha, NE. </a:t>
            </a:r>
          </a:p>
          <a:p>
            <a:pPr marL="571500" indent="-571500">
              <a:buFont typeface="Arial" panose="020B0604020202020204" pitchFamily="34" charset="0"/>
              <a:buChar char="•"/>
            </a:pPr>
            <a:r>
              <a:rPr lang="en-US" dirty="0"/>
              <a:t>Non-research project approved by The VA Nebraska-Western Iowa (NWI) Non-Research Determination committee </a:t>
            </a:r>
          </a:p>
          <a:p>
            <a:pPr marL="571500" indent="-571500">
              <a:buFont typeface="Arial" panose="020B0604020202020204" pitchFamily="34" charset="0"/>
              <a:buChar char="•"/>
            </a:pPr>
            <a:r>
              <a:rPr lang="en-US" dirty="0"/>
              <a:t>University of Nebraska Medical Center IRB board determined this project did not need IRB approval because it did not constitute human subject research as defined at 45CFR46.102 and was not subject to the federal regulations.</a:t>
            </a:r>
          </a:p>
        </p:txBody>
      </p:sp>
      <p:sp>
        <p:nvSpPr>
          <p:cNvPr id="22" name="Rectangle 17">
            <a:extLst>
              <a:ext uri="{FF2B5EF4-FFF2-40B4-BE49-F238E27FC236}">
                <a16:creationId xmlns:a16="http://schemas.microsoft.com/office/drawing/2014/main" id="{75A68E6B-5F37-B245-B853-53184E9E9252}"/>
              </a:ext>
            </a:extLst>
          </p:cNvPr>
          <p:cNvSpPr>
            <a:spLocks noChangeArrowheads="1"/>
          </p:cNvSpPr>
          <p:nvPr/>
        </p:nvSpPr>
        <p:spPr bwMode="auto">
          <a:xfrm>
            <a:off x="29391497" y="6187137"/>
            <a:ext cx="13893800" cy="1371600"/>
          </a:xfrm>
          <a:prstGeom prst="rect">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9525">
            <a:solidFill>
              <a:schemeClr val="tx1"/>
            </a:solidFill>
            <a:miter lim="800000"/>
            <a:headEnd/>
            <a:tailEnd/>
          </a:ln>
          <a:effectLst/>
        </p:spPr>
        <p:txBody>
          <a:bodyPr wrap="none" lIns="171430" tIns="85715" rIns="171430" bIns="85715" anchor="ctr"/>
          <a:lstStyle/>
          <a:p>
            <a:pPr algn="ctr" defTabSz="4703199">
              <a:defRPr/>
            </a:pPr>
            <a:r>
              <a:rPr lang="en-US" sz="5500" b="1" dirty="0">
                <a:cs typeface="+mn-cs"/>
              </a:rPr>
              <a:t>Results</a:t>
            </a:r>
          </a:p>
        </p:txBody>
      </p:sp>
      <p:sp>
        <p:nvSpPr>
          <p:cNvPr id="23" name="Rectangle 17">
            <a:extLst>
              <a:ext uri="{FF2B5EF4-FFF2-40B4-BE49-F238E27FC236}">
                <a16:creationId xmlns:a16="http://schemas.microsoft.com/office/drawing/2014/main" id="{6C5C9EFC-282A-D641-B6D4-61F82B071733}"/>
              </a:ext>
            </a:extLst>
          </p:cNvPr>
          <p:cNvSpPr>
            <a:spLocks noChangeArrowheads="1"/>
          </p:cNvSpPr>
          <p:nvPr/>
        </p:nvSpPr>
        <p:spPr bwMode="auto">
          <a:xfrm>
            <a:off x="294744" y="30159290"/>
            <a:ext cx="13893800" cy="1371600"/>
          </a:xfrm>
          <a:prstGeom prst="rect">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9525">
            <a:solidFill>
              <a:schemeClr val="tx1"/>
            </a:solidFill>
            <a:miter lim="800000"/>
            <a:headEnd/>
            <a:tailEnd/>
          </a:ln>
          <a:effectLst/>
        </p:spPr>
        <p:txBody>
          <a:bodyPr wrap="none" lIns="171430" tIns="85715" rIns="171430" bIns="85715" anchor="ctr"/>
          <a:lstStyle/>
          <a:p>
            <a:pPr algn="ctr" defTabSz="4703199">
              <a:defRPr/>
            </a:pPr>
            <a:r>
              <a:rPr lang="en-US" sz="5500" b="1" dirty="0">
                <a:cs typeface="+mn-cs"/>
              </a:rPr>
              <a:t>References</a:t>
            </a:r>
          </a:p>
        </p:txBody>
      </p:sp>
      <p:pic>
        <p:nvPicPr>
          <p:cNvPr id="24" name="Picture 23">
            <a:extLst>
              <a:ext uri="{FF2B5EF4-FFF2-40B4-BE49-F238E27FC236}">
                <a16:creationId xmlns:a16="http://schemas.microsoft.com/office/drawing/2014/main" id="{C99FC964-C9CE-0644-9BDC-3D16FFF3D3EE}"/>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30320184" y="16681451"/>
            <a:ext cx="12036425" cy="7028760"/>
          </a:xfrm>
          <a:prstGeom prst="rect">
            <a:avLst/>
          </a:prstGeom>
          <a:gradFill>
            <a:gsLst>
              <a:gs pos="97000">
                <a:srgbClr val="D7ECBE"/>
              </a:gs>
              <a:gs pos="29000">
                <a:schemeClr val="accent1">
                  <a:lumMod val="5000"/>
                  <a:lumOff val="95000"/>
                </a:schemeClr>
              </a:gs>
              <a:gs pos="0">
                <a:schemeClr val="accent1">
                  <a:lumMod val="45000"/>
                  <a:lumOff val="55000"/>
                </a:schemeClr>
              </a:gs>
              <a:gs pos="0">
                <a:srgbClr val="B6DD89"/>
              </a:gs>
              <a:gs pos="0">
                <a:schemeClr val="accent1">
                  <a:lumMod val="45000"/>
                  <a:lumOff val="55000"/>
                </a:schemeClr>
              </a:gs>
            </a:gsLst>
            <a:lin ang="5400000" scaled="1"/>
          </a:gradFill>
          <a:ln>
            <a:solidFill>
              <a:schemeClr val="accent1"/>
            </a:solidFill>
          </a:ln>
        </p:spPr>
      </p:pic>
      <p:sp>
        <p:nvSpPr>
          <p:cNvPr id="8" name="Rectangle 7">
            <a:extLst>
              <a:ext uri="{FF2B5EF4-FFF2-40B4-BE49-F238E27FC236}">
                <a16:creationId xmlns:a16="http://schemas.microsoft.com/office/drawing/2014/main" id="{B907232A-B25D-D947-87A6-1AFCEFAB6F1B}"/>
              </a:ext>
            </a:extLst>
          </p:cNvPr>
          <p:cNvSpPr/>
          <p:nvPr/>
        </p:nvSpPr>
        <p:spPr>
          <a:xfrm rot="10800000" flipV="1">
            <a:off x="29452801" y="7982094"/>
            <a:ext cx="13535025" cy="8279190"/>
          </a:xfrm>
          <a:prstGeom prst="rect">
            <a:avLst/>
          </a:prstGeom>
        </p:spPr>
        <p:txBody>
          <a:bodyPr wrap="square">
            <a:spAutoFit/>
          </a:bodyPr>
          <a:lstStyle/>
          <a:p>
            <a:r>
              <a:rPr lang="en-US" b="1" dirty="0"/>
              <a:t>Aim 1 Outcomes</a:t>
            </a:r>
          </a:p>
          <a:p>
            <a:pPr marL="571500" indent="-571500">
              <a:buFont typeface="Arial" panose="020B0604020202020204" pitchFamily="34" charset="0"/>
              <a:buChar char="•"/>
            </a:pPr>
            <a:r>
              <a:rPr lang="en-US" dirty="0"/>
              <a:t>82.1% of patients reported decreased pain immediately after BFA was administered. </a:t>
            </a:r>
          </a:p>
          <a:p>
            <a:pPr marL="571500" indent="-571500">
              <a:buFont typeface="Arial" panose="020B0604020202020204" pitchFamily="34" charset="0"/>
              <a:buChar char="•"/>
            </a:pPr>
            <a:r>
              <a:rPr lang="en-US" dirty="0"/>
              <a:t>Pain mean scores at the first visit dropped from 5.92 to 3.52 which is a difference of 2.4. </a:t>
            </a:r>
          </a:p>
          <a:p>
            <a:pPr marL="571500" indent="-571500">
              <a:buFont typeface="Arial" panose="020B0604020202020204" pitchFamily="34" charset="0"/>
              <a:buChar char="•"/>
            </a:pPr>
            <a:r>
              <a:rPr lang="en-US" dirty="0"/>
              <a:t>Based on the NRS scale BFA brings pain from a moderate (5) to mild (1-3) level in a matter of minutes. </a:t>
            </a:r>
          </a:p>
          <a:p>
            <a:r>
              <a:rPr lang="en-US" b="1" dirty="0"/>
              <a:t>Aim 2 Outcomes </a:t>
            </a:r>
          </a:p>
          <a:p>
            <a:pPr marL="571500" indent="-571500">
              <a:buFont typeface="Arial" panose="020B0604020202020204" pitchFamily="34" charset="0"/>
              <a:buChar char="•"/>
            </a:pPr>
            <a:r>
              <a:rPr lang="en-US" dirty="0"/>
              <a:t>Staff identified trainer availability, conflicting schedules, and limited space as a barrier to the adaptation, implementation, and maintenance of BFA. </a:t>
            </a:r>
          </a:p>
          <a:p>
            <a:pPr marL="571500" indent="-571500">
              <a:buFont typeface="Arial" panose="020B0604020202020204" pitchFamily="34" charset="0"/>
              <a:buChar char="•"/>
            </a:pPr>
            <a:r>
              <a:rPr lang="en-US" dirty="0"/>
              <a:t>Lack of sufficient standardized procedures and advertising were reported by staff as barriers to the number of patients reached.</a:t>
            </a:r>
          </a:p>
        </p:txBody>
      </p:sp>
      <p:sp>
        <p:nvSpPr>
          <p:cNvPr id="9" name="Rectangle 8">
            <a:extLst>
              <a:ext uri="{FF2B5EF4-FFF2-40B4-BE49-F238E27FC236}">
                <a16:creationId xmlns:a16="http://schemas.microsoft.com/office/drawing/2014/main" id="{F14CF5EE-B58E-A447-93EF-22D72BC4B276}"/>
              </a:ext>
            </a:extLst>
          </p:cNvPr>
          <p:cNvSpPr/>
          <p:nvPr/>
        </p:nvSpPr>
        <p:spPr>
          <a:xfrm>
            <a:off x="29391497" y="26170231"/>
            <a:ext cx="13660430" cy="5940088"/>
          </a:xfrm>
          <a:prstGeom prst="rect">
            <a:avLst/>
          </a:prstGeom>
        </p:spPr>
        <p:txBody>
          <a:bodyPr wrap="square">
            <a:spAutoFit/>
          </a:bodyPr>
          <a:lstStyle/>
          <a:p>
            <a:pPr marL="571500" indent="-571500">
              <a:buFont typeface="Arial" panose="020B0604020202020204" pitchFamily="34" charset="0"/>
              <a:buChar char="•"/>
            </a:pPr>
            <a:r>
              <a:rPr lang="en-US" dirty="0"/>
              <a:t>BFA is effective in reducing pain whether it is used once or for weeks.</a:t>
            </a:r>
          </a:p>
          <a:p>
            <a:pPr marL="571500" indent="-571500">
              <a:buFont typeface="Arial" panose="020B0604020202020204" pitchFamily="34" charset="0"/>
              <a:buChar char="•"/>
            </a:pPr>
            <a:r>
              <a:rPr lang="en-US" dirty="0"/>
              <a:t>BFA is an effective, affordable, and safe adjunct therapy for pain management.</a:t>
            </a:r>
          </a:p>
          <a:p>
            <a:pPr marL="571500" indent="-571500">
              <a:buFont typeface="Arial" panose="020B0604020202020204" pitchFamily="34" charset="0"/>
              <a:buChar char="•"/>
            </a:pPr>
            <a:r>
              <a:rPr lang="en-US" dirty="0"/>
              <a:t>Further acute pain research would be needed to investigate BFA efficacy on acute pain.</a:t>
            </a:r>
          </a:p>
          <a:p>
            <a:pPr marL="571500" indent="-571500">
              <a:buFont typeface="Arial" panose="020B0604020202020204" pitchFamily="34" charset="0"/>
              <a:buChar char="•"/>
            </a:pPr>
            <a:r>
              <a:rPr lang="en-US" dirty="0"/>
              <a:t>Make BFA more available and easy access for the veterans is needed</a:t>
            </a:r>
          </a:p>
          <a:p>
            <a:pPr marL="571500" indent="-571500">
              <a:buFont typeface="Arial" panose="020B0604020202020204" pitchFamily="34" charset="0"/>
              <a:buChar char="•"/>
            </a:pPr>
            <a:r>
              <a:rPr lang="en-US" dirty="0"/>
              <a:t>Need to increase numbers of nurses trained and certified for BFA treatment </a:t>
            </a:r>
          </a:p>
        </p:txBody>
      </p:sp>
      <p:sp>
        <p:nvSpPr>
          <p:cNvPr id="10" name="Rectangle 9">
            <a:extLst>
              <a:ext uri="{FF2B5EF4-FFF2-40B4-BE49-F238E27FC236}">
                <a16:creationId xmlns:a16="http://schemas.microsoft.com/office/drawing/2014/main" id="{2C46D660-CAB6-3A46-81EE-31A34CB99767}"/>
              </a:ext>
            </a:extLst>
          </p:cNvPr>
          <p:cNvSpPr/>
          <p:nvPr/>
        </p:nvSpPr>
        <p:spPr>
          <a:xfrm>
            <a:off x="942068" y="31795722"/>
            <a:ext cx="4887107" cy="677108"/>
          </a:xfrm>
          <a:prstGeom prst="rect">
            <a:avLst/>
          </a:prstGeom>
        </p:spPr>
        <p:txBody>
          <a:bodyPr wrap="none">
            <a:spAutoFit/>
          </a:bodyPr>
          <a:lstStyle/>
          <a:p>
            <a:r>
              <a:rPr lang="en-US" dirty="0"/>
              <a:t>Available per request </a:t>
            </a:r>
          </a:p>
        </p:txBody>
      </p:sp>
      <p:pic>
        <p:nvPicPr>
          <p:cNvPr id="29" name="Picture 28" descr="UNMC_Combo_Primary_sm_4c.eps">
            <a:extLst>
              <a:ext uri="{FF2B5EF4-FFF2-40B4-BE49-F238E27FC236}">
                <a16:creationId xmlns:a16="http://schemas.microsoft.com/office/drawing/2014/main" id="{ECA45B72-7694-704D-8C9C-765B1AF7157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3125" y="218265"/>
            <a:ext cx="6324995" cy="2079744"/>
          </a:xfrm>
          <a:prstGeom prst="rect">
            <a:avLst/>
          </a:prstGeom>
        </p:spPr>
      </p:pic>
      <p:pic>
        <p:nvPicPr>
          <p:cNvPr id="14" name="Picture 13" descr="A close-up of a gold coin&#10;&#10;Description automatically generated with low confidence">
            <a:extLst>
              <a:ext uri="{FF2B5EF4-FFF2-40B4-BE49-F238E27FC236}">
                <a16:creationId xmlns:a16="http://schemas.microsoft.com/office/drawing/2014/main" id="{EEC58EF9-B6FC-654E-A0F9-55A258EFDB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898121" y="27096"/>
            <a:ext cx="6025464" cy="3012732"/>
          </a:xfrm>
          <a:prstGeom prst="rect">
            <a:avLst/>
          </a:prstGeom>
        </p:spPr>
      </p:pic>
      <p:pic>
        <p:nvPicPr>
          <p:cNvPr id="27" name="Picture 26" descr="Diagram&#10;&#10;Description automatically generated">
            <a:extLst>
              <a:ext uri="{FF2B5EF4-FFF2-40B4-BE49-F238E27FC236}">
                <a16:creationId xmlns:a16="http://schemas.microsoft.com/office/drawing/2014/main" id="{01D4D77D-0CEA-6948-B654-7A4518B76C1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09202" y="22061742"/>
            <a:ext cx="8018272" cy="7515703"/>
          </a:xfrm>
          <a:prstGeom prst="rect">
            <a:avLst/>
          </a:prstGeom>
          <a:solidFill>
            <a:schemeClr val="bg1"/>
          </a:solidFill>
          <a:ln>
            <a:solidFill>
              <a:schemeClr val="bg1"/>
            </a:solidFill>
          </a:ln>
          <a:effectLst>
            <a:glow rad="127000">
              <a:schemeClr val="tx1">
                <a:lumMod val="20000"/>
                <a:lumOff val="80000"/>
              </a:schemeClr>
            </a:glow>
            <a:softEdge rad="203200"/>
          </a:effectLst>
          <a:scene3d>
            <a:camera prst="orthographicFront"/>
            <a:lightRig rig="threePt" dir="t"/>
          </a:scene3d>
          <a:sp3d extrusionH="76200" contourW="12700">
            <a:extrusionClr>
              <a:schemeClr val="tx1">
                <a:lumMod val="40000"/>
                <a:lumOff val="60000"/>
              </a:schemeClr>
            </a:extrusionClr>
            <a:contourClr>
              <a:schemeClr val="tx1"/>
            </a:contourClr>
          </a:sp3d>
        </p:spPr>
      </p:pic>
      <p:sp>
        <p:nvSpPr>
          <p:cNvPr id="40" name="Rectangle 17">
            <a:extLst>
              <a:ext uri="{FF2B5EF4-FFF2-40B4-BE49-F238E27FC236}">
                <a16:creationId xmlns:a16="http://schemas.microsoft.com/office/drawing/2014/main" id="{F152DED9-4ADA-814B-9BC1-367C9AEA824B}"/>
              </a:ext>
            </a:extLst>
          </p:cNvPr>
          <p:cNvSpPr>
            <a:spLocks noChangeArrowheads="1"/>
          </p:cNvSpPr>
          <p:nvPr/>
        </p:nvSpPr>
        <p:spPr bwMode="auto">
          <a:xfrm>
            <a:off x="14598651" y="23024645"/>
            <a:ext cx="13893800" cy="1371600"/>
          </a:xfrm>
          <a:prstGeom prst="rect">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9525">
            <a:solidFill>
              <a:schemeClr val="tx1"/>
            </a:solidFill>
            <a:miter lim="800000"/>
            <a:headEnd/>
            <a:tailEnd/>
          </a:ln>
          <a:effectLst/>
        </p:spPr>
        <p:txBody>
          <a:bodyPr wrap="none" lIns="171430" tIns="85715" rIns="171430" bIns="85715" anchor="ctr"/>
          <a:lstStyle/>
          <a:p>
            <a:pPr algn="ctr" defTabSz="4703199">
              <a:defRPr/>
            </a:pPr>
            <a:r>
              <a:rPr lang="en-US" sz="5500" b="1" dirty="0">
                <a:cs typeface="+mn-cs"/>
              </a:rPr>
              <a:t>Data Analysis</a:t>
            </a:r>
          </a:p>
        </p:txBody>
      </p:sp>
      <p:sp>
        <p:nvSpPr>
          <p:cNvPr id="41" name="Text Box 35">
            <a:extLst>
              <a:ext uri="{FF2B5EF4-FFF2-40B4-BE49-F238E27FC236}">
                <a16:creationId xmlns:a16="http://schemas.microsoft.com/office/drawing/2014/main" id="{8FBF0012-74E7-F146-88BF-B5DBDAFA568F}"/>
              </a:ext>
            </a:extLst>
          </p:cNvPr>
          <p:cNvSpPr txBox="1">
            <a:spLocks noChangeArrowheads="1"/>
          </p:cNvSpPr>
          <p:nvPr/>
        </p:nvSpPr>
        <p:spPr bwMode="auto">
          <a:xfrm>
            <a:off x="14655446" y="24883103"/>
            <a:ext cx="13535025" cy="7520220"/>
          </a:xfrm>
          <a:prstGeom prst="rect">
            <a:avLst/>
          </a:prstGeom>
          <a:noFill/>
          <a:ln w="9525">
            <a:noFill/>
            <a:miter lim="800000"/>
            <a:headEnd/>
            <a:tailEnd/>
          </a:ln>
        </p:spPr>
        <p:txBody>
          <a:bodyPr lIns="171430" tIns="85715" rIns="171430" bIns="85715"/>
          <a:lstStyle/>
          <a:p>
            <a:r>
              <a:rPr lang="en-US" u="sng" dirty="0"/>
              <a:t>Aim 1: </a:t>
            </a:r>
            <a:r>
              <a:rPr lang="en-US" b="1" dirty="0"/>
              <a:t>Effectiveness </a:t>
            </a:r>
            <a:r>
              <a:rPr lang="en-US" dirty="0"/>
              <a:t>of the BFA</a:t>
            </a:r>
          </a:p>
          <a:p>
            <a:pPr marL="571500" lvl="0" indent="-571500">
              <a:buFont typeface="Arial" panose="020B0604020202020204" pitchFamily="34" charset="0"/>
              <a:buChar char="•"/>
            </a:pPr>
            <a:r>
              <a:rPr lang="en-US" dirty="0"/>
              <a:t>Differences in pain scores from baseline to post-treatment for immediate effects</a:t>
            </a:r>
          </a:p>
          <a:p>
            <a:pPr marL="1028645" lvl="1" indent="-571500">
              <a:buFont typeface="Arial" panose="020B0604020202020204" pitchFamily="34" charset="0"/>
              <a:buChar char="•"/>
            </a:pPr>
            <a:r>
              <a:rPr lang="en-US" dirty="0"/>
              <a:t>Paired t-test methods SPSS Statistics used </a:t>
            </a:r>
          </a:p>
          <a:p>
            <a:r>
              <a:rPr lang="en-US" u="sng" dirty="0"/>
              <a:t>Aim 2: </a:t>
            </a:r>
            <a:r>
              <a:rPr lang="en-US" dirty="0"/>
              <a:t>Evaluate the BFA program at system-level outcomes </a:t>
            </a:r>
          </a:p>
          <a:p>
            <a:pPr marL="1028645" lvl="1" indent="-571500">
              <a:buFont typeface="Arial" panose="020B0604020202020204" pitchFamily="34" charset="0"/>
              <a:buChar char="•"/>
            </a:pPr>
            <a:r>
              <a:rPr lang="en-US" b="1" dirty="0"/>
              <a:t>RE-AIM</a:t>
            </a:r>
            <a:r>
              <a:rPr lang="en-US" dirty="0"/>
              <a:t> framework utilized </a:t>
            </a:r>
          </a:p>
          <a:p>
            <a:pPr marL="1485790" lvl="2" indent="-571500">
              <a:buFont typeface="Courier New" panose="02070309020205020404" pitchFamily="49" charset="0"/>
              <a:buChar char="o"/>
            </a:pPr>
            <a:r>
              <a:rPr lang="en-US" b="1" dirty="0"/>
              <a:t>R</a:t>
            </a:r>
            <a:r>
              <a:rPr lang="en-US" dirty="0"/>
              <a:t>each: Number of veterans reached</a:t>
            </a:r>
            <a:endParaRPr lang="en-US" b="1" dirty="0"/>
          </a:p>
          <a:p>
            <a:pPr marL="1485790" lvl="2" indent="-571500">
              <a:buFont typeface="Courier New" panose="02070309020205020404" pitchFamily="49" charset="0"/>
              <a:buChar char="o"/>
            </a:pPr>
            <a:r>
              <a:rPr lang="en-US" b="1" dirty="0"/>
              <a:t>E</a:t>
            </a:r>
            <a:r>
              <a:rPr lang="en-US" dirty="0"/>
              <a:t>ffectiveness</a:t>
            </a:r>
            <a:r>
              <a:rPr lang="en-US" b="1" dirty="0"/>
              <a:t> </a:t>
            </a:r>
            <a:r>
              <a:rPr lang="en-US" dirty="0"/>
              <a:t>of the BFA program</a:t>
            </a:r>
          </a:p>
          <a:p>
            <a:pPr marL="1485790" lvl="2" indent="-571500">
              <a:buFont typeface="Courier New" panose="02070309020205020404" pitchFamily="49" charset="0"/>
              <a:buChar char="o"/>
            </a:pPr>
            <a:r>
              <a:rPr lang="en-US" b="1" dirty="0"/>
              <a:t>A</a:t>
            </a:r>
            <a:r>
              <a:rPr lang="en-US" dirty="0"/>
              <a:t>doption</a:t>
            </a:r>
            <a:r>
              <a:rPr lang="en-US" b="1" dirty="0"/>
              <a:t> </a:t>
            </a:r>
            <a:r>
              <a:rPr lang="en-US" dirty="0"/>
              <a:t>levels of the BFA program</a:t>
            </a:r>
          </a:p>
          <a:p>
            <a:pPr marL="1485790" lvl="2" indent="-571500">
              <a:buFont typeface="Courier New" panose="02070309020205020404" pitchFamily="49" charset="0"/>
              <a:buChar char="o"/>
            </a:pPr>
            <a:r>
              <a:rPr lang="en-US" b="1" dirty="0"/>
              <a:t>I</a:t>
            </a:r>
            <a:r>
              <a:rPr lang="en-US" dirty="0"/>
              <a:t>mplementation</a:t>
            </a:r>
            <a:r>
              <a:rPr lang="en-US" b="1" dirty="0"/>
              <a:t> </a:t>
            </a:r>
            <a:r>
              <a:rPr lang="en-US" dirty="0"/>
              <a:t>of the BFA program</a:t>
            </a:r>
            <a:endParaRPr lang="en-US" b="1" dirty="0"/>
          </a:p>
          <a:p>
            <a:pPr marL="1485790" lvl="2" indent="-571500">
              <a:buFont typeface="Courier New" panose="02070309020205020404" pitchFamily="49" charset="0"/>
              <a:buChar char="o"/>
            </a:pPr>
            <a:r>
              <a:rPr lang="en-US" b="1" dirty="0"/>
              <a:t>M</a:t>
            </a:r>
            <a:r>
              <a:rPr lang="en-US" dirty="0"/>
              <a:t>aintenance of the BFA program</a:t>
            </a:r>
            <a:endParaRPr lang="en-US" b="1" dirty="0"/>
          </a:p>
          <a:p>
            <a:pPr marL="1028645" lvl="1" indent="-571500">
              <a:buFont typeface="Arial" panose="020B0604020202020204" pitchFamily="34" charset="0"/>
              <a:buChar char="•"/>
            </a:pPr>
            <a:r>
              <a:rPr lang="en-US" dirty="0"/>
              <a:t>Qualitative data collected through face-to-face staff interviews and emails</a:t>
            </a:r>
          </a:p>
        </p:txBody>
      </p:sp>
    </p:spTree>
  </p:cSld>
  <p:clrMapOvr>
    <a:masterClrMapping/>
  </p:clrMapOvr>
</p:sld>
</file>

<file path=ppt/theme/theme1.xml><?xml version="1.0" encoding="utf-8"?>
<a:theme xmlns:a="http://schemas.openxmlformats.org/drawingml/2006/main" name="Default Design">
  <a:themeElements>
    <a:clrScheme name="VA NWIHCS">
      <a:dk1>
        <a:srgbClr val="003F72"/>
      </a:dk1>
      <a:lt1>
        <a:srgbClr val="0083BE"/>
      </a:lt1>
      <a:dk2>
        <a:srgbClr val="C6262E"/>
      </a:dk2>
      <a:lt2>
        <a:srgbClr val="772432"/>
      </a:lt2>
      <a:accent1>
        <a:srgbClr val="598527"/>
      </a:accent1>
      <a:accent2>
        <a:srgbClr val="F3CF45"/>
      </a:accent2>
      <a:accent3>
        <a:srgbClr val="F7955B"/>
      </a:accent3>
      <a:accent4>
        <a:srgbClr val="839097"/>
      </a:accent4>
      <a:accent5>
        <a:srgbClr val="DDDDDE"/>
      </a:accent5>
      <a:accent6>
        <a:srgbClr val="C2B48F"/>
      </a:accent6>
      <a:hlink>
        <a:srgbClr val="A3A96B"/>
      </a:hlink>
      <a:folHlink>
        <a:srgbClr val="006A7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703763" rtl="0" eaLnBrk="1" fontAlgn="base" latinLnBrk="0" hangingPunct="1">
          <a:lnSpc>
            <a:spcPct val="100000"/>
          </a:lnSpc>
          <a:spcBef>
            <a:spcPct val="0"/>
          </a:spcBef>
          <a:spcAft>
            <a:spcPct val="0"/>
          </a:spcAft>
          <a:buClrTx/>
          <a:buSzTx/>
          <a:buFontTx/>
          <a:buNone/>
          <a:tabLst/>
          <a:defRPr kumimoji="0" lang="en-US" sz="3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703763" rtl="0" eaLnBrk="1" fontAlgn="base" latinLnBrk="0" hangingPunct="1">
          <a:lnSpc>
            <a:spcPct val="100000"/>
          </a:lnSpc>
          <a:spcBef>
            <a:spcPct val="0"/>
          </a:spcBef>
          <a:spcAft>
            <a:spcPct val="0"/>
          </a:spcAft>
          <a:buClrTx/>
          <a:buSzTx/>
          <a:buFontTx/>
          <a:buNone/>
          <a:tabLst/>
          <a:defRPr kumimoji="0" lang="en-US" sz="3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4 foot by 3 foot poster template</Template>
  <TotalTime>13772</TotalTime>
  <Words>576</Words>
  <Application>Microsoft Office PowerPoint</Application>
  <PresentationFormat>Custom</PresentationFormat>
  <Paragraphs>53</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Courier New</vt:lpstr>
      <vt:lpstr>Default Design</vt:lpstr>
      <vt:lpstr> PROGRAM EVALUATION FOR VA NEBRASKA-WESTERN IOWA BATTLEFIELD ACUPUNCTURE CLINIC  Maya Manjarrez DNP, APRN-NP, RN; Hoa Nguyen DNP, BSN, RN; Maria Ramirez DNP, APRN-NP, RN; Janet Cuddigan, PhD, RN, FAAN Leeza A. Struwe, PhD, MSN, RN  </vt:lpstr>
    </vt:vector>
  </TitlesOfParts>
  <Company>Graphicsland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Style E 36 by 48</dc:title>
  <dc:creator>Cindy Kranz</dc:creator>
  <cp:lastModifiedBy>Cohen, Marlene Z</cp:lastModifiedBy>
  <cp:revision>176</cp:revision>
  <dcterms:created xsi:type="dcterms:W3CDTF">2012-07-13T14:55:03Z</dcterms:created>
  <dcterms:modified xsi:type="dcterms:W3CDTF">2021-04-28T19:37:12Z</dcterms:modified>
</cp:coreProperties>
</file>