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098" r:id="rId1"/>
  </p:sldMasterIdLst>
  <p:notesMasterIdLst>
    <p:notesMasterId r:id="rId4"/>
  </p:notesMasterIdLst>
  <p:sldIdLst>
    <p:sldId id="256" r:id="rId2"/>
    <p:sldId id="257" r:id="rId3"/>
  </p:sldIdLst>
  <p:sldSz cx="32918400" cy="21945600"/>
  <p:notesSz cx="6858000" cy="9313863"/>
  <p:defaultTextStyle>
    <a:defPPr>
      <a:defRPr lang="en-US"/>
    </a:defPPr>
    <a:lvl1pPr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96" charset="0"/>
        <a:ea typeface="+mn-ea"/>
        <a:cs typeface="+mn-cs"/>
      </a:defRPr>
    </a:lvl1pPr>
    <a:lvl2pPr marL="4572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96" charset="0"/>
        <a:ea typeface="+mn-ea"/>
        <a:cs typeface="+mn-cs"/>
      </a:defRPr>
    </a:lvl2pPr>
    <a:lvl3pPr marL="9144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96" charset="0"/>
        <a:ea typeface="+mn-ea"/>
        <a:cs typeface="+mn-cs"/>
      </a:defRPr>
    </a:lvl3pPr>
    <a:lvl4pPr marL="13716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96" charset="0"/>
        <a:ea typeface="+mn-ea"/>
        <a:cs typeface="+mn-cs"/>
      </a:defRPr>
    </a:lvl4pPr>
    <a:lvl5pPr marL="18288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96" charset="0"/>
        <a:ea typeface="+mn-ea"/>
        <a:cs typeface="+mn-cs"/>
      </a:defRPr>
    </a:lvl5pPr>
    <a:lvl6pPr marL="22860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96" charset="0"/>
        <a:ea typeface="+mn-ea"/>
        <a:cs typeface="+mn-cs"/>
      </a:defRPr>
    </a:lvl6pPr>
    <a:lvl7pPr marL="27432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96" charset="0"/>
        <a:ea typeface="+mn-ea"/>
        <a:cs typeface="+mn-cs"/>
      </a:defRPr>
    </a:lvl7pPr>
    <a:lvl8pPr marL="32004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96" charset="0"/>
        <a:ea typeface="+mn-ea"/>
        <a:cs typeface="+mn-cs"/>
      </a:defRPr>
    </a:lvl8pPr>
    <a:lvl9pPr marL="36576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96" charset="0"/>
        <a:ea typeface="+mn-ea"/>
        <a:cs typeface="+mn-cs"/>
      </a:defRPr>
    </a:lvl9pPr>
  </p:defaultTextStyle>
  <p:extLst>
    <p:ext uri="{EFAFB233-063F-42B5-8137-9DF3F51BA10A}">
      <p15:sldGuideLst xmlns:p15="http://schemas.microsoft.com/office/powerpoint/2012/main">
        <p15:guide id="1" orient="horz" pos="3264">
          <p15:clr>
            <a:srgbClr val="A4A3A4"/>
          </p15:clr>
        </p15:guide>
        <p15:guide id="2" pos="864">
          <p15:clr>
            <a:srgbClr val="A4A3A4"/>
          </p15:clr>
        </p15:guide>
      </p15:sldGuideLst>
    </p:ext>
    <p:ext uri="{2D200454-40CA-4A62-9FC3-DE9A4176ACB9}">
      <p15:notesGuideLst xmlns:p15="http://schemas.microsoft.com/office/powerpoint/2012/main">
        <p15:guide id="1" orient="horz" pos="2934" userDrawn="1">
          <p15:clr>
            <a:srgbClr val="A4A3A4"/>
          </p15:clr>
        </p15:guide>
        <p15:guide id="2" pos="215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3399FF"/>
    <a:srgbClr val="333399"/>
    <a:srgbClr val="000099"/>
    <a:srgbClr val="FFBF0B"/>
    <a:srgbClr val="FF0000"/>
    <a:srgbClr val="9F9FCF"/>
    <a:srgbClr val="00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74"/>
  </p:normalViewPr>
  <p:slideViewPr>
    <p:cSldViewPr>
      <p:cViewPr varScale="1">
        <p:scale>
          <a:sx n="33" d="100"/>
          <a:sy n="33" d="100"/>
        </p:scale>
        <p:origin x="840" y="204"/>
      </p:cViewPr>
      <p:guideLst>
        <p:guide orient="horz" pos="3264"/>
        <p:guide pos="864"/>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37" d="100"/>
          <a:sy n="37" d="100"/>
        </p:scale>
        <p:origin x="-1488" y="-84"/>
      </p:cViewPr>
      <p:guideLst>
        <p:guide orient="horz" pos="2934"/>
        <p:guide pos="215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56509" cy="460892"/>
          </a:xfrm>
          <a:prstGeom prst="rect">
            <a:avLst/>
          </a:prstGeom>
          <a:noFill/>
          <a:ln w="9525">
            <a:noFill/>
            <a:miter lim="800000"/>
            <a:headEnd/>
            <a:tailEnd/>
          </a:ln>
          <a:effectLst/>
        </p:spPr>
        <p:txBody>
          <a:bodyPr vert="horz" wrap="square" lIns="92667" tIns="46333" rIns="92667" bIns="46333" numCol="1" anchor="t" anchorCtr="0" compatLnSpc="1">
            <a:prstTxWarp prst="textNoShape">
              <a:avLst/>
            </a:prstTxWarp>
          </a:bodyPr>
          <a:lstStyle>
            <a:lvl1pPr>
              <a:defRPr sz="1200">
                <a:effectLst/>
              </a:defRPr>
            </a:lvl1pPr>
          </a:lstStyle>
          <a:p>
            <a:endParaRPr lang="en-US"/>
          </a:p>
        </p:txBody>
      </p:sp>
      <p:sp>
        <p:nvSpPr>
          <p:cNvPr id="4099" name="Rectangle 3"/>
          <p:cNvSpPr>
            <a:spLocks noGrp="1" noChangeArrowheads="1"/>
          </p:cNvSpPr>
          <p:nvPr>
            <p:ph type="dt" idx="1"/>
          </p:nvPr>
        </p:nvSpPr>
        <p:spPr bwMode="auto">
          <a:xfrm>
            <a:off x="3890144" y="0"/>
            <a:ext cx="2956509" cy="460892"/>
          </a:xfrm>
          <a:prstGeom prst="rect">
            <a:avLst/>
          </a:prstGeom>
          <a:noFill/>
          <a:ln w="9525">
            <a:noFill/>
            <a:miter lim="800000"/>
            <a:headEnd/>
            <a:tailEnd/>
          </a:ln>
          <a:effectLst/>
        </p:spPr>
        <p:txBody>
          <a:bodyPr vert="horz" wrap="square" lIns="92667" tIns="46333" rIns="92667" bIns="46333" numCol="1" anchor="t" anchorCtr="0" compatLnSpc="1">
            <a:prstTxWarp prst="textNoShape">
              <a:avLst/>
            </a:prstTxWarp>
          </a:bodyPr>
          <a:lstStyle>
            <a:lvl1pPr algn="r">
              <a:defRPr sz="1200">
                <a:effectLst/>
              </a:defRPr>
            </a:lvl1pPr>
          </a:lstStyle>
          <a:p>
            <a:endParaRPr lang="en-US"/>
          </a:p>
        </p:txBody>
      </p:sp>
      <p:sp>
        <p:nvSpPr>
          <p:cNvPr id="4100" name="Rectangle 4"/>
          <p:cNvSpPr>
            <a:spLocks noGrp="1" noRot="1" noChangeAspect="1" noChangeArrowheads="1" noTextEdit="1"/>
          </p:cNvSpPr>
          <p:nvPr>
            <p:ph type="sldImg" idx="2"/>
          </p:nvPr>
        </p:nvSpPr>
        <p:spPr bwMode="auto">
          <a:xfrm>
            <a:off x="773113" y="690563"/>
            <a:ext cx="5300662" cy="3533775"/>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933635" y="4455291"/>
            <a:ext cx="4979384" cy="4148030"/>
          </a:xfrm>
          <a:prstGeom prst="rect">
            <a:avLst/>
          </a:prstGeom>
          <a:noFill/>
          <a:ln w="9525">
            <a:noFill/>
            <a:miter lim="800000"/>
            <a:headEnd/>
            <a:tailEnd/>
          </a:ln>
          <a:effectLst/>
        </p:spPr>
        <p:txBody>
          <a:bodyPr vert="horz" wrap="square" lIns="92667" tIns="46333" rIns="92667" bIns="46333"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02" name="Rectangle 6"/>
          <p:cNvSpPr>
            <a:spLocks noGrp="1" noChangeArrowheads="1"/>
          </p:cNvSpPr>
          <p:nvPr>
            <p:ph type="ftr" sz="quarter" idx="4"/>
          </p:nvPr>
        </p:nvSpPr>
        <p:spPr bwMode="auto">
          <a:xfrm>
            <a:off x="0" y="8833767"/>
            <a:ext cx="2956509" cy="460892"/>
          </a:xfrm>
          <a:prstGeom prst="rect">
            <a:avLst/>
          </a:prstGeom>
          <a:noFill/>
          <a:ln w="9525">
            <a:noFill/>
            <a:miter lim="800000"/>
            <a:headEnd/>
            <a:tailEnd/>
          </a:ln>
          <a:effectLst/>
        </p:spPr>
        <p:txBody>
          <a:bodyPr vert="horz" wrap="square" lIns="92667" tIns="46333" rIns="92667" bIns="46333" numCol="1" anchor="b" anchorCtr="0" compatLnSpc="1">
            <a:prstTxWarp prst="textNoShape">
              <a:avLst/>
            </a:prstTxWarp>
          </a:bodyPr>
          <a:lstStyle>
            <a:lvl1pPr>
              <a:defRPr sz="1200">
                <a:effectLst/>
              </a:defRPr>
            </a:lvl1pPr>
          </a:lstStyle>
          <a:p>
            <a:endParaRPr lang="en-US"/>
          </a:p>
        </p:txBody>
      </p:sp>
      <p:sp>
        <p:nvSpPr>
          <p:cNvPr id="4103" name="Rectangle 7"/>
          <p:cNvSpPr>
            <a:spLocks noGrp="1" noChangeArrowheads="1"/>
          </p:cNvSpPr>
          <p:nvPr>
            <p:ph type="sldNum" sz="quarter" idx="5"/>
          </p:nvPr>
        </p:nvSpPr>
        <p:spPr bwMode="auto">
          <a:xfrm>
            <a:off x="3890144" y="8833767"/>
            <a:ext cx="2956509" cy="460892"/>
          </a:xfrm>
          <a:prstGeom prst="rect">
            <a:avLst/>
          </a:prstGeom>
          <a:noFill/>
          <a:ln w="9525">
            <a:noFill/>
            <a:miter lim="800000"/>
            <a:headEnd/>
            <a:tailEnd/>
          </a:ln>
          <a:effectLst/>
        </p:spPr>
        <p:txBody>
          <a:bodyPr vert="horz" wrap="square" lIns="92667" tIns="46333" rIns="92667" bIns="46333" numCol="1" anchor="b" anchorCtr="0" compatLnSpc="1">
            <a:prstTxWarp prst="textNoShape">
              <a:avLst/>
            </a:prstTxWarp>
          </a:bodyPr>
          <a:lstStyle>
            <a:lvl1pPr algn="r">
              <a:defRPr sz="1200">
                <a:effectLst/>
              </a:defRPr>
            </a:lvl1pPr>
          </a:lstStyle>
          <a:p>
            <a:fld id="{8D7E6CBB-6EA2-4EFB-AEEF-82DC92326B7E}" type="slidenum">
              <a:rPr lang="en-US"/>
              <a:pPr/>
              <a:t>‹#›</a:t>
            </a:fld>
            <a:endParaRPr lang="en-US"/>
          </a:p>
        </p:txBody>
      </p:sp>
    </p:spTree>
    <p:extLst>
      <p:ext uri="{BB962C8B-B14F-4D97-AF65-F5344CB8AC3E}">
        <p14:creationId xmlns:p14="http://schemas.microsoft.com/office/powerpoint/2010/main" val="39074847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96"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96"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96"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96"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9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D7E6CBB-6EA2-4EFB-AEEF-82DC92326B7E}" type="slidenum">
              <a:rPr lang="en-US" smtClean="0"/>
              <a:pPr/>
              <a:t>1</a:t>
            </a:fld>
            <a:endParaRPr lang="en-US"/>
          </a:p>
        </p:txBody>
      </p:sp>
    </p:spTree>
    <p:extLst>
      <p:ext uri="{BB962C8B-B14F-4D97-AF65-F5344CB8AC3E}">
        <p14:creationId xmlns:p14="http://schemas.microsoft.com/office/powerpoint/2010/main" val="554944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7" name="Group 76" title="Feather Background"/>
          <p:cNvGrpSpPr/>
          <p:nvPr/>
        </p:nvGrpSpPr>
        <p:grpSpPr>
          <a:xfrm>
            <a:off x="-22621" y="0"/>
            <a:ext cx="32949076" cy="21975763"/>
            <a:chOff x="-6284" y="0"/>
            <a:chExt cx="9152521" cy="6867426"/>
          </a:xfrm>
        </p:grpSpPr>
        <p:sp>
          <p:nvSpPr>
            <p:cNvPr id="67" name="Freeform 41"/>
            <p:cNvSpPr>
              <a:spLocks noEditPoints="1"/>
            </p:cNvSpPr>
            <p:nvPr/>
          </p:nvSpPr>
          <p:spPr bwMode="auto">
            <a:xfrm>
              <a:off x="0" y="0"/>
              <a:ext cx="9146237" cy="6858000"/>
            </a:xfrm>
            <a:custGeom>
              <a:avLst/>
              <a:gdLst/>
              <a:ahLst/>
              <a:cxnLst/>
              <a:rect l="0" t="0" r="r" b="b"/>
              <a:pathLst>
                <a:path w="2882" h="2160">
                  <a:moveTo>
                    <a:pt x="582" y="371"/>
                  </a:moveTo>
                  <a:cubicBezTo>
                    <a:pt x="592" y="376"/>
                    <a:pt x="600" y="381"/>
                    <a:pt x="610" y="384"/>
                  </a:cubicBezTo>
                  <a:cubicBezTo>
                    <a:pt x="617" y="384"/>
                    <a:pt x="618" y="390"/>
                    <a:pt x="626" y="389"/>
                  </a:cubicBezTo>
                  <a:cubicBezTo>
                    <a:pt x="626" y="393"/>
                    <a:pt x="632" y="391"/>
                    <a:pt x="632" y="394"/>
                  </a:cubicBezTo>
                  <a:cubicBezTo>
                    <a:pt x="635" y="393"/>
                    <a:pt x="640" y="395"/>
                    <a:pt x="641" y="392"/>
                  </a:cubicBezTo>
                  <a:cubicBezTo>
                    <a:pt x="632" y="388"/>
                    <a:pt x="622" y="386"/>
                    <a:pt x="615" y="380"/>
                  </a:cubicBezTo>
                  <a:cubicBezTo>
                    <a:pt x="609" y="379"/>
                    <a:pt x="605" y="377"/>
                    <a:pt x="602" y="373"/>
                  </a:cubicBezTo>
                  <a:cubicBezTo>
                    <a:pt x="596" y="372"/>
                    <a:pt x="592" y="370"/>
                    <a:pt x="589" y="367"/>
                  </a:cubicBezTo>
                  <a:cubicBezTo>
                    <a:pt x="580" y="363"/>
                    <a:pt x="573" y="358"/>
                    <a:pt x="565" y="353"/>
                  </a:cubicBezTo>
                  <a:cubicBezTo>
                    <a:pt x="565" y="347"/>
                    <a:pt x="556" y="349"/>
                    <a:pt x="555" y="344"/>
                  </a:cubicBezTo>
                  <a:cubicBezTo>
                    <a:pt x="554" y="342"/>
                    <a:pt x="552" y="341"/>
                    <a:pt x="550" y="340"/>
                  </a:cubicBezTo>
                  <a:cubicBezTo>
                    <a:pt x="546" y="340"/>
                    <a:pt x="546" y="337"/>
                    <a:pt x="544" y="335"/>
                  </a:cubicBezTo>
                  <a:cubicBezTo>
                    <a:pt x="544" y="329"/>
                    <a:pt x="536" y="332"/>
                    <a:pt x="535" y="326"/>
                  </a:cubicBezTo>
                  <a:cubicBezTo>
                    <a:pt x="532" y="326"/>
                    <a:pt x="531" y="325"/>
                    <a:pt x="529" y="324"/>
                  </a:cubicBezTo>
                  <a:cubicBezTo>
                    <a:pt x="530" y="320"/>
                    <a:pt x="526" y="319"/>
                    <a:pt x="525" y="317"/>
                  </a:cubicBezTo>
                  <a:cubicBezTo>
                    <a:pt x="522" y="314"/>
                    <a:pt x="516" y="313"/>
                    <a:pt x="514" y="308"/>
                  </a:cubicBezTo>
                  <a:cubicBezTo>
                    <a:pt x="511" y="305"/>
                    <a:pt x="507" y="302"/>
                    <a:pt x="503" y="299"/>
                  </a:cubicBezTo>
                  <a:cubicBezTo>
                    <a:pt x="492" y="285"/>
                    <a:pt x="480" y="270"/>
                    <a:pt x="467" y="257"/>
                  </a:cubicBezTo>
                  <a:cubicBezTo>
                    <a:pt x="466" y="249"/>
                    <a:pt x="459" y="246"/>
                    <a:pt x="457" y="239"/>
                  </a:cubicBezTo>
                  <a:cubicBezTo>
                    <a:pt x="455" y="236"/>
                    <a:pt x="453" y="233"/>
                    <a:pt x="450" y="230"/>
                  </a:cubicBezTo>
                  <a:cubicBezTo>
                    <a:pt x="449" y="230"/>
                    <a:pt x="448" y="229"/>
                    <a:pt x="450" y="228"/>
                  </a:cubicBezTo>
                  <a:cubicBezTo>
                    <a:pt x="450" y="225"/>
                    <a:pt x="447" y="226"/>
                    <a:pt x="446" y="224"/>
                  </a:cubicBezTo>
                  <a:cubicBezTo>
                    <a:pt x="442" y="219"/>
                    <a:pt x="438" y="213"/>
                    <a:pt x="433" y="208"/>
                  </a:cubicBezTo>
                  <a:cubicBezTo>
                    <a:pt x="434" y="197"/>
                    <a:pt x="424" y="197"/>
                    <a:pt x="423" y="188"/>
                  </a:cubicBezTo>
                  <a:cubicBezTo>
                    <a:pt x="418" y="189"/>
                    <a:pt x="421" y="182"/>
                    <a:pt x="416" y="182"/>
                  </a:cubicBezTo>
                  <a:cubicBezTo>
                    <a:pt x="419" y="175"/>
                    <a:pt x="409" y="179"/>
                    <a:pt x="410" y="173"/>
                  </a:cubicBezTo>
                  <a:cubicBezTo>
                    <a:pt x="408" y="165"/>
                    <a:pt x="401" y="162"/>
                    <a:pt x="397" y="155"/>
                  </a:cubicBezTo>
                  <a:cubicBezTo>
                    <a:pt x="395" y="148"/>
                    <a:pt x="385" y="147"/>
                    <a:pt x="385" y="137"/>
                  </a:cubicBezTo>
                  <a:cubicBezTo>
                    <a:pt x="382" y="135"/>
                    <a:pt x="378" y="134"/>
                    <a:pt x="378" y="129"/>
                  </a:cubicBezTo>
                  <a:cubicBezTo>
                    <a:pt x="377" y="128"/>
                    <a:pt x="374" y="128"/>
                    <a:pt x="374" y="126"/>
                  </a:cubicBezTo>
                  <a:cubicBezTo>
                    <a:pt x="374" y="123"/>
                    <a:pt x="370" y="124"/>
                    <a:pt x="370" y="122"/>
                  </a:cubicBezTo>
                  <a:cubicBezTo>
                    <a:pt x="368" y="118"/>
                    <a:pt x="365" y="115"/>
                    <a:pt x="363" y="111"/>
                  </a:cubicBezTo>
                  <a:cubicBezTo>
                    <a:pt x="358" y="110"/>
                    <a:pt x="362" y="100"/>
                    <a:pt x="355" y="102"/>
                  </a:cubicBezTo>
                  <a:cubicBezTo>
                    <a:pt x="354" y="91"/>
                    <a:pt x="342" y="90"/>
                    <a:pt x="342" y="78"/>
                  </a:cubicBezTo>
                  <a:cubicBezTo>
                    <a:pt x="336" y="73"/>
                    <a:pt x="332" y="65"/>
                    <a:pt x="328" y="58"/>
                  </a:cubicBezTo>
                  <a:cubicBezTo>
                    <a:pt x="321" y="58"/>
                    <a:pt x="322" y="51"/>
                    <a:pt x="319" y="49"/>
                  </a:cubicBezTo>
                  <a:cubicBezTo>
                    <a:pt x="314" y="47"/>
                    <a:pt x="313" y="41"/>
                    <a:pt x="308" y="40"/>
                  </a:cubicBezTo>
                  <a:cubicBezTo>
                    <a:pt x="308" y="34"/>
                    <a:pt x="305" y="31"/>
                    <a:pt x="300" y="31"/>
                  </a:cubicBezTo>
                  <a:cubicBezTo>
                    <a:pt x="301" y="24"/>
                    <a:pt x="294" y="25"/>
                    <a:pt x="294" y="20"/>
                  </a:cubicBezTo>
                  <a:cubicBezTo>
                    <a:pt x="287" y="14"/>
                    <a:pt x="280" y="9"/>
                    <a:pt x="274" y="2"/>
                  </a:cubicBezTo>
                  <a:cubicBezTo>
                    <a:pt x="274" y="1"/>
                    <a:pt x="273" y="1"/>
                    <a:pt x="273" y="0"/>
                  </a:cubicBezTo>
                  <a:cubicBezTo>
                    <a:pt x="261" y="0"/>
                    <a:pt x="261" y="0"/>
                    <a:pt x="261" y="0"/>
                  </a:cubicBezTo>
                  <a:cubicBezTo>
                    <a:pt x="265" y="4"/>
                    <a:pt x="270" y="8"/>
                    <a:pt x="274" y="13"/>
                  </a:cubicBezTo>
                  <a:cubicBezTo>
                    <a:pt x="280" y="19"/>
                    <a:pt x="286" y="26"/>
                    <a:pt x="291" y="33"/>
                  </a:cubicBezTo>
                  <a:cubicBezTo>
                    <a:pt x="298" y="38"/>
                    <a:pt x="303" y="44"/>
                    <a:pt x="308" y="51"/>
                  </a:cubicBezTo>
                  <a:cubicBezTo>
                    <a:pt x="320" y="64"/>
                    <a:pt x="331" y="77"/>
                    <a:pt x="340" y="93"/>
                  </a:cubicBezTo>
                  <a:cubicBezTo>
                    <a:pt x="345" y="95"/>
                    <a:pt x="345" y="101"/>
                    <a:pt x="348" y="104"/>
                  </a:cubicBezTo>
                  <a:cubicBezTo>
                    <a:pt x="349" y="109"/>
                    <a:pt x="356" y="108"/>
                    <a:pt x="355" y="115"/>
                  </a:cubicBezTo>
                  <a:cubicBezTo>
                    <a:pt x="358" y="118"/>
                    <a:pt x="361" y="121"/>
                    <a:pt x="363" y="124"/>
                  </a:cubicBezTo>
                  <a:cubicBezTo>
                    <a:pt x="362" y="131"/>
                    <a:pt x="369" y="130"/>
                    <a:pt x="369" y="135"/>
                  </a:cubicBezTo>
                  <a:cubicBezTo>
                    <a:pt x="370" y="141"/>
                    <a:pt x="378" y="138"/>
                    <a:pt x="378" y="144"/>
                  </a:cubicBezTo>
                  <a:cubicBezTo>
                    <a:pt x="379" y="146"/>
                    <a:pt x="382" y="145"/>
                    <a:pt x="382" y="148"/>
                  </a:cubicBezTo>
                  <a:cubicBezTo>
                    <a:pt x="382" y="150"/>
                    <a:pt x="385" y="150"/>
                    <a:pt x="387" y="151"/>
                  </a:cubicBezTo>
                  <a:cubicBezTo>
                    <a:pt x="391" y="165"/>
                    <a:pt x="402" y="174"/>
                    <a:pt x="410" y="186"/>
                  </a:cubicBezTo>
                  <a:cubicBezTo>
                    <a:pt x="414" y="192"/>
                    <a:pt x="418" y="198"/>
                    <a:pt x="423" y="204"/>
                  </a:cubicBezTo>
                  <a:cubicBezTo>
                    <a:pt x="423" y="208"/>
                    <a:pt x="423" y="213"/>
                    <a:pt x="429" y="213"/>
                  </a:cubicBezTo>
                  <a:cubicBezTo>
                    <a:pt x="427" y="218"/>
                    <a:pt x="433" y="217"/>
                    <a:pt x="433" y="221"/>
                  </a:cubicBezTo>
                  <a:cubicBezTo>
                    <a:pt x="440" y="225"/>
                    <a:pt x="440" y="234"/>
                    <a:pt x="446" y="239"/>
                  </a:cubicBezTo>
                  <a:cubicBezTo>
                    <a:pt x="448" y="246"/>
                    <a:pt x="455" y="249"/>
                    <a:pt x="456" y="257"/>
                  </a:cubicBezTo>
                  <a:cubicBezTo>
                    <a:pt x="462" y="256"/>
                    <a:pt x="458" y="265"/>
                    <a:pt x="465" y="264"/>
                  </a:cubicBezTo>
                  <a:cubicBezTo>
                    <a:pt x="464" y="269"/>
                    <a:pt x="468" y="270"/>
                    <a:pt x="471" y="272"/>
                  </a:cubicBezTo>
                  <a:cubicBezTo>
                    <a:pt x="474" y="279"/>
                    <a:pt x="478" y="284"/>
                    <a:pt x="484" y="288"/>
                  </a:cubicBezTo>
                  <a:cubicBezTo>
                    <a:pt x="483" y="294"/>
                    <a:pt x="481" y="285"/>
                    <a:pt x="477" y="286"/>
                  </a:cubicBezTo>
                  <a:cubicBezTo>
                    <a:pt x="476" y="282"/>
                    <a:pt x="474" y="280"/>
                    <a:pt x="471" y="279"/>
                  </a:cubicBezTo>
                  <a:cubicBezTo>
                    <a:pt x="468" y="274"/>
                    <a:pt x="462" y="272"/>
                    <a:pt x="460" y="266"/>
                  </a:cubicBezTo>
                  <a:cubicBezTo>
                    <a:pt x="451" y="258"/>
                    <a:pt x="445" y="247"/>
                    <a:pt x="437" y="239"/>
                  </a:cubicBezTo>
                  <a:cubicBezTo>
                    <a:pt x="432" y="228"/>
                    <a:pt x="423" y="219"/>
                    <a:pt x="416" y="210"/>
                  </a:cubicBezTo>
                  <a:cubicBezTo>
                    <a:pt x="414" y="208"/>
                    <a:pt x="411" y="206"/>
                    <a:pt x="409" y="203"/>
                  </a:cubicBezTo>
                  <a:cubicBezTo>
                    <a:pt x="408" y="202"/>
                    <a:pt x="405" y="199"/>
                    <a:pt x="405" y="197"/>
                  </a:cubicBezTo>
                  <a:cubicBezTo>
                    <a:pt x="405" y="194"/>
                    <a:pt x="396" y="187"/>
                    <a:pt x="395" y="181"/>
                  </a:cubicBezTo>
                  <a:cubicBezTo>
                    <a:pt x="386" y="173"/>
                    <a:pt x="382" y="160"/>
                    <a:pt x="373" y="152"/>
                  </a:cubicBezTo>
                  <a:cubicBezTo>
                    <a:pt x="368" y="141"/>
                    <a:pt x="359" y="133"/>
                    <a:pt x="352" y="124"/>
                  </a:cubicBezTo>
                  <a:cubicBezTo>
                    <a:pt x="349" y="118"/>
                    <a:pt x="345" y="113"/>
                    <a:pt x="342" y="108"/>
                  </a:cubicBezTo>
                  <a:cubicBezTo>
                    <a:pt x="342" y="106"/>
                    <a:pt x="339" y="106"/>
                    <a:pt x="337" y="106"/>
                  </a:cubicBezTo>
                  <a:cubicBezTo>
                    <a:pt x="338" y="103"/>
                    <a:pt x="337" y="102"/>
                    <a:pt x="335" y="101"/>
                  </a:cubicBezTo>
                  <a:cubicBezTo>
                    <a:pt x="336" y="98"/>
                    <a:pt x="334" y="96"/>
                    <a:pt x="331" y="95"/>
                  </a:cubicBezTo>
                  <a:cubicBezTo>
                    <a:pt x="327" y="83"/>
                    <a:pt x="317" y="77"/>
                    <a:pt x="312" y="66"/>
                  </a:cubicBezTo>
                  <a:cubicBezTo>
                    <a:pt x="307" y="67"/>
                    <a:pt x="310" y="60"/>
                    <a:pt x="306" y="59"/>
                  </a:cubicBezTo>
                  <a:cubicBezTo>
                    <a:pt x="301" y="60"/>
                    <a:pt x="303" y="53"/>
                    <a:pt x="299" y="53"/>
                  </a:cubicBezTo>
                  <a:cubicBezTo>
                    <a:pt x="297" y="47"/>
                    <a:pt x="291" y="45"/>
                    <a:pt x="289" y="39"/>
                  </a:cubicBezTo>
                  <a:cubicBezTo>
                    <a:pt x="284" y="36"/>
                    <a:pt x="279" y="31"/>
                    <a:pt x="276" y="26"/>
                  </a:cubicBezTo>
                  <a:cubicBezTo>
                    <a:pt x="274" y="24"/>
                    <a:pt x="272" y="22"/>
                    <a:pt x="270" y="19"/>
                  </a:cubicBezTo>
                  <a:cubicBezTo>
                    <a:pt x="267" y="18"/>
                    <a:pt x="267" y="14"/>
                    <a:pt x="263" y="15"/>
                  </a:cubicBezTo>
                  <a:cubicBezTo>
                    <a:pt x="260" y="9"/>
                    <a:pt x="256" y="5"/>
                    <a:pt x="250" y="1"/>
                  </a:cubicBezTo>
                  <a:cubicBezTo>
                    <a:pt x="250" y="1"/>
                    <a:pt x="250" y="0"/>
                    <a:pt x="250" y="0"/>
                  </a:cubicBezTo>
                  <a:cubicBezTo>
                    <a:pt x="238" y="0"/>
                    <a:pt x="238" y="0"/>
                    <a:pt x="238" y="0"/>
                  </a:cubicBezTo>
                  <a:cubicBezTo>
                    <a:pt x="238" y="0"/>
                    <a:pt x="239" y="1"/>
                    <a:pt x="239" y="1"/>
                  </a:cubicBezTo>
                  <a:cubicBezTo>
                    <a:pt x="245" y="9"/>
                    <a:pt x="256" y="12"/>
                    <a:pt x="259" y="23"/>
                  </a:cubicBezTo>
                  <a:cubicBezTo>
                    <a:pt x="269" y="27"/>
                    <a:pt x="273" y="36"/>
                    <a:pt x="280" y="44"/>
                  </a:cubicBezTo>
                  <a:cubicBezTo>
                    <a:pt x="286" y="45"/>
                    <a:pt x="284" y="54"/>
                    <a:pt x="291" y="55"/>
                  </a:cubicBezTo>
                  <a:cubicBezTo>
                    <a:pt x="294" y="58"/>
                    <a:pt x="296" y="64"/>
                    <a:pt x="301" y="66"/>
                  </a:cubicBezTo>
                  <a:cubicBezTo>
                    <a:pt x="301" y="68"/>
                    <a:pt x="304" y="69"/>
                    <a:pt x="301" y="70"/>
                  </a:cubicBezTo>
                  <a:cubicBezTo>
                    <a:pt x="302" y="73"/>
                    <a:pt x="306" y="73"/>
                    <a:pt x="308" y="75"/>
                  </a:cubicBezTo>
                  <a:cubicBezTo>
                    <a:pt x="309" y="81"/>
                    <a:pt x="317" y="80"/>
                    <a:pt x="316" y="88"/>
                  </a:cubicBezTo>
                  <a:cubicBezTo>
                    <a:pt x="323" y="95"/>
                    <a:pt x="328" y="105"/>
                    <a:pt x="335" y="112"/>
                  </a:cubicBezTo>
                  <a:cubicBezTo>
                    <a:pt x="340" y="121"/>
                    <a:pt x="347" y="128"/>
                    <a:pt x="352" y="137"/>
                  </a:cubicBezTo>
                  <a:cubicBezTo>
                    <a:pt x="359" y="145"/>
                    <a:pt x="363" y="154"/>
                    <a:pt x="371" y="161"/>
                  </a:cubicBezTo>
                  <a:cubicBezTo>
                    <a:pt x="376" y="170"/>
                    <a:pt x="381" y="179"/>
                    <a:pt x="388" y="186"/>
                  </a:cubicBezTo>
                  <a:cubicBezTo>
                    <a:pt x="389" y="188"/>
                    <a:pt x="391" y="190"/>
                    <a:pt x="390" y="194"/>
                  </a:cubicBezTo>
                  <a:cubicBezTo>
                    <a:pt x="393" y="195"/>
                    <a:pt x="395" y="197"/>
                    <a:pt x="396" y="199"/>
                  </a:cubicBezTo>
                  <a:cubicBezTo>
                    <a:pt x="400" y="199"/>
                    <a:pt x="398" y="205"/>
                    <a:pt x="401" y="205"/>
                  </a:cubicBezTo>
                  <a:cubicBezTo>
                    <a:pt x="404" y="206"/>
                    <a:pt x="403" y="210"/>
                    <a:pt x="405" y="212"/>
                  </a:cubicBezTo>
                  <a:cubicBezTo>
                    <a:pt x="421" y="225"/>
                    <a:pt x="430" y="244"/>
                    <a:pt x="443" y="259"/>
                  </a:cubicBezTo>
                  <a:cubicBezTo>
                    <a:pt x="447" y="261"/>
                    <a:pt x="446" y="268"/>
                    <a:pt x="454" y="268"/>
                  </a:cubicBezTo>
                  <a:cubicBezTo>
                    <a:pt x="456" y="272"/>
                    <a:pt x="461" y="275"/>
                    <a:pt x="462" y="281"/>
                  </a:cubicBezTo>
                  <a:cubicBezTo>
                    <a:pt x="471" y="287"/>
                    <a:pt x="476" y="296"/>
                    <a:pt x="486" y="301"/>
                  </a:cubicBezTo>
                  <a:cubicBezTo>
                    <a:pt x="490" y="311"/>
                    <a:pt x="499" y="316"/>
                    <a:pt x="507" y="321"/>
                  </a:cubicBezTo>
                  <a:cubicBezTo>
                    <a:pt x="512" y="331"/>
                    <a:pt x="525" y="332"/>
                    <a:pt x="531" y="341"/>
                  </a:cubicBezTo>
                  <a:cubicBezTo>
                    <a:pt x="541" y="345"/>
                    <a:pt x="551" y="347"/>
                    <a:pt x="557" y="355"/>
                  </a:cubicBezTo>
                  <a:cubicBezTo>
                    <a:pt x="561" y="357"/>
                    <a:pt x="566" y="359"/>
                    <a:pt x="570" y="362"/>
                  </a:cubicBezTo>
                  <a:cubicBezTo>
                    <a:pt x="573" y="365"/>
                    <a:pt x="579" y="367"/>
                    <a:pt x="582" y="371"/>
                  </a:cubicBezTo>
                  <a:close/>
                  <a:moveTo>
                    <a:pt x="302" y="11"/>
                  </a:moveTo>
                  <a:cubicBezTo>
                    <a:pt x="307" y="12"/>
                    <a:pt x="307" y="17"/>
                    <a:pt x="309" y="20"/>
                  </a:cubicBezTo>
                  <a:cubicBezTo>
                    <a:pt x="311" y="24"/>
                    <a:pt x="318" y="23"/>
                    <a:pt x="317" y="29"/>
                  </a:cubicBezTo>
                  <a:cubicBezTo>
                    <a:pt x="324" y="29"/>
                    <a:pt x="325" y="34"/>
                    <a:pt x="328" y="38"/>
                  </a:cubicBezTo>
                  <a:cubicBezTo>
                    <a:pt x="330" y="42"/>
                    <a:pt x="334" y="46"/>
                    <a:pt x="336" y="49"/>
                  </a:cubicBezTo>
                  <a:cubicBezTo>
                    <a:pt x="341" y="51"/>
                    <a:pt x="342" y="57"/>
                    <a:pt x="345" y="60"/>
                  </a:cubicBezTo>
                  <a:cubicBezTo>
                    <a:pt x="354" y="64"/>
                    <a:pt x="356" y="74"/>
                    <a:pt x="364" y="78"/>
                  </a:cubicBezTo>
                  <a:cubicBezTo>
                    <a:pt x="367" y="88"/>
                    <a:pt x="377" y="91"/>
                    <a:pt x="379" y="102"/>
                  </a:cubicBezTo>
                  <a:cubicBezTo>
                    <a:pt x="382" y="105"/>
                    <a:pt x="389" y="105"/>
                    <a:pt x="387" y="111"/>
                  </a:cubicBezTo>
                  <a:cubicBezTo>
                    <a:pt x="394" y="112"/>
                    <a:pt x="395" y="117"/>
                    <a:pt x="398" y="120"/>
                  </a:cubicBezTo>
                  <a:cubicBezTo>
                    <a:pt x="406" y="126"/>
                    <a:pt x="411" y="133"/>
                    <a:pt x="417" y="140"/>
                  </a:cubicBezTo>
                  <a:cubicBezTo>
                    <a:pt x="421" y="142"/>
                    <a:pt x="421" y="148"/>
                    <a:pt x="426" y="149"/>
                  </a:cubicBezTo>
                  <a:cubicBezTo>
                    <a:pt x="428" y="154"/>
                    <a:pt x="432" y="156"/>
                    <a:pt x="432" y="162"/>
                  </a:cubicBezTo>
                  <a:cubicBezTo>
                    <a:pt x="438" y="163"/>
                    <a:pt x="438" y="170"/>
                    <a:pt x="443" y="171"/>
                  </a:cubicBezTo>
                  <a:cubicBezTo>
                    <a:pt x="441" y="179"/>
                    <a:pt x="450" y="177"/>
                    <a:pt x="449" y="185"/>
                  </a:cubicBezTo>
                  <a:cubicBezTo>
                    <a:pt x="456" y="190"/>
                    <a:pt x="460" y="198"/>
                    <a:pt x="466" y="205"/>
                  </a:cubicBezTo>
                  <a:cubicBezTo>
                    <a:pt x="467" y="210"/>
                    <a:pt x="471" y="213"/>
                    <a:pt x="475" y="216"/>
                  </a:cubicBezTo>
                  <a:cubicBezTo>
                    <a:pt x="476" y="221"/>
                    <a:pt x="482" y="222"/>
                    <a:pt x="483" y="227"/>
                  </a:cubicBezTo>
                  <a:cubicBezTo>
                    <a:pt x="495" y="241"/>
                    <a:pt x="508" y="253"/>
                    <a:pt x="517" y="269"/>
                  </a:cubicBezTo>
                  <a:cubicBezTo>
                    <a:pt x="531" y="283"/>
                    <a:pt x="547" y="295"/>
                    <a:pt x="560" y="309"/>
                  </a:cubicBezTo>
                  <a:cubicBezTo>
                    <a:pt x="566" y="316"/>
                    <a:pt x="578" y="319"/>
                    <a:pt x="583" y="327"/>
                  </a:cubicBezTo>
                  <a:cubicBezTo>
                    <a:pt x="588" y="330"/>
                    <a:pt x="592" y="333"/>
                    <a:pt x="596" y="336"/>
                  </a:cubicBezTo>
                  <a:cubicBezTo>
                    <a:pt x="599" y="341"/>
                    <a:pt x="605" y="342"/>
                    <a:pt x="609" y="345"/>
                  </a:cubicBezTo>
                  <a:cubicBezTo>
                    <a:pt x="617" y="351"/>
                    <a:pt x="625" y="357"/>
                    <a:pt x="635" y="361"/>
                  </a:cubicBezTo>
                  <a:cubicBezTo>
                    <a:pt x="645" y="365"/>
                    <a:pt x="652" y="373"/>
                    <a:pt x="665" y="375"/>
                  </a:cubicBezTo>
                  <a:cubicBezTo>
                    <a:pt x="673" y="381"/>
                    <a:pt x="686" y="381"/>
                    <a:pt x="695" y="386"/>
                  </a:cubicBezTo>
                  <a:cubicBezTo>
                    <a:pt x="703" y="387"/>
                    <a:pt x="704" y="393"/>
                    <a:pt x="713" y="391"/>
                  </a:cubicBezTo>
                  <a:cubicBezTo>
                    <a:pt x="713" y="394"/>
                    <a:pt x="718" y="393"/>
                    <a:pt x="721" y="393"/>
                  </a:cubicBezTo>
                  <a:cubicBezTo>
                    <a:pt x="721" y="396"/>
                    <a:pt x="727" y="396"/>
                    <a:pt x="728" y="394"/>
                  </a:cubicBezTo>
                  <a:cubicBezTo>
                    <a:pt x="715" y="390"/>
                    <a:pt x="704" y="386"/>
                    <a:pt x="691" y="382"/>
                  </a:cubicBezTo>
                  <a:cubicBezTo>
                    <a:pt x="684" y="373"/>
                    <a:pt x="665" y="375"/>
                    <a:pt x="659" y="366"/>
                  </a:cubicBezTo>
                  <a:cubicBezTo>
                    <a:pt x="651" y="365"/>
                    <a:pt x="649" y="359"/>
                    <a:pt x="642" y="359"/>
                  </a:cubicBezTo>
                  <a:cubicBezTo>
                    <a:pt x="637" y="355"/>
                    <a:pt x="633" y="352"/>
                    <a:pt x="626" y="350"/>
                  </a:cubicBezTo>
                  <a:cubicBezTo>
                    <a:pt x="623" y="350"/>
                    <a:pt x="625" y="344"/>
                    <a:pt x="620" y="345"/>
                  </a:cubicBezTo>
                  <a:cubicBezTo>
                    <a:pt x="620" y="341"/>
                    <a:pt x="613" y="344"/>
                    <a:pt x="614" y="339"/>
                  </a:cubicBezTo>
                  <a:cubicBezTo>
                    <a:pt x="606" y="338"/>
                    <a:pt x="606" y="330"/>
                    <a:pt x="596" y="332"/>
                  </a:cubicBezTo>
                  <a:cubicBezTo>
                    <a:pt x="596" y="324"/>
                    <a:pt x="589" y="322"/>
                    <a:pt x="584" y="318"/>
                  </a:cubicBezTo>
                  <a:cubicBezTo>
                    <a:pt x="577" y="315"/>
                    <a:pt x="575" y="308"/>
                    <a:pt x="569" y="305"/>
                  </a:cubicBezTo>
                  <a:cubicBezTo>
                    <a:pt x="562" y="302"/>
                    <a:pt x="559" y="295"/>
                    <a:pt x="551" y="294"/>
                  </a:cubicBezTo>
                  <a:cubicBezTo>
                    <a:pt x="550" y="286"/>
                    <a:pt x="542" y="284"/>
                    <a:pt x="539" y="278"/>
                  </a:cubicBezTo>
                  <a:cubicBezTo>
                    <a:pt x="528" y="271"/>
                    <a:pt x="522" y="259"/>
                    <a:pt x="513" y="249"/>
                  </a:cubicBezTo>
                  <a:cubicBezTo>
                    <a:pt x="510" y="243"/>
                    <a:pt x="503" y="240"/>
                    <a:pt x="500" y="234"/>
                  </a:cubicBezTo>
                  <a:cubicBezTo>
                    <a:pt x="501" y="229"/>
                    <a:pt x="494" y="231"/>
                    <a:pt x="494" y="227"/>
                  </a:cubicBezTo>
                  <a:cubicBezTo>
                    <a:pt x="493" y="223"/>
                    <a:pt x="490" y="221"/>
                    <a:pt x="488" y="218"/>
                  </a:cubicBezTo>
                  <a:cubicBezTo>
                    <a:pt x="480" y="208"/>
                    <a:pt x="471" y="198"/>
                    <a:pt x="464" y="187"/>
                  </a:cubicBezTo>
                  <a:cubicBezTo>
                    <a:pt x="454" y="179"/>
                    <a:pt x="451" y="163"/>
                    <a:pt x="439" y="156"/>
                  </a:cubicBezTo>
                  <a:cubicBezTo>
                    <a:pt x="438" y="148"/>
                    <a:pt x="431" y="145"/>
                    <a:pt x="428" y="138"/>
                  </a:cubicBezTo>
                  <a:cubicBezTo>
                    <a:pt x="423" y="134"/>
                    <a:pt x="417" y="131"/>
                    <a:pt x="416" y="123"/>
                  </a:cubicBezTo>
                  <a:cubicBezTo>
                    <a:pt x="408" y="121"/>
                    <a:pt x="405" y="115"/>
                    <a:pt x="401" y="109"/>
                  </a:cubicBezTo>
                  <a:cubicBezTo>
                    <a:pt x="399" y="107"/>
                    <a:pt x="393" y="109"/>
                    <a:pt x="394" y="103"/>
                  </a:cubicBezTo>
                  <a:cubicBezTo>
                    <a:pt x="392" y="103"/>
                    <a:pt x="392" y="101"/>
                    <a:pt x="390" y="100"/>
                  </a:cubicBezTo>
                  <a:cubicBezTo>
                    <a:pt x="390" y="98"/>
                    <a:pt x="387" y="97"/>
                    <a:pt x="390" y="96"/>
                  </a:cubicBezTo>
                  <a:cubicBezTo>
                    <a:pt x="402" y="110"/>
                    <a:pt x="418" y="119"/>
                    <a:pt x="426" y="136"/>
                  </a:cubicBezTo>
                  <a:cubicBezTo>
                    <a:pt x="440" y="148"/>
                    <a:pt x="451" y="163"/>
                    <a:pt x="465" y="174"/>
                  </a:cubicBezTo>
                  <a:cubicBezTo>
                    <a:pt x="477" y="187"/>
                    <a:pt x="492" y="197"/>
                    <a:pt x="503" y="212"/>
                  </a:cubicBezTo>
                  <a:cubicBezTo>
                    <a:pt x="508" y="213"/>
                    <a:pt x="510" y="216"/>
                    <a:pt x="512" y="221"/>
                  </a:cubicBezTo>
                  <a:cubicBezTo>
                    <a:pt x="518" y="221"/>
                    <a:pt x="520" y="226"/>
                    <a:pt x="522" y="230"/>
                  </a:cubicBezTo>
                  <a:cubicBezTo>
                    <a:pt x="531" y="234"/>
                    <a:pt x="537" y="241"/>
                    <a:pt x="544" y="248"/>
                  </a:cubicBezTo>
                  <a:cubicBezTo>
                    <a:pt x="551" y="253"/>
                    <a:pt x="560" y="257"/>
                    <a:pt x="565" y="264"/>
                  </a:cubicBezTo>
                  <a:cubicBezTo>
                    <a:pt x="572" y="270"/>
                    <a:pt x="581" y="274"/>
                    <a:pt x="587" y="281"/>
                  </a:cubicBezTo>
                  <a:cubicBezTo>
                    <a:pt x="591" y="283"/>
                    <a:pt x="593" y="286"/>
                    <a:pt x="597" y="288"/>
                  </a:cubicBezTo>
                  <a:cubicBezTo>
                    <a:pt x="600" y="292"/>
                    <a:pt x="607" y="292"/>
                    <a:pt x="610" y="295"/>
                  </a:cubicBezTo>
                  <a:cubicBezTo>
                    <a:pt x="617" y="302"/>
                    <a:pt x="628" y="304"/>
                    <a:pt x="636" y="309"/>
                  </a:cubicBezTo>
                  <a:cubicBezTo>
                    <a:pt x="648" y="310"/>
                    <a:pt x="653" y="317"/>
                    <a:pt x="662" y="320"/>
                  </a:cubicBezTo>
                  <a:cubicBezTo>
                    <a:pt x="673" y="323"/>
                    <a:pt x="681" y="327"/>
                    <a:pt x="690" y="332"/>
                  </a:cubicBezTo>
                  <a:cubicBezTo>
                    <a:pt x="709" y="339"/>
                    <a:pt x="728" y="345"/>
                    <a:pt x="751" y="348"/>
                  </a:cubicBezTo>
                  <a:cubicBezTo>
                    <a:pt x="758" y="348"/>
                    <a:pt x="765" y="349"/>
                    <a:pt x="773" y="349"/>
                  </a:cubicBezTo>
                  <a:cubicBezTo>
                    <a:pt x="776" y="339"/>
                    <a:pt x="758" y="349"/>
                    <a:pt x="758" y="342"/>
                  </a:cubicBezTo>
                  <a:cubicBezTo>
                    <a:pt x="750" y="346"/>
                    <a:pt x="747" y="341"/>
                    <a:pt x="738" y="341"/>
                  </a:cubicBezTo>
                  <a:cubicBezTo>
                    <a:pt x="732" y="339"/>
                    <a:pt x="725" y="336"/>
                    <a:pt x="718" y="334"/>
                  </a:cubicBezTo>
                  <a:cubicBezTo>
                    <a:pt x="713" y="335"/>
                    <a:pt x="714" y="330"/>
                    <a:pt x="708" y="332"/>
                  </a:cubicBezTo>
                  <a:cubicBezTo>
                    <a:pt x="709" y="326"/>
                    <a:pt x="697" y="333"/>
                    <a:pt x="699" y="328"/>
                  </a:cubicBezTo>
                  <a:cubicBezTo>
                    <a:pt x="693" y="325"/>
                    <a:pt x="687" y="322"/>
                    <a:pt x="679" y="321"/>
                  </a:cubicBezTo>
                  <a:cubicBezTo>
                    <a:pt x="676" y="319"/>
                    <a:pt x="674" y="317"/>
                    <a:pt x="671" y="316"/>
                  </a:cubicBezTo>
                  <a:cubicBezTo>
                    <a:pt x="670" y="313"/>
                    <a:pt x="662" y="315"/>
                    <a:pt x="662" y="311"/>
                  </a:cubicBezTo>
                  <a:cubicBezTo>
                    <a:pt x="636" y="301"/>
                    <a:pt x="613" y="289"/>
                    <a:pt x="591" y="275"/>
                  </a:cubicBezTo>
                  <a:cubicBezTo>
                    <a:pt x="583" y="266"/>
                    <a:pt x="571" y="260"/>
                    <a:pt x="563" y="250"/>
                  </a:cubicBezTo>
                  <a:cubicBezTo>
                    <a:pt x="559" y="250"/>
                    <a:pt x="561" y="244"/>
                    <a:pt x="555" y="246"/>
                  </a:cubicBezTo>
                  <a:cubicBezTo>
                    <a:pt x="552" y="244"/>
                    <a:pt x="550" y="241"/>
                    <a:pt x="548" y="239"/>
                  </a:cubicBezTo>
                  <a:cubicBezTo>
                    <a:pt x="544" y="234"/>
                    <a:pt x="536" y="232"/>
                    <a:pt x="533" y="226"/>
                  </a:cubicBezTo>
                  <a:cubicBezTo>
                    <a:pt x="523" y="218"/>
                    <a:pt x="514" y="210"/>
                    <a:pt x="505" y="201"/>
                  </a:cubicBezTo>
                  <a:cubicBezTo>
                    <a:pt x="501" y="201"/>
                    <a:pt x="504" y="194"/>
                    <a:pt x="499" y="194"/>
                  </a:cubicBezTo>
                  <a:cubicBezTo>
                    <a:pt x="500" y="189"/>
                    <a:pt x="493" y="192"/>
                    <a:pt x="493" y="188"/>
                  </a:cubicBezTo>
                  <a:cubicBezTo>
                    <a:pt x="486" y="185"/>
                    <a:pt x="485" y="177"/>
                    <a:pt x="475" y="177"/>
                  </a:cubicBezTo>
                  <a:cubicBezTo>
                    <a:pt x="476" y="167"/>
                    <a:pt x="467" y="168"/>
                    <a:pt x="465" y="161"/>
                  </a:cubicBezTo>
                  <a:cubicBezTo>
                    <a:pt x="460" y="157"/>
                    <a:pt x="453" y="154"/>
                    <a:pt x="450" y="148"/>
                  </a:cubicBezTo>
                  <a:cubicBezTo>
                    <a:pt x="444" y="144"/>
                    <a:pt x="441" y="137"/>
                    <a:pt x="435" y="134"/>
                  </a:cubicBezTo>
                  <a:cubicBezTo>
                    <a:pt x="432" y="127"/>
                    <a:pt x="426" y="124"/>
                    <a:pt x="424" y="117"/>
                  </a:cubicBezTo>
                  <a:cubicBezTo>
                    <a:pt x="419" y="117"/>
                    <a:pt x="418" y="113"/>
                    <a:pt x="416" y="110"/>
                  </a:cubicBezTo>
                  <a:cubicBezTo>
                    <a:pt x="410" y="110"/>
                    <a:pt x="411" y="103"/>
                    <a:pt x="405" y="103"/>
                  </a:cubicBezTo>
                  <a:cubicBezTo>
                    <a:pt x="406" y="97"/>
                    <a:pt x="399" y="98"/>
                    <a:pt x="399" y="92"/>
                  </a:cubicBezTo>
                  <a:cubicBezTo>
                    <a:pt x="395" y="90"/>
                    <a:pt x="392" y="87"/>
                    <a:pt x="390" y="83"/>
                  </a:cubicBezTo>
                  <a:cubicBezTo>
                    <a:pt x="384" y="78"/>
                    <a:pt x="378" y="72"/>
                    <a:pt x="373" y="65"/>
                  </a:cubicBezTo>
                  <a:cubicBezTo>
                    <a:pt x="369" y="63"/>
                    <a:pt x="370" y="57"/>
                    <a:pt x="365" y="56"/>
                  </a:cubicBezTo>
                  <a:cubicBezTo>
                    <a:pt x="362" y="53"/>
                    <a:pt x="359" y="51"/>
                    <a:pt x="356" y="47"/>
                  </a:cubicBezTo>
                  <a:cubicBezTo>
                    <a:pt x="350" y="48"/>
                    <a:pt x="355" y="39"/>
                    <a:pt x="348" y="41"/>
                  </a:cubicBezTo>
                  <a:cubicBezTo>
                    <a:pt x="346" y="37"/>
                    <a:pt x="343" y="34"/>
                    <a:pt x="339" y="32"/>
                  </a:cubicBezTo>
                  <a:cubicBezTo>
                    <a:pt x="336" y="23"/>
                    <a:pt x="330" y="17"/>
                    <a:pt x="322" y="14"/>
                  </a:cubicBezTo>
                  <a:cubicBezTo>
                    <a:pt x="319" y="8"/>
                    <a:pt x="314" y="4"/>
                    <a:pt x="309" y="0"/>
                  </a:cubicBezTo>
                  <a:cubicBezTo>
                    <a:pt x="297" y="0"/>
                    <a:pt x="297" y="0"/>
                    <a:pt x="297" y="0"/>
                  </a:cubicBezTo>
                  <a:cubicBezTo>
                    <a:pt x="298" y="1"/>
                    <a:pt x="299" y="2"/>
                    <a:pt x="300" y="3"/>
                  </a:cubicBezTo>
                  <a:cubicBezTo>
                    <a:pt x="302" y="7"/>
                    <a:pt x="307" y="7"/>
                    <a:pt x="302" y="11"/>
                  </a:cubicBezTo>
                  <a:close/>
                  <a:moveTo>
                    <a:pt x="481" y="318"/>
                  </a:moveTo>
                  <a:cubicBezTo>
                    <a:pt x="482" y="313"/>
                    <a:pt x="475" y="316"/>
                    <a:pt x="475" y="312"/>
                  </a:cubicBezTo>
                  <a:cubicBezTo>
                    <a:pt x="468" y="313"/>
                    <a:pt x="470" y="306"/>
                    <a:pt x="466" y="305"/>
                  </a:cubicBezTo>
                  <a:cubicBezTo>
                    <a:pt x="467" y="300"/>
                    <a:pt x="460" y="302"/>
                    <a:pt x="460" y="298"/>
                  </a:cubicBezTo>
                  <a:cubicBezTo>
                    <a:pt x="454" y="299"/>
                    <a:pt x="458" y="290"/>
                    <a:pt x="451" y="292"/>
                  </a:cubicBezTo>
                  <a:cubicBezTo>
                    <a:pt x="450" y="284"/>
                    <a:pt x="446" y="278"/>
                    <a:pt x="438" y="276"/>
                  </a:cubicBezTo>
                  <a:cubicBezTo>
                    <a:pt x="441" y="265"/>
                    <a:pt x="430" y="267"/>
                    <a:pt x="428" y="261"/>
                  </a:cubicBezTo>
                  <a:cubicBezTo>
                    <a:pt x="423" y="256"/>
                    <a:pt x="421" y="248"/>
                    <a:pt x="415" y="245"/>
                  </a:cubicBezTo>
                  <a:cubicBezTo>
                    <a:pt x="409" y="233"/>
                    <a:pt x="398" y="224"/>
                    <a:pt x="392" y="212"/>
                  </a:cubicBezTo>
                  <a:cubicBezTo>
                    <a:pt x="382" y="204"/>
                    <a:pt x="375" y="192"/>
                    <a:pt x="368" y="181"/>
                  </a:cubicBezTo>
                  <a:cubicBezTo>
                    <a:pt x="363" y="176"/>
                    <a:pt x="360" y="170"/>
                    <a:pt x="356" y="165"/>
                  </a:cubicBezTo>
                  <a:cubicBezTo>
                    <a:pt x="350" y="161"/>
                    <a:pt x="346" y="156"/>
                    <a:pt x="343" y="150"/>
                  </a:cubicBezTo>
                  <a:cubicBezTo>
                    <a:pt x="337" y="147"/>
                    <a:pt x="334" y="140"/>
                    <a:pt x="330" y="134"/>
                  </a:cubicBezTo>
                  <a:cubicBezTo>
                    <a:pt x="325" y="135"/>
                    <a:pt x="328" y="128"/>
                    <a:pt x="324" y="127"/>
                  </a:cubicBezTo>
                  <a:cubicBezTo>
                    <a:pt x="321" y="125"/>
                    <a:pt x="320" y="121"/>
                    <a:pt x="318" y="119"/>
                  </a:cubicBezTo>
                  <a:cubicBezTo>
                    <a:pt x="312" y="115"/>
                    <a:pt x="307" y="110"/>
                    <a:pt x="305" y="103"/>
                  </a:cubicBezTo>
                  <a:cubicBezTo>
                    <a:pt x="302" y="102"/>
                    <a:pt x="300" y="99"/>
                    <a:pt x="298" y="96"/>
                  </a:cubicBezTo>
                  <a:cubicBezTo>
                    <a:pt x="291" y="98"/>
                    <a:pt x="296" y="89"/>
                    <a:pt x="290" y="90"/>
                  </a:cubicBezTo>
                  <a:cubicBezTo>
                    <a:pt x="289" y="86"/>
                    <a:pt x="287" y="84"/>
                    <a:pt x="283" y="83"/>
                  </a:cubicBezTo>
                  <a:cubicBezTo>
                    <a:pt x="281" y="81"/>
                    <a:pt x="283" y="75"/>
                    <a:pt x="277" y="76"/>
                  </a:cubicBezTo>
                  <a:cubicBezTo>
                    <a:pt x="276" y="68"/>
                    <a:pt x="269" y="65"/>
                    <a:pt x="264" y="61"/>
                  </a:cubicBezTo>
                  <a:cubicBezTo>
                    <a:pt x="263" y="53"/>
                    <a:pt x="252" y="54"/>
                    <a:pt x="251" y="45"/>
                  </a:cubicBezTo>
                  <a:cubicBezTo>
                    <a:pt x="243" y="44"/>
                    <a:pt x="242" y="35"/>
                    <a:pt x="237" y="32"/>
                  </a:cubicBezTo>
                  <a:cubicBezTo>
                    <a:pt x="227" y="22"/>
                    <a:pt x="217" y="13"/>
                    <a:pt x="207" y="5"/>
                  </a:cubicBezTo>
                  <a:cubicBezTo>
                    <a:pt x="206" y="3"/>
                    <a:pt x="205" y="1"/>
                    <a:pt x="203" y="0"/>
                  </a:cubicBezTo>
                  <a:cubicBezTo>
                    <a:pt x="188" y="0"/>
                    <a:pt x="188" y="0"/>
                    <a:pt x="188" y="0"/>
                  </a:cubicBezTo>
                  <a:cubicBezTo>
                    <a:pt x="191" y="2"/>
                    <a:pt x="193" y="3"/>
                    <a:pt x="196" y="5"/>
                  </a:cubicBezTo>
                  <a:cubicBezTo>
                    <a:pt x="196" y="12"/>
                    <a:pt x="207" y="9"/>
                    <a:pt x="206" y="18"/>
                  </a:cubicBezTo>
                  <a:cubicBezTo>
                    <a:pt x="212" y="17"/>
                    <a:pt x="211" y="22"/>
                    <a:pt x="215" y="23"/>
                  </a:cubicBezTo>
                  <a:cubicBezTo>
                    <a:pt x="216" y="25"/>
                    <a:pt x="220" y="25"/>
                    <a:pt x="219" y="29"/>
                  </a:cubicBezTo>
                  <a:cubicBezTo>
                    <a:pt x="229" y="35"/>
                    <a:pt x="236" y="43"/>
                    <a:pt x="243" y="51"/>
                  </a:cubicBezTo>
                  <a:cubicBezTo>
                    <a:pt x="253" y="58"/>
                    <a:pt x="259" y="67"/>
                    <a:pt x="266" y="76"/>
                  </a:cubicBezTo>
                  <a:cubicBezTo>
                    <a:pt x="273" y="77"/>
                    <a:pt x="274" y="84"/>
                    <a:pt x="279" y="87"/>
                  </a:cubicBezTo>
                  <a:cubicBezTo>
                    <a:pt x="280" y="94"/>
                    <a:pt x="289" y="93"/>
                    <a:pt x="290" y="100"/>
                  </a:cubicBezTo>
                  <a:cubicBezTo>
                    <a:pt x="296" y="102"/>
                    <a:pt x="295" y="111"/>
                    <a:pt x="302" y="112"/>
                  </a:cubicBezTo>
                  <a:cubicBezTo>
                    <a:pt x="303" y="119"/>
                    <a:pt x="311" y="120"/>
                    <a:pt x="311" y="127"/>
                  </a:cubicBezTo>
                  <a:cubicBezTo>
                    <a:pt x="315" y="131"/>
                    <a:pt x="322" y="132"/>
                    <a:pt x="321" y="140"/>
                  </a:cubicBezTo>
                  <a:cubicBezTo>
                    <a:pt x="326" y="143"/>
                    <a:pt x="329" y="147"/>
                    <a:pt x="332" y="152"/>
                  </a:cubicBezTo>
                  <a:cubicBezTo>
                    <a:pt x="337" y="162"/>
                    <a:pt x="350" y="166"/>
                    <a:pt x="353" y="178"/>
                  </a:cubicBezTo>
                  <a:cubicBezTo>
                    <a:pt x="362" y="186"/>
                    <a:pt x="368" y="196"/>
                    <a:pt x="374" y="205"/>
                  </a:cubicBezTo>
                  <a:cubicBezTo>
                    <a:pt x="388" y="223"/>
                    <a:pt x="403" y="238"/>
                    <a:pt x="415" y="258"/>
                  </a:cubicBezTo>
                  <a:cubicBezTo>
                    <a:pt x="418" y="259"/>
                    <a:pt x="418" y="262"/>
                    <a:pt x="421" y="263"/>
                  </a:cubicBezTo>
                  <a:cubicBezTo>
                    <a:pt x="419" y="268"/>
                    <a:pt x="413" y="261"/>
                    <a:pt x="413" y="258"/>
                  </a:cubicBezTo>
                  <a:cubicBezTo>
                    <a:pt x="406" y="259"/>
                    <a:pt x="407" y="252"/>
                    <a:pt x="402" y="251"/>
                  </a:cubicBezTo>
                  <a:cubicBezTo>
                    <a:pt x="401" y="249"/>
                    <a:pt x="400" y="247"/>
                    <a:pt x="398" y="247"/>
                  </a:cubicBezTo>
                  <a:cubicBezTo>
                    <a:pt x="395" y="246"/>
                    <a:pt x="396" y="242"/>
                    <a:pt x="393" y="242"/>
                  </a:cubicBezTo>
                  <a:cubicBezTo>
                    <a:pt x="390" y="240"/>
                    <a:pt x="387" y="237"/>
                    <a:pt x="385" y="233"/>
                  </a:cubicBezTo>
                  <a:cubicBezTo>
                    <a:pt x="371" y="225"/>
                    <a:pt x="362" y="211"/>
                    <a:pt x="348" y="202"/>
                  </a:cubicBezTo>
                  <a:cubicBezTo>
                    <a:pt x="346" y="197"/>
                    <a:pt x="343" y="193"/>
                    <a:pt x="340" y="189"/>
                  </a:cubicBezTo>
                  <a:cubicBezTo>
                    <a:pt x="337" y="185"/>
                    <a:pt x="333" y="183"/>
                    <a:pt x="331" y="178"/>
                  </a:cubicBezTo>
                  <a:cubicBezTo>
                    <a:pt x="326" y="176"/>
                    <a:pt x="325" y="170"/>
                    <a:pt x="321" y="167"/>
                  </a:cubicBezTo>
                  <a:cubicBezTo>
                    <a:pt x="316" y="165"/>
                    <a:pt x="316" y="159"/>
                    <a:pt x="312" y="155"/>
                  </a:cubicBezTo>
                  <a:cubicBezTo>
                    <a:pt x="308" y="153"/>
                    <a:pt x="304" y="149"/>
                    <a:pt x="302" y="144"/>
                  </a:cubicBezTo>
                  <a:cubicBezTo>
                    <a:pt x="295" y="145"/>
                    <a:pt x="297" y="136"/>
                    <a:pt x="291" y="135"/>
                  </a:cubicBezTo>
                  <a:cubicBezTo>
                    <a:pt x="286" y="127"/>
                    <a:pt x="276" y="122"/>
                    <a:pt x="270" y="115"/>
                  </a:cubicBezTo>
                  <a:cubicBezTo>
                    <a:pt x="264" y="114"/>
                    <a:pt x="262" y="109"/>
                    <a:pt x="259" y="104"/>
                  </a:cubicBezTo>
                  <a:cubicBezTo>
                    <a:pt x="254" y="103"/>
                    <a:pt x="253" y="97"/>
                    <a:pt x="248" y="95"/>
                  </a:cubicBezTo>
                  <a:cubicBezTo>
                    <a:pt x="243" y="87"/>
                    <a:pt x="234" y="82"/>
                    <a:pt x="229" y="73"/>
                  </a:cubicBezTo>
                  <a:cubicBezTo>
                    <a:pt x="226" y="72"/>
                    <a:pt x="225" y="70"/>
                    <a:pt x="225" y="66"/>
                  </a:cubicBezTo>
                  <a:cubicBezTo>
                    <a:pt x="223" y="64"/>
                    <a:pt x="219" y="65"/>
                    <a:pt x="218" y="62"/>
                  </a:cubicBezTo>
                  <a:cubicBezTo>
                    <a:pt x="216" y="58"/>
                    <a:pt x="210" y="57"/>
                    <a:pt x="208" y="53"/>
                  </a:cubicBezTo>
                  <a:cubicBezTo>
                    <a:pt x="208" y="50"/>
                    <a:pt x="204" y="52"/>
                    <a:pt x="203" y="51"/>
                  </a:cubicBezTo>
                  <a:cubicBezTo>
                    <a:pt x="203" y="50"/>
                    <a:pt x="204" y="47"/>
                    <a:pt x="204" y="46"/>
                  </a:cubicBezTo>
                  <a:cubicBezTo>
                    <a:pt x="201" y="44"/>
                    <a:pt x="197" y="46"/>
                    <a:pt x="197" y="42"/>
                  </a:cubicBezTo>
                  <a:cubicBezTo>
                    <a:pt x="191" y="41"/>
                    <a:pt x="195" y="31"/>
                    <a:pt x="186" y="33"/>
                  </a:cubicBezTo>
                  <a:cubicBezTo>
                    <a:pt x="187" y="26"/>
                    <a:pt x="178" y="27"/>
                    <a:pt x="176" y="22"/>
                  </a:cubicBezTo>
                  <a:cubicBezTo>
                    <a:pt x="173" y="18"/>
                    <a:pt x="171" y="13"/>
                    <a:pt x="165" y="13"/>
                  </a:cubicBezTo>
                  <a:cubicBezTo>
                    <a:pt x="161" y="8"/>
                    <a:pt x="156" y="3"/>
                    <a:pt x="151" y="0"/>
                  </a:cubicBezTo>
                  <a:cubicBezTo>
                    <a:pt x="137" y="0"/>
                    <a:pt x="137" y="0"/>
                    <a:pt x="137" y="0"/>
                  </a:cubicBezTo>
                  <a:cubicBezTo>
                    <a:pt x="138" y="0"/>
                    <a:pt x="138" y="1"/>
                    <a:pt x="139" y="1"/>
                  </a:cubicBezTo>
                  <a:cubicBezTo>
                    <a:pt x="146" y="9"/>
                    <a:pt x="157" y="12"/>
                    <a:pt x="163" y="21"/>
                  </a:cubicBezTo>
                  <a:cubicBezTo>
                    <a:pt x="180" y="34"/>
                    <a:pt x="193" y="51"/>
                    <a:pt x="210" y="64"/>
                  </a:cubicBezTo>
                  <a:cubicBezTo>
                    <a:pt x="210" y="71"/>
                    <a:pt x="219" y="71"/>
                    <a:pt x="220" y="77"/>
                  </a:cubicBezTo>
                  <a:cubicBezTo>
                    <a:pt x="222" y="79"/>
                    <a:pt x="222" y="82"/>
                    <a:pt x="227" y="82"/>
                  </a:cubicBezTo>
                  <a:cubicBezTo>
                    <a:pt x="227" y="85"/>
                    <a:pt x="230" y="85"/>
                    <a:pt x="231" y="88"/>
                  </a:cubicBezTo>
                  <a:cubicBezTo>
                    <a:pt x="237" y="97"/>
                    <a:pt x="247" y="101"/>
                    <a:pt x="252" y="111"/>
                  </a:cubicBezTo>
                  <a:cubicBezTo>
                    <a:pt x="270" y="123"/>
                    <a:pt x="283" y="140"/>
                    <a:pt x="299" y="153"/>
                  </a:cubicBezTo>
                  <a:cubicBezTo>
                    <a:pt x="313" y="169"/>
                    <a:pt x="326" y="186"/>
                    <a:pt x="340" y="202"/>
                  </a:cubicBezTo>
                  <a:cubicBezTo>
                    <a:pt x="347" y="210"/>
                    <a:pt x="356" y="216"/>
                    <a:pt x="363" y="224"/>
                  </a:cubicBezTo>
                  <a:cubicBezTo>
                    <a:pt x="371" y="231"/>
                    <a:pt x="379" y="238"/>
                    <a:pt x="387" y="244"/>
                  </a:cubicBezTo>
                  <a:cubicBezTo>
                    <a:pt x="386" y="249"/>
                    <a:pt x="393" y="247"/>
                    <a:pt x="393" y="251"/>
                  </a:cubicBezTo>
                  <a:cubicBezTo>
                    <a:pt x="395" y="253"/>
                    <a:pt x="395" y="256"/>
                    <a:pt x="400" y="256"/>
                  </a:cubicBezTo>
                  <a:cubicBezTo>
                    <a:pt x="402" y="255"/>
                    <a:pt x="401" y="259"/>
                    <a:pt x="402" y="260"/>
                  </a:cubicBezTo>
                  <a:cubicBezTo>
                    <a:pt x="404" y="261"/>
                    <a:pt x="410" y="261"/>
                    <a:pt x="410" y="267"/>
                  </a:cubicBezTo>
                  <a:cubicBezTo>
                    <a:pt x="417" y="268"/>
                    <a:pt x="421" y="271"/>
                    <a:pt x="423" y="276"/>
                  </a:cubicBezTo>
                  <a:cubicBezTo>
                    <a:pt x="428" y="278"/>
                    <a:pt x="434" y="280"/>
                    <a:pt x="438" y="283"/>
                  </a:cubicBezTo>
                  <a:cubicBezTo>
                    <a:pt x="447" y="292"/>
                    <a:pt x="453" y="304"/>
                    <a:pt x="464" y="311"/>
                  </a:cubicBezTo>
                  <a:cubicBezTo>
                    <a:pt x="463" y="314"/>
                    <a:pt x="459" y="314"/>
                    <a:pt x="459" y="311"/>
                  </a:cubicBezTo>
                  <a:cubicBezTo>
                    <a:pt x="452" y="313"/>
                    <a:pt x="453" y="308"/>
                    <a:pt x="449" y="307"/>
                  </a:cubicBezTo>
                  <a:cubicBezTo>
                    <a:pt x="447" y="304"/>
                    <a:pt x="441" y="306"/>
                    <a:pt x="442" y="300"/>
                  </a:cubicBezTo>
                  <a:cubicBezTo>
                    <a:pt x="433" y="300"/>
                    <a:pt x="432" y="291"/>
                    <a:pt x="423" y="291"/>
                  </a:cubicBezTo>
                  <a:cubicBezTo>
                    <a:pt x="415" y="279"/>
                    <a:pt x="402" y="274"/>
                    <a:pt x="395" y="262"/>
                  </a:cubicBezTo>
                  <a:cubicBezTo>
                    <a:pt x="387" y="261"/>
                    <a:pt x="384" y="254"/>
                    <a:pt x="380" y="249"/>
                  </a:cubicBezTo>
                  <a:cubicBezTo>
                    <a:pt x="376" y="248"/>
                    <a:pt x="375" y="244"/>
                    <a:pt x="369" y="244"/>
                  </a:cubicBezTo>
                  <a:cubicBezTo>
                    <a:pt x="372" y="237"/>
                    <a:pt x="362" y="242"/>
                    <a:pt x="365" y="235"/>
                  </a:cubicBezTo>
                  <a:cubicBezTo>
                    <a:pt x="358" y="232"/>
                    <a:pt x="354" y="228"/>
                    <a:pt x="350" y="222"/>
                  </a:cubicBezTo>
                  <a:cubicBezTo>
                    <a:pt x="347" y="219"/>
                    <a:pt x="342" y="220"/>
                    <a:pt x="342" y="215"/>
                  </a:cubicBezTo>
                  <a:cubicBezTo>
                    <a:pt x="334" y="218"/>
                    <a:pt x="340" y="208"/>
                    <a:pt x="333" y="210"/>
                  </a:cubicBezTo>
                  <a:cubicBezTo>
                    <a:pt x="328" y="206"/>
                    <a:pt x="324" y="200"/>
                    <a:pt x="318" y="197"/>
                  </a:cubicBezTo>
                  <a:cubicBezTo>
                    <a:pt x="315" y="191"/>
                    <a:pt x="308" y="188"/>
                    <a:pt x="305" y="182"/>
                  </a:cubicBezTo>
                  <a:cubicBezTo>
                    <a:pt x="294" y="174"/>
                    <a:pt x="286" y="163"/>
                    <a:pt x="275" y="155"/>
                  </a:cubicBezTo>
                  <a:cubicBezTo>
                    <a:pt x="276" y="149"/>
                    <a:pt x="267" y="153"/>
                    <a:pt x="269" y="146"/>
                  </a:cubicBezTo>
                  <a:cubicBezTo>
                    <a:pt x="266" y="145"/>
                    <a:pt x="264" y="142"/>
                    <a:pt x="263" y="139"/>
                  </a:cubicBezTo>
                  <a:cubicBezTo>
                    <a:pt x="252" y="130"/>
                    <a:pt x="243" y="121"/>
                    <a:pt x="235" y="110"/>
                  </a:cubicBezTo>
                  <a:cubicBezTo>
                    <a:pt x="228" y="108"/>
                    <a:pt x="228" y="99"/>
                    <a:pt x="220" y="99"/>
                  </a:cubicBezTo>
                  <a:cubicBezTo>
                    <a:pt x="220" y="90"/>
                    <a:pt x="208" y="91"/>
                    <a:pt x="207" y="83"/>
                  </a:cubicBezTo>
                  <a:cubicBezTo>
                    <a:pt x="204" y="81"/>
                    <a:pt x="203" y="77"/>
                    <a:pt x="198" y="77"/>
                  </a:cubicBezTo>
                  <a:cubicBezTo>
                    <a:pt x="197" y="74"/>
                    <a:pt x="195" y="71"/>
                    <a:pt x="192" y="70"/>
                  </a:cubicBezTo>
                  <a:cubicBezTo>
                    <a:pt x="188" y="65"/>
                    <a:pt x="186" y="57"/>
                    <a:pt x="177" y="57"/>
                  </a:cubicBezTo>
                  <a:cubicBezTo>
                    <a:pt x="175" y="53"/>
                    <a:pt x="174" y="50"/>
                    <a:pt x="169" y="50"/>
                  </a:cubicBezTo>
                  <a:cubicBezTo>
                    <a:pt x="170" y="44"/>
                    <a:pt x="164" y="45"/>
                    <a:pt x="164" y="41"/>
                  </a:cubicBezTo>
                  <a:cubicBezTo>
                    <a:pt x="152" y="35"/>
                    <a:pt x="144" y="23"/>
                    <a:pt x="132" y="16"/>
                  </a:cubicBezTo>
                  <a:cubicBezTo>
                    <a:pt x="128" y="16"/>
                    <a:pt x="128" y="10"/>
                    <a:pt x="124" y="10"/>
                  </a:cubicBezTo>
                  <a:cubicBezTo>
                    <a:pt x="122" y="7"/>
                    <a:pt x="119" y="5"/>
                    <a:pt x="117" y="3"/>
                  </a:cubicBezTo>
                  <a:cubicBezTo>
                    <a:pt x="115" y="2"/>
                    <a:pt x="114" y="1"/>
                    <a:pt x="112" y="0"/>
                  </a:cubicBezTo>
                  <a:cubicBezTo>
                    <a:pt x="97" y="0"/>
                    <a:pt x="97" y="0"/>
                    <a:pt x="97" y="0"/>
                  </a:cubicBezTo>
                  <a:cubicBezTo>
                    <a:pt x="99" y="0"/>
                    <a:pt x="102" y="0"/>
                    <a:pt x="102" y="3"/>
                  </a:cubicBezTo>
                  <a:cubicBezTo>
                    <a:pt x="102" y="7"/>
                    <a:pt x="109" y="4"/>
                    <a:pt x="111" y="7"/>
                  </a:cubicBezTo>
                  <a:cubicBezTo>
                    <a:pt x="109" y="13"/>
                    <a:pt x="115" y="11"/>
                    <a:pt x="117" y="14"/>
                  </a:cubicBezTo>
                  <a:cubicBezTo>
                    <a:pt x="118" y="20"/>
                    <a:pt x="127" y="20"/>
                    <a:pt x="130" y="25"/>
                  </a:cubicBezTo>
                  <a:cubicBezTo>
                    <a:pt x="135" y="28"/>
                    <a:pt x="140" y="33"/>
                    <a:pt x="145" y="36"/>
                  </a:cubicBezTo>
                  <a:cubicBezTo>
                    <a:pt x="149" y="40"/>
                    <a:pt x="153" y="44"/>
                    <a:pt x="158" y="47"/>
                  </a:cubicBezTo>
                  <a:cubicBezTo>
                    <a:pt x="162" y="52"/>
                    <a:pt x="168" y="55"/>
                    <a:pt x="170" y="61"/>
                  </a:cubicBezTo>
                  <a:cubicBezTo>
                    <a:pt x="177" y="63"/>
                    <a:pt x="179" y="70"/>
                    <a:pt x="186" y="72"/>
                  </a:cubicBezTo>
                  <a:cubicBezTo>
                    <a:pt x="184" y="78"/>
                    <a:pt x="190" y="76"/>
                    <a:pt x="192" y="79"/>
                  </a:cubicBezTo>
                  <a:cubicBezTo>
                    <a:pt x="193" y="82"/>
                    <a:pt x="195" y="84"/>
                    <a:pt x="198" y="85"/>
                  </a:cubicBezTo>
                  <a:cubicBezTo>
                    <a:pt x="205" y="96"/>
                    <a:pt x="215" y="102"/>
                    <a:pt x="224" y="110"/>
                  </a:cubicBezTo>
                  <a:cubicBezTo>
                    <a:pt x="224" y="117"/>
                    <a:pt x="233" y="116"/>
                    <a:pt x="235" y="123"/>
                  </a:cubicBezTo>
                  <a:cubicBezTo>
                    <a:pt x="240" y="127"/>
                    <a:pt x="244" y="131"/>
                    <a:pt x="247" y="137"/>
                  </a:cubicBezTo>
                  <a:cubicBezTo>
                    <a:pt x="252" y="140"/>
                    <a:pt x="257" y="143"/>
                    <a:pt x="258" y="150"/>
                  </a:cubicBezTo>
                  <a:cubicBezTo>
                    <a:pt x="265" y="147"/>
                    <a:pt x="259" y="157"/>
                    <a:pt x="267" y="154"/>
                  </a:cubicBezTo>
                  <a:cubicBezTo>
                    <a:pt x="268" y="158"/>
                    <a:pt x="270" y="160"/>
                    <a:pt x="273" y="161"/>
                  </a:cubicBezTo>
                  <a:cubicBezTo>
                    <a:pt x="279" y="172"/>
                    <a:pt x="292" y="178"/>
                    <a:pt x="299" y="188"/>
                  </a:cubicBezTo>
                  <a:cubicBezTo>
                    <a:pt x="309" y="195"/>
                    <a:pt x="316" y="204"/>
                    <a:pt x="326" y="210"/>
                  </a:cubicBezTo>
                  <a:cubicBezTo>
                    <a:pt x="334" y="220"/>
                    <a:pt x="346" y="224"/>
                    <a:pt x="352" y="235"/>
                  </a:cubicBezTo>
                  <a:cubicBezTo>
                    <a:pt x="359" y="236"/>
                    <a:pt x="361" y="242"/>
                    <a:pt x="365" y="246"/>
                  </a:cubicBezTo>
                  <a:cubicBezTo>
                    <a:pt x="368" y="247"/>
                    <a:pt x="370" y="250"/>
                    <a:pt x="371" y="253"/>
                  </a:cubicBezTo>
                  <a:cubicBezTo>
                    <a:pt x="378" y="250"/>
                    <a:pt x="373" y="260"/>
                    <a:pt x="380" y="257"/>
                  </a:cubicBezTo>
                  <a:cubicBezTo>
                    <a:pt x="381" y="260"/>
                    <a:pt x="383" y="263"/>
                    <a:pt x="386" y="264"/>
                  </a:cubicBezTo>
                  <a:cubicBezTo>
                    <a:pt x="388" y="266"/>
                    <a:pt x="391" y="268"/>
                    <a:pt x="393" y="271"/>
                  </a:cubicBezTo>
                  <a:cubicBezTo>
                    <a:pt x="398" y="274"/>
                    <a:pt x="402" y="279"/>
                    <a:pt x="405" y="284"/>
                  </a:cubicBezTo>
                  <a:cubicBezTo>
                    <a:pt x="413" y="287"/>
                    <a:pt x="420" y="292"/>
                    <a:pt x="425" y="298"/>
                  </a:cubicBezTo>
                  <a:cubicBezTo>
                    <a:pt x="434" y="300"/>
                    <a:pt x="438" y="306"/>
                    <a:pt x="444" y="311"/>
                  </a:cubicBezTo>
                  <a:cubicBezTo>
                    <a:pt x="457" y="313"/>
                    <a:pt x="462" y="323"/>
                    <a:pt x="477" y="323"/>
                  </a:cubicBezTo>
                  <a:cubicBezTo>
                    <a:pt x="484" y="334"/>
                    <a:pt x="501" y="337"/>
                    <a:pt x="509" y="347"/>
                  </a:cubicBezTo>
                  <a:cubicBezTo>
                    <a:pt x="518" y="348"/>
                    <a:pt x="519" y="356"/>
                    <a:pt x="528" y="356"/>
                  </a:cubicBezTo>
                  <a:cubicBezTo>
                    <a:pt x="530" y="359"/>
                    <a:pt x="534" y="361"/>
                    <a:pt x="537" y="363"/>
                  </a:cubicBezTo>
                  <a:cubicBezTo>
                    <a:pt x="541" y="362"/>
                    <a:pt x="546" y="370"/>
                    <a:pt x="548" y="363"/>
                  </a:cubicBezTo>
                  <a:cubicBezTo>
                    <a:pt x="528" y="354"/>
                    <a:pt x="515" y="339"/>
                    <a:pt x="494" y="332"/>
                  </a:cubicBezTo>
                  <a:cubicBezTo>
                    <a:pt x="491" y="326"/>
                    <a:pt x="486" y="322"/>
                    <a:pt x="481" y="318"/>
                  </a:cubicBezTo>
                  <a:close/>
                  <a:moveTo>
                    <a:pt x="334" y="250"/>
                  </a:moveTo>
                  <a:cubicBezTo>
                    <a:pt x="334" y="253"/>
                    <a:pt x="329" y="251"/>
                    <a:pt x="328" y="250"/>
                  </a:cubicBezTo>
                  <a:cubicBezTo>
                    <a:pt x="324" y="250"/>
                    <a:pt x="320" y="249"/>
                    <a:pt x="317" y="249"/>
                  </a:cubicBezTo>
                  <a:cubicBezTo>
                    <a:pt x="313" y="246"/>
                    <a:pt x="304" y="247"/>
                    <a:pt x="297" y="247"/>
                  </a:cubicBezTo>
                  <a:cubicBezTo>
                    <a:pt x="294" y="242"/>
                    <a:pt x="287" y="241"/>
                    <a:pt x="282" y="238"/>
                  </a:cubicBezTo>
                  <a:cubicBezTo>
                    <a:pt x="276" y="235"/>
                    <a:pt x="272" y="231"/>
                    <a:pt x="265" y="229"/>
                  </a:cubicBezTo>
                  <a:cubicBezTo>
                    <a:pt x="262" y="224"/>
                    <a:pt x="253" y="224"/>
                    <a:pt x="250" y="220"/>
                  </a:cubicBezTo>
                  <a:cubicBezTo>
                    <a:pt x="243" y="217"/>
                    <a:pt x="240" y="212"/>
                    <a:pt x="233" y="210"/>
                  </a:cubicBezTo>
                  <a:cubicBezTo>
                    <a:pt x="228" y="207"/>
                    <a:pt x="225" y="202"/>
                    <a:pt x="218" y="201"/>
                  </a:cubicBezTo>
                  <a:cubicBezTo>
                    <a:pt x="216" y="195"/>
                    <a:pt x="206" y="196"/>
                    <a:pt x="203" y="190"/>
                  </a:cubicBezTo>
                  <a:cubicBezTo>
                    <a:pt x="199" y="185"/>
                    <a:pt x="191" y="185"/>
                    <a:pt x="188" y="179"/>
                  </a:cubicBezTo>
                  <a:cubicBezTo>
                    <a:pt x="179" y="178"/>
                    <a:pt x="178" y="171"/>
                    <a:pt x="170" y="170"/>
                  </a:cubicBezTo>
                  <a:cubicBezTo>
                    <a:pt x="169" y="167"/>
                    <a:pt x="168" y="165"/>
                    <a:pt x="164" y="165"/>
                  </a:cubicBezTo>
                  <a:cubicBezTo>
                    <a:pt x="160" y="165"/>
                    <a:pt x="162" y="158"/>
                    <a:pt x="157" y="159"/>
                  </a:cubicBezTo>
                  <a:cubicBezTo>
                    <a:pt x="153" y="154"/>
                    <a:pt x="145" y="153"/>
                    <a:pt x="142" y="147"/>
                  </a:cubicBezTo>
                  <a:cubicBezTo>
                    <a:pt x="138" y="143"/>
                    <a:pt x="130" y="142"/>
                    <a:pt x="127" y="136"/>
                  </a:cubicBezTo>
                  <a:cubicBezTo>
                    <a:pt x="123" y="136"/>
                    <a:pt x="120" y="135"/>
                    <a:pt x="119" y="132"/>
                  </a:cubicBezTo>
                  <a:cubicBezTo>
                    <a:pt x="119" y="128"/>
                    <a:pt x="112" y="130"/>
                    <a:pt x="112" y="125"/>
                  </a:cubicBezTo>
                  <a:cubicBezTo>
                    <a:pt x="108" y="126"/>
                    <a:pt x="108" y="122"/>
                    <a:pt x="106" y="120"/>
                  </a:cubicBezTo>
                  <a:cubicBezTo>
                    <a:pt x="106" y="116"/>
                    <a:pt x="99" y="119"/>
                    <a:pt x="100" y="114"/>
                  </a:cubicBezTo>
                  <a:cubicBezTo>
                    <a:pt x="93" y="112"/>
                    <a:pt x="90" y="106"/>
                    <a:pt x="84" y="103"/>
                  </a:cubicBezTo>
                  <a:cubicBezTo>
                    <a:pt x="83" y="100"/>
                    <a:pt x="80" y="98"/>
                    <a:pt x="76" y="98"/>
                  </a:cubicBezTo>
                  <a:cubicBezTo>
                    <a:pt x="78" y="92"/>
                    <a:pt x="72" y="93"/>
                    <a:pt x="72" y="89"/>
                  </a:cubicBezTo>
                  <a:cubicBezTo>
                    <a:pt x="66" y="91"/>
                    <a:pt x="68" y="85"/>
                    <a:pt x="65" y="82"/>
                  </a:cubicBezTo>
                  <a:cubicBezTo>
                    <a:pt x="61" y="83"/>
                    <a:pt x="58" y="81"/>
                    <a:pt x="59" y="76"/>
                  </a:cubicBezTo>
                  <a:cubicBezTo>
                    <a:pt x="48" y="72"/>
                    <a:pt x="41" y="63"/>
                    <a:pt x="31" y="58"/>
                  </a:cubicBezTo>
                  <a:cubicBezTo>
                    <a:pt x="30" y="55"/>
                    <a:pt x="28" y="53"/>
                    <a:pt x="25" y="53"/>
                  </a:cubicBezTo>
                  <a:cubicBezTo>
                    <a:pt x="25" y="49"/>
                    <a:pt x="22" y="49"/>
                    <a:pt x="20" y="47"/>
                  </a:cubicBezTo>
                  <a:cubicBezTo>
                    <a:pt x="17" y="42"/>
                    <a:pt x="10" y="41"/>
                    <a:pt x="7" y="35"/>
                  </a:cubicBezTo>
                  <a:cubicBezTo>
                    <a:pt x="7" y="32"/>
                    <a:pt x="3" y="33"/>
                    <a:pt x="1" y="31"/>
                  </a:cubicBezTo>
                  <a:cubicBezTo>
                    <a:pt x="1" y="30"/>
                    <a:pt x="0" y="29"/>
                    <a:pt x="0" y="29"/>
                  </a:cubicBezTo>
                  <a:cubicBezTo>
                    <a:pt x="0" y="41"/>
                    <a:pt x="0" y="41"/>
                    <a:pt x="0" y="41"/>
                  </a:cubicBezTo>
                  <a:cubicBezTo>
                    <a:pt x="1" y="42"/>
                    <a:pt x="3" y="42"/>
                    <a:pt x="3" y="44"/>
                  </a:cubicBezTo>
                  <a:cubicBezTo>
                    <a:pt x="10" y="48"/>
                    <a:pt x="13" y="57"/>
                    <a:pt x="22" y="60"/>
                  </a:cubicBezTo>
                  <a:cubicBezTo>
                    <a:pt x="33" y="72"/>
                    <a:pt x="49" y="80"/>
                    <a:pt x="59" y="93"/>
                  </a:cubicBezTo>
                  <a:cubicBezTo>
                    <a:pt x="67" y="96"/>
                    <a:pt x="73" y="102"/>
                    <a:pt x="78" y="109"/>
                  </a:cubicBezTo>
                  <a:cubicBezTo>
                    <a:pt x="88" y="111"/>
                    <a:pt x="92" y="118"/>
                    <a:pt x="97" y="125"/>
                  </a:cubicBezTo>
                  <a:cubicBezTo>
                    <a:pt x="106" y="127"/>
                    <a:pt x="111" y="134"/>
                    <a:pt x="119" y="138"/>
                  </a:cubicBezTo>
                  <a:cubicBezTo>
                    <a:pt x="124" y="145"/>
                    <a:pt x="134" y="147"/>
                    <a:pt x="138" y="154"/>
                  </a:cubicBezTo>
                  <a:cubicBezTo>
                    <a:pt x="147" y="156"/>
                    <a:pt x="152" y="163"/>
                    <a:pt x="159" y="167"/>
                  </a:cubicBezTo>
                  <a:cubicBezTo>
                    <a:pt x="161" y="171"/>
                    <a:pt x="167" y="172"/>
                    <a:pt x="170" y="174"/>
                  </a:cubicBezTo>
                  <a:cubicBezTo>
                    <a:pt x="173" y="177"/>
                    <a:pt x="175" y="181"/>
                    <a:pt x="181" y="181"/>
                  </a:cubicBezTo>
                  <a:cubicBezTo>
                    <a:pt x="186" y="187"/>
                    <a:pt x="194" y="192"/>
                    <a:pt x="202" y="195"/>
                  </a:cubicBezTo>
                  <a:cubicBezTo>
                    <a:pt x="206" y="202"/>
                    <a:pt x="218" y="202"/>
                    <a:pt x="222" y="210"/>
                  </a:cubicBezTo>
                  <a:cubicBezTo>
                    <a:pt x="233" y="211"/>
                    <a:pt x="236" y="220"/>
                    <a:pt x="245" y="222"/>
                  </a:cubicBezTo>
                  <a:cubicBezTo>
                    <a:pt x="247" y="226"/>
                    <a:pt x="253" y="226"/>
                    <a:pt x="256" y="228"/>
                  </a:cubicBezTo>
                  <a:cubicBezTo>
                    <a:pt x="259" y="232"/>
                    <a:pt x="264" y="232"/>
                    <a:pt x="267" y="235"/>
                  </a:cubicBezTo>
                  <a:cubicBezTo>
                    <a:pt x="270" y="236"/>
                    <a:pt x="267" y="237"/>
                    <a:pt x="265" y="237"/>
                  </a:cubicBezTo>
                  <a:cubicBezTo>
                    <a:pt x="265" y="235"/>
                    <a:pt x="262" y="236"/>
                    <a:pt x="260" y="235"/>
                  </a:cubicBezTo>
                  <a:cubicBezTo>
                    <a:pt x="257" y="234"/>
                    <a:pt x="255" y="232"/>
                    <a:pt x="252" y="230"/>
                  </a:cubicBezTo>
                  <a:cubicBezTo>
                    <a:pt x="245" y="229"/>
                    <a:pt x="239" y="226"/>
                    <a:pt x="235" y="221"/>
                  </a:cubicBezTo>
                  <a:cubicBezTo>
                    <a:pt x="220" y="218"/>
                    <a:pt x="213" y="208"/>
                    <a:pt x="200" y="203"/>
                  </a:cubicBezTo>
                  <a:cubicBezTo>
                    <a:pt x="200" y="199"/>
                    <a:pt x="190" y="202"/>
                    <a:pt x="191" y="196"/>
                  </a:cubicBezTo>
                  <a:cubicBezTo>
                    <a:pt x="187" y="196"/>
                    <a:pt x="184" y="195"/>
                    <a:pt x="183" y="192"/>
                  </a:cubicBezTo>
                  <a:cubicBezTo>
                    <a:pt x="177" y="189"/>
                    <a:pt x="173" y="184"/>
                    <a:pt x="166" y="183"/>
                  </a:cubicBezTo>
                  <a:cubicBezTo>
                    <a:pt x="163" y="176"/>
                    <a:pt x="156" y="175"/>
                    <a:pt x="151" y="172"/>
                  </a:cubicBezTo>
                  <a:cubicBezTo>
                    <a:pt x="144" y="170"/>
                    <a:pt x="142" y="163"/>
                    <a:pt x="133" y="162"/>
                  </a:cubicBezTo>
                  <a:cubicBezTo>
                    <a:pt x="128" y="152"/>
                    <a:pt x="118" y="147"/>
                    <a:pt x="108" y="142"/>
                  </a:cubicBezTo>
                  <a:cubicBezTo>
                    <a:pt x="101" y="134"/>
                    <a:pt x="92" y="128"/>
                    <a:pt x="84" y="122"/>
                  </a:cubicBezTo>
                  <a:cubicBezTo>
                    <a:pt x="78" y="114"/>
                    <a:pt x="68" y="109"/>
                    <a:pt x="63" y="100"/>
                  </a:cubicBezTo>
                  <a:cubicBezTo>
                    <a:pt x="58" y="101"/>
                    <a:pt x="56" y="99"/>
                    <a:pt x="56" y="95"/>
                  </a:cubicBezTo>
                  <a:cubicBezTo>
                    <a:pt x="53" y="95"/>
                    <a:pt x="51" y="94"/>
                    <a:pt x="50" y="91"/>
                  </a:cubicBezTo>
                  <a:cubicBezTo>
                    <a:pt x="48" y="89"/>
                    <a:pt x="47" y="87"/>
                    <a:pt x="46" y="84"/>
                  </a:cubicBezTo>
                  <a:cubicBezTo>
                    <a:pt x="42" y="84"/>
                    <a:pt x="40" y="82"/>
                    <a:pt x="39" y="80"/>
                  </a:cubicBezTo>
                  <a:cubicBezTo>
                    <a:pt x="29" y="74"/>
                    <a:pt x="23" y="66"/>
                    <a:pt x="13" y="60"/>
                  </a:cubicBezTo>
                  <a:cubicBezTo>
                    <a:pt x="11" y="55"/>
                    <a:pt x="7" y="51"/>
                    <a:pt x="3" y="48"/>
                  </a:cubicBezTo>
                  <a:cubicBezTo>
                    <a:pt x="2" y="47"/>
                    <a:pt x="1" y="46"/>
                    <a:pt x="0" y="45"/>
                  </a:cubicBezTo>
                  <a:cubicBezTo>
                    <a:pt x="0" y="57"/>
                    <a:pt x="0" y="57"/>
                    <a:pt x="0" y="57"/>
                  </a:cubicBezTo>
                  <a:cubicBezTo>
                    <a:pt x="2" y="61"/>
                    <a:pt x="5" y="64"/>
                    <a:pt x="9" y="66"/>
                  </a:cubicBezTo>
                  <a:cubicBezTo>
                    <a:pt x="12" y="69"/>
                    <a:pt x="14" y="74"/>
                    <a:pt x="20" y="75"/>
                  </a:cubicBezTo>
                  <a:cubicBezTo>
                    <a:pt x="19" y="82"/>
                    <a:pt x="31" y="79"/>
                    <a:pt x="30" y="86"/>
                  </a:cubicBezTo>
                  <a:cubicBezTo>
                    <a:pt x="40" y="90"/>
                    <a:pt x="45" y="99"/>
                    <a:pt x="54" y="104"/>
                  </a:cubicBezTo>
                  <a:cubicBezTo>
                    <a:pt x="54" y="110"/>
                    <a:pt x="64" y="107"/>
                    <a:pt x="62" y="115"/>
                  </a:cubicBezTo>
                  <a:cubicBezTo>
                    <a:pt x="69" y="116"/>
                    <a:pt x="73" y="119"/>
                    <a:pt x="75" y="124"/>
                  </a:cubicBezTo>
                  <a:cubicBezTo>
                    <a:pt x="84" y="130"/>
                    <a:pt x="92" y="136"/>
                    <a:pt x="99" y="142"/>
                  </a:cubicBezTo>
                  <a:cubicBezTo>
                    <a:pt x="114" y="155"/>
                    <a:pt x="132" y="165"/>
                    <a:pt x="146" y="178"/>
                  </a:cubicBezTo>
                  <a:cubicBezTo>
                    <a:pt x="153" y="178"/>
                    <a:pt x="153" y="184"/>
                    <a:pt x="159" y="185"/>
                  </a:cubicBezTo>
                  <a:cubicBezTo>
                    <a:pt x="164" y="187"/>
                    <a:pt x="169" y="190"/>
                    <a:pt x="172" y="194"/>
                  </a:cubicBezTo>
                  <a:cubicBezTo>
                    <a:pt x="180" y="193"/>
                    <a:pt x="177" y="202"/>
                    <a:pt x="185" y="201"/>
                  </a:cubicBezTo>
                  <a:cubicBezTo>
                    <a:pt x="185" y="204"/>
                    <a:pt x="191" y="202"/>
                    <a:pt x="191" y="205"/>
                  </a:cubicBezTo>
                  <a:cubicBezTo>
                    <a:pt x="194" y="206"/>
                    <a:pt x="195" y="209"/>
                    <a:pt x="198" y="210"/>
                  </a:cubicBezTo>
                  <a:cubicBezTo>
                    <a:pt x="204" y="210"/>
                    <a:pt x="205" y="216"/>
                    <a:pt x="211" y="217"/>
                  </a:cubicBezTo>
                  <a:cubicBezTo>
                    <a:pt x="218" y="217"/>
                    <a:pt x="218" y="224"/>
                    <a:pt x="226" y="223"/>
                  </a:cubicBezTo>
                  <a:cubicBezTo>
                    <a:pt x="229" y="227"/>
                    <a:pt x="233" y="229"/>
                    <a:pt x="239" y="230"/>
                  </a:cubicBezTo>
                  <a:cubicBezTo>
                    <a:pt x="244" y="233"/>
                    <a:pt x="246" y="238"/>
                    <a:pt x="254" y="237"/>
                  </a:cubicBezTo>
                  <a:cubicBezTo>
                    <a:pt x="256" y="242"/>
                    <a:pt x="265" y="239"/>
                    <a:pt x="267" y="244"/>
                  </a:cubicBezTo>
                  <a:cubicBezTo>
                    <a:pt x="275" y="243"/>
                    <a:pt x="279" y="247"/>
                    <a:pt x="284" y="249"/>
                  </a:cubicBezTo>
                  <a:cubicBezTo>
                    <a:pt x="296" y="251"/>
                    <a:pt x="306" y="255"/>
                    <a:pt x="317" y="258"/>
                  </a:cubicBezTo>
                  <a:cubicBezTo>
                    <a:pt x="318" y="258"/>
                    <a:pt x="319" y="256"/>
                    <a:pt x="319" y="254"/>
                  </a:cubicBezTo>
                  <a:cubicBezTo>
                    <a:pt x="322" y="254"/>
                    <a:pt x="325" y="254"/>
                    <a:pt x="328" y="254"/>
                  </a:cubicBezTo>
                  <a:cubicBezTo>
                    <a:pt x="332" y="256"/>
                    <a:pt x="341" y="252"/>
                    <a:pt x="334" y="250"/>
                  </a:cubicBezTo>
                  <a:close/>
                  <a:moveTo>
                    <a:pt x="121" y="234"/>
                  </a:moveTo>
                  <a:cubicBezTo>
                    <a:pt x="120" y="225"/>
                    <a:pt x="107" y="224"/>
                    <a:pt x="113" y="214"/>
                  </a:cubicBezTo>
                  <a:cubicBezTo>
                    <a:pt x="103" y="214"/>
                    <a:pt x="103" y="205"/>
                    <a:pt x="98" y="201"/>
                  </a:cubicBezTo>
                  <a:cubicBezTo>
                    <a:pt x="96" y="198"/>
                    <a:pt x="94" y="194"/>
                    <a:pt x="89" y="194"/>
                  </a:cubicBezTo>
                  <a:cubicBezTo>
                    <a:pt x="89" y="189"/>
                    <a:pt x="86" y="187"/>
                    <a:pt x="85" y="183"/>
                  </a:cubicBezTo>
                  <a:cubicBezTo>
                    <a:pt x="75" y="173"/>
                    <a:pt x="68" y="161"/>
                    <a:pt x="59" y="150"/>
                  </a:cubicBezTo>
                  <a:cubicBezTo>
                    <a:pt x="50" y="140"/>
                    <a:pt x="44" y="126"/>
                    <a:pt x="34" y="117"/>
                  </a:cubicBezTo>
                  <a:cubicBezTo>
                    <a:pt x="33" y="112"/>
                    <a:pt x="28" y="112"/>
                    <a:pt x="28" y="108"/>
                  </a:cubicBezTo>
                  <a:cubicBezTo>
                    <a:pt x="25" y="108"/>
                    <a:pt x="27" y="105"/>
                    <a:pt x="26" y="103"/>
                  </a:cubicBezTo>
                  <a:cubicBezTo>
                    <a:pt x="24" y="102"/>
                    <a:pt x="19" y="104"/>
                    <a:pt x="21" y="99"/>
                  </a:cubicBezTo>
                  <a:cubicBezTo>
                    <a:pt x="17" y="98"/>
                    <a:pt x="17" y="93"/>
                    <a:pt x="15" y="90"/>
                  </a:cubicBezTo>
                  <a:cubicBezTo>
                    <a:pt x="11" y="89"/>
                    <a:pt x="9" y="86"/>
                    <a:pt x="6" y="83"/>
                  </a:cubicBezTo>
                  <a:cubicBezTo>
                    <a:pt x="4" y="80"/>
                    <a:pt x="2" y="77"/>
                    <a:pt x="0" y="74"/>
                  </a:cubicBezTo>
                  <a:cubicBezTo>
                    <a:pt x="0" y="87"/>
                    <a:pt x="0" y="87"/>
                    <a:pt x="0" y="87"/>
                  </a:cubicBezTo>
                  <a:cubicBezTo>
                    <a:pt x="3" y="90"/>
                    <a:pt x="6" y="94"/>
                    <a:pt x="8" y="99"/>
                  </a:cubicBezTo>
                  <a:cubicBezTo>
                    <a:pt x="25" y="112"/>
                    <a:pt x="36" y="132"/>
                    <a:pt x="51" y="148"/>
                  </a:cubicBezTo>
                  <a:cubicBezTo>
                    <a:pt x="55" y="148"/>
                    <a:pt x="52" y="155"/>
                    <a:pt x="57" y="154"/>
                  </a:cubicBezTo>
                  <a:cubicBezTo>
                    <a:pt x="58" y="157"/>
                    <a:pt x="61" y="158"/>
                    <a:pt x="61" y="161"/>
                  </a:cubicBezTo>
                  <a:cubicBezTo>
                    <a:pt x="64" y="165"/>
                    <a:pt x="70" y="167"/>
                    <a:pt x="70" y="174"/>
                  </a:cubicBezTo>
                  <a:cubicBezTo>
                    <a:pt x="78" y="181"/>
                    <a:pt x="82" y="193"/>
                    <a:pt x="91" y="199"/>
                  </a:cubicBezTo>
                  <a:cubicBezTo>
                    <a:pt x="90" y="204"/>
                    <a:pt x="85" y="196"/>
                    <a:pt x="82" y="196"/>
                  </a:cubicBezTo>
                  <a:cubicBezTo>
                    <a:pt x="81" y="193"/>
                    <a:pt x="79" y="189"/>
                    <a:pt x="74" y="190"/>
                  </a:cubicBezTo>
                  <a:cubicBezTo>
                    <a:pt x="73" y="185"/>
                    <a:pt x="68" y="185"/>
                    <a:pt x="65" y="183"/>
                  </a:cubicBezTo>
                  <a:cubicBezTo>
                    <a:pt x="63" y="181"/>
                    <a:pt x="61" y="178"/>
                    <a:pt x="59" y="176"/>
                  </a:cubicBezTo>
                  <a:cubicBezTo>
                    <a:pt x="53" y="172"/>
                    <a:pt x="48" y="168"/>
                    <a:pt x="44" y="163"/>
                  </a:cubicBezTo>
                  <a:cubicBezTo>
                    <a:pt x="41" y="160"/>
                    <a:pt x="37" y="159"/>
                    <a:pt x="35" y="156"/>
                  </a:cubicBezTo>
                  <a:cubicBezTo>
                    <a:pt x="35" y="152"/>
                    <a:pt x="28" y="154"/>
                    <a:pt x="29" y="149"/>
                  </a:cubicBezTo>
                  <a:cubicBezTo>
                    <a:pt x="27" y="146"/>
                    <a:pt x="23" y="145"/>
                    <a:pt x="20" y="143"/>
                  </a:cubicBezTo>
                  <a:cubicBezTo>
                    <a:pt x="18" y="140"/>
                    <a:pt x="18" y="134"/>
                    <a:pt x="14" y="134"/>
                  </a:cubicBezTo>
                  <a:cubicBezTo>
                    <a:pt x="15" y="128"/>
                    <a:pt x="6" y="132"/>
                    <a:pt x="8" y="125"/>
                  </a:cubicBezTo>
                  <a:cubicBezTo>
                    <a:pt x="5" y="124"/>
                    <a:pt x="2" y="121"/>
                    <a:pt x="1" y="118"/>
                  </a:cubicBezTo>
                  <a:cubicBezTo>
                    <a:pt x="1" y="118"/>
                    <a:pt x="0" y="117"/>
                    <a:pt x="0" y="117"/>
                  </a:cubicBezTo>
                  <a:cubicBezTo>
                    <a:pt x="0" y="128"/>
                    <a:pt x="0" y="128"/>
                    <a:pt x="0" y="128"/>
                  </a:cubicBezTo>
                  <a:cubicBezTo>
                    <a:pt x="3" y="131"/>
                    <a:pt x="5" y="135"/>
                    <a:pt x="7" y="138"/>
                  </a:cubicBezTo>
                  <a:cubicBezTo>
                    <a:pt x="14" y="140"/>
                    <a:pt x="14" y="149"/>
                    <a:pt x="22" y="149"/>
                  </a:cubicBezTo>
                  <a:cubicBezTo>
                    <a:pt x="21" y="155"/>
                    <a:pt x="27" y="153"/>
                    <a:pt x="29" y="156"/>
                  </a:cubicBezTo>
                  <a:cubicBezTo>
                    <a:pt x="29" y="160"/>
                    <a:pt x="35" y="160"/>
                    <a:pt x="35" y="165"/>
                  </a:cubicBezTo>
                  <a:cubicBezTo>
                    <a:pt x="57" y="180"/>
                    <a:pt x="73" y="199"/>
                    <a:pt x="100" y="210"/>
                  </a:cubicBezTo>
                  <a:cubicBezTo>
                    <a:pt x="104" y="218"/>
                    <a:pt x="112" y="222"/>
                    <a:pt x="114" y="232"/>
                  </a:cubicBezTo>
                  <a:cubicBezTo>
                    <a:pt x="119" y="234"/>
                    <a:pt x="120" y="240"/>
                    <a:pt x="123" y="243"/>
                  </a:cubicBezTo>
                  <a:cubicBezTo>
                    <a:pt x="129" y="243"/>
                    <a:pt x="126" y="252"/>
                    <a:pt x="134" y="252"/>
                  </a:cubicBezTo>
                  <a:cubicBezTo>
                    <a:pt x="131" y="244"/>
                    <a:pt x="127" y="238"/>
                    <a:pt x="121" y="234"/>
                  </a:cubicBezTo>
                  <a:close/>
                  <a:moveTo>
                    <a:pt x="11" y="166"/>
                  </a:moveTo>
                  <a:cubicBezTo>
                    <a:pt x="8" y="162"/>
                    <a:pt x="4" y="159"/>
                    <a:pt x="0" y="156"/>
                  </a:cubicBezTo>
                  <a:cubicBezTo>
                    <a:pt x="0" y="161"/>
                    <a:pt x="0" y="161"/>
                    <a:pt x="0" y="161"/>
                  </a:cubicBezTo>
                  <a:cubicBezTo>
                    <a:pt x="4" y="164"/>
                    <a:pt x="7" y="168"/>
                    <a:pt x="11" y="171"/>
                  </a:cubicBezTo>
                  <a:cubicBezTo>
                    <a:pt x="13" y="174"/>
                    <a:pt x="17" y="175"/>
                    <a:pt x="20" y="177"/>
                  </a:cubicBezTo>
                  <a:cubicBezTo>
                    <a:pt x="21" y="181"/>
                    <a:pt x="23" y="184"/>
                    <a:pt x="28" y="184"/>
                  </a:cubicBezTo>
                  <a:cubicBezTo>
                    <a:pt x="27" y="174"/>
                    <a:pt x="16" y="173"/>
                    <a:pt x="11" y="166"/>
                  </a:cubicBezTo>
                  <a:close/>
                  <a:moveTo>
                    <a:pt x="344" y="19"/>
                  </a:moveTo>
                  <a:cubicBezTo>
                    <a:pt x="350" y="20"/>
                    <a:pt x="354" y="23"/>
                    <a:pt x="357" y="28"/>
                  </a:cubicBezTo>
                  <a:cubicBezTo>
                    <a:pt x="362" y="29"/>
                    <a:pt x="367" y="32"/>
                    <a:pt x="369" y="37"/>
                  </a:cubicBezTo>
                  <a:cubicBezTo>
                    <a:pt x="374" y="40"/>
                    <a:pt x="378" y="43"/>
                    <a:pt x="380" y="48"/>
                  </a:cubicBezTo>
                  <a:cubicBezTo>
                    <a:pt x="389" y="48"/>
                    <a:pt x="387" y="57"/>
                    <a:pt x="395" y="57"/>
                  </a:cubicBezTo>
                  <a:cubicBezTo>
                    <a:pt x="397" y="62"/>
                    <a:pt x="403" y="64"/>
                    <a:pt x="406" y="68"/>
                  </a:cubicBezTo>
                  <a:cubicBezTo>
                    <a:pt x="409" y="72"/>
                    <a:pt x="415" y="74"/>
                    <a:pt x="416" y="79"/>
                  </a:cubicBezTo>
                  <a:cubicBezTo>
                    <a:pt x="424" y="87"/>
                    <a:pt x="433" y="94"/>
                    <a:pt x="440" y="102"/>
                  </a:cubicBezTo>
                  <a:cubicBezTo>
                    <a:pt x="443" y="103"/>
                    <a:pt x="444" y="104"/>
                    <a:pt x="444" y="108"/>
                  </a:cubicBezTo>
                  <a:cubicBezTo>
                    <a:pt x="448" y="108"/>
                    <a:pt x="450" y="110"/>
                    <a:pt x="451" y="113"/>
                  </a:cubicBezTo>
                  <a:cubicBezTo>
                    <a:pt x="455" y="116"/>
                    <a:pt x="459" y="119"/>
                    <a:pt x="461" y="124"/>
                  </a:cubicBezTo>
                  <a:cubicBezTo>
                    <a:pt x="471" y="130"/>
                    <a:pt x="476" y="140"/>
                    <a:pt x="485" y="146"/>
                  </a:cubicBezTo>
                  <a:cubicBezTo>
                    <a:pt x="489" y="156"/>
                    <a:pt x="501" y="159"/>
                    <a:pt x="506" y="168"/>
                  </a:cubicBezTo>
                  <a:cubicBezTo>
                    <a:pt x="510" y="168"/>
                    <a:pt x="510" y="171"/>
                    <a:pt x="513" y="173"/>
                  </a:cubicBezTo>
                  <a:cubicBezTo>
                    <a:pt x="516" y="174"/>
                    <a:pt x="516" y="177"/>
                    <a:pt x="519" y="177"/>
                  </a:cubicBezTo>
                  <a:cubicBezTo>
                    <a:pt x="521" y="183"/>
                    <a:pt x="528" y="185"/>
                    <a:pt x="530" y="191"/>
                  </a:cubicBezTo>
                  <a:cubicBezTo>
                    <a:pt x="537" y="198"/>
                    <a:pt x="543" y="206"/>
                    <a:pt x="551" y="213"/>
                  </a:cubicBezTo>
                  <a:cubicBezTo>
                    <a:pt x="560" y="219"/>
                    <a:pt x="567" y="228"/>
                    <a:pt x="577" y="233"/>
                  </a:cubicBezTo>
                  <a:cubicBezTo>
                    <a:pt x="582" y="242"/>
                    <a:pt x="591" y="248"/>
                    <a:pt x="598" y="256"/>
                  </a:cubicBezTo>
                  <a:cubicBezTo>
                    <a:pt x="608" y="261"/>
                    <a:pt x="615" y="269"/>
                    <a:pt x="626" y="274"/>
                  </a:cubicBezTo>
                  <a:cubicBezTo>
                    <a:pt x="632" y="282"/>
                    <a:pt x="645" y="284"/>
                    <a:pt x="650" y="294"/>
                  </a:cubicBezTo>
                  <a:cubicBezTo>
                    <a:pt x="661" y="298"/>
                    <a:pt x="667" y="307"/>
                    <a:pt x="677" y="312"/>
                  </a:cubicBezTo>
                  <a:cubicBezTo>
                    <a:pt x="680" y="316"/>
                    <a:pt x="689" y="315"/>
                    <a:pt x="690" y="321"/>
                  </a:cubicBezTo>
                  <a:cubicBezTo>
                    <a:pt x="697" y="322"/>
                    <a:pt x="700" y="327"/>
                    <a:pt x="708" y="328"/>
                  </a:cubicBezTo>
                  <a:cubicBezTo>
                    <a:pt x="710" y="332"/>
                    <a:pt x="721" y="329"/>
                    <a:pt x="723" y="335"/>
                  </a:cubicBezTo>
                  <a:cubicBezTo>
                    <a:pt x="732" y="334"/>
                    <a:pt x="735" y="339"/>
                    <a:pt x="742" y="339"/>
                  </a:cubicBezTo>
                  <a:cubicBezTo>
                    <a:pt x="743" y="335"/>
                    <a:pt x="746" y="341"/>
                    <a:pt x="747" y="337"/>
                  </a:cubicBezTo>
                  <a:cubicBezTo>
                    <a:pt x="751" y="335"/>
                    <a:pt x="754" y="344"/>
                    <a:pt x="755" y="337"/>
                  </a:cubicBezTo>
                  <a:cubicBezTo>
                    <a:pt x="730" y="330"/>
                    <a:pt x="704" y="323"/>
                    <a:pt x="686" y="308"/>
                  </a:cubicBezTo>
                  <a:cubicBezTo>
                    <a:pt x="674" y="304"/>
                    <a:pt x="669" y="293"/>
                    <a:pt x="656" y="290"/>
                  </a:cubicBezTo>
                  <a:cubicBezTo>
                    <a:pt x="652" y="285"/>
                    <a:pt x="647" y="283"/>
                    <a:pt x="643" y="278"/>
                  </a:cubicBezTo>
                  <a:cubicBezTo>
                    <a:pt x="639" y="278"/>
                    <a:pt x="641" y="272"/>
                    <a:pt x="635" y="274"/>
                  </a:cubicBezTo>
                  <a:cubicBezTo>
                    <a:pt x="638" y="266"/>
                    <a:pt x="627" y="272"/>
                    <a:pt x="628" y="267"/>
                  </a:cubicBezTo>
                  <a:cubicBezTo>
                    <a:pt x="625" y="262"/>
                    <a:pt x="617" y="263"/>
                    <a:pt x="615" y="256"/>
                  </a:cubicBezTo>
                  <a:cubicBezTo>
                    <a:pt x="608" y="255"/>
                    <a:pt x="606" y="249"/>
                    <a:pt x="600" y="247"/>
                  </a:cubicBezTo>
                  <a:cubicBezTo>
                    <a:pt x="600" y="244"/>
                    <a:pt x="598" y="242"/>
                    <a:pt x="594" y="242"/>
                  </a:cubicBezTo>
                  <a:cubicBezTo>
                    <a:pt x="596" y="237"/>
                    <a:pt x="590" y="238"/>
                    <a:pt x="588" y="236"/>
                  </a:cubicBezTo>
                  <a:cubicBezTo>
                    <a:pt x="583" y="231"/>
                    <a:pt x="579" y="227"/>
                    <a:pt x="575" y="222"/>
                  </a:cubicBezTo>
                  <a:cubicBezTo>
                    <a:pt x="570" y="219"/>
                    <a:pt x="566" y="215"/>
                    <a:pt x="562" y="211"/>
                  </a:cubicBezTo>
                  <a:cubicBezTo>
                    <a:pt x="557" y="212"/>
                    <a:pt x="560" y="205"/>
                    <a:pt x="556" y="204"/>
                  </a:cubicBezTo>
                  <a:cubicBezTo>
                    <a:pt x="552" y="203"/>
                    <a:pt x="550" y="201"/>
                    <a:pt x="549" y="198"/>
                  </a:cubicBezTo>
                  <a:cubicBezTo>
                    <a:pt x="542" y="197"/>
                    <a:pt x="543" y="188"/>
                    <a:pt x="536" y="187"/>
                  </a:cubicBezTo>
                  <a:cubicBezTo>
                    <a:pt x="534" y="180"/>
                    <a:pt x="526" y="180"/>
                    <a:pt x="526" y="171"/>
                  </a:cubicBezTo>
                  <a:cubicBezTo>
                    <a:pt x="514" y="167"/>
                    <a:pt x="510" y="155"/>
                    <a:pt x="498" y="151"/>
                  </a:cubicBezTo>
                  <a:cubicBezTo>
                    <a:pt x="499" y="147"/>
                    <a:pt x="495" y="146"/>
                    <a:pt x="494" y="144"/>
                  </a:cubicBezTo>
                  <a:cubicBezTo>
                    <a:pt x="492" y="141"/>
                    <a:pt x="490" y="139"/>
                    <a:pt x="487" y="138"/>
                  </a:cubicBezTo>
                  <a:cubicBezTo>
                    <a:pt x="483" y="134"/>
                    <a:pt x="481" y="128"/>
                    <a:pt x="474" y="126"/>
                  </a:cubicBezTo>
                  <a:cubicBezTo>
                    <a:pt x="469" y="115"/>
                    <a:pt x="458" y="110"/>
                    <a:pt x="451" y="102"/>
                  </a:cubicBezTo>
                  <a:cubicBezTo>
                    <a:pt x="449" y="96"/>
                    <a:pt x="442" y="94"/>
                    <a:pt x="440" y="89"/>
                  </a:cubicBezTo>
                  <a:cubicBezTo>
                    <a:pt x="437" y="89"/>
                    <a:pt x="435" y="87"/>
                    <a:pt x="434" y="84"/>
                  </a:cubicBezTo>
                  <a:cubicBezTo>
                    <a:pt x="435" y="79"/>
                    <a:pt x="428" y="81"/>
                    <a:pt x="427" y="77"/>
                  </a:cubicBezTo>
                  <a:cubicBezTo>
                    <a:pt x="420" y="77"/>
                    <a:pt x="421" y="68"/>
                    <a:pt x="415" y="66"/>
                  </a:cubicBezTo>
                  <a:cubicBezTo>
                    <a:pt x="412" y="66"/>
                    <a:pt x="412" y="61"/>
                    <a:pt x="410" y="60"/>
                  </a:cubicBezTo>
                  <a:cubicBezTo>
                    <a:pt x="404" y="61"/>
                    <a:pt x="406" y="55"/>
                    <a:pt x="402" y="55"/>
                  </a:cubicBezTo>
                  <a:cubicBezTo>
                    <a:pt x="399" y="50"/>
                    <a:pt x="393" y="48"/>
                    <a:pt x="389" y="44"/>
                  </a:cubicBezTo>
                  <a:cubicBezTo>
                    <a:pt x="384" y="40"/>
                    <a:pt x="384" y="33"/>
                    <a:pt x="376" y="33"/>
                  </a:cubicBezTo>
                  <a:cubicBezTo>
                    <a:pt x="369" y="24"/>
                    <a:pt x="359" y="18"/>
                    <a:pt x="350" y="10"/>
                  </a:cubicBezTo>
                  <a:cubicBezTo>
                    <a:pt x="347" y="10"/>
                    <a:pt x="349" y="5"/>
                    <a:pt x="344" y="6"/>
                  </a:cubicBezTo>
                  <a:cubicBezTo>
                    <a:pt x="341" y="5"/>
                    <a:pt x="342" y="2"/>
                    <a:pt x="340" y="0"/>
                  </a:cubicBezTo>
                  <a:cubicBezTo>
                    <a:pt x="325" y="0"/>
                    <a:pt x="325" y="0"/>
                    <a:pt x="325" y="0"/>
                  </a:cubicBezTo>
                  <a:cubicBezTo>
                    <a:pt x="327" y="2"/>
                    <a:pt x="330" y="3"/>
                    <a:pt x="333" y="3"/>
                  </a:cubicBezTo>
                  <a:cubicBezTo>
                    <a:pt x="333" y="12"/>
                    <a:pt x="344" y="10"/>
                    <a:pt x="344" y="19"/>
                  </a:cubicBezTo>
                  <a:close/>
                  <a:moveTo>
                    <a:pt x="23" y="16"/>
                  </a:moveTo>
                  <a:cubicBezTo>
                    <a:pt x="28" y="17"/>
                    <a:pt x="27" y="24"/>
                    <a:pt x="34" y="23"/>
                  </a:cubicBezTo>
                  <a:cubicBezTo>
                    <a:pt x="39" y="29"/>
                    <a:pt x="47" y="34"/>
                    <a:pt x="53" y="39"/>
                  </a:cubicBezTo>
                  <a:cubicBezTo>
                    <a:pt x="66" y="49"/>
                    <a:pt x="76" y="61"/>
                    <a:pt x="87" y="72"/>
                  </a:cubicBezTo>
                  <a:cubicBezTo>
                    <a:pt x="98" y="85"/>
                    <a:pt x="111" y="95"/>
                    <a:pt x="124" y="106"/>
                  </a:cubicBezTo>
                  <a:cubicBezTo>
                    <a:pt x="129" y="111"/>
                    <a:pt x="137" y="114"/>
                    <a:pt x="143" y="119"/>
                  </a:cubicBezTo>
                  <a:cubicBezTo>
                    <a:pt x="148" y="126"/>
                    <a:pt x="156" y="130"/>
                    <a:pt x="162" y="135"/>
                  </a:cubicBezTo>
                  <a:cubicBezTo>
                    <a:pt x="164" y="139"/>
                    <a:pt x="170" y="139"/>
                    <a:pt x="173" y="142"/>
                  </a:cubicBezTo>
                  <a:cubicBezTo>
                    <a:pt x="176" y="144"/>
                    <a:pt x="178" y="148"/>
                    <a:pt x="184" y="148"/>
                  </a:cubicBezTo>
                  <a:cubicBezTo>
                    <a:pt x="184" y="154"/>
                    <a:pt x="192" y="152"/>
                    <a:pt x="192" y="157"/>
                  </a:cubicBezTo>
                  <a:cubicBezTo>
                    <a:pt x="198" y="155"/>
                    <a:pt x="200" y="167"/>
                    <a:pt x="203" y="160"/>
                  </a:cubicBezTo>
                  <a:cubicBezTo>
                    <a:pt x="199" y="158"/>
                    <a:pt x="196" y="155"/>
                    <a:pt x="195" y="151"/>
                  </a:cubicBezTo>
                  <a:cubicBezTo>
                    <a:pt x="189" y="150"/>
                    <a:pt x="187" y="147"/>
                    <a:pt x="184" y="144"/>
                  </a:cubicBezTo>
                  <a:cubicBezTo>
                    <a:pt x="176" y="139"/>
                    <a:pt x="168" y="135"/>
                    <a:pt x="162" y="128"/>
                  </a:cubicBezTo>
                  <a:cubicBezTo>
                    <a:pt x="155" y="123"/>
                    <a:pt x="151" y="115"/>
                    <a:pt x="141" y="113"/>
                  </a:cubicBezTo>
                  <a:cubicBezTo>
                    <a:pt x="139" y="109"/>
                    <a:pt x="133" y="109"/>
                    <a:pt x="132" y="104"/>
                  </a:cubicBezTo>
                  <a:cubicBezTo>
                    <a:pt x="125" y="105"/>
                    <a:pt x="127" y="96"/>
                    <a:pt x="120" y="97"/>
                  </a:cubicBezTo>
                  <a:cubicBezTo>
                    <a:pt x="116" y="87"/>
                    <a:pt x="105" y="84"/>
                    <a:pt x="100" y="75"/>
                  </a:cubicBezTo>
                  <a:cubicBezTo>
                    <a:pt x="94" y="74"/>
                    <a:pt x="97" y="65"/>
                    <a:pt x="90" y="66"/>
                  </a:cubicBezTo>
                  <a:cubicBezTo>
                    <a:pt x="87" y="61"/>
                    <a:pt x="83" y="58"/>
                    <a:pt x="81" y="52"/>
                  </a:cubicBezTo>
                  <a:cubicBezTo>
                    <a:pt x="73" y="47"/>
                    <a:pt x="65" y="41"/>
                    <a:pt x="60" y="32"/>
                  </a:cubicBezTo>
                  <a:cubicBezTo>
                    <a:pt x="55" y="30"/>
                    <a:pt x="50" y="27"/>
                    <a:pt x="47" y="23"/>
                  </a:cubicBezTo>
                  <a:cubicBezTo>
                    <a:pt x="44" y="19"/>
                    <a:pt x="37" y="18"/>
                    <a:pt x="36" y="12"/>
                  </a:cubicBezTo>
                  <a:cubicBezTo>
                    <a:pt x="44" y="11"/>
                    <a:pt x="42" y="20"/>
                    <a:pt x="49" y="19"/>
                  </a:cubicBezTo>
                  <a:cubicBezTo>
                    <a:pt x="52" y="20"/>
                    <a:pt x="52" y="24"/>
                    <a:pt x="53" y="26"/>
                  </a:cubicBezTo>
                  <a:cubicBezTo>
                    <a:pt x="57" y="26"/>
                    <a:pt x="59" y="27"/>
                    <a:pt x="60" y="30"/>
                  </a:cubicBezTo>
                  <a:cubicBezTo>
                    <a:pt x="71" y="33"/>
                    <a:pt x="76" y="41"/>
                    <a:pt x="86" y="46"/>
                  </a:cubicBezTo>
                  <a:cubicBezTo>
                    <a:pt x="90" y="55"/>
                    <a:pt x="103" y="56"/>
                    <a:pt x="107" y="66"/>
                  </a:cubicBezTo>
                  <a:cubicBezTo>
                    <a:pt x="113" y="68"/>
                    <a:pt x="115" y="72"/>
                    <a:pt x="120" y="75"/>
                  </a:cubicBezTo>
                  <a:cubicBezTo>
                    <a:pt x="120" y="78"/>
                    <a:pt x="124" y="79"/>
                    <a:pt x="124" y="82"/>
                  </a:cubicBezTo>
                  <a:cubicBezTo>
                    <a:pt x="129" y="81"/>
                    <a:pt x="128" y="85"/>
                    <a:pt x="131" y="86"/>
                  </a:cubicBezTo>
                  <a:cubicBezTo>
                    <a:pt x="136" y="88"/>
                    <a:pt x="136" y="93"/>
                    <a:pt x="141" y="95"/>
                  </a:cubicBezTo>
                  <a:cubicBezTo>
                    <a:pt x="145" y="95"/>
                    <a:pt x="143" y="101"/>
                    <a:pt x="148" y="100"/>
                  </a:cubicBezTo>
                  <a:cubicBezTo>
                    <a:pt x="148" y="103"/>
                    <a:pt x="151" y="103"/>
                    <a:pt x="152" y="106"/>
                  </a:cubicBezTo>
                  <a:cubicBezTo>
                    <a:pt x="159" y="107"/>
                    <a:pt x="158" y="115"/>
                    <a:pt x="165" y="115"/>
                  </a:cubicBezTo>
                  <a:cubicBezTo>
                    <a:pt x="168" y="120"/>
                    <a:pt x="171" y="124"/>
                    <a:pt x="176" y="126"/>
                  </a:cubicBezTo>
                  <a:cubicBezTo>
                    <a:pt x="182" y="134"/>
                    <a:pt x="187" y="143"/>
                    <a:pt x="197" y="146"/>
                  </a:cubicBezTo>
                  <a:cubicBezTo>
                    <a:pt x="200" y="151"/>
                    <a:pt x="203" y="155"/>
                    <a:pt x="208" y="158"/>
                  </a:cubicBezTo>
                  <a:cubicBezTo>
                    <a:pt x="208" y="161"/>
                    <a:pt x="211" y="161"/>
                    <a:pt x="212" y="164"/>
                  </a:cubicBezTo>
                  <a:cubicBezTo>
                    <a:pt x="214" y="165"/>
                    <a:pt x="217" y="168"/>
                    <a:pt x="214" y="169"/>
                  </a:cubicBezTo>
                  <a:cubicBezTo>
                    <a:pt x="213" y="167"/>
                    <a:pt x="206" y="161"/>
                    <a:pt x="205" y="166"/>
                  </a:cubicBezTo>
                  <a:cubicBezTo>
                    <a:pt x="211" y="166"/>
                    <a:pt x="210" y="173"/>
                    <a:pt x="216" y="173"/>
                  </a:cubicBezTo>
                  <a:cubicBezTo>
                    <a:pt x="216" y="176"/>
                    <a:pt x="218" y="174"/>
                    <a:pt x="220" y="173"/>
                  </a:cubicBezTo>
                  <a:cubicBezTo>
                    <a:pt x="223" y="173"/>
                    <a:pt x="223" y="176"/>
                    <a:pt x="227" y="175"/>
                  </a:cubicBezTo>
                  <a:cubicBezTo>
                    <a:pt x="236" y="188"/>
                    <a:pt x="250" y="196"/>
                    <a:pt x="261" y="207"/>
                  </a:cubicBezTo>
                  <a:cubicBezTo>
                    <a:pt x="267" y="212"/>
                    <a:pt x="273" y="216"/>
                    <a:pt x="280" y="220"/>
                  </a:cubicBezTo>
                  <a:cubicBezTo>
                    <a:pt x="288" y="224"/>
                    <a:pt x="292" y="232"/>
                    <a:pt x="302" y="234"/>
                  </a:cubicBezTo>
                  <a:cubicBezTo>
                    <a:pt x="302" y="229"/>
                    <a:pt x="300" y="227"/>
                    <a:pt x="295" y="227"/>
                  </a:cubicBezTo>
                  <a:cubicBezTo>
                    <a:pt x="291" y="226"/>
                    <a:pt x="291" y="221"/>
                    <a:pt x="287" y="220"/>
                  </a:cubicBezTo>
                  <a:cubicBezTo>
                    <a:pt x="286" y="216"/>
                    <a:pt x="279" y="218"/>
                    <a:pt x="278" y="214"/>
                  </a:cubicBezTo>
                  <a:cubicBezTo>
                    <a:pt x="274" y="213"/>
                    <a:pt x="275" y="207"/>
                    <a:pt x="268" y="209"/>
                  </a:cubicBezTo>
                  <a:cubicBezTo>
                    <a:pt x="266" y="200"/>
                    <a:pt x="255" y="200"/>
                    <a:pt x="253" y="191"/>
                  </a:cubicBezTo>
                  <a:cubicBezTo>
                    <a:pt x="243" y="190"/>
                    <a:pt x="241" y="181"/>
                    <a:pt x="233" y="178"/>
                  </a:cubicBezTo>
                  <a:cubicBezTo>
                    <a:pt x="232" y="169"/>
                    <a:pt x="220" y="169"/>
                    <a:pt x="218" y="160"/>
                  </a:cubicBezTo>
                  <a:cubicBezTo>
                    <a:pt x="214" y="159"/>
                    <a:pt x="213" y="155"/>
                    <a:pt x="210" y="153"/>
                  </a:cubicBezTo>
                  <a:cubicBezTo>
                    <a:pt x="210" y="150"/>
                    <a:pt x="206" y="151"/>
                    <a:pt x="206" y="149"/>
                  </a:cubicBezTo>
                  <a:cubicBezTo>
                    <a:pt x="205" y="146"/>
                    <a:pt x="203" y="145"/>
                    <a:pt x="201" y="144"/>
                  </a:cubicBezTo>
                  <a:cubicBezTo>
                    <a:pt x="201" y="140"/>
                    <a:pt x="196" y="140"/>
                    <a:pt x="195" y="135"/>
                  </a:cubicBezTo>
                  <a:cubicBezTo>
                    <a:pt x="190" y="135"/>
                    <a:pt x="190" y="129"/>
                    <a:pt x="186" y="127"/>
                  </a:cubicBezTo>
                  <a:cubicBezTo>
                    <a:pt x="181" y="122"/>
                    <a:pt x="175" y="116"/>
                    <a:pt x="169" y="111"/>
                  </a:cubicBezTo>
                  <a:cubicBezTo>
                    <a:pt x="169" y="106"/>
                    <a:pt x="164" y="106"/>
                    <a:pt x="161" y="104"/>
                  </a:cubicBezTo>
                  <a:cubicBezTo>
                    <a:pt x="158" y="104"/>
                    <a:pt x="159" y="100"/>
                    <a:pt x="157" y="100"/>
                  </a:cubicBezTo>
                  <a:cubicBezTo>
                    <a:pt x="154" y="99"/>
                    <a:pt x="153" y="97"/>
                    <a:pt x="152" y="95"/>
                  </a:cubicBezTo>
                  <a:cubicBezTo>
                    <a:pt x="147" y="90"/>
                    <a:pt x="140" y="86"/>
                    <a:pt x="137" y="78"/>
                  </a:cubicBezTo>
                  <a:cubicBezTo>
                    <a:pt x="131" y="77"/>
                    <a:pt x="130" y="72"/>
                    <a:pt x="124" y="71"/>
                  </a:cubicBezTo>
                  <a:cubicBezTo>
                    <a:pt x="124" y="68"/>
                    <a:pt x="121" y="67"/>
                    <a:pt x="120" y="64"/>
                  </a:cubicBezTo>
                  <a:cubicBezTo>
                    <a:pt x="116" y="65"/>
                    <a:pt x="116" y="61"/>
                    <a:pt x="114" y="60"/>
                  </a:cubicBezTo>
                  <a:cubicBezTo>
                    <a:pt x="111" y="59"/>
                    <a:pt x="109" y="57"/>
                    <a:pt x="110" y="53"/>
                  </a:cubicBezTo>
                  <a:cubicBezTo>
                    <a:pt x="106" y="53"/>
                    <a:pt x="104" y="51"/>
                    <a:pt x="103" y="48"/>
                  </a:cubicBezTo>
                  <a:cubicBezTo>
                    <a:pt x="99" y="46"/>
                    <a:pt x="92" y="45"/>
                    <a:pt x="92" y="37"/>
                  </a:cubicBezTo>
                  <a:cubicBezTo>
                    <a:pt x="80" y="36"/>
                    <a:pt x="78" y="26"/>
                    <a:pt x="67" y="24"/>
                  </a:cubicBezTo>
                  <a:cubicBezTo>
                    <a:pt x="61" y="16"/>
                    <a:pt x="50" y="14"/>
                    <a:pt x="45" y="6"/>
                  </a:cubicBezTo>
                  <a:cubicBezTo>
                    <a:pt x="41" y="5"/>
                    <a:pt x="37" y="3"/>
                    <a:pt x="35" y="0"/>
                  </a:cubicBezTo>
                  <a:cubicBezTo>
                    <a:pt x="21" y="0"/>
                    <a:pt x="21" y="0"/>
                    <a:pt x="21" y="0"/>
                  </a:cubicBezTo>
                  <a:cubicBezTo>
                    <a:pt x="24" y="1"/>
                    <a:pt x="27" y="2"/>
                    <a:pt x="28" y="5"/>
                  </a:cubicBezTo>
                  <a:cubicBezTo>
                    <a:pt x="30" y="5"/>
                    <a:pt x="30" y="7"/>
                    <a:pt x="32" y="8"/>
                  </a:cubicBezTo>
                  <a:cubicBezTo>
                    <a:pt x="32" y="10"/>
                    <a:pt x="35" y="11"/>
                    <a:pt x="32" y="12"/>
                  </a:cubicBezTo>
                  <a:cubicBezTo>
                    <a:pt x="33" y="7"/>
                    <a:pt x="22" y="13"/>
                    <a:pt x="26" y="5"/>
                  </a:cubicBezTo>
                  <a:cubicBezTo>
                    <a:pt x="22" y="4"/>
                    <a:pt x="20" y="2"/>
                    <a:pt x="17" y="1"/>
                  </a:cubicBezTo>
                  <a:cubicBezTo>
                    <a:pt x="17" y="0"/>
                    <a:pt x="16" y="0"/>
                    <a:pt x="16" y="0"/>
                  </a:cubicBezTo>
                  <a:cubicBezTo>
                    <a:pt x="4" y="0"/>
                    <a:pt x="4" y="0"/>
                    <a:pt x="4" y="0"/>
                  </a:cubicBezTo>
                  <a:cubicBezTo>
                    <a:pt x="7" y="2"/>
                    <a:pt x="11" y="5"/>
                    <a:pt x="15" y="7"/>
                  </a:cubicBezTo>
                  <a:cubicBezTo>
                    <a:pt x="18" y="10"/>
                    <a:pt x="21" y="13"/>
                    <a:pt x="23" y="16"/>
                  </a:cubicBezTo>
                  <a:close/>
                  <a:moveTo>
                    <a:pt x="573" y="13"/>
                  </a:moveTo>
                  <a:cubicBezTo>
                    <a:pt x="580" y="12"/>
                    <a:pt x="581" y="16"/>
                    <a:pt x="586" y="18"/>
                  </a:cubicBezTo>
                  <a:cubicBezTo>
                    <a:pt x="594" y="21"/>
                    <a:pt x="606" y="23"/>
                    <a:pt x="612" y="29"/>
                  </a:cubicBezTo>
                  <a:cubicBezTo>
                    <a:pt x="614" y="32"/>
                    <a:pt x="622" y="30"/>
                    <a:pt x="622" y="36"/>
                  </a:cubicBezTo>
                  <a:cubicBezTo>
                    <a:pt x="629" y="35"/>
                    <a:pt x="631" y="39"/>
                    <a:pt x="633" y="43"/>
                  </a:cubicBezTo>
                  <a:cubicBezTo>
                    <a:pt x="645" y="43"/>
                    <a:pt x="648" y="51"/>
                    <a:pt x="659" y="52"/>
                  </a:cubicBezTo>
                  <a:cubicBezTo>
                    <a:pt x="660" y="57"/>
                    <a:pt x="669" y="54"/>
                    <a:pt x="670" y="59"/>
                  </a:cubicBezTo>
                  <a:cubicBezTo>
                    <a:pt x="676" y="58"/>
                    <a:pt x="677" y="64"/>
                    <a:pt x="683" y="63"/>
                  </a:cubicBezTo>
                  <a:cubicBezTo>
                    <a:pt x="689" y="69"/>
                    <a:pt x="699" y="72"/>
                    <a:pt x="707" y="77"/>
                  </a:cubicBezTo>
                  <a:cubicBezTo>
                    <a:pt x="725" y="82"/>
                    <a:pt x="737" y="93"/>
                    <a:pt x="756" y="98"/>
                  </a:cubicBezTo>
                  <a:cubicBezTo>
                    <a:pt x="756" y="103"/>
                    <a:pt x="764" y="101"/>
                    <a:pt x="767" y="104"/>
                  </a:cubicBezTo>
                  <a:cubicBezTo>
                    <a:pt x="768" y="110"/>
                    <a:pt x="777" y="107"/>
                    <a:pt x="778" y="111"/>
                  </a:cubicBezTo>
                  <a:cubicBezTo>
                    <a:pt x="781" y="114"/>
                    <a:pt x="788" y="113"/>
                    <a:pt x="791" y="116"/>
                  </a:cubicBezTo>
                  <a:cubicBezTo>
                    <a:pt x="794" y="116"/>
                    <a:pt x="796" y="117"/>
                    <a:pt x="797" y="118"/>
                  </a:cubicBezTo>
                  <a:cubicBezTo>
                    <a:pt x="801" y="118"/>
                    <a:pt x="799" y="124"/>
                    <a:pt x="804" y="123"/>
                  </a:cubicBezTo>
                  <a:cubicBezTo>
                    <a:pt x="812" y="123"/>
                    <a:pt x="817" y="127"/>
                    <a:pt x="823" y="130"/>
                  </a:cubicBezTo>
                  <a:cubicBezTo>
                    <a:pt x="830" y="132"/>
                    <a:pt x="838" y="134"/>
                    <a:pt x="843" y="139"/>
                  </a:cubicBezTo>
                  <a:cubicBezTo>
                    <a:pt x="849" y="137"/>
                    <a:pt x="848" y="142"/>
                    <a:pt x="854" y="141"/>
                  </a:cubicBezTo>
                  <a:cubicBezTo>
                    <a:pt x="855" y="144"/>
                    <a:pt x="862" y="142"/>
                    <a:pt x="862" y="146"/>
                  </a:cubicBezTo>
                  <a:cubicBezTo>
                    <a:pt x="867" y="145"/>
                    <a:pt x="870" y="146"/>
                    <a:pt x="873" y="148"/>
                  </a:cubicBezTo>
                  <a:cubicBezTo>
                    <a:pt x="877" y="149"/>
                    <a:pt x="882" y="149"/>
                    <a:pt x="884" y="153"/>
                  </a:cubicBezTo>
                  <a:cubicBezTo>
                    <a:pt x="888" y="153"/>
                    <a:pt x="893" y="153"/>
                    <a:pt x="897" y="153"/>
                  </a:cubicBezTo>
                  <a:cubicBezTo>
                    <a:pt x="896" y="159"/>
                    <a:pt x="909" y="152"/>
                    <a:pt x="908" y="158"/>
                  </a:cubicBezTo>
                  <a:cubicBezTo>
                    <a:pt x="912" y="158"/>
                    <a:pt x="916" y="158"/>
                    <a:pt x="921" y="158"/>
                  </a:cubicBezTo>
                  <a:cubicBezTo>
                    <a:pt x="923" y="164"/>
                    <a:pt x="927" y="155"/>
                    <a:pt x="929" y="160"/>
                  </a:cubicBezTo>
                  <a:cubicBezTo>
                    <a:pt x="949" y="161"/>
                    <a:pt x="969" y="161"/>
                    <a:pt x="988" y="162"/>
                  </a:cubicBezTo>
                  <a:cubicBezTo>
                    <a:pt x="994" y="159"/>
                    <a:pt x="1002" y="159"/>
                    <a:pt x="1010" y="160"/>
                  </a:cubicBezTo>
                  <a:cubicBezTo>
                    <a:pt x="1013" y="159"/>
                    <a:pt x="1014" y="157"/>
                    <a:pt x="1019" y="158"/>
                  </a:cubicBezTo>
                  <a:cubicBezTo>
                    <a:pt x="1023" y="160"/>
                    <a:pt x="1029" y="155"/>
                    <a:pt x="1023" y="154"/>
                  </a:cubicBezTo>
                  <a:cubicBezTo>
                    <a:pt x="1024" y="158"/>
                    <a:pt x="1016" y="154"/>
                    <a:pt x="1012" y="156"/>
                  </a:cubicBezTo>
                  <a:cubicBezTo>
                    <a:pt x="1008" y="155"/>
                    <a:pt x="1004" y="155"/>
                    <a:pt x="999" y="155"/>
                  </a:cubicBezTo>
                  <a:cubicBezTo>
                    <a:pt x="987" y="155"/>
                    <a:pt x="986" y="157"/>
                    <a:pt x="975" y="155"/>
                  </a:cubicBezTo>
                  <a:cubicBezTo>
                    <a:pt x="976" y="162"/>
                    <a:pt x="969" y="149"/>
                    <a:pt x="969" y="157"/>
                  </a:cubicBezTo>
                  <a:cubicBezTo>
                    <a:pt x="964" y="157"/>
                    <a:pt x="962" y="153"/>
                    <a:pt x="956" y="154"/>
                  </a:cubicBezTo>
                  <a:cubicBezTo>
                    <a:pt x="952" y="157"/>
                    <a:pt x="941" y="152"/>
                    <a:pt x="932" y="154"/>
                  </a:cubicBezTo>
                  <a:cubicBezTo>
                    <a:pt x="904" y="148"/>
                    <a:pt x="876" y="143"/>
                    <a:pt x="854" y="132"/>
                  </a:cubicBezTo>
                  <a:cubicBezTo>
                    <a:pt x="845" y="133"/>
                    <a:pt x="843" y="128"/>
                    <a:pt x="836" y="126"/>
                  </a:cubicBezTo>
                  <a:cubicBezTo>
                    <a:pt x="828" y="125"/>
                    <a:pt x="826" y="118"/>
                    <a:pt x="817" y="119"/>
                  </a:cubicBezTo>
                  <a:cubicBezTo>
                    <a:pt x="805" y="113"/>
                    <a:pt x="794" y="108"/>
                    <a:pt x="782" y="103"/>
                  </a:cubicBezTo>
                  <a:cubicBezTo>
                    <a:pt x="772" y="97"/>
                    <a:pt x="758" y="95"/>
                    <a:pt x="750" y="87"/>
                  </a:cubicBezTo>
                  <a:cubicBezTo>
                    <a:pt x="741" y="88"/>
                    <a:pt x="741" y="79"/>
                    <a:pt x="733" y="80"/>
                  </a:cubicBezTo>
                  <a:cubicBezTo>
                    <a:pt x="732" y="76"/>
                    <a:pt x="725" y="78"/>
                    <a:pt x="724" y="75"/>
                  </a:cubicBezTo>
                  <a:cubicBezTo>
                    <a:pt x="721" y="74"/>
                    <a:pt x="719" y="72"/>
                    <a:pt x="715" y="71"/>
                  </a:cubicBezTo>
                  <a:cubicBezTo>
                    <a:pt x="705" y="65"/>
                    <a:pt x="693" y="60"/>
                    <a:pt x="681" y="55"/>
                  </a:cubicBezTo>
                  <a:cubicBezTo>
                    <a:pt x="671" y="47"/>
                    <a:pt x="658" y="43"/>
                    <a:pt x="646" y="39"/>
                  </a:cubicBezTo>
                  <a:cubicBezTo>
                    <a:pt x="643" y="34"/>
                    <a:pt x="636" y="33"/>
                    <a:pt x="631" y="29"/>
                  </a:cubicBezTo>
                  <a:cubicBezTo>
                    <a:pt x="627" y="26"/>
                    <a:pt x="622" y="23"/>
                    <a:pt x="616" y="20"/>
                  </a:cubicBezTo>
                  <a:cubicBezTo>
                    <a:pt x="603" y="16"/>
                    <a:pt x="594" y="9"/>
                    <a:pt x="579" y="6"/>
                  </a:cubicBezTo>
                  <a:cubicBezTo>
                    <a:pt x="577" y="4"/>
                    <a:pt x="574" y="2"/>
                    <a:pt x="570" y="0"/>
                  </a:cubicBezTo>
                  <a:cubicBezTo>
                    <a:pt x="550" y="0"/>
                    <a:pt x="550" y="0"/>
                    <a:pt x="550" y="0"/>
                  </a:cubicBezTo>
                  <a:cubicBezTo>
                    <a:pt x="554" y="2"/>
                    <a:pt x="558" y="4"/>
                    <a:pt x="562" y="6"/>
                  </a:cubicBezTo>
                  <a:cubicBezTo>
                    <a:pt x="568" y="6"/>
                    <a:pt x="570" y="10"/>
                    <a:pt x="573" y="13"/>
                  </a:cubicBezTo>
                  <a:close/>
                  <a:moveTo>
                    <a:pt x="898" y="24"/>
                  </a:moveTo>
                  <a:cubicBezTo>
                    <a:pt x="929" y="32"/>
                    <a:pt x="973" y="35"/>
                    <a:pt x="1013" y="40"/>
                  </a:cubicBezTo>
                  <a:cubicBezTo>
                    <a:pt x="1029" y="40"/>
                    <a:pt x="1045" y="41"/>
                    <a:pt x="1061" y="41"/>
                  </a:cubicBezTo>
                  <a:cubicBezTo>
                    <a:pt x="1067" y="44"/>
                    <a:pt x="1070" y="40"/>
                    <a:pt x="1080" y="41"/>
                  </a:cubicBezTo>
                  <a:cubicBezTo>
                    <a:pt x="1085" y="42"/>
                    <a:pt x="1089" y="42"/>
                    <a:pt x="1093" y="42"/>
                  </a:cubicBezTo>
                  <a:cubicBezTo>
                    <a:pt x="1097" y="41"/>
                    <a:pt x="1105" y="45"/>
                    <a:pt x="1104" y="40"/>
                  </a:cubicBezTo>
                  <a:cubicBezTo>
                    <a:pt x="1102" y="38"/>
                    <a:pt x="1099" y="37"/>
                    <a:pt x="1093" y="37"/>
                  </a:cubicBezTo>
                  <a:cubicBezTo>
                    <a:pt x="1092" y="39"/>
                    <a:pt x="1083" y="42"/>
                    <a:pt x="1083" y="37"/>
                  </a:cubicBezTo>
                  <a:cubicBezTo>
                    <a:pt x="1071" y="38"/>
                    <a:pt x="1072" y="38"/>
                    <a:pt x="1061" y="39"/>
                  </a:cubicBezTo>
                  <a:cubicBezTo>
                    <a:pt x="1052" y="34"/>
                    <a:pt x="1036" y="37"/>
                    <a:pt x="1024" y="36"/>
                  </a:cubicBezTo>
                  <a:cubicBezTo>
                    <a:pt x="1020" y="32"/>
                    <a:pt x="1017" y="35"/>
                    <a:pt x="1013" y="36"/>
                  </a:cubicBezTo>
                  <a:cubicBezTo>
                    <a:pt x="1011" y="31"/>
                    <a:pt x="999" y="34"/>
                    <a:pt x="993" y="33"/>
                  </a:cubicBezTo>
                  <a:cubicBezTo>
                    <a:pt x="987" y="30"/>
                    <a:pt x="973" y="33"/>
                    <a:pt x="963" y="28"/>
                  </a:cubicBezTo>
                  <a:cubicBezTo>
                    <a:pt x="960" y="28"/>
                    <a:pt x="957" y="28"/>
                    <a:pt x="954" y="28"/>
                  </a:cubicBezTo>
                  <a:cubicBezTo>
                    <a:pt x="950" y="29"/>
                    <a:pt x="949" y="24"/>
                    <a:pt x="948" y="28"/>
                  </a:cubicBezTo>
                  <a:cubicBezTo>
                    <a:pt x="945" y="23"/>
                    <a:pt x="932" y="28"/>
                    <a:pt x="930" y="23"/>
                  </a:cubicBezTo>
                  <a:cubicBezTo>
                    <a:pt x="905" y="21"/>
                    <a:pt x="882" y="16"/>
                    <a:pt x="863" y="8"/>
                  </a:cubicBezTo>
                  <a:cubicBezTo>
                    <a:pt x="851" y="8"/>
                    <a:pt x="844" y="3"/>
                    <a:pt x="835" y="0"/>
                  </a:cubicBezTo>
                  <a:cubicBezTo>
                    <a:pt x="807" y="0"/>
                    <a:pt x="807" y="0"/>
                    <a:pt x="807" y="0"/>
                  </a:cubicBezTo>
                  <a:cubicBezTo>
                    <a:pt x="819" y="4"/>
                    <a:pt x="831" y="7"/>
                    <a:pt x="843" y="10"/>
                  </a:cubicBezTo>
                  <a:cubicBezTo>
                    <a:pt x="858" y="18"/>
                    <a:pt x="879" y="20"/>
                    <a:pt x="898" y="24"/>
                  </a:cubicBezTo>
                  <a:close/>
                  <a:moveTo>
                    <a:pt x="690" y="22"/>
                  </a:moveTo>
                  <a:cubicBezTo>
                    <a:pt x="702" y="24"/>
                    <a:pt x="706" y="33"/>
                    <a:pt x="718" y="34"/>
                  </a:cubicBezTo>
                  <a:cubicBezTo>
                    <a:pt x="721" y="37"/>
                    <a:pt x="726" y="39"/>
                    <a:pt x="731" y="40"/>
                  </a:cubicBezTo>
                  <a:cubicBezTo>
                    <a:pt x="735" y="44"/>
                    <a:pt x="739" y="47"/>
                    <a:pt x="747" y="47"/>
                  </a:cubicBezTo>
                  <a:cubicBezTo>
                    <a:pt x="748" y="52"/>
                    <a:pt x="757" y="50"/>
                    <a:pt x="757" y="56"/>
                  </a:cubicBezTo>
                  <a:cubicBezTo>
                    <a:pt x="763" y="57"/>
                    <a:pt x="766" y="60"/>
                    <a:pt x="772" y="61"/>
                  </a:cubicBezTo>
                  <a:cubicBezTo>
                    <a:pt x="781" y="66"/>
                    <a:pt x="789" y="70"/>
                    <a:pt x="798" y="75"/>
                  </a:cubicBezTo>
                  <a:cubicBezTo>
                    <a:pt x="818" y="82"/>
                    <a:pt x="835" y="92"/>
                    <a:pt x="854" y="100"/>
                  </a:cubicBezTo>
                  <a:cubicBezTo>
                    <a:pt x="865" y="103"/>
                    <a:pt x="874" y="107"/>
                    <a:pt x="885" y="109"/>
                  </a:cubicBezTo>
                  <a:cubicBezTo>
                    <a:pt x="892" y="109"/>
                    <a:pt x="892" y="115"/>
                    <a:pt x="900" y="114"/>
                  </a:cubicBezTo>
                  <a:cubicBezTo>
                    <a:pt x="902" y="118"/>
                    <a:pt x="913" y="116"/>
                    <a:pt x="915" y="121"/>
                  </a:cubicBezTo>
                  <a:cubicBezTo>
                    <a:pt x="938" y="125"/>
                    <a:pt x="958" y="132"/>
                    <a:pt x="982" y="135"/>
                  </a:cubicBezTo>
                  <a:cubicBezTo>
                    <a:pt x="1020" y="138"/>
                    <a:pt x="1025" y="137"/>
                    <a:pt x="1065" y="137"/>
                  </a:cubicBezTo>
                  <a:cubicBezTo>
                    <a:pt x="1077" y="134"/>
                    <a:pt x="1088" y="131"/>
                    <a:pt x="1102" y="131"/>
                  </a:cubicBezTo>
                  <a:cubicBezTo>
                    <a:pt x="1102" y="129"/>
                    <a:pt x="1101" y="126"/>
                    <a:pt x="1100" y="129"/>
                  </a:cubicBezTo>
                  <a:cubicBezTo>
                    <a:pt x="1097" y="129"/>
                    <a:pt x="1100" y="126"/>
                    <a:pt x="1102" y="125"/>
                  </a:cubicBezTo>
                  <a:cubicBezTo>
                    <a:pt x="1107" y="124"/>
                    <a:pt x="1118" y="129"/>
                    <a:pt x="1116" y="121"/>
                  </a:cubicBezTo>
                  <a:cubicBezTo>
                    <a:pt x="1092" y="123"/>
                    <a:pt x="1079" y="119"/>
                    <a:pt x="1061" y="122"/>
                  </a:cubicBezTo>
                  <a:cubicBezTo>
                    <a:pt x="1051" y="118"/>
                    <a:pt x="1038" y="118"/>
                    <a:pt x="1026" y="117"/>
                  </a:cubicBezTo>
                  <a:cubicBezTo>
                    <a:pt x="1023" y="113"/>
                    <a:pt x="1015" y="114"/>
                    <a:pt x="1009" y="114"/>
                  </a:cubicBezTo>
                  <a:cubicBezTo>
                    <a:pt x="1007" y="109"/>
                    <a:pt x="993" y="115"/>
                    <a:pt x="992" y="109"/>
                  </a:cubicBezTo>
                  <a:cubicBezTo>
                    <a:pt x="983" y="111"/>
                    <a:pt x="981" y="106"/>
                    <a:pt x="974" y="107"/>
                  </a:cubicBezTo>
                  <a:cubicBezTo>
                    <a:pt x="971" y="103"/>
                    <a:pt x="961" y="105"/>
                    <a:pt x="959" y="100"/>
                  </a:cubicBezTo>
                  <a:cubicBezTo>
                    <a:pt x="952" y="101"/>
                    <a:pt x="947" y="99"/>
                    <a:pt x="942" y="97"/>
                  </a:cubicBezTo>
                  <a:cubicBezTo>
                    <a:pt x="940" y="92"/>
                    <a:pt x="926" y="99"/>
                    <a:pt x="927" y="90"/>
                  </a:cubicBezTo>
                  <a:cubicBezTo>
                    <a:pt x="915" y="89"/>
                    <a:pt x="907" y="83"/>
                    <a:pt x="896" y="81"/>
                  </a:cubicBezTo>
                  <a:cubicBezTo>
                    <a:pt x="887" y="77"/>
                    <a:pt x="878" y="72"/>
                    <a:pt x="868" y="67"/>
                  </a:cubicBezTo>
                  <a:cubicBezTo>
                    <a:pt x="861" y="61"/>
                    <a:pt x="848" y="60"/>
                    <a:pt x="840" y="54"/>
                  </a:cubicBezTo>
                  <a:cubicBezTo>
                    <a:pt x="836" y="52"/>
                    <a:pt x="834" y="47"/>
                    <a:pt x="827" y="47"/>
                  </a:cubicBezTo>
                  <a:cubicBezTo>
                    <a:pt x="826" y="41"/>
                    <a:pt x="813" y="46"/>
                    <a:pt x="814" y="38"/>
                  </a:cubicBezTo>
                  <a:cubicBezTo>
                    <a:pt x="831" y="42"/>
                    <a:pt x="845" y="49"/>
                    <a:pt x="862" y="52"/>
                  </a:cubicBezTo>
                  <a:cubicBezTo>
                    <a:pt x="878" y="57"/>
                    <a:pt x="896" y="59"/>
                    <a:pt x="912" y="64"/>
                  </a:cubicBezTo>
                  <a:cubicBezTo>
                    <a:pt x="945" y="71"/>
                    <a:pt x="988" y="76"/>
                    <a:pt x="1018" y="79"/>
                  </a:cubicBezTo>
                  <a:cubicBezTo>
                    <a:pt x="1024" y="79"/>
                    <a:pt x="1032" y="80"/>
                    <a:pt x="1038" y="80"/>
                  </a:cubicBezTo>
                  <a:cubicBezTo>
                    <a:pt x="1046" y="80"/>
                    <a:pt x="1053" y="82"/>
                    <a:pt x="1058" y="78"/>
                  </a:cubicBezTo>
                  <a:cubicBezTo>
                    <a:pt x="1023" y="75"/>
                    <a:pt x="981" y="70"/>
                    <a:pt x="942" y="65"/>
                  </a:cubicBezTo>
                  <a:cubicBezTo>
                    <a:pt x="926" y="59"/>
                    <a:pt x="905" y="58"/>
                    <a:pt x="888" y="53"/>
                  </a:cubicBezTo>
                  <a:cubicBezTo>
                    <a:pt x="869" y="49"/>
                    <a:pt x="854" y="41"/>
                    <a:pt x="834" y="38"/>
                  </a:cubicBezTo>
                  <a:cubicBezTo>
                    <a:pt x="834" y="35"/>
                    <a:pt x="828" y="37"/>
                    <a:pt x="828" y="34"/>
                  </a:cubicBezTo>
                  <a:cubicBezTo>
                    <a:pt x="828" y="30"/>
                    <a:pt x="821" y="32"/>
                    <a:pt x="821" y="29"/>
                  </a:cubicBezTo>
                  <a:cubicBezTo>
                    <a:pt x="813" y="30"/>
                    <a:pt x="811" y="25"/>
                    <a:pt x="801" y="27"/>
                  </a:cubicBezTo>
                  <a:cubicBezTo>
                    <a:pt x="798" y="22"/>
                    <a:pt x="790" y="22"/>
                    <a:pt x="786" y="18"/>
                  </a:cubicBezTo>
                  <a:cubicBezTo>
                    <a:pt x="776" y="19"/>
                    <a:pt x="777" y="10"/>
                    <a:pt x="767" y="11"/>
                  </a:cubicBezTo>
                  <a:cubicBezTo>
                    <a:pt x="765" y="4"/>
                    <a:pt x="754" y="6"/>
                    <a:pt x="750" y="2"/>
                  </a:cubicBezTo>
                  <a:cubicBezTo>
                    <a:pt x="750" y="1"/>
                    <a:pt x="749" y="0"/>
                    <a:pt x="749" y="0"/>
                  </a:cubicBezTo>
                  <a:cubicBezTo>
                    <a:pt x="705" y="0"/>
                    <a:pt x="705" y="0"/>
                    <a:pt x="705" y="0"/>
                  </a:cubicBezTo>
                  <a:cubicBezTo>
                    <a:pt x="713" y="4"/>
                    <a:pt x="720" y="8"/>
                    <a:pt x="730" y="10"/>
                  </a:cubicBezTo>
                  <a:cubicBezTo>
                    <a:pt x="733" y="15"/>
                    <a:pt x="742" y="14"/>
                    <a:pt x="745" y="19"/>
                  </a:cubicBezTo>
                  <a:cubicBezTo>
                    <a:pt x="752" y="20"/>
                    <a:pt x="757" y="23"/>
                    <a:pt x="762" y="26"/>
                  </a:cubicBezTo>
                  <a:cubicBezTo>
                    <a:pt x="763" y="30"/>
                    <a:pt x="770" y="27"/>
                    <a:pt x="771" y="30"/>
                  </a:cubicBezTo>
                  <a:cubicBezTo>
                    <a:pt x="775" y="30"/>
                    <a:pt x="775" y="33"/>
                    <a:pt x="780" y="33"/>
                  </a:cubicBezTo>
                  <a:cubicBezTo>
                    <a:pt x="786" y="35"/>
                    <a:pt x="788" y="40"/>
                    <a:pt x="797" y="40"/>
                  </a:cubicBezTo>
                  <a:cubicBezTo>
                    <a:pt x="800" y="45"/>
                    <a:pt x="809" y="45"/>
                    <a:pt x="814" y="49"/>
                  </a:cubicBezTo>
                  <a:cubicBezTo>
                    <a:pt x="820" y="51"/>
                    <a:pt x="823" y="56"/>
                    <a:pt x="831" y="56"/>
                  </a:cubicBezTo>
                  <a:cubicBezTo>
                    <a:pt x="837" y="65"/>
                    <a:pt x="854" y="65"/>
                    <a:pt x="862" y="74"/>
                  </a:cubicBezTo>
                  <a:cubicBezTo>
                    <a:pt x="874" y="78"/>
                    <a:pt x="884" y="83"/>
                    <a:pt x="896" y="88"/>
                  </a:cubicBezTo>
                  <a:cubicBezTo>
                    <a:pt x="901" y="90"/>
                    <a:pt x="907" y="93"/>
                    <a:pt x="913" y="94"/>
                  </a:cubicBezTo>
                  <a:cubicBezTo>
                    <a:pt x="915" y="99"/>
                    <a:pt x="917" y="92"/>
                    <a:pt x="920" y="97"/>
                  </a:cubicBezTo>
                  <a:cubicBezTo>
                    <a:pt x="921" y="100"/>
                    <a:pt x="925" y="99"/>
                    <a:pt x="929" y="99"/>
                  </a:cubicBezTo>
                  <a:cubicBezTo>
                    <a:pt x="933" y="104"/>
                    <a:pt x="943" y="102"/>
                    <a:pt x="948" y="106"/>
                  </a:cubicBezTo>
                  <a:cubicBezTo>
                    <a:pt x="957" y="105"/>
                    <a:pt x="960" y="110"/>
                    <a:pt x="968" y="111"/>
                  </a:cubicBezTo>
                  <a:cubicBezTo>
                    <a:pt x="979" y="115"/>
                    <a:pt x="995" y="116"/>
                    <a:pt x="1007" y="121"/>
                  </a:cubicBezTo>
                  <a:cubicBezTo>
                    <a:pt x="1021" y="122"/>
                    <a:pt x="1038" y="122"/>
                    <a:pt x="1050" y="126"/>
                  </a:cubicBezTo>
                  <a:cubicBezTo>
                    <a:pt x="1056" y="121"/>
                    <a:pt x="1061" y="128"/>
                    <a:pt x="1070" y="126"/>
                  </a:cubicBezTo>
                  <a:cubicBezTo>
                    <a:pt x="1080" y="126"/>
                    <a:pt x="1080" y="124"/>
                    <a:pt x="1089" y="127"/>
                  </a:cubicBezTo>
                  <a:cubicBezTo>
                    <a:pt x="1087" y="130"/>
                    <a:pt x="1080" y="129"/>
                    <a:pt x="1076" y="131"/>
                  </a:cubicBezTo>
                  <a:cubicBezTo>
                    <a:pt x="1071" y="131"/>
                    <a:pt x="1066" y="131"/>
                    <a:pt x="1061" y="130"/>
                  </a:cubicBezTo>
                  <a:cubicBezTo>
                    <a:pt x="1052" y="132"/>
                    <a:pt x="1050" y="132"/>
                    <a:pt x="1037" y="132"/>
                  </a:cubicBezTo>
                  <a:cubicBezTo>
                    <a:pt x="1015" y="133"/>
                    <a:pt x="1000" y="128"/>
                    <a:pt x="978" y="129"/>
                  </a:cubicBezTo>
                  <a:cubicBezTo>
                    <a:pt x="967" y="126"/>
                    <a:pt x="956" y="123"/>
                    <a:pt x="943" y="121"/>
                  </a:cubicBezTo>
                  <a:cubicBezTo>
                    <a:pt x="939" y="118"/>
                    <a:pt x="931" y="119"/>
                    <a:pt x="928" y="114"/>
                  </a:cubicBezTo>
                  <a:cubicBezTo>
                    <a:pt x="921" y="115"/>
                    <a:pt x="916" y="113"/>
                    <a:pt x="913" y="110"/>
                  </a:cubicBezTo>
                  <a:cubicBezTo>
                    <a:pt x="900" y="108"/>
                    <a:pt x="890" y="105"/>
                    <a:pt x="881" y="100"/>
                  </a:cubicBezTo>
                  <a:cubicBezTo>
                    <a:pt x="877" y="97"/>
                    <a:pt x="867" y="101"/>
                    <a:pt x="868" y="93"/>
                  </a:cubicBezTo>
                  <a:cubicBezTo>
                    <a:pt x="861" y="94"/>
                    <a:pt x="856" y="92"/>
                    <a:pt x="852" y="89"/>
                  </a:cubicBezTo>
                  <a:cubicBezTo>
                    <a:pt x="830" y="83"/>
                    <a:pt x="816" y="70"/>
                    <a:pt x="794" y="64"/>
                  </a:cubicBezTo>
                  <a:cubicBezTo>
                    <a:pt x="791" y="59"/>
                    <a:pt x="783" y="60"/>
                    <a:pt x="779" y="57"/>
                  </a:cubicBezTo>
                  <a:cubicBezTo>
                    <a:pt x="774" y="55"/>
                    <a:pt x="773" y="50"/>
                    <a:pt x="766" y="50"/>
                  </a:cubicBezTo>
                  <a:cubicBezTo>
                    <a:pt x="757" y="46"/>
                    <a:pt x="750" y="39"/>
                    <a:pt x="740" y="36"/>
                  </a:cubicBezTo>
                  <a:cubicBezTo>
                    <a:pt x="730" y="32"/>
                    <a:pt x="721" y="27"/>
                    <a:pt x="712" y="22"/>
                  </a:cubicBezTo>
                  <a:cubicBezTo>
                    <a:pt x="707" y="21"/>
                    <a:pt x="704" y="16"/>
                    <a:pt x="697" y="16"/>
                  </a:cubicBezTo>
                  <a:cubicBezTo>
                    <a:pt x="695" y="11"/>
                    <a:pt x="686" y="14"/>
                    <a:pt x="684" y="9"/>
                  </a:cubicBezTo>
                  <a:cubicBezTo>
                    <a:pt x="675" y="7"/>
                    <a:pt x="670" y="3"/>
                    <a:pt x="662" y="0"/>
                  </a:cubicBezTo>
                  <a:cubicBezTo>
                    <a:pt x="645" y="0"/>
                    <a:pt x="645" y="0"/>
                    <a:pt x="645" y="0"/>
                  </a:cubicBezTo>
                  <a:cubicBezTo>
                    <a:pt x="650" y="3"/>
                    <a:pt x="655" y="7"/>
                    <a:pt x="662" y="8"/>
                  </a:cubicBezTo>
                  <a:cubicBezTo>
                    <a:pt x="671" y="14"/>
                    <a:pt x="683" y="15"/>
                    <a:pt x="690" y="22"/>
                  </a:cubicBezTo>
                  <a:close/>
                  <a:moveTo>
                    <a:pt x="874" y="0"/>
                  </a:moveTo>
                  <a:cubicBezTo>
                    <a:pt x="874" y="0"/>
                    <a:pt x="874" y="0"/>
                    <a:pt x="874" y="0"/>
                  </a:cubicBezTo>
                  <a:cubicBezTo>
                    <a:pt x="874" y="0"/>
                    <a:pt x="874" y="0"/>
                    <a:pt x="874" y="0"/>
                  </a:cubicBezTo>
                  <a:cubicBezTo>
                    <a:pt x="874" y="0"/>
                    <a:pt x="874" y="0"/>
                    <a:pt x="874" y="0"/>
                  </a:cubicBezTo>
                  <a:close/>
                  <a:moveTo>
                    <a:pt x="375" y="4"/>
                  </a:moveTo>
                  <a:cubicBezTo>
                    <a:pt x="374" y="8"/>
                    <a:pt x="377" y="9"/>
                    <a:pt x="379" y="11"/>
                  </a:cubicBezTo>
                  <a:cubicBezTo>
                    <a:pt x="383" y="11"/>
                    <a:pt x="381" y="17"/>
                    <a:pt x="387" y="15"/>
                  </a:cubicBezTo>
                  <a:cubicBezTo>
                    <a:pt x="389" y="22"/>
                    <a:pt x="397" y="23"/>
                    <a:pt x="400" y="29"/>
                  </a:cubicBezTo>
                  <a:cubicBezTo>
                    <a:pt x="407" y="31"/>
                    <a:pt x="409" y="37"/>
                    <a:pt x="415" y="40"/>
                  </a:cubicBezTo>
                  <a:cubicBezTo>
                    <a:pt x="420" y="40"/>
                    <a:pt x="418" y="46"/>
                    <a:pt x="424" y="45"/>
                  </a:cubicBezTo>
                  <a:cubicBezTo>
                    <a:pt x="429" y="44"/>
                    <a:pt x="422" y="54"/>
                    <a:pt x="430" y="51"/>
                  </a:cubicBezTo>
                  <a:cubicBezTo>
                    <a:pt x="431" y="54"/>
                    <a:pt x="433" y="56"/>
                    <a:pt x="437" y="56"/>
                  </a:cubicBezTo>
                  <a:cubicBezTo>
                    <a:pt x="442" y="55"/>
                    <a:pt x="439" y="62"/>
                    <a:pt x="443" y="62"/>
                  </a:cubicBezTo>
                  <a:cubicBezTo>
                    <a:pt x="449" y="65"/>
                    <a:pt x="451" y="72"/>
                    <a:pt x="458" y="74"/>
                  </a:cubicBezTo>
                  <a:cubicBezTo>
                    <a:pt x="467" y="82"/>
                    <a:pt x="477" y="90"/>
                    <a:pt x="486" y="98"/>
                  </a:cubicBezTo>
                  <a:cubicBezTo>
                    <a:pt x="486" y="101"/>
                    <a:pt x="491" y="101"/>
                    <a:pt x="492" y="103"/>
                  </a:cubicBezTo>
                  <a:cubicBezTo>
                    <a:pt x="493" y="106"/>
                    <a:pt x="496" y="108"/>
                    <a:pt x="499" y="109"/>
                  </a:cubicBezTo>
                  <a:cubicBezTo>
                    <a:pt x="503" y="113"/>
                    <a:pt x="510" y="116"/>
                    <a:pt x="512" y="123"/>
                  </a:cubicBezTo>
                  <a:cubicBezTo>
                    <a:pt x="521" y="123"/>
                    <a:pt x="520" y="131"/>
                    <a:pt x="529" y="132"/>
                  </a:cubicBezTo>
                  <a:cubicBezTo>
                    <a:pt x="528" y="141"/>
                    <a:pt x="540" y="138"/>
                    <a:pt x="542" y="145"/>
                  </a:cubicBezTo>
                  <a:cubicBezTo>
                    <a:pt x="546" y="149"/>
                    <a:pt x="552" y="151"/>
                    <a:pt x="554" y="156"/>
                  </a:cubicBezTo>
                  <a:cubicBezTo>
                    <a:pt x="561" y="158"/>
                    <a:pt x="562" y="166"/>
                    <a:pt x="569" y="168"/>
                  </a:cubicBezTo>
                  <a:cubicBezTo>
                    <a:pt x="577" y="177"/>
                    <a:pt x="587" y="185"/>
                    <a:pt x="599" y="190"/>
                  </a:cubicBezTo>
                  <a:cubicBezTo>
                    <a:pt x="601" y="193"/>
                    <a:pt x="603" y="196"/>
                    <a:pt x="604" y="199"/>
                  </a:cubicBezTo>
                  <a:cubicBezTo>
                    <a:pt x="606" y="201"/>
                    <a:pt x="612" y="200"/>
                    <a:pt x="610" y="206"/>
                  </a:cubicBezTo>
                  <a:cubicBezTo>
                    <a:pt x="617" y="207"/>
                    <a:pt x="619" y="212"/>
                    <a:pt x="625" y="215"/>
                  </a:cubicBezTo>
                  <a:cubicBezTo>
                    <a:pt x="628" y="220"/>
                    <a:pt x="636" y="220"/>
                    <a:pt x="638" y="226"/>
                  </a:cubicBezTo>
                  <a:cubicBezTo>
                    <a:pt x="648" y="233"/>
                    <a:pt x="659" y="239"/>
                    <a:pt x="666" y="248"/>
                  </a:cubicBezTo>
                  <a:cubicBezTo>
                    <a:pt x="673" y="251"/>
                    <a:pt x="679" y="254"/>
                    <a:pt x="685" y="257"/>
                  </a:cubicBezTo>
                  <a:cubicBezTo>
                    <a:pt x="689" y="264"/>
                    <a:pt x="698" y="265"/>
                    <a:pt x="702" y="271"/>
                  </a:cubicBezTo>
                  <a:cubicBezTo>
                    <a:pt x="708" y="274"/>
                    <a:pt x="713" y="279"/>
                    <a:pt x="720" y="282"/>
                  </a:cubicBezTo>
                  <a:cubicBezTo>
                    <a:pt x="722" y="290"/>
                    <a:pt x="734" y="288"/>
                    <a:pt x="737" y="296"/>
                  </a:cubicBezTo>
                  <a:cubicBezTo>
                    <a:pt x="746" y="296"/>
                    <a:pt x="748" y="303"/>
                    <a:pt x="756" y="305"/>
                  </a:cubicBezTo>
                  <a:cubicBezTo>
                    <a:pt x="757" y="309"/>
                    <a:pt x="764" y="307"/>
                    <a:pt x="765" y="312"/>
                  </a:cubicBezTo>
                  <a:cubicBezTo>
                    <a:pt x="769" y="313"/>
                    <a:pt x="774" y="313"/>
                    <a:pt x="776" y="316"/>
                  </a:cubicBezTo>
                  <a:cubicBezTo>
                    <a:pt x="777" y="317"/>
                    <a:pt x="778" y="318"/>
                    <a:pt x="778" y="321"/>
                  </a:cubicBezTo>
                  <a:cubicBezTo>
                    <a:pt x="780" y="320"/>
                    <a:pt x="781" y="318"/>
                    <a:pt x="784" y="318"/>
                  </a:cubicBezTo>
                  <a:cubicBezTo>
                    <a:pt x="786" y="322"/>
                    <a:pt x="790" y="323"/>
                    <a:pt x="795" y="323"/>
                  </a:cubicBezTo>
                  <a:cubicBezTo>
                    <a:pt x="803" y="327"/>
                    <a:pt x="810" y="328"/>
                    <a:pt x="819" y="326"/>
                  </a:cubicBezTo>
                  <a:cubicBezTo>
                    <a:pt x="819" y="319"/>
                    <a:pt x="813" y="319"/>
                    <a:pt x="806" y="319"/>
                  </a:cubicBezTo>
                  <a:cubicBezTo>
                    <a:pt x="801" y="317"/>
                    <a:pt x="797" y="314"/>
                    <a:pt x="789" y="314"/>
                  </a:cubicBezTo>
                  <a:cubicBezTo>
                    <a:pt x="787" y="309"/>
                    <a:pt x="780" y="308"/>
                    <a:pt x="776" y="305"/>
                  </a:cubicBezTo>
                  <a:cubicBezTo>
                    <a:pt x="766" y="306"/>
                    <a:pt x="767" y="298"/>
                    <a:pt x="758" y="298"/>
                  </a:cubicBezTo>
                  <a:cubicBezTo>
                    <a:pt x="749" y="292"/>
                    <a:pt x="742" y="284"/>
                    <a:pt x="728" y="282"/>
                  </a:cubicBezTo>
                  <a:cubicBezTo>
                    <a:pt x="725" y="276"/>
                    <a:pt x="720" y="272"/>
                    <a:pt x="713" y="269"/>
                  </a:cubicBezTo>
                  <a:cubicBezTo>
                    <a:pt x="708" y="265"/>
                    <a:pt x="704" y="260"/>
                    <a:pt x="696" y="258"/>
                  </a:cubicBezTo>
                  <a:cubicBezTo>
                    <a:pt x="691" y="253"/>
                    <a:pt x="686" y="248"/>
                    <a:pt x="679" y="246"/>
                  </a:cubicBezTo>
                  <a:cubicBezTo>
                    <a:pt x="676" y="240"/>
                    <a:pt x="668" y="237"/>
                    <a:pt x="662" y="233"/>
                  </a:cubicBezTo>
                  <a:cubicBezTo>
                    <a:pt x="652" y="224"/>
                    <a:pt x="640" y="217"/>
                    <a:pt x="630" y="208"/>
                  </a:cubicBezTo>
                  <a:cubicBezTo>
                    <a:pt x="624" y="204"/>
                    <a:pt x="618" y="200"/>
                    <a:pt x="615" y="195"/>
                  </a:cubicBezTo>
                  <a:cubicBezTo>
                    <a:pt x="608" y="191"/>
                    <a:pt x="603" y="186"/>
                    <a:pt x="597" y="181"/>
                  </a:cubicBezTo>
                  <a:cubicBezTo>
                    <a:pt x="587" y="172"/>
                    <a:pt x="576" y="165"/>
                    <a:pt x="568" y="155"/>
                  </a:cubicBezTo>
                  <a:cubicBezTo>
                    <a:pt x="561" y="152"/>
                    <a:pt x="556" y="147"/>
                    <a:pt x="553" y="141"/>
                  </a:cubicBezTo>
                  <a:cubicBezTo>
                    <a:pt x="546" y="137"/>
                    <a:pt x="539" y="134"/>
                    <a:pt x="535" y="128"/>
                  </a:cubicBezTo>
                  <a:cubicBezTo>
                    <a:pt x="529" y="125"/>
                    <a:pt x="526" y="118"/>
                    <a:pt x="518" y="116"/>
                  </a:cubicBezTo>
                  <a:cubicBezTo>
                    <a:pt x="518" y="107"/>
                    <a:pt x="504" y="111"/>
                    <a:pt x="505" y="101"/>
                  </a:cubicBezTo>
                  <a:cubicBezTo>
                    <a:pt x="498" y="99"/>
                    <a:pt x="495" y="92"/>
                    <a:pt x="488" y="90"/>
                  </a:cubicBezTo>
                  <a:cubicBezTo>
                    <a:pt x="484" y="84"/>
                    <a:pt x="480" y="77"/>
                    <a:pt x="471" y="76"/>
                  </a:cubicBezTo>
                  <a:cubicBezTo>
                    <a:pt x="468" y="70"/>
                    <a:pt x="461" y="67"/>
                    <a:pt x="456" y="63"/>
                  </a:cubicBezTo>
                  <a:cubicBezTo>
                    <a:pt x="452" y="58"/>
                    <a:pt x="447" y="53"/>
                    <a:pt x="441" y="49"/>
                  </a:cubicBezTo>
                  <a:cubicBezTo>
                    <a:pt x="436" y="45"/>
                    <a:pt x="429" y="43"/>
                    <a:pt x="424" y="38"/>
                  </a:cubicBezTo>
                  <a:cubicBezTo>
                    <a:pt x="422" y="35"/>
                    <a:pt x="421" y="31"/>
                    <a:pt x="415" y="31"/>
                  </a:cubicBezTo>
                  <a:cubicBezTo>
                    <a:pt x="416" y="26"/>
                    <a:pt x="411" y="26"/>
                    <a:pt x="407" y="25"/>
                  </a:cubicBezTo>
                  <a:cubicBezTo>
                    <a:pt x="403" y="19"/>
                    <a:pt x="399" y="14"/>
                    <a:pt x="392" y="11"/>
                  </a:cubicBezTo>
                  <a:cubicBezTo>
                    <a:pt x="386" y="8"/>
                    <a:pt x="383" y="1"/>
                    <a:pt x="375" y="0"/>
                  </a:cubicBezTo>
                  <a:cubicBezTo>
                    <a:pt x="375" y="0"/>
                    <a:pt x="375" y="0"/>
                    <a:pt x="375" y="0"/>
                  </a:cubicBezTo>
                  <a:cubicBezTo>
                    <a:pt x="364" y="0"/>
                    <a:pt x="364" y="0"/>
                    <a:pt x="364" y="0"/>
                  </a:cubicBezTo>
                  <a:cubicBezTo>
                    <a:pt x="366" y="3"/>
                    <a:pt x="371" y="3"/>
                    <a:pt x="375" y="4"/>
                  </a:cubicBezTo>
                  <a:close/>
                  <a:moveTo>
                    <a:pt x="514" y="9"/>
                  </a:moveTo>
                  <a:cubicBezTo>
                    <a:pt x="519" y="12"/>
                    <a:pt x="525" y="13"/>
                    <a:pt x="529" y="16"/>
                  </a:cubicBezTo>
                  <a:cubicBezTo>
                    <a:pt x="529" y="20"/>
                    <a:pt x="535" y="18"/>
                    <a:pt x="536" y="21"/>
                  </a:cubicBezTo>
                  <a:cubicBezTo>
                    <a:pt x="538" y="22"/>
                    <a:pt x="540" y="24"/>
                    <a:pt x="544" y="23"/>
                  </a:cubicBezTo>
                  <a:cubicBezTo>
                    <a:pt x="547" y="27"/>
                    <a:pt x="554" y="29"/>
                    <a:pt x="557" y="32"/>
                  </a:cubicBezTo>
                  <a:cubicBezTo>
                    <a:pt x="565" y="39"/>
                    <a:pt x="577" y="42"/>
                    <a:pt x="585" y="48"/>
                  </a:cubicBezTo>
                  <a:cubicBezTo>
                    <a:pt x="594" y="54"/>
                    <a:pt x="605" y="57"/>
                    <a:pt x="613" y="64"/>
                  </a:cubicBezTo>
                  <a:cubicBezTo>
                    <a:pt x="621" y="63"/>
                    <a:pt x="623" y="68"/>
                    <a:pt x="628" y="71"/>
                  </a:cubicBezTo>
                  <a:cubicBezTo>
                    <a:pt x="635" y="72"/>
                    <a:pt x="639" y="75"/>
                    <a:pt x="641" y="80"/>
                  </a:cubicBezTo>
                  <a:cubicBezTo>
                    <a:pt x="649" y="80"/>
                    <a:pt x="656" y="81"/>
                    <a:pt x="658" y="87"/>
                  </a:cubicBezTo>
                  <a:cubicBezTo>
                    <a:pt x="662" y="87"/>
                    <a:pt x="665" y="87"/>
                    <a:pt x="667" y="89"/>
                  </a:cubicBezTo>
                  <a:cubicBezTo>
                    <a:pt x="668" y="92"/>
                    <a:pt x="675" y="90"/>
                    <a:pt x="676" y="94"/>
                  </a:cubicBezTo>
                  <a:cubicBezTo>
                    <a:pt x="687" y="99"/>
                    <a:pt x="699" y="104"/>
                    <a:pt x="710" y="110"/>
                  </a:cubicBezTo>
                  <a:cubicBezTo>
                    <a:pt x="722" y="114"/>
                    <a:pt x="731" y="121"/>
                    <a:pt x="745" y="124"/>
                  </a:cubicBezTo>
                  <a:cubicBezTo>
                    <a:pt x="755" y="130"/>
                    <a:pt x="766" y="136"/>
                    <a:pt x="779" y="140"/>
                  </a:cubicBezTo>
                  <a:cubicBezTo>
                    <a:pt x="787" y="148"/>
                    <a:pt x="803" y="148"/>
                    <a:pt x="814" y="153"/>
                  </a:cubicBezTo>
                  <a:cubicBezTo>
                    <a:pt x="829" y="156"/>
                    <a:pt x="839" y="162"/>
                    <a:pt x="855" y="163"/>
                  </a:cubicBezTo>
                  <a:cubicBezTo>
                    <a:pt x="856" y="166"/>
                    <a:pt x="860" y="165"/>
                    <a:pt x="864" y="165"/>
                  </a:cubicBezTo>
                  <a:cubicBezTo>
                    <a:pt x="870" y="164"/>
                    <a:pt x="869" y="169"/>
                    <a:pt x="875" y="168"/>
                  </a:cubicBezTo>
                  <a:cubicBezTo>
                    <a:pt x="882" y="169"/>
                    <a:pt x="887" y="172"/>
                    <a:pt x="896" y="170"/>
                  </a:cubicBezTo>
                  <a:cubicBezTo>
                    <a:pt x="905" y="173"/>
                    <a:pt x="925" y="172"/>
                    <a:pt x="938" y="176"/>
                  </a:cubicBezTo>
                  <a:cubicBezTo>
                    <a:pt x="940" y="169"/>
                    <a:pt x="933" y="172"/>
                    <a:pt x="929" y="171"/>
                  </a:cubicBezTo>
                  <a:cubicBezTo>
                    <a:pt x="925" y="171"/>
                    <a:pt x="920" y="171"/>
                    <a:pt x="916" y="171"/>
                  </a:cubicBezTo>
                  <a:cubicBezTo>
                    <a:pt x="914" y="162"/>
                    <a:pt x="904" y="173"/>
                    <a:pt x="899" y="166"/>
                  </a:cubicBezTo>
                  <a:cubicBezTo>
                    <a:pt x="882" y="164"/>
                    <a:pt x="868" y="160"/>
                    <a:pt x="853" y="156"/>
                  </a:cubicBezTo>
                  <a:cubicBezTo>
                    <a:pt x="844" y="156"/>
                    <a:pt x="840" y="152"/>
                    <a:pt x="831" y="152"/>
                  </a:cubicBezTo>
                  <a:cubicBezTo>
                    <a:pt x="830" y="149"/>
                    <a:pt x="823" y="151"/>
                    <a:pt x="823" y="147"/>
                  </a:cubicBezTo>
                  <a:cubicBezTo>
                    <a:pt x="820" y="146"/>
                    <a:pt x="812" y="149"/>
                    <a:pt x="812" y="145"/>
                  </a:cubicBezTo>
                  <a:cubicBezTo>
                    <a:pt x="797" y="142"/>
                    <a:pt x="788" y="132"/>
                    <a:pt x="771" y="131"/>
                  </a:cubicBezTo>
                  <a:cubicBezTo>
                    <a:pt x="771" y="128"/>
                    <a:pt x="767" y="129"/>
                    <a:pt x="767" y="126"/>
                  </a:cubicBezTo>
                  <a:cubicBezTo>
                    <a:pt x="766" y="124"/>
                    <a:pt x="763" y="124"/>
                    <a:pt x="760" y="124"/>
                  </a:cubicBezTo>
                  <a:cubicBezTo>
                    <a:pt x="756" y="122"/>
                    <a:pt x="750" y="120"/>
                    <a:pt x="747" y="117"/>
                  </a:cubicBezTo>
                  <a:cubicBezTo>
                    <a:pt x="737" y="115"/>
                    <a:pt x="730" y="109"/>
                    <a:pt x="721" y="106"/>
                  </a:cubicBezTo>
                  <a:cubicBezTo>
                    <a:pt x="710" y="104"/>
                    <a:pt x="704" y="98"/>
                    <a:pt x="695" y="94"/>
                  </a:cubicBezTo>
                  <a:cubicBezTo>
                    <a:pt x="686" y="90"/>
                    <a:pt x="677" y="86"/>
                    <a:pt x="669" y="80"/>
                  </a:cubicBezTo>
                  <a:cubicBezTo>
                    <a:pt x="659" y="78"/>
                    <a:pt x="652" y="73"/>
                    <a:pt x="644" y="69"/>
                  </a:cubicBezTo>
                  <a:cubicBezTo>
                    <a:pt x="635" y="64"/>
                    <a:pt x="626" y="61"/>
                    <a:pt x="618" y="55"/>
                  </a:cubicBezTo>
                  <a:cubicBezTo>
                    <a:pt x="610" y="51"/>
                    <a:pt x="600" y="48"/>
                    <a:pt x="592" y="44"/>
                  </a:cubicBezTo>
                  <a:cubicBezTo>
                    <a:pt x="588" y="41"/>
                    <a:pt x="586" y="36"/>
                    <a:pt x="579" y="37"/>
                  </a:cubicBezTo>
                  <a:cubicBezTo>
                    <a:pt x="579" y="30"/>
                    <a:pt x="568" y="35"/>
                    <a:pt x="568" y="28"/>
                  </a:cubicBezTo>
                  <a:cubicBezTo>
                    <a:pt x="560" y="24"/>
                    <a:pt x="551" y="20"/>
                    <a:pt x="544" y="14"/>
                  </a:cubicBezTo>
                  <a:cubicBezTo>
                    <a:pt x="538" y="9"/>
                    <a:pt x="525" y="9"/>
                    <a:pt x="521" y="1"/>
                  </a:cubicBezTo>
                  <a:cubicBezTo>
                    <a:pt x="519" y="1"/>
                    <a:pt x="518" y="0"/>
                    <a:pt x="517" y="0"/>
                  </a:cubicBezTo>
                  <a:cubicBezTo>
                    <a:pt x="495" y="0"/>
                    <a:pt x="495" y="0"/>
                    <a:pt x="495" y="0"/>
                  </a:cubicBezTo>
                  <a:cubicBezTo>
                    <a:pt x="497" y="1"/>
                    <a:pt x="498" y="1"/>
                    <a:pt x="499" y="3"/>
                  </a:cubicBezTo>
                  <a:cubicBezTo>
                    <a:pt x="507" y="2"/>
                    <a:pt x="508" y="8"/>
                    <a:pt x="514" y="9"/>
                  </a:cubicBezTo>
                  <a:close/>
                  <a:moveTo>
                    <a:pt x="427" y="8"/>
                  </a:moveTo>
                  <a:cubicBezTo>
                    <a:pt x="430" y="11"/>
                    <a:pt x="437" y="12"/>
                    <a:pt x="440" y="17"/>
                  </a:cubicBezTo>
                  <a:cubicBezTo>
                    <a:pt x="450" y="21"/>
                    <a:pt x="453" y="32"/>
                    <a:pt x="465" y="35"/>
                  </a:cubicBezTo>
                  <a:cubicBezTo>
                    <a:pt x="468" y="38"/>
                    <a:pt x="470" y="43"/>
                    <a:pt x="476" y="43"/>
                  </a:cubicBezTo>
                  <a:cubicBezTo>
                    <a:pt x="476" y="51"/>
                    <a:pt x="485" y="49"/>
                    <a:pt x="487" y="55"/>
                  </a:cubicBezTo>
                  <a:cubicBezTo>
                    <a:pt x="490" y="56"/>
                    <a:pt x="491" y="58"/>
                    <a:pt x="491" y="61"/>
                  </a:cubicBezTo>
                  <a:cubicBezTo>
                    <a:pt x="495" y="61"/>
                    <a:pt x="497" y="63"/>
                    <a:pt x="497" y="66"/>
                  </a:cubicBezTo>
                  <a:cubicBezTo>
                    <a:pt x="505" y="66"/>
                    <a:pt x="504" y="73"/>
                    <a:pt x="510" y="75"/>
                  </a:cubicBezTo>
                  <a:cubicBezTo>
                    <a:pt x="526" y="88"/>
                    <a:pt x="539" y="102"/>
                    <a:pt x="555" y="115"/>
                  </a:cubicBezTo>
                  <a:cubicBezTo>
                    <a:pt x="565" y="119"/>
                    <a:pt x="570" y="128"/>
                    <a:pt x="579" y="133"/>
                  </a:cubicBezTo>
                  <a:cubicBezTo>
                    <a:pt x="580" y="136"/>
                    <a:pt x="582" y="137"/>
                    <a:pt x="585" y="137"/>
                  </a:cubicBezTo>
                  <a:cubicBezTo>
                    <a:pt x="585" y="142"/>
                    <a:pt x="588" y="142"/>
                    <a:pt x="590" y="144"/>
                  </a:cubicBezTo>
                  <a:cubicBezTo>
                    <a:pt x="595" y="146"/>
                    <a:pt x="598" y="151"/>
                    <a:pt x="602" y="153"/>
                  </a:cubicBezTo>
                  <a:cubicBezTo>
                    <a:pt x="608" y="161"/>
                    <a:pt x="620" y="163"/>
                    <a:pt x="626" y="171"/>
                  </a:cubicBezTo>
                  <a:cubicBezTo>
                    <a:pt x="629" y="172"/>
                    <a:pt x="630" y="174"/>
                    <a:pt x="635" y="173"/>
                  </a:cubicBezTo>
                  <a:cubicBezTo>
                    <a:pt x="635" y="177"/>
                    <a:pt x="636" y="179"/>
                    <a:pt x="639" y="180"/>
                  </a:cubicBezTo>
                  <a:cubicBezTo>
                    <a:pt x="643" y="183"/>
                    <a:pt x="648" y="185"/>
                    <a:pt x="650" y="191"/>
                  </a:cubicBezTo>
                  <a:cubicBezTo>
                    <a:pt x="659" y="189"/>
                    <a:pt x="660" y="196"/>
                    <a:pt x="665" y="198"/>
                  </a:cubicBezTo>
                  <a:cubicBezTo>
                    <a:pt x="670" y="201"/>
                    <a:pt x="674" y="203"/>
                    <a:pt x="678" y="207"/>
                  </a:cubicBezTo>
                  <a:cubicBezTo>
                    <a:pt x="690" y="211"/>
                    <a:pt x="696" y="220"/>
                    <a:pt x="708" y="223"/>
                  </a:cubicBezTo>
                  <a:cubicBezTo>
                    <a:pt x="716" y="231"/>
                    <a:pt x="728" y="234"/>
                    <a:pt x="736" y="241"/>
                  </a:cubicBezTo>
                  <a:cubicBezTo>
                    <a:pt x="746" y="246"/>
                    <a:pt x="757" y="251"/>
                    <a:pt x="766" y="257"/>
                  </a:cubicBezTo>
                  <a:cubicBezTo>
                    <a:pt x="776" y="261"/>
                    <a:pt x="786" y="266"/>
                    <a:pt x="796" y="271"/>
                  </a:cubicBezTo>
                  <a:cubicBezTo>
                    <a:pt x="807" y="276"/>
                    <a:pt x="819" y="279"/>
                    <a:pt x="831" y="282"/>
                  </a:cubicBezTo>
                  <a:cubicBezTo>
                    <a:pt x="834" y="283"/>
                    <a:pt x="834" y="286"/>
                    <a:pt x="837" y="287"/>
                  </a:cubicBezTo>
                  <a:cubicBezTo>
                    <a:pt x="840" y="287"/>
                    <a:pt x="845" y="286"/>
                    <a:pt x="846" y="289"/>
                  </a:cubicBezTo>
                  <a:cubicBezTo>
                    <a:pt x="855" y="291"/>
                    <a:pt x="855" y="289"/>
                    <a:pt x="863" y="292"/>
                  </a:cubicBezTo>
                  <a:cubicBezTo>
                    <a:pt x="871" y="292"/>
                    <a:pt x="878" y="292"/>
                    <a:pt x="885" y="292"/>
                  </a:cubicBezTo>
                  <a:cubicBezTo>
                    <a:pt x="889" y="296"/>
                    <a:pt x="898" y="293"/>
                    <a:pt x="898" y="286"/>
                  </a:cubicBezTo>
                  <a:cubicBezTo>
                    <a:pt x="898" y="285"/>
                    <a:pt x="898" y="283"/>
                    <a:pt x="898" y="282"/>
                  </a:cubicBezTo>
                  <a:cubicBezTo>
                    <a:pt x="895" y="282"/>
                    <a:pt x="894" y="283"/>
                    <a:pt x="892" y="284"/>
                  </a:cubicBezTo>
                  <a:cubicBezTo>
                    <a:pt x="890" y="277"/>
                    <a:pt x="887" y="286"/>
                    <a:pt x="885" y="286"/>
                  </a:cubicBezTo>
                  <a:cubicBezTo>
                    <a:pt x="883" y="281"/>
                    <a:pt x="870" y="283"/>
                    <a:pt x="868" y="285"/>
                  </a:cubicBezTo>
                  <a:cubicBezTo>
                    <a:pt x="864" y="279"/>
                    <a:pt x="850" y="283"/>
                    <a:pt x="844" y="278"/>
                  </a:cubicBezTo>
                  <a:cubicBezTo>
                    <a:pt x="834" y="277"/>
                    <a:pt x="827" y="273"/>
                    <a:pt x="818" y="271"/>
                  </a:cubicBezTo>
                  <a:cubicBezTo>
                    <a:pt x="810" y="269"/>
                    <a:pt x="805" y="264"/>
                    <a:pt x="796" y="262"/>
                  </a:cubicBezTo>
                  <a:cubicBezTo>
                    <a:pt x="791" y="256"/>
                    <a:pt x="779" y="257"/>
                    <a:pt x="775" y="251"/>
                  </a:cubicBezTo>
                  <a:cubicBezTo>
                    <a:pt x="771" y="249"/>
                    <a:pt x="766" y="249"/>
                    <a:pt x="764" y="246"/>
                  </a:cubicBezTo>
                  <a:cubicBezTo>
                    <a:pt x="761" y="247"/>
                    <a:pt x="761" y="245"/>
                    <a:pt x="760" y="244"/>
                  </a:cubicBezTo>
                  <a:cubicBezTo>
                    <a:pt x="758" y="243"/>
                    <a:pt x="757" y="240"/>
                    <a:pt x="755" y="239"/>
                  </a:cubicBezTo>
                  <a:cubicBezTo>
                    <a:pt x="744" y="239"/>
                    <a:pt x="743" y="229"/>
                    <a:pt x="732" y="230"/>
                  </a:cubicBezTo>
                  <a:cubicBezTo>
                    <a:pt x="731" y="226"/>
                    <a:pt x="726" y="226"/>
                    <a:pt x="723" y="223"/>
                  </a:cubicBezTo>
                  <a:cubicBezTo>
                    <a:pt x="716" y="225"/>
                    <a:pt x="719" y="217"/>
                    <a:pt x="712" y="219"/>
                  </a:cubicBezTo>
                  <a:cubicBezTo>
                    <a:pt x="710" y="210"/>
                    <a:pt x="695" y="214"/>
                    <a:pt x="693" y="205"/>
                  </a:cubicBezTo>
                  <a:cubicBezTo>
                    <a:pt x="685" y="203"/>
                    <a:pt x="682" y="196"/>
                    <a:pt x="674" y="194"/>
                  </a:cubicBezTo>
                  <a:cubicBezTo>
                    <a:pt x="668" y="188"/>
                    <a:pt x="659" y="187"/>
                    <a:pt x="654" y="180"/>
                  </a:cubicBezTo>
                  <a:cubicBezTo>
                    <a:pt x="648" y="176"/>
                    <a:pt x="642" y="172"/>
                    <a:pt x="637" y="167"/>
                  </a:cubicBezTo>
                  <a:cubicBezTo>
                    <a:pt x="634" y="165"/>
                    <a:pt x="631" y="163"/>
                    <a:pt x="628" y="160"/>
                  </a:cubicBezTo>
                  <a:cubicBezTo>
                    <a:pt x="620" y="162"/>
                    <a:pt x="622" y="155"/>
                    <a:pt x="618" y="153"/>
                  </a:cubicBezTo>
                  <a:cubicBezTo>
                    <a:pt x="605" y="145"/>
                    <a:pt x="593" y="136"/>
                    <a:pt x="581" y="126"/>
                  </a:cubicBezTo>
                  <a:cubicBezTo>
                    <a:pt x="579" y="123"/>
                    <a:pt x="578" y="119"/>
                    <a:pt x="573" y="120"/>
                  </a:cubicBezTo>
                  <a:cubicBezTo>
                    <a:pt x="573" y="114"/>
                    <a:pt x="568" y="114"/>
                    <a:pt x="564" y="113"/>
                  </a:cubicBezTo>
                  <a:cubicBezTo>
                    <a:pt x="565" y="107"/>
                    <a:pt x="560" y="107"/>
                    <a:pt x="555" y="106"/>
                  </a:cubicBezTo>
                  <a:cubicBezTo>
                    <a:pt x="554" y="102"/>
                    <a:pt x="552" y="98"/>
                    <a:pt x="545" y="100"/>
                  </a:cubicBezTo>
                  <a:cubicBezTo>
                    <a:pt x="545" y="93"/>
                    <a:pt x="539" y="94"/>
                    <a:pt x="536" y="91"/>
                  </a:cubicBezTo>
                  <a:cubicBezTo>
                    <a:pt x="534" y="87"/>
                    <a:pt x="531" y="84"/>
                    <a:pt x="528" y="82"/>
                  </a:cubicBezTo>
                  <a:cubicBezTo>
                    <a:pt x="521" y="76"/>
                    <a:pt x="513" y="71"/>
                    <a:pt x="511" y="62"/>
                  </a:cubicBezTo>
                  <a:cubicBezTo>
                    <a:pt x="499" y="58"/>
                    <a:pt x="493" y="47"/>
                    <a:pt x="483" y="41"/>
                  </a:cubicBezTo>
                  <a:cubicBezTo>
                    <a:pt x="479" y="38"/>
                    <a:pt x="472" y="36"/>
                    <a:pt x="470" y="30"/>
                  </a:cubicBezTo>
                  <a:cubicBezTo>
                    <a:pt x="466" y="30"/>
                    <a:pt x="464" y="28"/>
                    <a:pt x="463" y="26"/>
                  </a:cubicBezTo>
                  <a:cubicBezTo>
                    <a:pt x="463" y="22"/>
                    <a:pt x="456" y="24"/>
                    <a:pt x="455" y="21"/>
                  </a:cubicBezTo>
                  <a:cubicBezTo>
                    <a:pt x="454" y="14"/>
                    <a:pt x="447" y="13"/>
                    <a:pt x="444" y="8"/>
                  </a:cubicBezTo>
                  <a:cubicBezTo>
                    <a:pt x="440" y="6"/>
                    <a:pt x="437" y="2"/>
                    <a:pt x="433" y="0"/>
                  </a:cubicBezTo>
                  <a:cubicBezTo>
                    <a:pt x="419" y="0"/>
                    <a:pt x="419" y="0"/>
                    <a:pt x="419" y="0"/>
                  </a:cubicBezTo>
                  <a:cubicBezTo>
                    <a:pt x="422" y="2"/>
                    <a:pt x="426" y="3"/>
                    <a:pt x="427" y="8"/>
                  </a:cubicBezTo>
                  <a:close/>
                  <a:moveTo>
                    <a:pt x="477" y="9"/>
                  </a:moveTo>
                  <a:cubicBezTo>
                    <a:pt x="481" y="13"/>
                    <a:pt x="489" y="14"/>
                    <a:pt x="492" y="20"/>
                  </a:cubicBezTo>
                  <a:cubicBezTo>
                    <a:pt x="498" y="18"/>
                    <a:pt x="496" y="24"/>
                    <a:pt x="498" y="27"/>
                  </a:cubicBezTo>
                  <a:cubicBezTo>
                    <a:pt x="505" y="24"/>
                    <a:pt x="504" y="30"/>
                    <a:pt x="507" y="31"/>
                  </a:cubicBezTo>
                  <a:cubicBezTo>
                    <a:pt x="507" y="35"/>
                    <a:pt x="514" y="33"/>
                    <a:pt x="516" y="36"/>
                  </a:cubicBezTo>
                  <a:cubicBezTo>
                    <a:pt x="517" y="39"/>
                    <a:pt x="519" y="41"/>
                    <a:pt x="522" y="42"/>
                  </a:cubicBezTo>
                  <a:cubicBezTo>
                    <a:pt x="526" y="47"/>
                    <a:pt x="534" y="48"/>
                    <a:pt x="537" y="54"/>
                  </a:cubicBezTo>
                  <a:cubicBezTo>
                    <a:pt x="545" y="55"/>
                    <a:pt x="547" y="61"/>
                    <a:pt x="554" y="63"/>
                  </a:cubicBezTo>
                  <a:cubicBezTo>
                    <a:pt x="553" y="68"/>
                    <a:pt x="564" y="62"/>
                    <a:pt x="561" y="69"/>
                  </a:cubicBezTo>
                  <a:cubicBezTo>
                    <a:pt x="567" y="68"/>
                    <a:pt x="565" y="74"/>
                    <a:pt x="569" y="74"/>
                  </a:cubicBezTo>
                  <a:cubicBezTo>
                    <a:pt x="579" y="82"/>
                    <a:pt x="591" y="87"/>
                    <a:pt x="602" y="94"/>
                  </a:cubicBezTo>
                  <a:cubicBezTo>
                    <a:pt x="615" y="99"/>
                    <a:pt x="624" y="107"/>
                    <a:pt x="636" y="112"/>
                  </a:cubicBezTo>
                  <a:cubicBezTo>
                    <a:pt x="648" y="118"/>
                    <a:pt x="656" y="127"/>
                    <a:pt x="671" y="131"/>
                  </a:cubicBezTo>
                  <a:cubicBezTo>
                    <a:pt x="671" y="135"/>
                    <a:pt x="678" y="132"/>
                    <a:pt x="679" y="135"/>
                  </a:cubicBezTo>
                  <a:cubicBezTo>
                    <a:pt x="681" y="138"/>
                    <a:pt x="684" y="139"/>
                    <a:pt x="688" y="140"/>
                  </a:cubicBezTo>
                  <a:cubicBezTo>
                    <a:pt x="691" y="145"/>
                    <a:pt x="701" y="144"/>
                    <a:pt x="703" y="151"/>
                  </a:cubicBezTo>
                  <a:cubicBezTo>
                    <a:pt x="718" y="153"/>
                    <a:pt x="724" y="164"/>
                    <a:pt x="742" y="165"/>
                  </a:cubicBezTo>
                  <a:cubicBezTo>
                    <a:pt x="745" y="170"/>
                    <a:pt x="756" y="168"/>
                    <a:pt x="759" y="174"/>
                  </a:cubicBezTo>
                  <a:cubicBezTo>
                    <a:pt x="765" y="172"/>
                    <a:pt x="765" y="177"/>
                    <a:pt x="770" y="176"/>
                  </a:cubicBezTo>
                  <a:cubicBezTo>
                    <a:pt x="771" y="179"/>
                    <a:pt x="778" y="177"/>
                    <a:pt x="778" y="181"/>
                  </a:cubicBezTo>
                  <a:cubicBezTo>
                    <a:pt x="793" y="184"/>
                    <a:pt x="803" y="192"/>
                    <a:pt x="822" y="191"/>
                  </a:cubicBezTo>
                  <a:cubicBezTo>
                    <a:pt x="825" y="194"/>
                    <a:pt x="829" y="195"/>
                    <a:pt x="835" y="195"/>
                  </a:cubicBezTo>
                  <a:cubicBezTo>
                    <a:pt x="839" y="197"/>
                    <a:pt x="843" y="199"/>
                    <a:pt x="848" y="200"/>
                  </a:cubicBezTo>
                  <a:cubicBezTo>
                    <a:pt x="856" y="204"/>
                    <a:pt x="868" y="205"/>
                    <a:pt x="878" y="207"/>
                  </a:cubicBezTo>
                  <a:cubicBezTo>
                    <a:pt x="900" y="210"/>
                    <a:pt x="922" y="212"/>
                    <a:pt x="941" y="217"/>
                  </a:cubicBezTo>
                  <a:cubicBezTo>
                    <a:pt x="944" y="211"/>
                    <a:pt x="950" y="218"/>
                    <a:pt x="954" y="218"/>
                  </a:cubicBezTo>
                  <a:cubicBezTo>
                    <a:pt x="955" y="212"/>
                    <a:pt x="965" y="216"/>
                    <a:pt x="963" y="209"/>
                  </a:cubicBezTo>
                  <a:cubicBezTo>
                    <a:pt x="963" y="205"/>
                    <a:pt x="957" y="208"/>
                    <a:pt x="957" y="204"/>
                  </a:cubicBezTo>
                  <a:cubicBezTo>
                    <a:pt x="952" y="204"/>
                    <a:pt x="948" y="205"/>
                    <a:pt x="946" y="206"/>
                  </a:cubicBezTo>
                  <a:cubicBezTo>
                    <a:pt x="945" y="203"/>
                    <a:pt x="941" y="205"/>
                    <a:pt x="939" y="206"/>
                  </a:cubicBezTo>
                  <a:cubicBezTo>
                    <a:pt x="939" y="201"/>
                    <a:pt x="936" y="209"/>
                    <a:pt x="931" y="206"/>
                  </a:cubicBezTo>
                  <a:cubicBezTo>
                    <a:pt x="921" y="204"/>
                    <a:pt x="915" y="204"/>
                    <a:pt x="900" y="203"/>
                  </a:cubicBezTo>
                  <a:cubicBezTo>
                    <a:pt x="890" y="198"/>
                    <a:pt x="875" y="199"/>
                    <a:pt x="863" y="196"/>
                  </a:cubicBezTo>
                  <a:cubicBezTo>
                    <a:pt x="858" y="194"/>
                    <a:pt x="854" y="191"/>
                    <a:pt x="846" y="191"/>
                  </a:cubicBezTo>
                  <a:cubicBezTo>
                    <a:pt x="843" y="187"/>
                    <a:pt x="833" y="189"/>
                    <a:pt x="831" y="184"/>
                  </a:cubicBezTo>
                  <a:cubicBezTo>
                    <a:pt x="814" y="186"/>
                    <a:pt x="807" y="179"/>
                    <a:pt x="794" y="177"/>
                  </a:cubicBezTo>
                  <a:cubicBezTo>
                    <a:pt x="782" y="174"/>
                    <a:pt x="775" y="167"/>
                    <a:pt x="761" y="165"/>
                  </a:cubicBezTo>
                  <a:cubicBezTo>
                    <a:pt x="759" y="161"/>
                    <a:pt x="748" y="164"/>
                    <a:pt x="746" y="158"/>
                  </a:cubicBezTo>
                  <a:cubicBezTo>
                    <a:pt x="738" y="159"/>
                    <a:pt x="736" y="154"/>
                    <a:pt x="729" y="154"/>
                  </a:cubicBezTo>
                  <a:cubicBezTo>
                    <a:pt x="729" y="150"/>
                    <a:pt x="723" y="152"/>
                    <a:pt x="722" y="149"/>
                  </a:cubicBezTo>
                  <a:cubicBezTo>
                    <a:pt x="720" y="148"/>
                    <a:pt x="718" y="146"/>
                    <a:pt x="714" y="147"/>
                  </a:cubicBezTo>
                  <a:cubicBezTo>
                    <a:pt x="712" y="141"/>
                    <a:pt x="705" y="141"/>
                    <a:pt x="701" y="138"/>
                  </a:cubicBezTo>
                  <a:cubicBezTo>
                    <a:pt x="696" y="136"/>
                    <a:pt x="692" y="132"/>
                    <a:pt x="686" y="131"/>
                  </a:cubicBezTo>
                  <a:cubicBezTo>
                    <a:pt x="681" y="129"/>
                    <a:pt x="679" y="123"/>
                    <a:pt x="671" y="124"/>
                  </a:cubicBezTo>
                  <a:cubicBezTo>
                    <a:pt x="668" y="119"/>
                    <a:pt x="660" y="120"/>
                    <a:pt x="658" y="115"/>
                  </a:cubicBezTo>
                  <a:cubicBezTo>
                    <a:pt x="651" y="115"/>
                    <a:pt x="650" y="108"/>
                    <a:pt x="643" y="108"/>
                  </a:cubicBezTo>
                  <a:cubicBezTo>
                    <a:pt x="641" y="103"/>
                    <a:pt x="634" y="102"/>
                    <a:pt x="630" y="99"/>
                  </a:cubicBezTo>
                  <a:cubicBezTo>
                    <a:pt x="624" y="98"/>
                    <a:pt x="621" y="94"/>
                    <a:pt x="615" y="92"/>
                  </a:cubicBezTo>
                  <a:cubicBezTo>
                    <a:pt x="613" y="87"/>
                    <a:pt x="602" y="90"/>
                    <a:pt x="602" y="83"/>
                  </a:cubicBezTo>
                  <a:cubicBezTo>
                    <a:pt x="601" y="80"/>
                    <a:pt x="597" y="81"/>
                    <a:pt x="593" y="81"/>
                  </a:cubicBezTo>
                  <a:cubicBezTo>
                    <a:pt x="593" y="77"/>
                    <a:pt x="589" y="76"/>
                    <a:pt x="584" y="76"/>
                  </a:cubicBezTo>
                  <a:cubicBezTo>
                    <a:pt x="579" y="70"/>
                    <a:pt x="572" y="66"/>
                    <a:pt x="565" y="61"/>
                  </a:cubicBezTo>
                  <a:cubicBezTo>
                    <a:pt x="561" y="59"/>
                    <a:pt x="559" y="55"/>
                    <a:pt x="554" y="54"/>
                  </a:cubicBezTo>
                  <a:cubicBezTo>
                    <a:pt x="555" y="47"/>
                    <a:pt x="544" y="52"/>
                    <a:pt x="544" y="45"/>
                  </a:cubicBezTo>
                  <a:cubicBezTo>
                    <a:pt x="534" y="42"/>
                    <a:pt x="530" y="34"/>
                    <a:pt x="520" y="31"/>
                  </a:cubicBezTo>
                  <a:cubicBezTo>
                    <a:pt x="519" y="27"/>
                    <a:pt x="514" y="25"/>
                    <a:pt x="509" y="25"/>
                  </a:cubicBezTo>
                  <a:cubicBezTo>
                    <a:pt x="510" y="18"/>
                    <a:pt x="504" y="17"/>
                    <a:pt x="499" y="16"/>
                  </a:cubicBezTo>
                  <a:cubicBezTo>
                    <a:pt x="499" y="9"/>
                    <a:pt x="493" y="10"/>
                    <a:pt x="490" y="7"/>
                  </a:cubicBezTo>
                  <a:cubicBezTo>
                    <a:pt x="487" y="4"/>
                    <a:pt x="481" y="4"/>
                    <a:pt x="479" y="0"/>
                  </a:cubicBezTo>
                  <a:cubicBezTo>
                    <a:pt x="479" y="0"/>
                    <a:pt x="479" y="0"/>
                    <a:pt x="479" y="0"/>
                  </a:cubicBezTo>
                  <a:cubicBezTo>
                    <a:pt x="463" y="0"/>
                    <a:pt x="463" y="0"/>
                    <a:pt x="463" y="0"/>
                  </a:cubicBezTo>
                  <a:cubicBezTo>
                    <a:pt x="466" y="4"/>
                    <a:pt x="472" y="6"/>
                    <a:pt x="477" y="9"/>
                  </a:cubicBezTo>
                  <a:close/>
                  <a:moveTo>
                    <a:pt x="1121" y="1856"/>
                  </a:moveTo>
                  <a:cubicBezTo>
                    <a:pt x="1119" y="1861"/>
                    <a:pt x="1115" y="1862"/>
                    <a:pt x="1116" y="1869"/>
                  </a:cubicBezTo>
                  <a:cubicBezTo>
                    <a:pt x="1111" y="1871"/>
                    <a:pt x="1110" y="1876"/>
                    <a:pt x="1108" y="1880"/>
                  </a:cubicBezTo>
                  <a:cubicBezTo>
                    <a:pt x="1100" y="1886"/>
                    <a:pt x="1098" y="1897"/>
                    <a:pt x="1090" y="1902"/>
                  </a:cubicBezTo>
                  <a:cubicBezTo>
                    <a:pt x="1088" y="1913"/>
                    <a:pt x="1078" y="1916"/>
                    <a:pt x="1075" y="1926"/>
                  </a:cubicBezTo>
                  <a:cubicBezTo>
                    <a:pt x="1073" y="1930"/>
                    <a:pt x="1069" y="1934"/>
                    <a:pt x="1066" y="1937"/>
                  </a:cubicBezTo>
                  <a:cubicBezTo>
                    <a:pt x="1064" y="1941"/>
                    <a:pt x="1062" y="1946"/>
                    <a:pt x="1057" y="1948"/>
                  </a:cubicBezTo>
                  <a:cubicBezTo>
                    <a:pt x="1055" y="1952"/>
                    <a:pt x="1052" y="1954"/>
                    <a:pt x="1051" y="1959"/>
                  </a:cubicBezTo>
                  <a:cubicBezTo>
                    <a:pt x="1048" y="1962"/>
                    <a:pt x="1044" y="1965"/>
                    <a:pt x="1042" y="1970"/>
                  </a:cubicBezTo>
                  <a:cubicBezTo>
                    <a:pt x="1032" y="1973"/>
                    <a:pt x="1033" y="1987"/>
                    <a:pt x="1022" y="1989"/>
                  </a:cubicBezTo>
                  <a:cubicBezTo>
                    <a:pt x="1020" y="2000"/>
                    <a:pt x="1009" y="2002"/>
                    <a:pt x="1005" y="2011"/>
                  </a:cubicBezTo>
                  <a:cubicBezTo>
                    <a:pt x="1000" y="2012"/>
                    <a:pt x="999" y="2018"/>
                    <a:pt x="994" y="2020"/>
                  </a:cubicBezTo>
                  <a:cubicBezTo>
                    <a:pt x="995" y="2027"/>
                    <a:pt x="986" y="2025"/>
                    <a:pt x="983" y="2028"/>
                  </a:cubicBezTo>
                  <a:cubicBezTo>
                    <a:pt x="976" y="2041"/>
                    <a:pt x="965" y="2049"/>
                    <a:pt x="957" y="2061"/>
                  </a:cubicBezTo>
                  <a:cubicBezTo>
                    <a:pt x="951" y="2065"/>
                    <a:pt x="946" y="2070"/>
                    <a:pt x="940" y="2074"/>
                  </a:cubicBezTo>
                  <a:cubicBezTo>
                    <a:pt x="939" y="2079"/>
                    <a:pt x="935" y="2080"/>
                    <a:pt x="933" y="2083"/>
                  </a:cubicBezTo>
                  <a:cubicBezTo>
                    <a:pt x="932" y="2087"/>
                    <a:pt x="927" y="2087"/>
                    <a:pt x="924" y="2089"/>
                  </a:cubicBezTo>
                  <a:cubicBezTo>
                    <a:pt x="922" y="2096"/>
                    <a:pt x="916" y="2100"/>
                    <a:pt x="911" y="2105"/>
                  </a:cubicBezTo>
                  <a:cubicBezTo>
                    <a:pt x="904" y="2107"/>
                    <a:pt x="903" y="2117"/>
                    <a:pt x="896" y="2120"/>
                  </a:cubicBezTo>
                  <a:cubicBezTo>
                    <a:pt x="895" y="2124"/>
                    <a:pt x="890" y="2124"/>
                    <a:pt x="889" y="2129"/>
                  </a:cubicBezTo>
                  <a:cubicBezTo>
                    <a:pt x="887" y="2132"/>
                    <a:pt x="884" y="2133"/>
                    <a:pt x="883" y="2137"/>
                  </a:cubicBezTo>
                  <a:cubicBezTo>
                    <a:pt x="878" y="2143"/>
                    <a:pt x="876" y="2151"/>
                    <a:pt x="870" y="2155"/>
                  </a:cubicBezTo>
                  <a:cubicBezTo>
                    <a:pt x="869" y="2156"/>
                    <a:pt x="868" y="2158"/>
                    <a:pt x="867" y="2160"/>
                  </a:cubicBezTo>
                  <a:cubicBezTo>
                    <a:pt x="878" y="2160"/>
                    <a:pt x="878" y="2160"/>
                    <a:pt x="878" y="2160"/>
                  </a:cubicBezTo>
                  <a:cubicBezTo>
                    <a:pt x="881" y="2157"/>
                    <a:pt x="883" y="2154"/>
                    <a:pt x="885" y="2151"/>
                  </a:cubicBezTo>
                  <a:cubicBezTo>
                    <a:pt x="890" y="2148"/>
                    <a:pt x="890" y="2140"/>
                    <a:pt x="896" y="2137"/>
                  </a:cubicBezTo>
                  <a:cubicBezTo>
                    <a:pt x="895" y="2132"/>
                    <a:pt x="901" y="2133"/>
                    <a:pt x="903" y="2131"/>
                  </a:cubicBezTo>
                  <a:cubicBezTo>
                    <a:pt x="903" y="2127"/>
                    <a:pt x="904" y="2124"/>
                    <a:pt x="907" y="2122"/>
                  </a:cubicBezTo>
                  <a:cubicBezTo>
                    <a:pt x="911" y="2122"/>
                    <a:pt x="908" y="2115"/>
                    <a:pt x="913" y="2116"/>
                  </a:cubicBezTo>
                  <a:cubicBezTo>
                    <a:pt x="917" y="2114"/>
                    <a:pt x="919" y="2112"/>
                    <a:pt x="920" y="2109"/>
                  </a:cubicBezTo>
                  <a:cubicBezTo>
                    <a:pt x="924" y="2105"/>
                    <a:pt x="928" y="2100"/>
                    <a:pt x="935" y="2098"/>
                  </a:cubicBezTo>
                  <a:cubicBezTo>
                    <a:pt x="933" y="2092"/>
                    <a:pt x="938" y="2092"/>
                    <a:pt x="940" y="2089"/>
                  </a:cubicBezTo>
                  <a:cubicBezTo>
                    <a:pt x="942" y="2087"/>
                    <a:pt x="944" y="2086"/>
                    <a:pt x="946" y="2083"/>
                  </a:cubicBezTo>
                  <a:cubicBezTo>
                    <a:pt x="948" y="2081"/>
                    <a:pt x="950" y="2079"/>
                    <a:pt x="953" y="2076"/>
                  </a:cubicBezTo>
                  <a:cubicBezTo>
                    <a:pt x="953" y="2072"/>
                    <a:pt x="960" y="2075"/>
                    <a:pt x="959" y="2070"/>
                  </a:cubicBezTo>
                  <a:cubicBezTo>
                    <a:pt x="963" y="2070"/>
                    <a:pt x="961" y="2063"/>
                    <a:pt x="966" y="2063"/>
                  </a:cubicBezTo>
                  <a:cubicBezTo>
                    <a:pt x="968" y="2061"/>
                    <a:pt x="970" y="2059"/>
                    <a:pt x="972" y="2057"/>
                  </a:cubicBezTo>
                  <a:cubicBezTo>
                    <a:pt x="977" y="2052"/>
                    <a:pt x="979" y="2045"/>
                    <a:pt x="985" y="2042"/>
                  </a:cubicBezTo>
                  <a:cubicBezTo>
                    <a:pt x="987" y="2038"/>
                    <a:pt x="989" y="2036"/>
                    <a:pt x="992" y="2035"/>
                  </a:cubicBezTo>
                  <a:cubicBezTo>
                    <a:pt x="996" y="2035"/>
                    <a:pt x="993" y="2028"/>
                    <a:pt x="998" y="2028"/>
                  </a:cubicBezTo>
                  <a:cubicBezTo>
                    <a:pt x="1001" y="2026"/>
                    <a:pt x="1003" y="2024"/>
                    <a:pt x="1005" y="2022"/>
                  </a:cubicBezTo>
                  <a:cubicBezTo>
                    <a:pt x="1006" y="2018"/>
                    <a:pt x="1013" y="2020"/>
                    <a:pt x="1012" y="2013"/>
                  </a:cubicBezTo>
                  <a:cubicBezTo>
                    <a:pt x="1016" y="2013"/>
                    <a:pt x="1014" y="2007"/>
                    <a:pt x="1020" y="2009"/>
                  </a:cubicBezTo>
                  <a:cubicBezTo>
                    <a:pt x="1023" y="2007"/>
                    <a:pt x="1021" y="2001"/>
                    <a:pt x="1027" y="2002"/>
                  </a:cubicBezTo>
                  <a:cubicBezTo>
                    <a:pt x="1027" y="1993"/>
                    <a:pt x="1038" y="1994"/>
                    <a:pt x="1038" y="1985"/>
                  </a:cubicBezTo>
                  <a:cubicBezTo>
                    <a:pt x="1043" y="1982"/>
                    <a:pt x="1048" y="1977"/>
                    <a:pt x="1049" y="1970"/>
                  </a:cubicBezTo>
                  <a:cubicBezTo>
                    <a:pt x="1057" y="1969"/>
                    <a:pt x="1055" y="1958"/>
                    <a:pt x="1062" y="1956"/>
                  </a:cubicBezTo>
                  <a:cubicBezTo>
                    <a:pt x="1062" y="1948"/>
                    <a:pt x="1070" y="1947"/>
                    <a:pt x="1070" y="1939"/>
                  </a:cubicBezTo>
                  <a:cubicBezTo>
                    <a:pt x="1078" y="1942"/>
                    <a:pt x="1072" y="1932"/>
                    <a:pt x="1077" y="1932"/>
                  </a:cubicBezTo>
                  <a:cubicBezTo>
                    <a:pt x="1078" y="1928"/>
                    <a:pt x="1083" y="1929"/>
                    <a:pt x="1081" y="1922"/>
                  </a:cubicBezTo>
                  <a:cubicBezTo>
                    <a:pt x="1089" y="1920"/>
                    <a:pt x="1089" y="1912"/>
                    <a:pt x="1094" y="1909"/>
                  </a:cubicBezTo>
                  <a:cubicBezTo>
                    <a:pt x="1097" y="1901"/>
                    <a:pt x="1103" y="1898"/>
                    <a:pt x="1105" y="1891"/>
                  </a:cubicBezTo>
                  <a:cubicBezTo>
                    <a:pt x="1103" y="1884"/>
                    <a:pt x="1112" y="1889"/>
                    <a:pt x="1110" y="1882"/>
                  </a:cubicBezTo>
                  <a:cubicBezTo>
                    <a:pt x="1115" y="1883"/>
                    <a:pt x="1112" y="1876"/>
                    <a:pt x="1116" y="1876"/>
                  </a:cubicBezTo>
                  <a:cubicBezTo>
                    <a:pt x="1117" y="1872"/>
                    <a:pt x="1118" y="1869"/>
                    <a:pt x="1121" y="1867"/>
                  </a:cubicBezTo>
                  <a:cubicBezTo>
                    <a:pt x="1118" y="1862"/>
                    <a:pt x="1127" y="1858"/>
                    <a:pt x="1121" y="1856"/>
                  </a:cubicBezTo>
                  <a:close/>
                  <a:moveTo>
                    <a:pt x="1103" y="2042"/>
                  </a:moveTo>
                  <a:cubicBezTo>
                    <a:pt x="1092" y="2040"/>
                    <a:pt x="1095" y="2053"/>
                    <a:pt x="1088" y="2055"/>
                  </a:cubicBezTo>
                  <a:cubicBezTo>
                    <a:pt x="1083" y="2059"/>
                    <a:pt x="1081" y="2067"/>
                    <a:pt x="1075" y="2070"/>
                  </a:cubicBezTo>
                  <a:cubicBezTo>
                    <a:pt x="1072" y="2076"/>
                    <a:pt x="1065" y="2079"/>
                    <a:pt x="1062" y="2085"/>
                  </a:cubicBezTo>
                  <a:cubicBezTo>
                    <a:pt x="1057" y="2090"/>
                    <a:pt x="1054" y="2097"/>
                    <a:pt x="1046" y="2100"/>
                  </a:cubicBezTo>
                  <a:cubicBezTo>
                    <a:pt x="1029" y="2122"/>
                    <a:pt x="1002" y="2135"/>
                    <a:pt x="983" y="2155"/>
                  </a:cubicBezTo>
                  <a:cubicBezTo>
                    <a:pt x="983" y="2158"/>
                    <a:pt x="978" y="2157"/>
                    <a:pt x="977" y="2160"/>
                  </a:cubicBezTo>
                  <a:cubicBezTo>
                    <a:pt x="990" y="2160"/>
                    <a:pt x="990" y="2160"/>
                    <a:pt x="990" y="2160"/>
                  </a:cubicBezTo>
                  <a:cubicBezTo>
                    <a:pt x="994" y="2158"/>
                    <a:pt x="996" y="2154"/>
                    <a:pt x="998" y="2151"/>
                  </a:cubicBezTo>
                  <a:cubicBezTo>
                    <a:pt x="1003" y="2147"/>
                    <a:pt x="1009" y="2145"/>
                    <a:pt x="1012" y="2140"/>
                  </a:cubicBezTo>
                  <a:cubicBezTo>
                    <a:pt x="1014" y="2139"/>
                    <a:pt x="1017" y="2137"/>
                    <a:pt x="1018" y="2135"/>
                  </a:cubicBezTo>
                  <a:cubicBezTo>
                    <a:pt x="1018" y="2131"/>
                    <a:pt x="1025" y="2134"/>
                    <a:pt x="1027" y="2131"/>
                  </a:cubicBezTo>
                  <a:cubicBezTo>
                    <a:pt x="1034" y="2123"/>
                    <a:pt x="1043" y="2116"/>
                    <a:pt x="1051" y="2109"/>
                  </a:cubicBezTo>
                  <a:cubicBezTo>
                    <a:pt x="1053" y="2103"/>
                    <a:pt x="1059" y="2102"/>
                    <a:pt x="1062" y="2096"/>
                  </a:cubicBezTo>
                  <a:cubicBezTo>
                    <a:pt x="1065" y="2091"/>
                    <a:pt x="1068" y="2087"/>
                    <a:pt x="1073" y="2083"/>
                  </a:cubicBezTo>
                  <a:cubicBezTo>
                    <a:pt x="1079" y="2074"/>
                    <a:pt x="1086" y="2066"/>
                    <a:pt x="1092" y="2057"/>
                  </a:cubicBezTo>
                  <a:cubicBezTo>
                    <a:pt x="1095" y="2056"/>
                    <a:pt x="1097" y="2054"/>
                    <a:pt x="1097" y="2050"/>
                  </a:cubicBezTo>
                  <a:cubicBezTo>
                    <a:pt x="1099" y="2048"/>
                    <a:pt x="1101" y="2046"/>
                    <a:pt x="1103" y="2044"/>
                  </a:cubicBezTo>
                  <a:cubicBezTo>
                    <a:pt x="1107" y="2044"/>
                    <a:pt x="1104" y="2038"/>
                    <a:pt x="1108" y="2037"/>
                  </a:cubicBezTo>
                  <a:cubicBezTo>
                    <a:pt x="1106" y="2031"/>
                    <a:pt x="1112" y="2033"/>
                    <a:pt x="1112" y="2028"/>
                  </a:cubicBezTo>
                  <a:cubicBezTo>
                    <a:pt x="1105" y="2029"/>
                    <a:pt x="1104" y="2035"/>
                    <a:pt x="1103" y="2042"/>
                  </a:cubicBezTo>
                  <a:close/>
                  <a:moveTo>
                    <a:pt x="1173" y="1510"/>
                  </a:moveTo>
                  <a:cubicBezTo>
                    <a:pt x="1170" y="1516"/>
                    <a:pt x="1170" y="1526"/>
                    <a:pt x="1166" y="1531"/>
                  </a:cubicBezTo>
                  <a:cubicBezTo>
                    <a:pt x="1165" y="1540"/>
                    <a:pt x="1159" y="1544"/>
                    <a:pt x="1160" y="1555"/>
                  </a:cubicBezTo>
                  <a:cubicBezTo>
                    <a:pt x="1153" y="1558"/>
                    <a:pt x="1153" y="1567"/>
                    <a:pt x="1149" y="1573"/>
                  </a:cubicBezTo>
                  <a:cubicBezTo>
                    <a:pt x="1147" y="1580"/>
                    <a:pt x="1143" y="1585"/>
                    <a:pt x="1140" y="1592"/>
                  </a:cubicBezTo>
                  <a:cubicBezTo>
                    <a:pt x="1130" y="1601"/>
                    <a:pt x="1127" y="1617"/>
                    <a:pt x="1116" y="1625"/>
                  </a:cubicBezTo>
                  <a:cubicBezTo>
                    <a:pt x="1115" y="1634"/>
                    <a:pt x="1107" y="1634"/>
                    <a:pt x="1105" y="1642"/>
                  </a:cubicBezTo>
                  <a:cubicBezTo>
                    <a:pt x="1101" y="1645"/>
                    <a:pt x="1096" y="1649"/>
                    <a:pt x="1094" y="1651"/>
                  </a:cubicBezTo>
                  <a:cubicBezTo>
                    <a:pt x="1093" y="1653"/>
                    <a:pt x="1095" y="1657"/>
                    <a:pt x="1090" y="1656"/>
                  </a:cubicBezTo>
                  <a:cubicBezTo>
                    <a:pt x="1090" y="1660"/>
                    <a:pt x="1084" y="1658"/>
                    <a:pt x="1086" y="1664"/>
                  </a:cubicBezTo>
                  <a:cubicBezTo>
                    <a:pt x="1079" y="1662"/>
                    <a:pt x="1083" y="1671"/>
                    <a:pt x="1077" y="1671"/>
                  </a:cubicBezTo>
                  <a:cubicBezTo>
                    <a:pt x="1072" y="1676"/>
                    <a:pt x="1067" y="1680"/>
                    <a:pt x="1062" y="1684"/>
                  </a:cubicBezTo>
                  <a:cubicBezTo>
                    <a:pt x="1058" y="1690"/>
                    <a:pt x="1051" y="1692"/>
                    <a:pt x="1046" y="1697"/>
                  </a:cubicBezTo>
                  <a:cubicBezTo>
                    <a:pt x="1041" y="1696"/>
                    <a:pt x="1044" y="1703"/>
                    <a:pt x="1040" y="1704"/>
                  </a:cubicBezTo>
                  <a:cubicBezTo>
                    <a:pt x="1037" y="1706"/>
                    <a:pt x="1033" y="1707"/>
                    <a:pt x="1031" y="1710"/>
                  </a:cubicBezTo>
                  <a:cubicBezTo>
                    <a:pt x="1021" y="1719"/>
                    <a:pt x="1009" y="1726"/>
                    <a:pt x="1001" y="1736"/>
                  </a:cubicBezTo>
                  <a:cubicBezTo>
                    <a:pt x="994" y="1739"/>
                    <a:pt x="987" y="1741"/>
                    <a:pt x="985" y="1749"/>
                  </a:cubicBezTo>
                  <a:cubicBezTo>
                    <a:pt x="977" y="1751"/>
                    <a:pt x="975" y="1758"/>
                    <a:pt x="968" y="1760"/>
                  </a:cubicBezTo>
                  <a:cubicBezTo>
                    <a:pt x="966" y="1767"/>
                    <a:pt x="957" y="1768"/>
                    <a:pt x="955" y="1776"/>
                  </a:cubicBezTo>
                  <a:cubicBezTo>
                    <a:pt x="948" y="1774"/>
                    <a:pt x="952" y="1783"/>
                    <a:pt x="946" y="1782"/>
                  </a:cubicBezTo>
                  <a:cubicBezTo>
                    <a:pt x="942" y="1783"/>
                    <a:pt x="942" y="1788"/>
                    <a:pt x="937" y="1789"/>
                  </a:cubicBezTo>
                  <a:cubicBezTo>
                    <a:pt x="930" y="1802"/>
                    <a:pt x="918" y="1811"/>
                    <a:pt x="909" y="1823"/>
                  </a:cubicBezTo>
                  <a:cubicBezTo>
                    <a:pt x="903" y="1823"/>
                    <a:pt x="907" y="1832"/>
                    <a:pt x="900" y="1830"/>
                  </a:cubicBezTo>
                  <a:cubicBezTo>
                    <a:pt x="898" y="1834"/>
                    <a:pt x="895" y="1836"/>
                    <a:pt x="894" y="1841"/>
                  </a:cubicBezTo>
                  <a:cubicBezTo>
                    <a:pt x="891" y="1843"/>
                    <a:pt x="887" y="1844"/>
                    <a:pt x="887" y="1850"/>
                  </a:cubicBezTo>
                  <a:cubicBezTo>
                    <a:pt x="885" y="1850"/>
                    <a:pt x="882" y="1850"/>
                    <a:pt x="883" y="1854"/>
                  </a:cubicBezTo>
                  <a:cubicBezTo>
                    <a:pt x="880" y="1854"/>
                    <a:pt x="878" y="1855"/>
                    <a:pt x="879" y="1858"/>
                  </a:cubicBezTo>
                  <a:cubicBezTo>
                    <a:pt x="873" y="1864"/>
                    <a:pt x="869" y="1871"/>
                    <a:pt x="863" y="1876"/>
                  </a:cubicBezTo>
                  <a:cubicBezTo>
                    <a:pt x="863" y="1880"/>
                    <a:pt x="859" y="1882"/>
                    <a:pt x="857" y="1885"/>
                  </a:cubicBezTo>
                  <a:cubicBezTo>
                    <a:pt x="855" y="1888"/>
                    <a:pt x="852" y="1891"/>
                    <a:pt x="850" y="1895"/>
                  </a:cubicBezTo>
                  <a:cubicBezTo>
                    <a:pt x="844" y="1895"/>
                    <a:pt x="849" y="1904"/>
                    <a:pt x="842" y="1902"/>
                  </a:cubicBezTo>
                  <a:cubicBezTo>
                    <a:pt x="841" y="1908"/>
                    <a:pt x="838" y="1910"/>
                    <a:pt x="835" y="1913"/>
                  </a:cubicBezTo>
                  <a:cubicBezTo>
                    <a:pt x="833" y="1916"/>
                    <a:pt x="831" y="1919"/>
                    <a:pt x="828" y="1922"/>
                  </a:cubicBezTo>
                  <a:cubicBezTo>
                    <a:pt x="826" y="1925"/>
                    <a:pt x="828" y="1933"/>
                    <a:pt x="822" y="1932"/>
                  </a:cubicBezTo>
                  <a:cubicBezTo>
                    <a:pt x="826" y="1920"/>
                    <a:pt x="833" y="1911"/>
                    <a:pt x="839" y="1900"/>
                  </a:cubicBezTo>
                  <a:cubicBezTo>
                    <a:pt x="845" y="1889"/>
                    <a:pt x="854" y="1881"/>
                    <a:pt x="857" y="1867"/>
                  </a:cubicBezTo>
                  <a:cubicBezTo>
                    <a:pt x="863" y="1864"/>
                    <a:pt x="867" y="1859"/>
                    <a:pt x="870" y="1852"/>
                  </a:cubicBezTo>
                  <a:cubicBezTo>
                    <a:pt x="877" y="1849"/>
                    <a:pt x="880" y="1841"/>
                    <a:pt x="883" y="1834"/>
                  </a:cubicBezTo>
                  <a:cubicBezTo>
                    <a:pt x="889" y="1831"/>
                    <a:pt x="891" y="1824"/>
                    <a:pt x="896" y="1819"/>
                  </a:cubicBezTo>
                  <a:cubicBezTo>
                    <a:pt x="899" y="1817"/>
                    <a:pt x="900" y="1813"/>
                    <a:pt x="905" y="1813"/>
                  </a:cubicBezTo>
                  <a:cubicBezTo>
                    <a:pt x="903" y="1806"/>
                    <a:pt x="912" y="1810"/>
                    <a:pt x="911" y="1804"/>
                  </a:cubicBezTo>
                  <a:cubicBezTo>
                    <a:pt x="920" y="1793"/>
                    <a:pt x="932" y="1785"/>
                    <a:pt x="942" y="1776"/>
                  </a:cubicBezTo>
                  <a:cubicBezTo>
                    <a:pt x="944" y="1773"/>
                    <a:pt x="946" y="1771"/>
                    <a:pt x="948" y="1769"/>
                  </a:cubicBezTo>
                  <a:cubicBezTo>
                    <a:pt x="953" y="1768"/>
                    <a:pt x="953" y="1763"/>
                    <a:pt x="957" y="1762"/>
                  </a:cubicBezTo>
                  <a:cubicBezTo>
                    <a:pt x="958" y="1758"/>
                    <a:pt x="963" y="1758"/>
                    <a:pt x="964" y="1754"/>
                  </a:cubicBezTo>
                  <a:cubicBezTo>
                    <a:pt x="964" y="1749"/>
                    <a:pt x="972" y="1752"/>
                    <a:pt x="970" y="1745"/>
                  </a:cubicBezTo>
                  <a:cubicBezTo>
                    <a:pt x="978" y="1744"/>
                    <a:pt x="981" y="1737"/>
                    <a:pt x="985" y="1732"/>
                  </a:cubicBezTo>
                  <a:cubicBezTo>
                    <a:pt x="992" y="1728"/>
                    <a:pt x="995" y="1721"/>
                    <a:pt x="1003" y="1719"/>
                  </a:cubicBezTo>
                  <a:cubicBezTo>
                    <a:pt x="1004" y="1716"/>
                    <a:pt x="1006" y="1713"/>
                    <a:pt x="1009" y="1712"/>
                  </a:cubicBezTo>
                  <a:cubicBezTo>
                    <a:pt x="1010" y="1708"/>
                    <a:pt x="1014" y="1706"/>
                    <a:pt x="1016" y="1704"/>
                  </a:cubicBezTo>
                  <a:cubicBezTo>
                    <a:pt x="1019" y="1701"/>
                    <a:pt x="1023" y="1700"/>
                    <a:pt x="1025" y="1697"/>
                  </a:cubicBezTo>
                  <a:cubicBezTo>
                    <a:pt x="1025" y="1693"/>
                    <a:pt x="1030" y="1693"/>
                    <a:pt x="1033" y="1690"/>
                  </a:cubicBezTo>
                  <a:cubicBezTo>
                    <a:pt x="1035" y="1687"/>
                    <a:pt x="1037" y="1685"/>
                    <a:pt x="1038" y="1682"/>
                  </a:cubicBezTo>
                  <a:cubicBezTo>
                    <a:pt x="1045" y="1684"/>
                    <a:pt x="1042" y="1676"/>
                    <a:pt x="1046" y="1675"/>
                  </a:cubicBezTo>
                  <a:cubicBezTo>
                    <a:pt x="1049" y="1672"/>
                    <a:pt x="1052" y="1671"/>
                    <a:pt x="1053" y="1666"/>
                  </a:cubicBezTo>
                  <a:cubicBezTo>
                    <a:pt x="1059" y="1667"/>
                    <a:pt x="1055" y="1658"/>
                    <a:pt x="1062" y="1660"/>
                  </a:cubicBezTo>
                  <a:cubicBezTo>
                    <a:pt x="1064" y="1653"/>
                    <a:pt x="1067" y="1646"/>
                    <a:pt x="1073" y="1642"/>
                  </a:cubicBezTo>
                  <a:cubicBezTo>
                    <a:pt x="1076" y="1636"/>
                    <a:pt x="1079" y="1629"/>
                    <a:pt x="1086" y="1625"/>
                  </a:cubicBezTo>
                  <a:cubicBezTo>
                    <a:pt x="1085" y="1612"/>
                    <a:pt x="1097" y="1610"/>
                    <a:pt x="1097" y="1597"/>
                  </a:cubicBezTo>
                  <a:cubicBezTo>
                    <a:pt x="1104" y="1591"/>
                    <a:pt x="1104" y="1578"/>
                    <a:pt x="1110" y="1571"/>
                  </a:cubicBezTo>
                  <a:cubicBezTo>
                    <a:pt x="1114" y="1562"/>
                    <a:pt x="1116" y="1551"/>
                    <a:pt x="1121" y="1542"/>
                  </a:cubicBezTo>
                  <a:cubicBezTo>
                    <a:pt x="1121" y="1536"/>
                    <a:pt x="1125" y="1533"/>
                    <a:pt x="1125" y="1527"/>
                  </a:cubicBezTo>
                  <a:cubicBezTo>
                    <a:pt x="1127" y="1525"/>
                    <a:pt x="1130" y="1513"/>
                    <a:pt x="1125" y="1512"/>
                  </a:cubicBezTo>
                  <a:cubicBezTo>
                    <a:pt x="1124" y="1526"/>
                    <a:pt x="1115" y="1532"/>
                    <a:pt x="1114" y="1547"/>
                  </a:cubicBezTo>
                  <a:cubicBezTo>
                    <a:pt x="1111" y="1547"/>
                    <a:pt x="1112" y="1552"/>
                    <a:pt x="1112" y="1555"/>
                  </a:cubicBezTo>
                  <a:cubicBezTo>
                    <a:pt x="1108" y="1556"/>
                    <a:pt x="1107" y="1559"/>
                    <a:pt x="1108" y="1564"/>
                  </a:cubicBezTo>
                  <a:cubicBezTo>
                    <a:pt x="1104" y="1564"/>
                    <a:pt x="1106" y="1570"/>
                    <a:pt x="1103" y="1571"/>
                  </a:cubicBezTo>
                  <a:cubicBezTo>
                    <a:pt x="1104" y="1576"/>
                    <a:pt x="1099" y="1575"/>
                    <a:pt x="1101" y="1581"/>
                  </a:cubicBezTo>
                  <a:cubicBezTo>
                    <a:pt x="1095" y="1587"/>
                    <a:pt x="1090" y="1594"/>
                    <a:pt x="1088" y="1603"/>
                  </a:cubicBezTo>
                  <a:cubicBezTo>
                    <a:pt x="1084" y="1611"/>
                    <a:pt x="1080" y="1619"/>
                    <a:pt x="1075" y="1625"/>
                  </a:cubicBezTo>
                  <a:cubicBezTo>
                    <a:pt x="1070" y="1632"/>
                    <a:pt x="1064" y="1638"/>
                    <a:pt x="1062" y="1647"/>
                  </a:cubicBezTo>
                  <a:cubicBezTo>
                    <a:pt x="1054" y="1652"/>
                    <a:pt x="1049" y="1659"/>
                    <a:pt x="1046" y="1666"/>
                  </a:cubicBezTo>
                  <a:cubicBezTo>
                    <a:pt x="1037" y="1667"/>
                    <a:pt x="1036" y="1677"/>
                    <a:pt x="1029" y="1680"/>
                  </a:cubicBezTo>
                  <a:cubicBezTo>
                    <a:pt x="1030" y="1685"/>
                    <a:pt x="1021" y="1681"/>
                    <a:pt x="1022" y="1688"/>
                  </a:cubicBezTo>
                  <a:cubicBezTo>
                    <a:pt x="1017" y="1688"/>
                    <a:pt x="1016" y="1692"/>
                    <a:pt x="1014" y="1695"/>
                  </a:cubicBezTo>
                  <a:cubicBezTo>
                    <a:pt x="1008" y="1699"/>
                    <a:pt x="1003" y="1704"/>
                    <a:pt x="998" y="1710"/>
                  </a:cubicBezTo>
                  <a:cubicBezTo>
                    <a:pt x="991" y="1713"/>
                    <a:pt x="990" y="1722"/>
                    <a:pt x="981" y="1723"/>
                  </a:cubicBezTo>
                  <a:cubicBezTo>
                    <a:pt x="978" y="1730"/>
                    <a:pt x="971" y="1734"/>
                    <a:pt x="966" y="1738"/>
                  </a:cubicBezTo>
                  <a:cubicBezTo>
                    <a:pt x="961" y="1744"/>
                    <a:pt x="957" y="1750"/>
                    <a:pt x="951" y="1754"/>
                  </a:cubicBezTo>
                  <a:cubicBezTo>
                    <a:pt x="941" y="1765"/>
                    <a:pt x="930" y="1774"/>
                    <a:pt x="918" y="1782"/>
                  </a:cubicBezTo>
                  <a:cubicBezTo>
                    <a:pt x="909" y="1792"/>
                    <a:pt x="901" y="1802"/>
                    <a:pt x="892" y="1810"/>
                  </a:cubicBezTo>
                  <a:cubicBezTo>
                    <a:pt x="890" y="1814"/>
                    <a:pt x="888" y="1816"/>
                    <a:pt x="885" y="1817"/>
                  </a:cubicBezTo>
                  <a:cubicBezTo>
                    <a:pt x="888" y="1824"/>
                    <a:pt x="878" y="1819"/>
                    <a:pt x="881" y="1826"/>
                  </a:cubicBezTo>
                  <a:cubicBezTo>
                    <a:pt x="876" y="1825"/>
                    <a:pt x="878" y="1832"/>
                    <a:pt x="874" y="1832"/>
                  </a:cubicBezTo>
                  <a:cubicBezTo>
                    <a:pt x="871" y="1834"/>
                    <a:pt x="870" y="1838"/>
                    <a:pt x="868" y="1841"/>
                  </a:cubicBezTo>
                  <a:cubicBezTo>
                    <a:pt x="863" y="1845"/>
                    <a:pt x="861" y="1851"/>
                    <a:pt x="857" y="1856"/>
                  </a:cubicBezTo>
                  <a:cubicBezTo>
                    <a:pt x="853" y="1862"/>
                    <a:pt x="847" y="1865"/>
                    <a:pt x="846" y="1874"/>
                  </a:cubicBezTo>
                  <a:cubicBezTo>
                    <a:pt x="841" y="1878"/>
                    <a:pt x="839" y="1884"/>
                    <a:pt x="835" y="1889"/>
                  </a:cubicBezTo>
                  <a:cubicBezTo>
                    <a:pt x="835" y="1893"/>
                    <a:pt x="829" y="1892"/>
                    <a:pt x="831" y="1898"/>
                  </a:cubicBezTo>
                  <a:cubicBezTo>
                    <a:pt x="829" y="1898"/>
                    <a:pt x="828" y="1899"/>
                    <a:pt x="828" y="1902"/>
                  </a:cubicBezTo>
                  <a:cubicBezTo>
                    <a:pt x="826" y="1902"/>
                    <a:pt x="825" y="1905"/>
                    <a:pt x="824" y="1902"/>
                  </a:cubicBezTo>
                  <a:cubicBezTo>
                    <a:pt x="824" y="1891"/>
                    <a:pt x="829" y="1885"/>
                    <a:pt x="833" y="1878"/>
                  </a:cubicBezTo>
                  <a:cubicBezTo>
                    <a:pt x="836" y="1876"/>
                    <a:pt x="837" y="1872"/>
                    <a:pt x="839" y="1869"/>
                  </a:cubicBezTo>
                  <a:cubicBezTo>
                    <a:pt x="845" y="1867"/>
                    <a:pt x="835" y="1861"/>
                    <a:pt x="844" y="1861"/>
                  </a:cubicBezTo>
                  <a:cubicBezTo>
                    <a:pt x="850" y="1845"/>
                    <a:pt x="862" y="1835"/>
                    <a:pt x="868" y="1819"/>
                  </a:cubicBezTo>
                  <a:cubicBezTo>
                    <a:pt x="870" y="1819"/>
                    <a:pt x="873" y="1818"/>
                    <a:pt x="872" y="1815"/>
                  </a:cubicBezTo>
                  <a:cubicBezTo>
                    <a:pt x="876" y="1815"/>
                    <a:pt x="878" y="1813"/>
                    <a:pt x="879" y="1810"/>
                  </a:cubicBezTo>
                  <a:cubicBezTo>
                    <a:pt x="881" y="1806"/>
                    <a:pt x="884" y="1803"/>
                    <a:pt x="887" y="1799"/>
                  </a:cubicBezTo>
                  <a:cubicBezTo>
                    <a:pt x="890" y="1796"/>
                    <a:pt x="893" y="1793"/>
                    <a:pt x="896" y="1789"/>
                  </a:cubicBezTo>
                  <a:cubicBezTo>
                    <a:pt x="899" y="1785"/>
                    <a:pt x="905" y="1785"/>
                    <a:pt x="907" y="1780"/>
                  </a:cubicBezTo>
                  <a:cubicBezTo>
                    <a:pt x="912" y="1778"/>
                    <a:pt x="913" y="1773"/>
                    <a:pt x="918" y="1771"/>
                  </a:cubicBezTo>
                  <a:cubicBezTo>
                    <a:pt x="916" y="1763"/>
                    <a:pt x="926" y="1766"/>
                    <a:pt x="927" y="1760"/>
                  </a:cubicBezTo>
                  <a:cubicBezTo>
                    <a:pt x="932" y="1759"/>
                    <a:pt x="932" y="1753"/>
                    <a:pt x="937" y="1752"/>
                  </a:cubicBezTo>
                  <a:cubicBezTo>
                    <a:pt x="941" y="1748"/>
                    <a:pt x="943" y="1744"/>
                    <a:pt x="948" y="1743"/>
                  </a:cubicBezTo>
                  <a:cubicBezTo>
                    <a:pt x="948" y="1740"/>
                    <a:pt x="949" y="1738"/>
                    <a:pt x="951" y="1736"/>
                  </a:cubicBezTo>
                  <a:cubicBezTo>
                    <a:pt x="955" y="1737"/>
                    <a:pt x="955" y="1733"/>
                    <a:pt x="957" y="1732"/>
                  </a:cubicBezTo>
                  <a:cubicBezTo>
                    <a:pt x="959" y="1727"/>
                    <a:pt x="965" y="1727"/>
                    <a:pt x="966" y="1721"/>
                  </a:cubicBezTo>
                  <a:cubicBezTo>
                    <a:pt x="975" y="1717"/>
                    <a:pt x="976" y="1705"/>
                    <a:pt x="985" y="1701"/>
                  </a:cubicBezTo>
                  <a:cubicBezTo>
                    <a:pt x="986" y="1699"/>
                    <a:pt x="986" y="1696"/>
                    <a:pt x="990" y="1697"/>
                  </a:cubicBezTo>
                  <a:cubicBezTo>
                    <a:pt x="989" y="1693"/>
                    <a:pt x="993" y="1693"/>
                    <a:pt x="994" y="1690"/>
                  </a:cubicBezTo>
                  <a:cubicBezTo>
                    <a:pt x="997" y="1687"/>
                    <a:pt x="1000" y="1684"/>
                    <a:pt x="1003" y="1680"/>
                  </a:cubicBezTo>
                  <a:cubicBezTo>
                    <a:pt x="1007" y="1670"/>
                    <a:pt x="1017" y="1667"/>
                    <a:pt x="1020" y="1656"/>
                  </a:cubicBezTo>
                  <a:cubicBezTo>
                    <a:pt x="1027" y="1655"/>
                    <a:pt x="1024" y="1646"/>
                    <a:pt x="1031" y="1647"/>
                  </a:cubicBezTo>
                  <a:cubicBezTo>
                    <a:pt x="1030" y="1639"/>
                    <a:pt x="1039" y="1642"/>
                    <a:pt x="1038" y="1634"/>
                  </a:cubicBezTo>
                  <a:cubicBezTo>
                    <a:pt x="1044" y="1627"/>
                    <a:pt x="1048" y="1618"/>
                    <a:pt x="1055" y="1612"/>
                  </a:cubicBezTo>
                  <a:cubicBezTo>
                    <a:pt x="1055" y="1605"/>
                    <a:pt x="1061" y="1605"/>
                    <a:pt x="1062" y="1599"/>
                  </a:cubicBezTo>
                  <a:cubicBezTo>
                    <a:pt x="1065" y="1596"/>
                    <a:pt x="1066" y="1590"/>
                    <a:pt x="1070" y="1588"/>
                  </a:cubicBezTo>
                  <a:cubicBezTo>
                    <a:pt x="1069" y="1580"/>
                    <a:pt x="1075" y="1580"/>
                    <a:pt x="1075" y="1573"/>
                  </a:cubicBezTo>
                  <a:cubicBezTo>
                    <a:pt x="1081" y="1572"/>
                    <a:pt x="1078" y="1561"/>
                    <a:pt x="1084" y="1560"/>
                  </a:cubicBezTo>
                  <a:cubicBezTo>
                    <a:pt x="1085" y="1548"/>
                    <a:pt x="1092" y="1542"/>
                    <a:pt x="1094" y="1531"/>
                  </a:cubicBezTo>
                  <a:cubicBezTo>
                    <a:pt x="1098" y="1522"/>
                    <a:pt x="1101" y="1512"/>
                    <a:pt x="1103" y="1501"/>
                  </a:cubicBezTo>
                  <a:cubicBezTo>
                    <a:pt x="1106" y="1497"/>
                    <a:pt x="1107" y="1491"/>
                    <a:pt x="1108" y="1486"/>
                  </a:cubicBezTo>
                  <a:cubicBezTo>
                    <a:pt x="1113" y="1483"/>
                    <a:pt x="1104" y="1477"/>
                    <a:pt x="1112" y="1475"/>
                  </a:cubicBezTo>
                  <a:cubicBezTo>
                    <a:pt x="1110" y="1466"/>
                    <a:pt x="1115" y="1464"/>
                    <a:pt x="1114" y="1457"/>
                  </a:cubicBezTo>
                  <a:cubicBezTo>
                    <a:pt x="1117" y="1457"/>
                    <a:pt x="1116" y="1452"/>
                    <a:pt x="1116" y="1448"/>
                  </a:cubicBezTo>
                  <a:cubicBezTo>
                    <a:pt x="1116" y="1445"/>
                    <a:pt x="1117" y="1440"/>
                    <a:pt x="1114" y="1440"/>
                  </a:cubicBezTo>
                  <a:cubicBezTo>
                    <a:pt x="1110" y="1451"/>
                    <a:pt x="1108" y="1464"/>
                    <a:pt x="1105" y="1477"/>
                  </a:cubicBezTo>
                  <a:cubicBezTo>
                    <a:pt x="1104" y="1484"/>
                    <a:pt x="1101" y="1489"/>
                    <a:pt x="1101" y="1496"/>
                  </a:cubicBezTo>
                  <a:cubicBezTo>
                    <a:pt x="1097" y="1500"/>
                    <a:pt x="1096" y="1507"/>
                    <a:pt x="1094" y="1514"/>
                  </a:cubicBezTo>
                  <a:cubicBezTo>
                    <a:pt x="1089" y="1517"/>
                    <a:pt x="1090" y="1526"/>
                    <a:pt x="1088" y="1531"/>
                  </a:cubicBezTo>
                  <a:cubicBezTo>
                    <a:pt x="1084" y="1531"/>
                    <a:pt x="1087" y="1537"/>
                    <a:pt x="1084" y="1538"/>
                  </a:cubicBezTo>
                  <a:cubicBezTo>
                    <a:pt x="1085" y="1544"/>
                    <a:pt x="1079" y="1542"/>
                    <a:pt x="1079" y="1547"/>
                  </a:cubicBezTo>
                  <a:cubicBezTo>
                    <a:pt x="1076" y="1559"/>
                    <a:pt x="1068" y="1567"/>
                    <a:pt x="1066" y="1581"/>
                  </a:cubicBezTo>
                  <a:cubicBezTo>
                    <a:pt x="1061" y="1585"/>
                    <a:pt x="1058" y="1591"/>
                    <a:pt x="1055" y="1597"/>
                  </a:cubicBezTo>
                  <a:cubicBezTo>
                    <a:pt x="1051" y="1601"/>
                    <a:pt x="1046" y="1605"/>
                    <a:pt x="1044" y="1612"/>
                  </a:cubicBezTo>
                  <a:cubicBezTo>
                    <a:pt x="1035" y="1621"/>
                    <a:pt x="1029" y="1633"/>
                    <a:pt x="1020" y="1642"/>
                  </a:cubicBezTo>
                  <a:cubicBezTo>
                    <a:pt x="1017" y="1648"/>
                    <a:pt x="1012" y="1652"/>
                    <a:pt x="1009" y="1658"/>
                  </a:cubicBezTo>
                  <a:cubicBezTo>
                    <a:pt x="1008" y="1661"/>
                    <a:pt x="1006" y="1663"/>
                    <a:pt x="1003" y="1664"/>
                  </a:cubicBezTo>
                  <a:cubicBezTo>
                    <a:pt x="1000" y="1666"/>
                    <a:pt x="998" y="1670"/>
                    <a:pt x="996" y="1673"/>
                  </a:cubicBezTo>
                  <a:cubicBezTo>
                    <a:pt x="991" y="1672"/>
                    <a:pt x="998" y="1683"/>
                    <a:pt x="990" y="1680"/>
                  </a:cubicBezTo>
                  <a:cubicBezTo>
                    <a:pt x="990" y="1684"/>
                    <a:pt x="984" y="1682"/>
                    <a:pt x="985" y="1688"/>
                  </a:cubicBezTo>
                  <a:cubicBezTo>
                    <a:pt x="978" y="1686"/>
                    <a:pt x="984" y="1695"/>
                    <a:pt x="977" y="1693"/>
                  </a:cubicBezTo>
                  <a:cubicBezTo>
                    <a:pt x="977" y="1698"/>
                    <a:pt x="973" y="1699"/>
                    <a:pt x="970" y="1701"/>
                  </a:cubicBezTo>
                  <a:cubicBezTo>
                    <a:pt x="955" y="1723"/>
                    <a:pt x="935" y="1739"/>
                    <a:pt x="916" y="1756"/>
                  </a:cubicBezTo>
                  <a:cubicBezTo>
                    <a:pt x="908" y="1767"/>
                    <a:pt x="897" y="1773"/>
                    <a:pt x="889" y="1784"/>
                  </a:cubicBezTo>
                  <a:cubicBezTo>
                    <a:pt x="889" y="1788"/>
                    <a:pt x="882" y="1786"/>
                    <a:pt x="883" y="1791"/>
                  </a:cubicBezTo>
                  <a:cubicBezTo>
                    <a:pt x="879" y="1791"/>
                    <a:pt x="881" y="1798"/>
                    <a:pt x="876" y="1797"/>
                  </a:cubicBezTo>
                  <a:cubicBezTo>
                    <a:pt x="872" y="1798"/>
                    <a:pt x="875" y="1805"/>
                    <a:pt x="870" y="1804"/>
                  </a:cubicBezTo>
                  <a:cubicBezTo>
                    <a:pt x="870" y="1806"/>
                    <a:pt x="868" y="1806"/>
                    <a:pt x="868" y="1808"/>
                  </a:cubicBezTo>
                  <a:cubicBezTo>
                    <a:pt x="865" y="1808"/>
                    <a:pt x="864" y="1811"/>
                    <a:pt x="863" y="1808"/>
                  </a:cubicBezTo>
                  <a:cubicBezTo>
                    <a:pt x="872" y="1789"/>
                    <a:pt x="887" y="1777"/>
                    <a:pt x="898" y="1760"/>
                  </a:cubicBezTo>
                  <a:cubicBezTo>
                    <a:pt x="909" y="1743"/>
                    <a:pt x="924" y="1730"/>
                    <a:pt x="935" y="1714"/>
                  </a:cubicBezTo>
                  <a:cubicBezTo>
                    <a:pt x="942" y="1715"/>
                    <a:pt x="940" y="1706"/>
                    <a:pt x="946" y="1706"/>
                  </a:cubicBezTo>
                  <a:cubicBezTo>
                    <a:pt x="949" y="1705"/>
                    <a:pt x="949" y="1701"/>
                    <a:pt x="951" y="1699"/>
                  </a:cubicBezTo>
                  <a:cubicBezTo>
                    <a:pt x="953" y="1698"/>
                    <a:pt x="955" y="1696"/>
                    <a:pt x="955" y="1693"/>
                  </a:cubicBezTo>
                  <a:cubicBezTo>
                    <a:pt x="959" y="1690"/>
                    <a:pt x="963" y="1688"/>
                    <a:pt x="964" y="1682"/>
                  </a:cubicBezTo>
                  <a:cubicBezTo>
                    <a:pt x="968" y="1679"/>
                    <a:pt x="973" y="1677"/>
                    <a:pt x="975" y="1671"/>
                  </a:cubicBezTo>
                  <a:cubicBezTo>
                    <a:pt x="981" y="1670"/>
                    <a:pt x="977" y="1660"/>
                    <a:pt x="985" y="1662"/>
                  </a:cubicBezTo>
                  <a:cubicBezTo>
                    <a:pt x="985" y="1654"/>
                    <a:pt x="992" y="1654"/>
                    <a:pt x="992" y="1647"/>
                  </a:cubicBezTo>
                  <a:cubicBezTo>
                    <a:pt x="998" y="1646"/>
                    <a:pt x="999" y="1639"/>
                    <a:pt x="1003" y="1636"/>
                  </a:cubicBezTo>
                  <a:cubicBezTo>
                    <a:pt x="1006" y="1636"/>
                    <a:pt x="1004" y="1630"/>
                    <a:pt x="1007" y="1629"/>
                  </a:cubicBezTo>
                  <a:cubicBezTo>
                    <a:pt x="1008" y="1626"/>
                    <a:pt x="1011" y="1626"/>
                    <a:pt x="1012" y="1623"/>
                  </a:cubicBezTo>
                  <a:cubicBezTo>
                    <a:pt x="1016" y="1620"/>
                    <a:pt x="1016" y="1614"/>
                    <a:pt x="1020" y="1612"/>
                  </a:cubicBezTo>
                  <a:cubicBezTo>
                    <a:pt x="1021" y="1606"/>
                    <a:pt x="1028" y="1605"/>
                    <a:pt x="1027" y="1597"/>
                  </a:cubicBezTo>
                  <a:cubicBezTo>
                    <a:pt x="1034" y="1590"/>
                    <a:pt x="1038" y="1580"/>
                    <a:pt x="1042" y="1571"/>
                  </a:cubicBezTo>
                  <a:cubicBezTo>
                    <a:pt x="1047" y="1561"/>
                    <a:pt x="1050" y="1550"/>
                    <a:pt x="1055" y="1542"/>
                  </a:cubicBezTo>
                  <a:cubicBezTo>
                    <a:pt x="1058" y="1531"/>
                    <a:pt x="1066" y="1525"/>
                    <a:pt x="1066" y="1512"/>
                  </a:cubicBezTo>
                  <a:cubicBezTo>
                    <a:pt x="1071" y="1510"/>
                    <a:pt x="1068" y="1500"/>
                    <a:pt x="1073" y="1499"/>
                  </a:cubicBezTo>
                  <a:cubicBezTo>
                    <a:pt x="1073" y="1492"/>
                    <a:pt x="1075" y="1486"/>
                    <a:pt x="1077" y="1481"/>
                  </a:cubicBezTo>
                  <a:cubicBezTo>
                    <a:pt x="1079" y="1469"/>
                    <a:pt x="1081" y="1457"/>
                    <a:pt x="1084" y="1446"/>
                  </a:cubicBezTo>
                  <a:cubicBezTo>
                    <a:pt x="1082" y="1431"/>
                    <a:pt x="1087" y="1423"/>
                    <a:pt x="1086" y="1407"/>
                  </a:cubicBezTo>
                  <a:cubicBezTo>
                    <a:pt x="1091" y="1405"/>
                    <a:pt x="1087" y="1393"/>
                    <a:pt x="1088" y="1387"/>
                  </a:cubicBezTo>
                  <a:cubicBezTo>
                    <a:pt x="1090" y="1385"/>
                    <a:pt x="1092" y="1372"/>
                    <a:pt x="1088" y="1370"/>
                  </a:cubicBezTo>
                  <a:cubicBezTo>
                    <a:pt x="1082" y="1395"/>
                    <a:pt x="1080" y="1423"/>
                    <a:pt x="1077" y="1451"/>
                  </a:cubicBezTo>
                  <a:cubicBezTo>
                    <a:pt x="1073" y="1451"/>
                    <a:pt x="1078" y="1454"/>
                    <a:pt x="1075" y="1455"/>
                  </a:cubicBezTo>
                  <a:cubicBezTo>
                    <a:pt x="1075" y="1459"/>
                    <a:pt x="1074" y="1462"/>
                    <a:pt x="1073" y="1464"/>
                  </a:cubicBezTo>
                  <a:cubicBezTo>
                    <a:pt x="1069" y="1468"/>
                    <a:pt x="1071" y="1478"/>
                    <a:pt x="1068" y="1483"/>
                  </a:cubicBezTo>
                  <a:cubicBezTo>
                    <a:pt x="1066" y="1497"/>
                    <a:pt x="1059" y="1506"/>
                    <a:pt x="1057" y="1520"/>
                  </a:cubicBezTo>
                  <a:cubicBezTo>
                    <a:pt x="1052" y="1525"/>
                    <a:pt x="1049" y="1533"/>
                    <a:pt x="1046" y="1540"/>
                  </a:cubicBezTo>
                  <a:cubicBezTo>
                    <a:pt x="1043" y="1542"/>
                    <a:pt x="1043" y="1547"/>
                    <a:pt x="1042" y="1551"/>
                  </a:cubicBezTo>
                  <a:cubicBezTo>
                    <a:pt x="1038" y="1553"/>
                    <a:pt x="1038" y="1559"/>
                    <a:pt x="1036" y="1562"/>
                  </a:cubicBezTo>
                  <a:cubicBezTo>
                    <a:pt x="1029" y="1576"/>
                    <a:pt x="1022" y="1590"/>
                    <a:pt x="1014" y="1603"/>
                  </a:cubicBezTo>
                  <a:cubicBezTo>
                    <a:pt x="1009" y="1609"/>
                    <a:pt x="1006" y="1615"/>
                    <a:pt x="1001" y="1621"/>
                  </a:cubicBezTo>
                  <a:cubicBezTo>
                    <a:pt x="998" y="1624"/>
                    <a:pt x="999" y="1629"/>
                    <a:pt x="994" y="1629"/>
                  </a:cubicBezTo>
                  <a:cubicBezTo>
                    <a:pt x="991" y="1632"/>
                    <a:pt x="991" y="1638"/>
                    <a:pt x="988" y="1640"/>
                  </a:cubicBezTo>
                  <a:cubicBezTo>
                    <a:pt x="980" y="1644"/>
                    <a:pt x="980" y="1655"/>
                    <a:pt x="972" y="1658"/>
                  </a:cubicBezTo>
                  <a:cubicBezTo>
                    <a:pt x="974" y="1665"/>
                    <a:pt x="965" y="1661"/>
                    <a:pt x="966" y="1666"/>
                  </a:cubicBezTo>
                  <a:cubicBezTo>
                    <a:pt x="965" y="1672"/>
                    <a:pt x="958" y="1671"/>
                    <a:pt x="959" y="1677"/>
                  </a:cubicBezTo>
                  <a:cubicBezTo>
                    <a:pt x="952" y="1680"/>
                    <a:pt x="952" y="1690"/>
                    <a:pt x="944" y="1693"/>
                  </a:cubicBezTo>
                  <a:cubicBezTo>
                    <a:pt x="941" y="1701"/>
                    <a:pt x="932" y="1703"/>
                    <a:pt x="929" y="1710"/>
                  </a:cubicBezTo>
                  <a:cubicBezTo>
                    <a:pt x="924" y="1711"/>
                    <a:pt x="924" y="1716"/>
                    <a:pt x="920" y="1717"/>
                  </a:cubicBezTo>
                  <a:cubicBezTo>
                    <a:pt x="920" y="1723"/>
                    <a:pt x="913" y="1722"/>
                    <a:pt x="913" y="1728"/>
                  </a:cubicBezTo>
                  <a:cubicBezTo>
                    <a:pt x="906" y="1726"/>
                    <a:pt x="910" y="1735"/>
                    <a:pt x="905" y="1734"/>
                  </a:cubicBezTo>
                  <a:cubicBezTo>
                    <a:pt x="903" y="1739"/>
                    <a:pt x="900" y="1741"/>
                    <a:pt x="898" y="1745"/>
                  </a:cubicBezTo>
                  <a:cubicBezTo>
                    <a:pt x="893" y="1750"/>
                    <a:pt x="890" y="1757"/>
                    <a:pt x="885" y="1762"/>
                  </a:cubicBezTo>
                  <a:cubicBezTo>
                    <a:pt x="880" y="1768"/>
                    <a:pt x="875" y="1774"/>
                    <a:pt x="870" y="1780"/>
                  </a:cubicBezTo>
                  <a:cubicBezTo>
                    <a:pt x="868" y="1783"/>
                    <a:pt x="866" y="1786"/>
                    <a:pt x="863" y="1789"/>
                  </a:cubicBezTo>
                  <a:cubicBezTo>
                    <a:pt x="860" y="1791"/>
                    <a:pt x="860" y="1797"/>
                    <a:pt x="857" y="1799"/>
                  </a:cubicBezTo>
                  <a:cubicBezTo>
                    <a:pt x="855" y="1802"/>
                    <a:pt x="855" y="1808"/>
                    <a:pt x="850" y="1808"/>
                  </a:cubicBezTo>
                  <a:cubicBezTo>
                    <a:pt x="850" y="1811"/>
                    <a:pt x="847" y="1811"/>
                    <a:pt x="848" y="1815"/>
                  </a:cubicBezTo>
                  <a:cubicBezTo>
                    <a:pt x="846" y="1815"/>
                    <a:pt x="845" y="1818"/>
                    <a:pt x="844" y="1815"/>
                  </a:cubicBezTo>
                  <a:cubicBezTo>
                    <a:pt x="848" y="1795"/>
                    <a:pt x="858" y="1783"/>
                    <a:pt x="865" y="1767"/>
                  </a:cubicBezTo>
                  <a:cubicBezTo>
                    <a:pt x="869" y="1758"/>
                    <a:pt x="874" y="1752"/>
                    <a:pt x="876" y="1743"/>
                  </a:cubicBezTo>
                  <a:cubicBezTo>
                    <a:pt x="881" y="1736"/>
                    <a:pt x="884" y="1727"/>
                    <a:pt x="889" y="1721"/>
                  </a:cubicBezTo>
                  <a:cubicBezTo>
                    <a:pt x="894" y="1714"/>
                    <a:pt x="900" y="1708"/>
                    <a:pt x="905" y="1701"/>
                  </a:cubicBezTo>
                  <a:cubicBezTo>
                    <a:pt x="910" y="1701"/>
                    <a:pt x="910" y="1695"/>
                    <a:pt x="913" y="1693"/>
                  </a:cubicBezTo>
                  <a:cubicBezTo>
                    <a:pt x="914" y="1688"/>
                    <a:pt x="921" y="1689"/>
                    <a:pt x="920" y="1682"/>
                  </a:cubicBezTo>
                  <a:cubicBezTo>
                    <a:pt x="929" y="1680"/>
                    <a:pt x="929" y="1667"/>
                    <a:pt x="937" y="1664"/>
                  </a:cubicBezTo>
                  <a:cubicBezTo>
                    <a:pt x="939" y="1660"/>
                    <a:pt x="942" y="1657"/>
                    <a:pt x="944" y="1653"/>
                  </a:cubicBezTo>
                  <a:cubicBezTo>
                    <a:pt x="946" y="1653"/>
                    <a:pt x="947" y="1651"/>
                    <a:pt x="948" y="1649"/>
                  </a:cubicBezTo>
                  <a:cubicBezTo>
                    <a:pt x="949" y="1646"/>
                    <a:pt x="954" y="1647"/>
                    <a:pt x="953" y="1642"/>
                  </a:cubicBezTo>
                  <a:cubicBezTo>
                    <a:pt x="961" y="1640"/>
                    <a:pt x="963" y="1630"/>
                    <a:pt x="970" y="1625"/>
                  </a:cubicBezTo>
                  <a:cubicBezTo>
                    <a:pt x="970" y="1620"/>
                    <a:pt x="973" y="1617"/>
                    <a:pt x="979" y="1616"/>
                  </a:cubicBezTo>
                  <a:cubicBezTo>
                    <a:pt x="978" y="1610"/>
                    <a:pt x="985" y="1611"/>
                    <a:pt x="985" y="1605"/>
                  </a:cubicBezTo>
                  <a:cubicBezTo>
                    <a:pt x="985" y="1603"/>
                    <a:pt x="989" y="1603"/>
                    <a:pt x="990" y="1601"/>
                  </a:cubicBezTo>
                  <a:cubicBezTo>
                    <a:pt x="990" y="1598"/>
                    <a:pt x="991" y="1596"/>
                    <a:pt x="992" y="1595"/>
                  </a:cubicBezTo>
                  <a:cubicBezTo>
                    <a:pt x="997" y="1594"/>
                    <a:pt x="997" y="1588"/>
                    <a:pt x="1001" y="1586"/>
                  </a:cubicBezTo>
                  <a:cubicBezTo>
                    <a:pt x="1006" y="1578"/>
                    <a:pt x="1011" y="1571"/>
                    <a:pt x="1016" y="1564"/>
                  </a:cubicBezTo>
                  <a:cubicBezTo>
                    <a:pt x="1022" y="1559"/>
                    <a:pt x="1025" y="1550"/>
                    <a:pt x="1031" y="1544"/>
                  </a:cubicBezTo>
                  <a:cubicBezTo>
                    <a:pt x="1035" y="1536"/>
                    <a:pt x="1037" y="1527"/>
                    <a:pt x="1044" y="1523"/>
                  </a:cubicBezTo>
                  <a:cubicBezTo>
                    <a:pt x="1050" y="1504"/>
                    <a:pt x="1059" y="1489"/>
                    <a:pt x="1064" y="1470"/>
                  </a:cubicBezTo>
                  <a:cubicBezTo>
                    <a:pt x="1059" y="1470"/>
                    <a:pt x="1057" y="1472"/>
                    <a:pt x="1057" y="1477"/>
                  </a:cubicBezTo>
                  <a:cubicBezTo>
                    <a:pt x="1059" y="1484"/>
                    <a:pt x="1051" y="1481"/>
                    <a:pt x="1053" y="1488"/>
                  </a:cubicBezTo>
                  <a:cubicBezTo>
                    <a:pt x="1051" y="1495"/>
                    <a:pt x="1046" y="1500"/>
                    <a:pt x="1044" y="1507"/>
                  </a:cubicBezTo>
                  <a:cubicBezTo>
                    <a:pt x="1041" y="1514"/>
                    <a:pt x="1038" y="1520"/>
                    <a:pt x="1033" y="1525"/>
                  </a:cubicBezTo>
                  <a:cubicBezTo>
                    <a:pt x="1032" y="1533"/>
                    <a:pt x="1026" y="1536"/>
                    <a:pt x="1025" y="1544"/>
                  </a:cubicBezTo>
                  <a:cubicBezTo>
                    <a:pt x="1018" y="1543"/>
                    <a:pt x="1019" y="1550"/>
                    <a:pt x="1016" y="1553"/>
                  </a:cubicBezTo>
                  <a:cubicBezTo>
                    <a:pt x="1012" y="1555"/>
                    <a:pt x="1009" y="1558"/>
                    <a:pt x="1007" y="1562"/>
                  </a:cubicBezTo>
                  <a:cubicBezTo>
                    <a:pt x="1008" y="1569"/>
                    <a:pt x="1001" y="1568"/>
                    <a:pt x="1001" y="1573"/>
                  </a:cubicBezTo>
                  <a:cubicBezTo>
                    <a:pt x="996" y="1573"/>
                    <a:pt x="996" y="1579"/>
                    <a:pt x="992" y="1581"/>
                  </a:cubicBezTo>
                  <a:cubicBezTo>
                    <a:pt x="987" y="1588"/>
                    <a:pt x="981" y="1594"/>
                    <a:pt x="977" y="1601"/>
                  </a:cubicBezTo>
                  <a:cubicBezTo>
                    <a:pt x="974" y="1604"/>
                    <a:pt x="970" y="1606"/>
                    <a:pt x="970" y="1612"/>
                  </a:cubicBezTo>
                  <a:cubicBezTo>
                    <a:pt x="962" y="1610"/>
                    <a:pt x="965" y="1620"/>
                    <a:pt x="959" y="1621"/>
                  </a:cubicBezTo>
                  <a:cubicBezTo>
                    <a:pt x="959" y="1624"/>
                    <a:pt x="955" y="1623"/>
                    <a:pt x="955" y="1625"/>
                  </a:cubicBezTo>
                  <a:cubicBezTo>
                    <a:pt x="955" y="1628"/>
                    <a:pt x="954" y="1630"/>
                    <a:pt x="953" y="1632"/>
                  </a:cubicBezTo>
                  <a:cubicBezTo>
                    <a:pt x="948" y="1632"/>
                    <a:pt x="948" y="1638"/>
                    <a:pt x="944" y="1640"/>
                  </a:cubicBezTo>
                  <a:cubicBezTo>
                    <a:pt x="937" y="1646"/>
                    <a:pt x="932" y="1653"/>
                    <a:pt x="927" y="1660"/>
                  </a:cubicBezTo>
                  <a:cubicBezTo>
                    <a:pt x="923" y="1668"/>
                    <a:pt x="916" y="1673"/>
                    <a:pt x="911" y="1680"/>
                  </a:cubicBezTo>
                  <a:cubicBezTo>
                    <a:pt x="906" y="1680"/>
                    <a:pt x="908" y="1688"/>
                    <a:pt x="903" y="1688"/>
                  </a:cubicBezTo>
                  <a:cubicBezTo>
                    <a:pt x="902" y="1691"/>
                    <a:pt x="902" y="1693"/>
                    <a:pt x="898" y="1693"/>
                  </a:cubicBezTo>
                  <a:cubicBezTo>
                    <a:pt x="897" y="1695"/>
                    <a:pt x="896" y="1698"/>
                    <a:pt x="894" y="1699"/>
                  </a:cubicBezTo>
                  <a:cubicBezTo>
                    <a:pt x="897" y="1686"/>
                    <a:pt x="906" y="1679"/>
                    <a:pt x="911" y="1669"/>
                  </a:cubicBezTo>
                  <a:cubicBezTo>
                    <a:pt x="914" y="1663"/>
                    <a:pt x="919" y="1661"/>
                    <a:pt x="920" y="1653"/>
                  </a:cubicBezTo>
                  <a:cubicBezTo>
                    <a:pt x="927" y="1652"/>
                    <a:pt x="924" y="1642"/>
                    <a:pt x="931" y="1640"/>
                  </a:cubicBezTo>
                  <a:cubicBezTo>
                    <a:pt x="932" y="1633"/>
                    <a:pt x="937" y="1631"/>
                    <a:pt x="940" y="1625"/>
                  </a:cubicBezTo>
                  <a:cubicBezTo>
                    <a:pt x="941" y="1622"/>
                    <a:pt x="942" y="1620"/>
                    <a:pt x="944" y="1619"/>
                  </a:cubicBezTo>
                  <a:cubicBezTo>
                    <a:pt x="948" y="1618"/>
                    <a:pt x="945" y="1611"/>
                    <a:pt x="951" y="1612"/>
                  </a:cubicBezTo>
                  <a:cubicBezTo>
                    <a:pt x="956" y="1601"/>
                    <a:pt x="964" y="1593"/>
                    <a:pt x="968" y="1581"/>
                  </a:cubicBezTo>
                  <a:cubicBezTo>
                    <a:pt x="972" y="1579"/>
                    <a:pt x="977" y="1577"/>
                    <a:pt x="977" y="1571"/>
                  </a:cubicBezTo>
                  <a:cubicBezTo>
                    <a:pt x="981" y="1569"/>
                    <a:pt x="985" y="1566"/>
                    <a:pt x="985" y="1560"/>
                  </a:cubicBezTo>
                  <a:cubicBezTo>
                    <a:pt x="994" y="1555"/>
                    <a:pt x="996" y="1543"/>
                    <a:pt x="1005" y="1538"/>
                  </a:cubicBezTo>
                  <a:cubicBezTo>
                    <a:pt x="1005" y="1531"/>
                    <a:pt x="1011" y="1530"/>
                    <a:pt x="1012" y="1525"/>
                  </a:cubicBezTo>
                  <a:cubicBezTo>
                    <a:pt x="1015" y="1521"/>
                    <a:pt x="1016" y="1514"/>
                    <a:pt x="1020" y="1512"/>
                  </a:cubicBezTo>
                  <a:cubicBezTo>
                    <a:pt x="1024" y="1501"/>
                    <a:pt x="1030" y="1493"/>
                    <a:pt x="1036" y="1486"/>
                  </a:cubicBezTo>
                  <a:cubicBezTo>
                    <a:pt x="1039" y="1469"/>
                    <a:pt x="1049" y="1460"/>
                    <a:pt x="1051" y="1442"/>
                  </a:cubicBezTo>
                  <a:cubicBezTo>
                    <a:pt x="1057" y="1443"/>
                    <a:pt x="1049" y="1432"/>
                    <a:pt x="1055" y="1433"/>
                  </a:cubicBezTo>
                  <a:cubicBezTo>
                    <a:pt x="1056" y="1429"/>
                    <a:pt x="1056" y="1424"/>
                    <a:pt x="1060" y="1422"/>
                  </a:cubicBezTo>
                  <a:cubicBezTo>
                    <a:pt x="1058" y="1416"/>
                    <a:pt x="1063" y="1416"/>
                    <a:pt x="1062" y="1409"/>
                  </a:cubicBezTo>
                  <a:cubicBezTo>
                    <a:pt x="1065" y="1408"/>
                    <a:pt x="1062" y="1399"/>
                    <a:pt x="1066" y="1398"/>
                  </a:cubicBezTo>
                  <a:cubicBezTo>
                    <a:pt x="1069" y="1382"/>
                    <a:pt x="1072" y="1365"/>
                    <a:pt x="1075" y="1348"/>
                  </a:cubicBezTo>
                  <a:cubicBezTo>
                    <a:pt x="1074" y="1338"/>
                    <a:pt x="1079" y="1334"/>
                    <a:pt x="1079" y="1324"/>
                  </a:cubicBezTo>
                  <a:cubicBezTo>
                    <a:pt x="1078" y="1318"/>
                    <a:pt x="1081" y="1316"/>
                    <a:pt x="1081" y="1311"/>
                  </a:cubicBezTo>
                  <a:cubicBezTo>
                    <a:pt x="1082" y="1306"/>
                    <a:pt x="1086" y="1304"/>
                    <a:pt x="1079" y="1302"/>
                  </a:cubicBezTo>
                  <a:cubicBezTo>
                    <a:pt x="1080" y="1310"/>
                    <a:pt x="1072" y="1315"/>
                    <a:pt x="1077" y="1320"/>
                  </a:cubicBezTo>
                  <a:cubicBezTo>
                    <a:pt x="1075" y="1326"/>
                    <a:pt x="1074" y="1333"/>
                    <a:pt x="1070" y="1337"/>
                  </a:cubicBezTo>
                  <a:cubicBezTo>
                    <a:pt x="1074" y="1347"/>
                    <a:pt x="1067" y="1360"/>
                    <a:pt x="1066" y="1372"/>
                  </a:cubicBezTo>
                  <a:cubicBezTo>
                    <a:pt x="1064" y="1385"/>
                    <a:pt x="1059" y="1396"/>
                    <a:pt x="1057" y="1409"/>
                  </a:cubicBezTo>
                  <a:cubicBezTo>
                    <a:pt x="1054" y="1413"/>
                    <a:pt x="1055" y="1421"/>
                    <a:pt x="1051" y="1424"/>
                  </a:cubicBezTo>
                  <a:cubicBezTo>
                    <a:pt x="1049" y="1430"/>
                    <a:pt x="1047" y="1435"/>
                    <a:pt x="1046" y="1442"/>
                  </a:cubicBezTo>
                  <a:cubicBezTo>
                    <a:pt x="1039" y="1450"/>
                    <a:pt x="1039" y="1465"/>
                    <a:pt x="1031" y="1472"/>
                  </a:cubicBezTo>
                  <a:cubicBezTo>
                    <a:pt x="1029" y="1477"/>
                    <a:pt x="1028" y="1483"/>
                    <a:pt x="1025" y="1488"/>
                  </a:cubicBezTo>
                  <a:cubicBezTo>
                    <a:pt x="1020" y="1490"/>
                    <a:pt x="1021" y="1498"/>
                    <a:pt x="1016" y="1501"/>
                  </a:cubicBezTo>
                  <a:cubicBezTo>
                    <a:pt x="1014" y="1506"/>
                    <a:pt x="1008" y="1508"/>
                    <a:pt x="1009" y="1516"/>
                  </a:cubicBezTo>
                  <a:cubicBezTo>
                    <a:pt x="1001" y="1516"/>
                    <a:pt x="1004" y="1526"/>
                    <a:pt x="998" y="1529"/>
                  </a:cubicBezTo>
                  <a:cubicBezTo>
                    <a:pt x="997" y="1535"/>
                    <a:pt x="991" y="1536"/>
                    <a:pt x="990" y="1542"/>
                  </a:cubicBezTo>
                  <a:cubicBezTo>
                    <a:pt x="983" y="1543"/>
                    <a:pt x="985" y="1552"/>
                    <a:pt x="979" y="1553"/>
                  </a:cubicBezTo>
                  <a:cubicBezTo>
                    <a:pt x="975" y="1564"/>
                    <a:pt x="967" y="1572"/>
                    <a:pt x="959" y="1579"/>
                  </a:cubicBezTo>
                  <a:cubicBezTo>
                    <a:pt x="957" y="1582"/>
                    <a:pt x="957" y="1587"/>
                    <a:pt x="953" y="1588"/>
                  </a:cubicBezTo>
                  <a:cubicBezTo>
                    <a:pt x="955" y="1597"/>
                    <a:pt x="946" y="1593"/>
                    <a:pt x="946" y="1599"/>
                  </a:cubicBezTo>
                  <a:cubicBezTo>
                    <a:pt x="948" y="1606"/>
                    <a:pt x="937" y="1602"/>
                    <a:pt x="940" y="1610"/>
                  </a:cubicBezTo>
                  <a:cubicBezTo>
                    <a:pt x="934" y="1610"/>
                    <a:pt x="937" y="1618"/>
                    <a:pt x="931" y="1619"/>
                  </a:cubicBezTo>
                  <a:cubicBezTo>
                    <a:pt x="929" y="1628"/>
                    <a:pt x="922" y="1632"/>
                    <a:pt x="920" y="1640"/>
                  </a:cubicBezTo>
                  <a:cubicBezTo>
                    <a:pt x="914" y="1646"/>
                    <a:pt x="912" y="1655"/>
                    <a:pt x="905" y="1660"/>
                  </a:cubicBezTo>
                  <a:cubicBezTo>
                    <a:pt x="902" y="1668"/>
                    <a:pt x="896" y="1673"/>
                    <a:pt x="892" y="1680"/>
                  </a:cubicBezTo>
                  <a:cubicBezTo>
                    <a:pt x="886" y="1686"/>
                    <a:pt x="886" y="1697"/>
                    <a:pt x="879" y="1701"/>
                  </a:cubicBezTo>
                  <a:cubicBezTo>
                    <a:pt x="878" y="1712"/>
                    <a:pt x="868" y="1713"/>
                    <a:pt x="868" y="1723"/>
                  </a:cubicBezTo>
                  <a:cubicBezTo>
                    <a:pt x="862" y="1729"/>
                    <a:pt x="861" y="1740"/>
                    <a:pt x="855" y="1745"/>
                  </a:cubicBezTo>
                  <a:cubicBezTo>
                    <a:pt x="854" y="1732"/>
                    <a:pt x="862" y="1728"/>
                    <a:pt x="865" y="1719"/>
                  </a:cubicBezTo>
                  <a:cubicBezTo>
                    <a:pt x="864" y="1712"/>
                    <a:pt x="871" y="1713"/>
                    <a:pt x="872" y="1708"/>
                  </a:cubicBezTo>
                  <a:cubicBezTo>
                    <a:pt x="871" y="1701"/>
                    <a:pt x="876" y="1699"/>
                    <a:pt x="879" y="1695"/>
                  </a:cubicBezTo>
                  <a:cubicBezTo>
                    <a:pt x="879" y="1683"/>
                    <a:pt x="890" y="1681"/>
                    <a:pt x="889" y="1669"/>
                  </a:cubicBezTo>
                  <a:cubicBezTo>
                    <a:pt x="897" y="1664"/>
                    <a:pt x="897" y="1652"/>
                    <a:pt x="905" y="1647"/>
                  </a:cubicBezTo>
                  <a:cubicBezTo>
                    <a:pt x="910" y="1639"/>
                    <a:pt x="911" y="1628"/>
                    <a:pt x="918" y="1623"/>
                  </a:cubicBezTo>
                  <a:cubicBezTo>
                    <a:pt x="921" y="1614"/>
                    <a:pt x="924" y="1605"/>
                    <a:pt x="931" y="1599"/>
                  </a:cubicBezTo>
                  <a:cubicBezTo>
                    <a:pt x="934" y="1590"/>
                    <a:pt x="939" y="1582"/>
                    <a:pt x="944" y="1575"/>
                  </a:cubicBezTo>
                  <a:cubicBezTo>
                    <a:pt x="948" y="1567"/>
                    <a:pt x="956" y="1563"/>
                    <a:pt x="959" y="1553"/>
                  </a:cubicBezTo>
                  <a:cubicBezTo>
                    <a:pt x="966" y="1548"/>
                    <a:pt x="968" y="1537"/>
                    <a:pt x="975" y="1531"/>
                  </a:cubicBezTo>
                  <a:cubicBezTo>
                    <a:pt x="978" y="1529"/>
                    <a:pt x="978" y="1523"/>
                    <a:pt x="981" y="1520"/>
                  </a:cubicBezTo>
                  <a:cubicBezTo>
                    <a:pt x="986" y="1519"/>
                    <a:pt x="987" y="1513"/>
                    <a:pt x="990" y="1510"/>
                  </a:cubicBezTo>
                  <a:cubicBezTo>
                    <a:pt x="992" y="1510"/>
                    <a:pt x="991" y="1508"/>
                    <a:pt x="992" y="1507"/>
                  </a:cubicBezTo>
                  <a:cubicBezTo>
                    <a:pt x="994" y="1504"/>
                    <a:pt x="998" y="1505"/>
                    <a:pt x="996" y="1499"/>
                  </a:cubicBezTo>
                  <a:cubicBezTo>
                    <a:pt x="1001" y="1497"/>
                    <a:pt x="1003" y="1492"/>
                    <a:pt x="1005" y="1488"/>
                  </a:cubicBezTo>
                  <a:cubicBezTo>
                    <a:pt x="1006" y="1483"/>
                    <a:pt x="1010" y="1481"/>
                    <a:pt x="1012" y="1477"/>
                  </a:cubicBezTo>
                  <a:cubicBezTo>
                    <a:pt x="1015" y="1473"/>
                    <a:pt x="1014" y="1467"/>
                    <a:pt x="1018" y="1464"/>
                  </a:cubicBezTo>
                  <a:cubicBezTo>
                    <a:pt x="1025" y="1446"/>
                    <a:pt x="1034" y="1430"/>
                    <a:pt x="1038" y="1409"/>
                  </a:cubicBezTo>
                  <a:cubicBezTo>
                    <a:pt x="1041" y="1407"/>
                    <a:pt x="1042" y="1402"/>
                    <a:pt x="1042" y="1396"/>
                  </a:cubicBezTo>
                  <a:cubicBezTo>
                    <a:pt x="1045" y="1392"/>
                    <a:pt x="1045" y="1386"/>
                    <a:pt x="1046" y="1381"/>
                  </a:cubicBezTo>
                  <a:cubicBezTo>
                    <a:pt x="1049" y="1371"/>
                    <a:pt x="1051" y="1361"/>
                    <a:pt x="1053" y="1350"/>
                  </a:cubicBezTo>
                  <a:cubicBezTo>
                    <a:pt x="1051" y="1330"/>
                    <a:pt x="1056" y="1317"/>
                    <a:pt x="1055" y="1298"/>
                  </a:cubicBezTo>
                  <a:cubicBezTo>
                    <a:pt x="1047" y="1296"/>
                    <a:pt x="1052" y="1307"/>
                    <a:pt x="1051" y="1311"/>
                  </a:cubicBezTo>
                  <a:cubicBezTo>
                    <a:pt x="1050" y="1316"/>
                    <a:pt x="1054" y="1325"/>
                    <a:pt x="1049" y="1326"/>
                  </a:cubicBezTo>
                  <a:cubicBezTo>
                    <a:pt x="1053" y="1330"/>
                    <a:pt x="1047" y="1332"/>
                    <a:pt x="1049" y="1339"/>
                  </a:cubicBezTo>
                  <a:cubicBezTo>
                    <a:pt x="1050" y="1347"/>
                    <a:pt x="1047" y="1350"/>
                    <a:pt x="1046" y="1355"/>
                  </a:cubicBezTo>
                  <a:cubicBezTo>
                    <a:pt x="1044" y="1375"/>
                    <a:pt x="1036" y="1391"/>
                    <a:pt x="1033" y="1411"/>
                  </a:cubicBezTo>
                  <a:cubicBezTo>
                    <a:pt x="1028" y="1417"/>
                    <a:pt x="1027" y="1428"/>
                    <a:pt x="1022" y="1435"/>
                  </a:cubicBezTo>
                  <a:cubicBezTo>
                    <a:pt x="1019" y="1438"/>
                    <a:pt x="1021" y="1446"/>
                    <a:pt x="1018" y="1448"/>
                  </a:cubicBezTo>
                  <a:cubicBezTo>
                    <a:pt x="1013" y="1449"/>
                    <a:pt x="1016" y="1458"/>
                    <a:pt x="1012" y="1459"/>
                  </a:cubicBezTo>
                  <a:cubicBezTo>
                    <a:pt x="1013" y="1466"/>
                    <a:pt x="1005" y="1464"/>
                    <a:pt x="1007" y="1472"/>
                  </a:cubicBezTo>
                  <a:cubicBezTo>
                    <a:pt x="1003" y="1474"/>
                    <a:pt x="1004" y="1480"/>
                    <a:pt x="998" y="1481"/>
                  </a:cubicBezTo>
                  <a:cubicBezTo>
                    <a:pt x="997" y="1492"/>
                    <a:pt x="988" y="1495"/>
                    <a:pt x="985" y="1505"/>
                  </a:cubicBezTo>
                  <a:cubicBezTo>
                    <a:pt x="977" y="1508"/>
                    <a:pt x="976" y="1519"/>
                    <a:pt x="968" y="1523"/>
                  </a:cubicBezTo>
                  <a:cubicBezTo>
                    <a:pt x="969" y="1529"/>
                    <a:pt x="965" y="1531"/>
                    <a:pt x="961" y="1533"/>
                  </a:cubicBezTo>
                  <a:cubicBezTo>
                    <a:pt x="961" y="1539"/>
                    <a:pt x="957" y="1541"/>
                    <a:pt x="955" y="1544"/>
                  </a:cubicBezTo>
                  <a:cubicBezTo>
                    <a:pt x="951" y="1552"/>
                    <a:pt x="946" y="1559"/>
                    <a:pt x="940" y="1564"/>
                  </a:cubicBezTo>
                  <a:cubicBezTo>
                    <a:pt x="939" y="1567"/>
                    <a:pt x="940" y="1570"/>
                    <a:pt x="937" y="1571"/>
                  </a:cubicBezTo>
                  <a:cubicBezTo>
                    <a:pt x="935" y="1571"/>
                    <a:pt x="935" y="1574"/>
                    <a:pt x="933" y="1575"/>
                  </a:cubicBezTo>
                  <a:cubicBezTo>
                    <a:pt x="932" y="1581"/>
                    <a:pt x="927" y="1581"/>
                    <a:pt x="927" y="1588"/>
                  </a:cubicBezTo>
                  <a:cubicBezTo>
                    <a:pt x="921" y="1594"/>
                    <a:pt x="917" y="1602"/>
                    <a:pt x="913" y="1610"/>
                  </a:cubicBezTo>
                  <a:cubicBezTo>
                    <a:pt x="909" y="1617"/>
                    <a:pt x="908" y="1627"/>
                    <a:pt x="900" y="1632"/>
                  </a:cubicBezTo>
                  <a:cubicBezTo>
                    <a:pt x="899" y="1642"/>
                    <a:pt x="890" y="1645"/>
                    <a:pt x="889" y="1656"/>
                  </a:cubicBezTo>
                  <a:cubicBezTo>
                    <a:pt x="881" y="1659"/>
                    <a:pt x="881" y="1672"/>
                    <a:pt x="874" y="1677"/>
                  </a:cubicBezTo>
                  <a:cubicBezTo>
                    <a:pt x="875" y="1672"/>
                    <a:pt x="877" y="1668"/>
                    <a:pt x="879" y="1664"/>
                  </a:cubicBezTo>
                  <a:cubicBezTo>
                    <a:pt x="876" y="1657"/>
                    <a:pt x="882" y="1657"/>
                    <a:pt x="883" y="1656"/>
                  </a:cubicBezTo>
                  <a:cubicBezTo>
                    <a:pt x="884" y="1652"/>
                    <a:pt x="884" y="1647"/>
                    <a:pt x="885" y="1642"/>
                  </a:cubicBezTo>
                  <a:cubicBezTo>
                    <a:pt x="887" y="1636"/>
                    <a:pt x="892" y="1629"/>
                    <a:pt x="892" y="1621"/>
                  </a:cubicBezTo>
                  <a:cubicBezTo>
                    <a:pt x="900" y="1621"/>
                    <a:pt x="899" y="1612"/>
                    <a:pt x="903" y="1608"/>
                  </a:cubicBezTo>
                  <a:cubicBezTo>
                    <a:pt x="904" y="1601"/>
                    <a:pt x="910" y="1598"/>
                    <a:pt x="913" y="1592"/>
                  </a:cubicBezTo>
                  <a:cubicBezTo>
                    <a:pt x="920" y="1582"/>
                    <a:pt x="926" y="1570"/>
                    <a:pt x="935" y="1562"/>
                  </a:cubicBezTo>
                  <a:cubicBezTo>
                    <a:pt x="935" y="1554"/>
                    <a:pt x="941" y="1552"/>
                    <a:pt x="944" y="1547"/>
                  </a:cubicBezTo>
                  <a:cubicBezTo>
                    <a:pt x="949" y="1543"/>
                    <a:pt x="950" y="1535"/>
                    <a:pt x="955" y="1531"/>
                  </a:cubicBezTo>
                  <a:cubicBezTo>
                    <a:pt x="956" y="1524"/>
                    <a:pt x="962" y="1521"/>
                    <a:pt x="964" y="1514"/>
                  </a:cubicBezTo>
                  <a:cubicBezTo>
                    <a:pt x="961" y="1507"/>
                    <a:pt x="971" y="1512"/>
                    <a:pt x="968" y="1505"/>
                  </a:cubicBezTo>
                  <a:cubicBezTo>
                    <a:pt x="972" y="1505"/>
                    <a:pt x="969" y="1498"/>
                    <a:pt x="972" y="1496"/>
                  </a:cubicBezTo>
                  <a:cubicBezTo>
                    <a:pt x="976" y="1496"/>
                    <a:pt x="974" y="1490"/>
                    <a:pt x="977" y="1490"/>
                  </a:cubicBezTo>
                  <a:cubicBezTo>
                    <a:pt x="978" y="1487"/>
                    <a:pt x="980" y="1484"/>
                    <a:pt x="981" y="1481"/>
                  </a:cubicBezTo>
                  <a:cubicBezTo>
                    <a:pt x="983" y="1474"/>
                    <a:pt x="988" y="1471"/>
                    <a:pt x="990" y="1464"/>
                  </a:cubicBezTo>
                  <a:cubicBezTo>
                    <a:pt x="994" y="1459"/>
                    <a:pt x="996" y="1453"/>
                    <a:pt x="998" y="1446"/>
                  </a:cubicBezTo>
                  <a:cubicBezTo>
                    <a:pt x="1000" y="1443"/>
                    <a:pt x="1002" y="1441"/>
                    <a:pt x="1003" y="1438"/>
                  </a:cubicBezTo>
                  <a:cubicBezTo>
                    <a:pt x="1006" y="1436"/>
                    <a:pt x="1003" y="1429"/>
                    <a:pt x="1007" y="1429"/>
                  </a:cubicBezTo>
                  <a:cubicBezTo>
                    <a:pt x="1015" y="1403"/>
                    <a:pt x="1021" y="1375"/>
                    <a:pt x="1025" y="1344"/>
                  </a:cubicBezTo>
                  <a:cubicBezTo>
                    <a:pt x="1025" y="1326"/>
                    <a:pt x="1025" y="1326"/>
                    <a:pt x="1025" y="1326"/>
                  </a:cubicBezTo>
                  <a:cubicBezTo>
                    <a:pt x="1023" y="1322"/>
                    <a:pt x="1027" y="1312"/>
                    <a:pt x="1022" y="1311"/>
                  </a:cubicBezTo>
                  <a:cubicBezTo>
                    <a:pt x="1018" y="1331"/>
                    <a:pt x="1022" y="1346"/>
                    <a:pt x="1016" y="1363"/>
                  </a:cubicBezTo>
                  <a:cubicBezTo>
                    <a:pt x="1014" y="1383"/>
                    <a:pt x="1009" y="1400"/>
                    <a:pt x="1003" y="1416"/>
                  </a:cubicBezTo>
                  <a:cubicBezTo>
                    <a:pt x="996" y="1431"/>
                    <a:pt x="992" y="1449"/>
                    <a:pt x="981" y="1459"/>
                  </a:cubicBezTo>
                  <a:cubicBezTo>
                    <a:pt x="983" y="1466"/>
                    <a:pt x="978" y="1466"/>
                    <a:pt x="977" y="1470"/>
                  </a:cubicBezTo>
                  <a:cubicBezTo>
                    <a:pt x="974" y="1474"/>
                    <a:pt x="974" y="1479"/>
                    <a:pt x="970" y="1481"/>
                  </a:cubicBezTo>
                  <a:cubicBezTo>
                    <a:pt x="968" y="1490"/>
                    <a:pt x="962" y="1495"/>
                    <a:pt x="961" y="1505"/>
                  </a:cubicBezTo>
                  <a:cubicBezTo>
                    <a:pt x="954" y="1505"/>
                    <a:pt x="957" y="1514"/>
                    <a:pt x="951" y="1514"/>
                  </a:cubicBezTo>
                  <a:cubicBezTo>
                    <a:pt x="947" y="1529"/>
                    <a:pt x="938" y="1538"/>
                    <a:pt x="931" y="1549"/>
                  </a:cubicBezTo>
                  <a:cubicBezTo>
                    <a:pt x="926" y="1552"/>
                    <a:pt x="924" y="1559"/>
                    <a:pt x="920" y="1564"/>
                  </a:cubicBezTo>
                  <a:cubicBezTo>
                    <a:pt x="919" y="1567"/>
                    <a:pt x="917" y="1570"/>
                    <a:pt x="916" y="1573"/>
                  </a:cubicBezTo>
                  <a:cubicBezTo>
                    <a:pt x="914" y="1573"/>
                    <a:pt x="913" y="1575"/>
                    <a:pt x="913" y="1577"/>
                  </a:cubicBezTo>
                  <a:cubicBezTo>
                    <a:pt x="911" y="1577"/>
                    <a:pt x="910" y="1580"/>
                    <a:pt x="909" y="1577"/>
                  </a:cubicBezTo>
                  <a:cubicBezTo>
                    <a:pt x="912" y="1562"/>
                    <a:pt x="921" y="1552"/>
                    <a:pt x="924" y="1538"/>
                  </a:cubicBezTo>
                  <a:cubicBezTo>
                    <a:pt x="934" y="1529"/>
                    <a:pt x="934" y="1511"/>
                    <a:pt x="946" y="1505"/>
                  </a:cubicBezTo>
                  <a:cubicBezTo>
                    <a:pt x="946" y="1498"/>
                    <a:pt x="952" y="1490"/>
                    <a:pt x="953" y="1488"/>
                  </a:cubicBezTo>
                  <a:cubicBezTo>
                    <a:pt x="954" y="1484"/>
                    <a:pt x="953" y="1482"/>
                    <a:pt x="955" y="1479"/>
                  </a:cubicBezTo>
                  <a:cubicBezTo>
                    <a:pt x="955" y="1478"/>
                    <a:pt x="959" y="1478"/>
                    <a:pt x="959" y="1477"/>
                  </a:cubicBezTo>
                  <a:cubicBezTo>
                    <a:pt x="962" y="1472"/>
                    <a:pt x="962" y="1468"/>
                    <a:pt x="964" y="1466"/>
                  </a:cubicBezTo>
                  <a:cubicBezTo>
                    <a:pt x="968" y="1459"/>
                    <a:pt x="968" y="1452"/>
                    <a:pt x="972" y="1446"/>
                  </a:cubicBezTo>
                  <a:cubicBezTo>
                    <a:pt x="979" y="1425"/>
                    <a:pt x="987" y="1404"/>
                    <a:pt x="992" y="1381"/>
                  </a:cubicBezTo>
                  <a:cubicBezTo>
                    <a:pt x="986" y="1380"/>
                    <a:pt x="986" y="1385"/>
                    <a:pt x="985" y="1390"/>
                  </a:cubicBezTo>
                  <a:cubicBezTo>
                    <a:pt x="984" y="1394"/>
                    <a:pt x="982" y="1398"/>
                    <a:pt x="981" y="1403"/>
                  </a:cubicBezTo>
                  <a:cubicBezTo>
                    <a:pt x="979" y="1412"/>
                    <a:pt x="973" y="1417"/>
                    <a:pt x="972" y="1427"/>
                  </a:cubicBezTo>
                  <a:cubicBezTo>
                    <a:pt x="967" y="1444"/>
                    <a:pt x="956" y="1456"/>
                    <a:pt x="953" y="1475"/>
                  </a:cubicBezTo>
                  <a:cubicBezTo>
                    <a:pt x="945" y="1474"/>
                    <a:pt x="948" y="1486"/>
                    <a:pt x="942" y="1488"/>
                  </a:cubicBezTo>
                  <a:cubicBezTo>
                    <a:pt x="937" y="1492"/>
                    <a:pt x="937" y="1500"/>
                    <a:pt x="931" y="1503"/>
                  </a:cubicBezTo>
                  <a:cubicBezTo>
                    <a:pt x="928" y="1516"/>
                    <a:pt x="918" y="1524"/>
                    <a:pt x="916" y="1538"/>
                  </a:cubicBezTo>
                  <a:cubicBezTo>
                    <a:pt x="910" y="1541"/>
                    <a:pt x="911" y="1549"/>
                    <a:pt x="907" y="1553"/>
                  </a:cubicBezTo>
                  <a:cubicBezTo>
                    <a:pt x="905" y="1560"/>
                    <a:pt x="903" y="1566"/>
                    <a:pt x="900" y="1573"/>
                  </a:cubicBezTo>
                  <a:cubicBezTo>
                    <a:pt x="900" y="1576"/>
                    <a:pt x="897" y="1577"/>
                    <a:pt x="898" y="1581"/>
                  </a:cubicBezTo>
                  <a:cubicBezTo>
                    <a:pt x="896" y="1582"/>
                    <a:pt x="892" y="1589"/>
                    <a:pt x="896" y="1588"/>
                  </a:cubicBezTo>
                  <a:cubicBezTo>
                    <a:pt x="891" y="1592"/>
                    <a:pt x="892" y="1601"/>
                    <a:pt x="887" y="1605"/>
                  </a:cubicBezTo>
                  <a:cubicBezTo>
                    <a:pt x="887" y="1577"/>
                    <a:pt x="887" y="1577"/>
                    <a:pt x="887" y="1577"/>
                  </a:cubicBezTo>
                  <a:cubicBezTo>
                    <a:pt x="905" y="1541"/>
                    <a:pt x="903" y="1485"/>
                    <a:pt x="916" y="1444"/>
                  </a:cubicBezTo>
                  <a:cubicBezTo>
                    <a:pt x="919" y="1410"/>
                    <a:pt x="922" y="1383"/>
                    <a:pt x="929" y="1357"/>
                  </a:cubicBezTo>
                  <a:cubicBezTo>
                    <a:pt x="930" y="1340"/>
                    <a:pt x="936" y="1329"/>
                    <a:pt x="937" y="1313"/>
                  </a:cubicBezTo>
                  <a:cubicBezTo>
                    <a:pt x="941" y="1308"/>
                    <a:pt x="942" y="1301"/>
                    <a:pt x="944" y="1294"/>
                  </a:cubicBezTo>
                  <a:cubicBezTo>
                    <a:pt x="942" y="1287"/>
                    <a:pt x="947" y="1288"/>
                    <a:pt x="946" y="1283"/>
                  </a:cubicBezTo>
                  <a:cubicBezTo>
                    <a:pt x="948" y="1282"/>
                    <a:pt x="953" y="1275"/>
                    <a:pt x="948" y="1274"/>
                  </a:cubicBezTo>
                  <a:cubicBezTo>
                    <a:pt x="936" y="1296"/>
                    <a:pt x="930" y="1326"/>
                    <a:pt x="922" y="1353"/>
                  </a:cubicBezTo>
                  <a:cubicBezTo>
                    <a:pt x="920" y="1381"/>
                    <a:pt x="910" y="1401"/>
                    <a:pt x="909" y="1431"/>
                  </a:cubicBezTo>
                  <a:cubicBezTo>
                    <a:pt x="905" y="1460"/>
                    <a:pt x="896" y="1477"/>
                    <a:pt x="898" y="1507"/>
                  </a:cubicBezTo>
                  <a:cubicBezTo>
                    <a:pt x="895" y="1512"/>
                    <a:pt x="896" y="1520"/>
                    <a:pt x="894" y="1525"/>
                  </a:cubicBezTo>
                  <a:cubicBezTo>
                    <a:pt x="891" y="1525"/>
                    <a:pt x="891" y="1531"/>
                    <a:pt x="894" y="1531"/>
                  </a:cubicBezTo>
                  <a:cubicBezTo>
                    <a:pt x="894" y="1535"/>
                    <a:pt x="888" y="1533"/>
                    <a:pt x="889" y="1538"/>
                  </a:cubicBezTo>
                  <a:cubicBezTo>
                    <a:pt x="888" y="1547"/>
                    <a:pt x="889" y="1545"/>
                    <a:pt x="887" y="1553"/>
                  </a:cubicBezTo>
                  <a:cubicBezTo>
                    <a:pt x="882" y="1556"/>
                    <a:pt x="886" y="1567"/>
                    <a:pt x="881" y="1571"/>
                  </a:cubicBezTo>
                  <a:cubicBezTo>
                    <a:pt x="879" y="1576"/>
                    <a:pt x="883" y="1586"/>
                    <a:pt x="879" y="1588"/>
                  </a:cubicBezTo>
                  <a:cubicBezTo>
                    <a:pt x="877" y="1593"/>
                    <a:pt x="881" y="1604"/>
                    <a:pt x="876" y="1605"/>
                  </a:cubicBezTo>
                  <a:cubicBezTo>
                    <a:pt x="876" y="1595"/>
                    <a:pt x="876" y="1595"/>
                    <a:pt x="876" y="1595"/>
                  </a:cubicBezTo>
                  <a:cubicBezTo>
                    <a:pt x="873" y="1590"/>
                    <a:pt x="882" y="1586"/>
                    <a:pt x="876" y="1586"/>
                  </a:cubicBezTo>
                  <a:cubicBezTo>
                    <a:pt x="875" y="1580"/>
                    <a:pt x="879" y="1580"/>
                    <a:pt x="879" y="1575"/>
                  </a:cubicBezTo>
                  <a:cubicBezTo>
                    <a:pt x="880" y="1572"/>
                    <a:pt x="876" y="1564"/>
                    <a:pt x="881" y="1564"/>
                  </a:cubicBezTo>
                  <a:cubicBezTo>
                    <a:pt x="877" y="1553"/>
                    <a:pt x="879" y="1536"/>
                    <a:pt x="879" y="1523"/>
                  </a:cubicBezTo>
                  <a:cubicBezTo>
                    <a:pt x="877" y="1509"/>
                    <a:pt x="879" y="1499"/>
                    <a:pt x="876" y="1488"/>
                  </a:cubicBezTo>
                  <a:cubicBezTo>
                    <a:pt x="880" y="1453"/>
                    <a:pt x="890" y="1419"/>
                    <a:pt x="892" y="1390"/>
                  </a:cubicBezTo>
                  <a:cubicBezTo>
                    <a:pt x="894" y="1383"/>
                    <a:pt x="896" y="1375"/>
                    <a:pt x="896" y="1366"/>
                  </a:cubicBezTo>
                  <a:cubicBezTo>
                    <a:pt x="901" y="1365"/>
                    <a:pt x="897" y="1356"/>
                    <a:pt x="898" y="1353"/>
                  </a:cubicBezTo>
                  <a:cubicBezTo>
                    <a:pt x="904" y="1353"/>
                    <a:pt x="896" y="1341"/>
                    <a:pt x="903" y="1342"/>
                  </a:cubicBezTo>
                  <a:cubicBezTo>
                    <a:pt x="905" y="1325"/>
                    <a:pt x="911" y="1311"/>
                    <a:pt x="911" y="1291"/>
                  </a:cubicBezTo>
                  <a:cubicBezTo>
                    <a:pt x="916" y="1288"/>
                    <a:pt x="916" y="1279"/>
                    <a:pt x="918" y="1272"/>
                  </a:cubicBezTo>
                  <a:cubicBezTo>
                    <a:pt x="924" y="1273"/>
                    <a:pt x="916" y="1262"/>
                    <a:pt x="922" y="1263"/>
                  </a:cubicBezTo>
                  <a:cubicBezTo>
                    <a:pt x="919" y="1258"/>
                    <a:pt x="929" y="1254"/>
                    <a:pt x="922" y="1252"/>
                  </a:cubicBezTo>
                  <a:cubicBezTo>
                    <a:pt x="914" y="1265"/>
                    <a:pt x="912" y="1284"/>
                    <a:pt x="905" y="1298"/>
                  </a:cubicBezTo>
                  <a:cubicBezTo>
                    <a:pt x="906" y="1305"/>
                    <a:pt x="901" y="1304"/>
                    <a:pt x="903" y="1311"/>
                  </a:cubicBezTo>
                  <a:cubicBezTo>
                    <a:pt x="901" y="1315"/>
                    <a:pt x="902" y="1322"/>
                    <a:pt x="898" y="1324"/>
                  </a:cubicBezTo>
                  <a:cubicBezTo>
                    <a:pt x="897" y="1328"/>
                    <a:pt x="901" y="1337"/>
                    <a:pt x="896" y="1337"/>
                  </a:cubicBezTo>
                  <a:cubicBezTo>
                    <a:pt x="894" y="1341"/>
                    <a:pt x="895" y="1348"/>
                    <a:pt x="892" y="1350"/>
                  </a:cubicBezTo>
                  <a:cubicBezTo>
                    <a:pt x="892" y="1370"/>
                    <a:pt x="886" y="1384"/>
                    <a:pt x="883" y="1400"/>
                  </a:cubicBezTo>
                  <a:cubicBezTo>
                    <a:pt x="881" y="1419"/>
                    <a:pt x="876" y="1435"/>
                    <a:pt x="872" y="1451"/>
                  </a:cubicBezTo>
                  <a:cubicBezTo>
                    <a:pt x="872" y="1462"/>
                    <a:pt x="870" y="1471"/>
                    <a:pt x="868" y="1479"/>
                  </a:cubicBezTo>
                  <a:cubicBezTo>
                    <a:pt x="875" y="1480"/>
                    <a:pt x="864" y="1489"/>
                    <a:pt x="870" y="1488"/>
                  </a:cubicBezTo>
                  <a:cubicBezTo>
                    <a:pt x="868" y="1519"/>
                    <a:pt x="871" y="1543"/>
                    <a:pt x="870" y="1586"/>
                  </a:cubicBezTo>
                  <a:cubicBezTo>
                    <a:pt x="871" y="1591"/>
                    <a:pt x="866" y="1591"/>
                    <a:pt x="868" y="1597"/>
                  </a:cubicBezTo>
                  <a:cubicBezTo>
                    <a:pt x="868" y="1634"/>
                    <a:pt x="868" y="1634"/>
                    <a:pt x="868" y="1634"/>
                  </a:cubicBezTo>
                  <a:cubicBezTo>
                    <a:pt x="869" y="1639"/>
                    <a:pt x="864" y="1639"/>
                    <a:pt x="865" y="1645"/>
                  </a:cubicBezTo>
                  <a:cubicBezTo>
                    <a:pt x="865" y="1652"/>
                    <a:pt x="866" y="1657"/>
                    <a:pt x="865" y="1662"/>
                  </a:cubicBezTo>
                  <a:cubicBezTo>
                    <a:pt x="865" y="1664"/>
                    <a:pt x="863" y="1664"/>
                    <a:pt x="863" y="1664"/>
                  </a:cubicBezTo>
                  <a:cubicBezTo>
                    <a:pt x="863" y="1666"/>
                    <a:pt x="865" y="1667"/>
                    <a:pt x="865" y="1666"/>
                  </a:cubicBezTo>
                  <a:cubicBezTo>
                    <a:pt x="865" y="1669"/>
                    <a:pt x="865" y="1671"/>
                    <a:pt x="863" y="1673"/>
                  </a:cubicBezTo>
                  <a:cubicBezTo>
                    <a:pt x="864" y="1685"/>
                    <a:pt x="861" y="1694"/>
                    <a:pt x="855" y="1699"/>
                  </a:cubicBezTo>
                  <a:cubicBezTo>
                    <a:pt x="857" y="1685"/>
                    <a:pt x="854" y="1670"/>
                    <a:pt x="855" y="1653"/>
                  </a:cubicBezTo>
                  <a:cubicBezTo>
                    <a:pt x="855" y="1649"/>
                    <a:pt x="856" y="1644"/>
                    <a:pt x="857" y="1640"/>
                  </a:cubicBezTo>
                  <a:cubicBezTo>
                    <a:pt x="858" y="1621"/>
                    <a:pt x="853" y="1601"/>
                    <a:pt x="852" y="1584"/>
                  </a:cubicBezTo>
                  <a:cubicBezTo>
                    <a:pt x="853" y="1576"/>
                    <a:pt x="851" y="1566"/>
                    <a:pt x="855" y="1562"/>
                  </a:cubicBezTo>
                  <a:cubicBezTo>
                    <a:pt x="851" y="1561"/>
                    <a:pt x="853" y="1557"/>
                    <a:pt x="852" y="1553"/>
                  </a:cubicBezTo>
                  <a:cubicBezTo>
                    <a:pt x="852" y="1540"/>
                    <a:pt x="852" y="1540"/>
                    <a:pt x="852" y="1540"/>
                  </a:cubicBezTo>
                  <a:cubicBezTo>
                    <a:pt x="852" y="1524"/>
                    <a:pt x="854" y="1505"/>
                    <a:pt x="850" y="1492"/>
                  </a:cubicBezTo>
                  <a:cubicBezTo>
                    <a:pt x="855" y="1483"/>
                    <a:pt x="851" y="1466"/>
                    <a:pt x="852" y="1453"/>
                  </a:cubicBezTo>
                  <a:cubicBezTo>
                    <a:pt x="852" y="1448"/>
                    <a:pt x="856" y="1448"/>
                    <a:pt x="855" y="1442"/>
                  </a:cubicBezTo>
                  <a:cubicBezTo>
                    <a:pt x="853" y="1421"/>
                    <a:pt x="858" y="1408"/>
                    <a:pt x="857" y="1387"/>
                  </a:cubicBezTo>
                  <a:cubicBezTo>
                    <a:pt x="859" y="1380"/>
                    <a:pt x="861" y="1371"/>
                    <a:pt x="861" y="1361"/>
                  </a:cubicBezTo>
                  <a:cubicBezTo>
                    <a:pt x="860" y="1353"/>
                    <a:pt x="870" y="1344"/>
                    <a:pt x="863" y="1337"/>
                  </a:cubicBezTo>
                  <a:cubicBezTo>
                    <a:pt x="860" y="1352"/>
                    <a:pt x="854" y="1364"/>
                    <a:pt x="855" y="1383"/>
                  </a:cubicBezTo>
                  <a:cubicBezTo>
                    <a:pt x="850" y="1383"/>
                    <a:pt x="854" y="1391"/>
                    <a:pt x="852" y="1394"/>
                  </a:cubicBezTo>
                  <a:cubicBezTo>
                    <a:pt x="852" y="1407"/>
                    <a:pt x="852" y="1407"/>
                    <a:pt x="852" y="1407"/>
                  </a:cubicBezTo>
                  <a:cubicBezTo>
                    <a:pt x="848" y="1407"/>
                    <a:pt x="851" y="1415"/>
                    <a:pt x="850" y="1418"/>
                  </a:cubicBezTo>
                  <a:cubicBezTo>
                    <a:pt x="852" y="1425"/>
                    <a:pt x="848" y="1426"/>
                    <a:pt x="848" y="1431"/>
                  </a:cubicBezTo>
                  <a:cubicBezTo>
                    <a:pt x="847" y="1447"/>
                    <a:pt x="847" y="1463"/>
                    <a:pt x="846" y="1479"/>
                  </a:cubicBezTo>
                  <a:cubicBezTo>
                    <a:pt x="845" y="1496"/>
                    <a:pt x="843" y="1512"/>
                    <a:pt x="844" y="1529"/>
                  </a:cubicBezTo>
                  <a:cubicBezTo>
                    <a:pt x="844" y="1533"/>
                    <a:pt x="846" y="1538"/>
                    <a:pt x="846" y="1542"/>
                  </a:cubicBezTo>
                  <a:cubicBezTo>
                    <a:pt x="847" y="1556"/>
                    <a:pt x="845" y="1568"/>
                    <a:pt x="846" y="1584"/>
                  </a:cubicBezTo>
                  <a:cubicBezTo>
                    <a:pt x="843" y="1584"/>
                    <a:pt x="845" y="1586"/>
                    <a:pt x="846" y="1588"/>
                  </a:cubicBezTo>
                  <a:cubicBezTo>
                    <a:pt x="846" y="1599"/>
                    <a:pt x="846" y="1599"/>
                    <a:pt x="846" y="1599"/>
                  </a:cubicBezTo>
                  <a:cubicBezTo>
                    <a:pt x="848" y="1608"/>
                    <a:pt x="846" y="1606"/>
                    <a:pt x="846" y="1616"/>
                  </a:cubicBezTo>
                  <a:cubicBezTo>
                    <a:pt x="846" y="1621"/>
                    <a:pt x="850" y="1623"/>
                    <a:pt x="848" y="1629"/>
                  </a:cubicBezTo>
                  <a:cubicBezTo>
                    <a:pt x="848" y="1640"/>
                    <a:pt x="848" y="1640"/>
                    <a:pt x="848" y="1640"/>
                  </a:cubicBezTo>
                  <a:cubicBezTo>
                    <a:pt x="848" y="1643"/>
                    <a:pt x="844" y="1645"/>
                    <a:pt x="848" y="1647"/>
                  </a:cubicBezTo>
                  <a:cubicBezTo>
                    <a:pt x="848" y="1650"/>
                    <a:pt x="849" y="1655"/>
                    <a:pt x="846" y="1656"/>
                  </a:cubicBezTo>
                  <a:cubicBezTo>
                    <a:pt x="844" y="1660"/>
                    <a:pt x="852" y="1663"/>
                    <a:pt x="846" y="1664"/>
                  </a:cubicBezTo>
                  <a:cubicBezTo>
                    <a:pt x="843" y="1661"/>
                    <a:pt x="842" y="1655"/>
                    <a:pt x="842" y="1649"/>
                  </a:cubicBezTo>
                  <a:cubicBezTo>
                    <a:pt x="843" y="1640"/>
                    <a:pt x="839" y="1637"/>
                    <a:pt x="839" y="1629"/>
                  </a:cubicBezTo>
                  <a:cubicBezTo>
                    <a:pt x="840" y="1596"/>
                    <a:pt x="834" y="1569"/>
                    <a:pt x="831" y="1536"/>
                  </a:cubicBezTo>
                  <a:cubicBezTo>
                    <a:pt x="832" y="1521"/>
                    <a:pt x="830" y="1507"/>
                    <a:pt x="831" y="1488"/>
                  </a:cubicBezTo>
                  <a:cubicBezTo>
                    <a:pt x="831" y="1482"/>
                    <a:pt x="827" y="1483"/>
                    <a:pt x="828" y="1477"/>
                  </a:cubicBezTo>
                  <a:cubicBezTo>
                    <a:pt x="830" y="1463"/>
                    <a:pt x="826" y="1448"/>
                    <a:pt x="828" y="1440"/>
                  </a:cubicBezTo>
                  <a:cubicBezTo>
                    <a:pt x="828" y="1398"/>
                    <a:pt x="828" y="1398"/>
                    <a:pt x="828" y="1398"/>
                  </a:cubicBezTo>
                  <a:cubicBezTo>
                    <a:pt x="831" y="1384"/>
                    <a:pt x="830" y="1378"/>
                    <a:pt x="831" y="1361"/>
                  </a:cubicBezTo>
                  <a:cubicBezTo>
                    <a:pt x="837" y="1360"/>
                    <a:pt x="829" y="1345"/>
                    <a:pt x="835" y="1344"/>
                  </a:cubicBezTo>
                  <a:cubicBezTo>
                    <a:pt x="832" y="1336"/>
                    <a:pt x="841" y="1329"/>
                    <a:pt x="835" y="1324"/>
                  </a:cubicBezTo>
                  <a:cubicBezTo>
                    <a:pt x="835" y="1334"/>
                    <a:pt x="830" y="1340"/>
                    <a:pt x="828" y="1348"/>
                  </a:cubicBezTo>
                  <a:cubicBezTo>
                    <a:pt x="828" y="1358"/>
                    <a:pt x="826" y="1366"/>
                    <a:pt x="824" y="1374"/>
                  </a:cubicBezTo>
                  <a:cubicBezTo>
                    <a:pt x="825" y="1386"/>
                    <a:pt x="824" y="1396"/>
                    <a:pt x="822" y="1405"/>
                  </a:cubicBezTo>
                  <a:cubicBezTo>
                    <a:pt x="822" y="1433"/>
                    <a:pt x="822" y="1433"/>
                    <a:pt x="822" y="1433"/>
                  </a:cubicBezTo>
                  <a:cubicBezTo>
                    <a:pt x="823" y="1445"/>
                    <a:pt x="820" y="1448"/>
                    <a:pt x="822" y="1457"/>
                  </a:cubicBezTo>
                  <a:cubicBezTo>
                    <a:pt x="820" y="1468"/>
                    <a:pt x="822" y="1469"/>
                    <a:pt x="822" y="1481"/>
                  </a:cubicBezTo>
                  <a:cubicBezTo>
                    <a:pt x="823" y="1493"/>
                    <a:pt x="822" y="1494"/>
                    <a:pt x="824" y="1505"/>
                  </a:cubicBezTo>
                  <a:cubicBezTo>
                    <a:pt x="823" y="1520"/>
                    <a:pt x="825" y="1534"/>
                    <a:pt x="824" y="1553"/>
                  </a:cubicBezTo>
                  <a:cubicBezTo>
                    <a:pt x="828" y="1577"/>
                    <a:pt x="831" y="1605"/>
                    <a:pt x="831" y="1638"/>
                  </a:cubicBezTo>
                  <a:cubicBezTo>
                    <a:pt x="835" y="1659"/>
                    <a:pt x="837" y="1673"/>
                    <a:pt x="837" y="1693"/>
                  </a:cubicBezTo>
                  <a:cubicBezTo>
                    <a:pt x="837" y="1725"/>
                    <a:pt x="837" y="1725"/>
                    <a:pt x="837" y="1725"/>
                  </a:cubicBezTo>
                  <a:cubicBezTo>
                    <a:pt x="835" y="1733"/>
                    <a:pt x="841" y="1735"/>
                    <a:pt x="837" y="1738"/>
                  </a:cubicBezTo>
                  <a:cubicBezTo>
                    <a:pt x="838" y="1744"/>
                    <a:pt x="842" y="1748"/>
                    <a:pt x="835" y="1749"/>
                  </a:cubicBezTo>
                  <a:cubicBezTo>
                    <a:pt x="835" y="1720"/>
                    <a:pt x="826" y="1704"/>
                    <a:pt x="826" y="1680"/>
                  </a:cubicBezTo>
                  <a:cubicBezTo>
                    <a:pt x="820" y="1679"/>
                    <a:pt x="828" y="1665"/>
                    <a:pt x="822" y="1664"/>
                  </a:cubicBezTo>
                  <a:cubicBezTo>
                    <a:pt x="824" y="1655"/>
                    <a:pt x="819" y="1653"/>
                    <a:pt x="820" y="1645"/>
                  </a:cubicBezTo>
                  <a:cubicBezTo>
                    <a:pt x="818" y="1633"/>
                    <a:pt x="818" y="1619"/>
                    <a:pt x="815" y="1608"/>
                  </a:cubicBezTo>
                  <a:cubicBezTo>
                    <a:pt x="815" y="1575"/>
                    <a:pt x="811" y="1546"/>
                    <a:pt x="809" y="1516"/>
                  </a:cubicBezTo>
                  <a:cubicBezTo>
                    <a:pt x="809" y="1494"/>
                    <a:pt x="809" y="1476"/>
                    <a:pt x="809" y="1459"/>
                  </a:cubicBezTo>
                  <a:cubicBezTo>
                    <a:pt x="809" y="1451"/>
                    <a:pt x="811" y="1450"/>
                    <a:pt x="809" y="1448"/>
                  </a:cubicBezTo>
                  <a:cubicBezTo>
                    <a:pt x="807" y="1447"/>
                    <a:pt x="811" y="1442"/>
                    <a:pt x="811" y="1442"/>
                  </a:cubicBezTo>
                  <a:cubicBezTo>
                    <a:pt x="811" y="1440"/>
                    <a:pt x="809" y="1439"/>
                    <a:pt x="809" y="1440"/>
                  </a:cubicBezTo>
                  <a:cubicBezTo>
                    <a:pt x="809" y="1431"/>
                    <a:pt x="812" y="1423"/>
                    <a:pt x="811" y="1414"/>
                  </a:cubicBezTo>
                  <a:cubicBezTo>
                    <a:pt x="810" y="1409"/>
                    <a:pt x="814" y="1399"/>
                    <a:pt x="809" y="1398"/>
                  </a:cubicBezTo>
                  <a:cubicBezTo>
                    <a:pt x="811" y="1406"/>
                    <a:pt x="806" y="1407"/>
                    <a:pt x="807" y="1414"/>
                  </a:cubicBezTo>
                  <a:cubicBezTo>
                    <a:pt x="801" y="1418"/>
                    <a:pt x="810" y="1422"/>
                    <a:pt x="804" y="1427"/>
                  </a:cubicBezTo>
                  <a:cubicBezTo>
                    <a:pt x="804" y="1446"/>
                    <a:pt x="804" y="1446"/>
                    <a:pt x="804" y="1446"/>
                  </a:cubicBezTo>
                  <a:cubicBezTo>
                    <a:pt x="806" y="1452"/>
                    <a:pt x="798" y="1458"/>
                    <a:pt x="804" y="1462"/>
                  </a:cubicBezTo>
                  <a:cubicBezTo>
                    <a:pt x="800" y="1483"/>
                    <a:pt x="803" y="1511"/>
                    <a:pt x="802" y="1536"/>
                  </a:cubicBezTo>
                  <a:cubicBezTo>
                    <a:pt x="808" y="1582"/>
                    <a:pt x="808" y="1609"/>
                    <a:pt x="811" y="1658"/>
                  </a:cubicBezTo>
                  <a:cubicBezTo>
                    <a:pt x="817" y="1663"/>
                    <a:pt x="813" y="1671"/>
                    <a:pt x="815" y="1675"/>
                  </a:cubicBezTo>
                  <a:cubicBezTo>
                    <a:pt x="820" y="1679"/>
                    <a:pt x="815" y="1693"/>
                    <a:pt x="820" y="1697"/>
                  </a:cubicBezTo>
                  <a:cubicBezTo>
                    <a:pt x="821" y="1713"/>
                    <a:pt x="822" y="1729"/>
                    <a:pt x="826" y="1743"/>
                  </a:cubicBezTo>
                  <a:cubicBezTo>
                    <a:pt x="826" y="1762"/>
                    <a:pt x="826" y="1762"/>
                    <a:pt x="826" y="1762"/>
                  </a:cubicBezTo>
                  <a:cubicBezTo>
                    <a:pt x="831" y="1779"/>
                    <a:pt x="828" y="1790"/>
                    <a:pt x="828" y="1808"/>
                  </a:cubicBezTo>
                  <a:cubicBezTo>
                    <a:pt x="827" y="1812"/>
                    <a:pt x="825" y="1816"/>
                    <a:pt x="824" y="1821"/>
                  </a:cubicBezTo>
                  <a:cubicBezTo>
                    <a:pt x="824" y="1827"/>
                    <a:pt x="823" y="1832"/>
                    <a:pt x="820" y="1834"/>
                  </a:cubicBezTo>
                  <a:cubicBezTo>
                    <a:pt x="820" y="1818"/>
                    <a:pt x="817" y="1816"/>
                    <a:pt x="818" y="1802"/>
                  </a:cubicBezTo>
                  <a:cubicBezTo>
                    <a:pt x="815" y="1799"/>
                    <a:pt x="815" y="1794"/>
                    <a:pt x="813" y="1791"/>
                  </a:cubicBezTo>
                  <a:cubicBezTo>
                    <a:pt x="811" y="1787"/>
                    <a:pt x="812" y="1780"/>
                    <a:pt x="809" y="1778"/>
                  </a:cubicBezTo>
                  <a:cubicBezTo>
                    <a:pt x="810" y="1771"/>
                    <a:pt x="805" y="1771"/>
                    <a:pt x="807" y="1765"/>
                  </a:cubicBezTo>
                  <a:cubicBezTo>
                    <a:pt x="802" y="1763"/>
                    <a:pt x="807" y="1752"/>
                    <a:pt x="802" y="1752"/>
                  </a:cubicBezTo>
                  <a:cubicBezTo>
                    <a:pt x="802" y="1730"/>
                    <a:pt x="794" y="1714"/>
                    <a:pt x="791" y="1695"/>
                  </a:cubicBezTo>
                  <a:cubicBezTo>
                    <a:pt x="788" y="1676"/>
                    <a:pt x="781" y="1661"/>
                    <a:pt x="778" y="1640"/>
                  </a:cubicBezTo>
                  <a:cubicBezTo>
                    <a:pt x="772" y="1641"/>
                    <a:pt x="780" y="1628"/>
                    <a:pt x="774" y="1629"/>
                  </a:cubicBezTo>
                  <a:cubicBezTo>
                    <a:pt x="773" y="1625"/>
                    <a:pt x="777" y="1615"/>
                    <a:pt x="772" y="1614"/>
                  </a:cubicBezTo>
                  <a:cubicBezTo>
                    <a:pt x="773" y="1602"/>
                    <a:pt x="769" y="1593"/>
                    <a:pt x="767" y="1584"/>
                  </a:cubicBezTo>
                  <a:cubicBezTo>
                    <a:pt x="766" y="1555"/>
                    <a:pt x="766" y="1539"/>
                    <a:pt x="763" y="1512"/>
                  </a:cubicBezTo>
                  <a:cubicBezTo>
                    <a:pt x="763" y="1470"/>
                    <a:pt x="763" y="1470"/>
                    <a:pt x="763" y="1470"/>
                  </a:cubicBezTo>
                  <a:cubicBezTo>
                    <a:pt x="760" y="1463"/>
                    <a:pt x="763" y="1463"/>
                    <a:pt x="763" y="1455"/>
                  </a:cubicBezTo>
                  <a:cubicBezTo>
                    <a:pt x="762" y="1449"/>
                    <a:pt x="766" y="1438"/>
                    <a:pt x="761" y="1435"/>
                  </a:cubicBezTo>
                  <a:cubicBezTo>
                    <a:pt x="762" y="1442"/>
                    <a:pt x="759" y="1446"/>
                    <a:pt x="759" y="1451"/>
                  </a:cubicBezTo>
                  <a:cubicBezTo>
                    <a:pt x="758" y="1465"/>
                    <a:pt x="760" y="1481"/>
                    <a:pt x="756" y="1492"/>
                  </a:cubicBezTo>
                  <a:cubicBezTo>
                    <a:pt x="760" y="1496"/>
                    <a:pt x="756" y="1495"/>
                    <a:pt x="756" y="1501"/>
                  </a:cubicBezTo>
                  <a:cubicBezTo>
                    <a:pt x="758" y="1503"/>
                    <a:pt x="759" y="1507"/>
                    <a:pt x="759" y="1512"/>
                  </a:cubicBezTo>
                  <a:cubicBezTo>
                    <a:pt x="759" y="1547"/>
                    <a:pt x="759" y="1547"/>
                    <a:pt x="759" y="1547"/>
                  </a:cubicBezTo>
                  <a:cubicBezTo>
                    <a:pt x="761" y="1556"/>
                    <a:pt x="761" y="1567"/>
                    <a:pt x="761" y="1584"/>
                  </a:cubicBezTo>
                  <a:cubicBezTo>
                    <a:pt x="764" y="1591"/>
                    <a:pt x="762" y="1605"/>
                    <a:pt x="765" y="1612"/>
                  </a:cubicBezTo>
                  <a:cubicBezTo>
                    <a:pt x="765" y="1622"/>
                    <a:pt x="770" y="1635"/>
                    <a:pt x="767" y="1640"/>
                  </a:cubicBezTo>
                  <a:cubicBezTo>
                    <a:pt x="771" y="1643"/>
                    <a:pt x="772" y="1648"/>
                    <a:pt x="772" y="1653"/>
                  </a:cubicBezTo>
                  <a:cubicBezTo>
                    <a:pt x="775" y="1656"/>
                    <a:pt x="774" y="1663"/>
                    <a:pt x="774" y="1669"/>
                  </a:cubicBezTo>
                  <a:cubicBezTo>
                    <a:pt x="777" y="1671"/>
                    <a:pt x="778" y="1676"/>
                    <a:pt x="778" y="1682"/>
                  </a:cubicBezTo>
                  <a:cubicBezTo>
                    <a:pt x="779" y="1687"/>
                    <a:pt x="781" y="1691"/>
                    <a:pt x="783" y="1695"/>
                  </a:cubicBezTo>
                  <a:cubicBezTo>
                    <a:pt x="784" y="1716"/>
                    <a:pt x="792" y="1731"/>
                    <a:pt x="794" y="1752"/>
                  </a:cubicBezTo>
                  <a:cubicBezTo>
                    <a:pt x="800" y="1769"/>
                    <a:pt x="801" y="1790"/>
                    <a:pt x="809" y="1806"/>
                  </a:cubicBezTo>
                  <a:cubicBezTo>
                    <a:pt x="808" y="1814"/>
                    <a:pt x="809" y="1820"/>
                    <a:pt x="811" y="1826"/>
                  </a:cubicBezTo>
                  <a:cubicBezTo>
                    <a:pt x="811" y="1837"/>
                    <a:pt x="811" y="1837"/>
                    <a:pt x="811" y="1837"/>
                  </a:cubicBezTo>
                  <a:cubicBezTo>
                    <a:pt x="811" y="1839"/>
                    <a:pt x="815" y="1841"/>
                    <a:pt x="811" y="1843"/>
                  </a:cubicBezTo>
                  <a:cubicBezTo>
                    <a:pt x="801" y="1815"/>
                    <a:pt x="797" y="1781"/>
                    <a:pt x="785" y="1756"/>
                  </a:cubicBezTo>
                  <a:cubicBezTo>
                    <a:pt x="782" y="1726"/>
                    <a:pt x="772" y="1704"/>
                    <a:pt x="765" y="1677"/>
                  </a:cubicBezTo>
                  <a:cubicBezTo>
                    <a:pt x="755" y="1655"/>
                    <a:pt x="753" y="1624"/>
                    <a:pt x="748" y="1597"/>
                  </a:cubicBezTo>
                  <a:cubicBezTo>
                    <a:pt x="748" y="1579"/>
                    <a:pt x="748" y="1579"/>
                    <a:pt x="748" y="1579"/>
                  </a:cubicBezTo>
                  <a:cubicBezTo>
                    <a:pt x="742" y="1579"/>
                    <a:pt x="750" y="1564"/>
                    <a:pt x="743" y="1564"/>
                  </a:cubicBezTo>
                  <a:cubicBezTo>
                    <a:pt x="739" y="1574"/>
                    <a:pt x="744" y="1576"/>
                    <a:pt x="743" y="1588"/>
                  </a:cubicBezTo>
                  <a:cubicBezTo>
                    <a:pt x="742" y="1601"/>
                    <a:pt x="747" y="1607"/>
                    <a:pt x="746" y="1619"/>
                  </a:cubicBezTo>
                  <a:cubicBezTo>
                    <a:pt x="746" y="1641"/>
                    <a:pt x="753" y="1656"/>
                    <a:pt x="754" y="1677"/>
                  </a:cubicBezTo>
                  <a:cubicBezTo>
                    <a:pt x="758" y="1678"/>
                    <a:pt x="756" y="1685"/>
                    <a:pt x="759" y="1686"/>
                  </a:cubicBezTo>
                  <a:cubicBezTo>
                    <a:pt x="760" y="1689"/>
                    <a:pt x="762" y="1692"/>
                    <a:pt x="763" y="1695"/>
                  </a:cubicBezTo>
                  <a:cubicBezTo>
                    <a:pt x="763" y="1707"/>
                    <a:pt x="767" y="1716"/>
                    <a:pt x="770" y="1725"/>
                  </a:cubicBezTo>
                  <a:cubicBezTo>
                    <a:pt x="770" y="1730"/>
                    <a:pt x="773" y="1734"/>
                    <a:pt x="772" y="1741"/>
                  </a:cubicBezTo>
                  <a:cubicBezTo>
                    <a:pt x="774" y="1741"/>
                    <a:pt x="774" y="1744"/>
                    <a:pt x="774" y="1747"/>
                  </a:cubicBezTo>
                  <a:cubicBezTo>
                    <a:pt x="777" y="1747"/>
                    <a:pt x="777" y="1753"/>
                    <a:pt x="774" y="1754"/>
                  </a:cubicBezTo>
                  <a:cubicBezTo>
                    <a:pt x="770" y="1743"/>
                    <a:pt x="766" y="1731"/>
                    <a:pt x="763" y="1719"/>
                  </a:cubicBezTo>
                  <a:cubicBezTo>
                    <a:pt x="759" y="1716"/>
                    <a:pt x="758" y="1709"/>
                    <a:pt x="754" y="1706"/>
                  </a:cubicBezTo>
                  <a:cubicBezTo>
                    <a:pt x="754" y="1702"/>
                    <a:pt x="753" y="1700"/>
                    <a:pt x="750" y="1699"/>
                  </a:cubicBezTo>
                  <a:cubicBezTo>
                    <a:pt x="750" y="1696"/>
                    <a:pt x="751" y="1691"/>
                    <a:pt x="748" y="1690"/>
                  </a:cubicBezTo>
                  <a:cubicBezTo>
                    <a:pt x="744" y="1687"/>
                    <a:pt x="745" y="1679"/>
                    <a:pt x="741" y="1675"/>
                  </a:cubicBezTo>
                  <a:cubicBezTo>
                    <a:pt x="740" y="1669"/>
                    <a:pt x="737" y="1664"/>
                    <a:pt x="735" y="1658"/>
                  </a:cubicBezTo>
                  <a:cubicBezTo>
                    <a:pt x="731" y="1647"/>
                    <a:pt x="724" y="1639"/>
                    <a:pt x="722" y="1627"/>
                  </a:cubicBezTo>
                  <a:cubicBezTo>
                    <a:pt x="718" y="1616"/>
                    <a:pt x="713" y="1605"/>
                    <a:pt x="709" y="1595"/>
                  </a:cubicBezTo>
                  <a:cubicBezTo>
                    <a:pt x="707" y="1583"/>
                    <a:pt x="705" y="1572"/>
                    <a:pt x="702" y="1562"/>
                  </a:cubicBezTo>
                  <a:cubicBezTo>
                    <a:pt x="704" y="1554"/>
                    <a:pt x="699" y="1551"/>
                    <a:pt x="700" y="1544"/>
                  </a:cubicBezTo>
                  <a:cubicBezTo>
                    <a:pt x="699" y="1538"/>
                    <a:pt x="702" y="1529"/>
                    <a:pt x="695" y="1529"/>
                  </a:cubicBezTo>
                  <a:cubicBezTo>
                    <a:pt x="694" y="1552"/>
                    <a:pt x="699" y="1569"/>
                    <a:pt x="702" y="1588"/>
                  </a:cubicBezTo>
                  <a:cubicBezTo>
                    <a:pt x="704" y="1597"/>
                    <a:pt x="707" y="1605"/>
                    <a:pt x="709" y="1614"/>
                  </a:cubicBezTo>
                  <a:cubicBezTo>
                    <a:pt x="714" y="1620"/>
                    <a:pt x="713" y="1633"/>
                    <a:pt x="719" y="1638"/>
                  </a:cubicBezTo>
                  <a:cubicBezTo>
                    <a:pt x="721" y="1647"/>
                    <a:pt x="725" y="1654"/>
                    <a:pt x="728" y="1662"/>
                  </a:cubicBezTo>
                  <a:cubicBezTo>
                    <a:pt x="728" y="1669"/>
                    <a:pt x="733" y="1669"/>
                    <a:pt x="732" y="1675"/>
                  </a:cubicBezTo>
                  <a:cubicBezTo>
                    <a:pt x="734" y="1679"/>
                    <a:pt x="739" y="1681"/>
                    <a:pt x="737" y="1688"/>
                  </a:cubicBezTo>
                  <a:cubicBezTo>
                    <a:pt x="743" y="1693"/>
                    <a:pt x="743" y="1704"/>
                    <a:pt x="748" y="1710"/>
                  </a:cubicBezTo>
                  <a:cubicBezTo>
                    <a:pt x="751" y="1718"/>
                    <a:pt x="755" y="1726"/>
                    <a:pt x="759" y="1734"/>
                  </a:cubicBezTo>
                  <a:cubicBezTo>
                    <a:pt x="759" y="1739"/>
                    <a:pt x="762" y="1742"/>
                    <a:pt x="761" y="1749"/>
                  </a:cubicBezTo>
                  <a:cubicBezTo>
                    <a:pt x="766" y="1752"/>
                    <a:pt x="765" y="1760"/>
                    <a:pt x="770" y="1762"/>
                  </a:cubicBezTo>
                  <a:cubicBezTo>
                    <a:pt x="769" y="1766"/>
                    <a:pt x="770" y="1769"/>
                    <a:pt x="772" y="1771"/>
                  </a:cubicBezTo>
                  <a:cubicBezTo>
                    <a:pt x="775" y="1772"/>
                    <a:pt x="772" y="1780"/>
                    <a:pt x="776" y="1780"/>
                  </a:cubicBezTo>
                  <a:cubicBezTo>
                    <a:pt x="777" y="1794"/>
                    <a:pt x="782" y="1805"/>
                    <a:pt x="785" y="1817"/>
                  </a:cubicBezTo>
                  <a:cubicBezTo>
                    <a:pt x="788" y="1817"/>
                    <a:pt x="787" y="1822"/>
                    <a:pt x="787" y="1826"/>
                  </a:cubicBezTo>
                  <a:cubicBezTo>
                    <a:pt x="790" y="1826"/>
                    <a:pt x="789" y="1831"/>
                    <a:pt x="789" y="1834"/>
                  </a:cubicBezTo>
                  <a:cubicBezTo>
                    <a:pt x="794" y="1838"/>
                    <a:pt x="791" y="1849"/>
                    <a:pt x="796" y="1852"/>
                  </a:cubicBezTo>
                  <a:cubicBezTo>
                    <a:pt x="792" y="1859"/>
                    <a:pt x="797" y="1861"/>
                    <a:pt x="798" y="1869"/>
                  </a:cubicBezTo>
                  <a:cubicBezTo>
                    <a:pt x="796" y="1879"/>
                    <a:pt x="801" y="1882"/>
                    <a:pt x="800" y="1891"/>
                  </a:cubicBezTo>
                  <a:cubicBezTo>
                    <a:pt x="799" y="1894"/>
                    <a:pt x="803" y="1902"/>
                    <a:pt x="798" y="1902"/>
                  </a:cubicBezTo>
                  <a:cubicBezTo>
                    <a:pt x="797" y="1906"/>
                    <a:pt x="804" y="1911"/>
                    <a:pt x="798" y="1913"/>
                  </a:cubicBezTo>
                  <a:cubicBezTo>
                    <a:pt x="793" y="1912"/>
                    <a:pt x="798" y="1899"/>
                    <a:pt x="794" y="1898"/>
                  </a:cubicBezTo>
                  <a:cubicBezTo>
                    <a:pt x="794" y="1891"/>
                    <a:pt x="790" y="1888"/>
                    <a:pt x="791" y="1880"/>
                  </a:cubicBezTo>
                  <a:cubicBezTo>
                    <a:pt x="788" y="1880"/>
                    <a:pt x="790" y="1874"/>
                    <a:pt x="787" y="1874"/>
                  </a:cubicBezTo>
                  <a:cubicBezTo>
                    <a:pt x="787" y="1869"/>
                    <a:pt x="785" y="1869"/>
                    <a:pt x="785" y="1865"/>
                  </a:cubicBezTo>
                  <a:cubicBezTo>
                    <a:pt x="784" y="1859"/>
                    <a:pt x="782" y="1854"/>
                    <a:pt x="780" y="1847"/>
                  </a:cubicBezTo>
                  <a:cubicBezTo>
                    <a:pt x="776" y="1837"/>
                    <a:pt x="772" y="1826"/>
                    <a:pt x="767" y="1815"/>
                  </a:cubicBezTo>
                  <a:cubicBezTo>
                    <a:pt x="763" y="1812"/>
                    <a:pt x="765" y="1803"/>
                    <a:pt x="759" y="1802"/>
                  </a:cubicBezTo>
                  <a:cubicBezTo>
                    <a:pt x="757" y="1795"/>
                    <a:pt x="758" y="1786"/>
                    <a:pt x="752" y="1784"/>
                  </a:cubicBezTo>
                  <a:cubicBezTo>
                    <a:pt x="751" y="1770"/>
                    <a:pt x="741" y="1764"/>
                    <a:pt x="739" y="1752"/>
                  </a:cubicBezTo>
                  <a:cubicBezTo>
                    <a:pt x="734" y="1749"/>
                    <a:pt x="735" y="1741"/>
                    <a:pt x="730" y="1738"/>
                  </a:cubicBezTo>
                  <a:cubicBezTo>
                    <a:pt x="725" y="1733"/>
                    <a:pt x="729" y="1731"/>
                    <a:pt x="724" y="1725"/>
                  </a:cubicBezTo>
                  <a:cubicBezTo>
                    <a:pt x="720" y="1714"/>
                    <a:pt x="713" y="1705"/>
                    <a:pt x="711" y="1693"/>
                  </a:cubicBezTo>
                  <a:cubicBezTo>
                    <a:pt x="705" y="1691"/>
                    <a:pt x="708" y="1681"/>
                    <a:pt x="704" y="1677"/>
                  </a:cubicBezTo>
                  <a:cubicBezTo>
                    <a:pt x="700" y="1673"/>
                    <a:pt x="699" y="1666"/>
                    <a:pt x="698" y="1660"/>
                  </a:cubicBezTo>
                  <a:cubicBezTo>
                    <a:pt x="695" y="1655"/>
                    <a:pt x="694" y="1649"/>
                    <a:pt x="693" y="1642"/>
                  </a:cubicBezTo>
                  <a:cubicBezTo>
                    <a:pt x="688" y="1640"/>
                    <a:pt x="691" y="1628"/>
                    <a:pt x="685" y="1627"/>
                  </a:cubicBezTo>
                  <a:cubicBezTo>
                    <a:pt x="685" y="1644"/>
                    <a:pt x="693" y="1655"/>
                    <a:pt x="695" y="1671"/>
                  </a:cubicBezTo>
                  <a:cubicBezTo>
                    <a:pt x="698" y="1686"/>
                    <a:pt x="708" y="1695"/>
                    <a:pt x="709" y="1712"/>
                  </a:cubicBezTo>
                  <a:cubicBezTo>
                    <a:pt x="713" y="1713"/>
                    <a:pt x="710" y="1719"/>
                    <a:pt x="715" y="1719"/>
                  </a:cubicBezTo>
                  <a:cubicBezTo>
                    <a:pt x="716" y="1723"/>
                    <a:pt x="716" y="1728"/>
                    <a:pt x="719" y="1730"/>
                  </a:cubicBezTo>
                  <a:cubicBezTo>
                    <a:pt x="720" y="1740"/>
                    <a:pt x="727" y="1742"/>
                    <a:pt x="728" y="1752"/>
                  </a:cubicBezTo>
                  <a:cubicBezTo>
                    <a:pt x="735" y="1755"/>
                    <a:pt x="734" y="1766"/>
                    <a:pt x="739" y="1771"/>
                  </a:cubicBezTo>
                  <a:cubicBezTo>
                    <a:pt x="742" y="1778"/>
                    <a:pt x="746" y="1784"/>
                    <a:pt x="748" y="1793"/>
                  </a:cubicBezTo>
                  <a:cubicBezTo>
                    <a:pt x="752" y="1808"/>
                    <a:pt x="760" y="1820"/>
                    <a:pt x="765" y="1834"/>
                  </a:cubicBezTo>
                  <a:cubicBezTo>
                    <a:pt x="771" y="1850"/>
                    <a:pt x="778" y="1862"/>
                    <a:pt x="778" y="1878"/>
                  </a:cubicBezTo>
                  <a:cubicBezTo>
                    <a:pt x="782" y="1878"/>
                    <a:pt x="780" y="1885"/>
                    <a:pt x="783" y="1887"/>
                  </a:cubicBezTo>
                  <a:cubicBezTo>
                    <a:pt x="784" y="1891"/>
                    <a:pt x="787" y="1892"/>
                    <a:pt x="787" y="1898"/>
                  </a:cubicBezTo>
                  <a:cubicBezTo>
                    <a:pt x="787" y="1917"/>
                    <a:pt x="791" y="1932"/>
                    <a:pt x="794" y="1950"/>
                  </a:cubicBezTo>
                  <a:cubicBezTo>
                    <a:pt x="794" y="1972"/>
                    <a:pt x="794" y="1972"/>
                    <a:pt x="794" y="1972"/>
                  </a:cubicBezTo>
                  <a:cubicBezTo>
                    <a:pt x="793" y="1975"/>
                    <a:pt x="794" y="1980"/>
                    <a:pt x="791" y="1980"/>
                  </a:cubicBezTo>
                  <a:cubicBezTo>
                    <a:pt x="790" y="1984"/>
                    <a:pt x="794" y="1992"/>
                    <a:pt x="789" y="1991"/>
                  </a:cubicBezTo>
                  <a:cubicBezTo>
                    <a:pt x="790" y="1978"/>
                    <a:pt x="787" y="1968"/>
                    <a:pt x="785" y="1959"/>
                  </a:cubicBezTo>
                  <a:cubicBezTo>
                    <a:pt x="786" y="1947"/>
                    <a:pt x="783" y="1940"/>
                    <a:pt x="783" y="1930"/>
                  </a:cubicBezTo>
                  <a:cubicBezTo>
                    <a:pt x="782" y="1923"/>
                    <a:pt x="777" y="1912"/>
                    <a:pt x="780" y="1906"/>
                  </a:cubicBezTo>
                  <a:cubicBezTo>
                    <a:pt x="773" y="1902"/>
                    <a:pt x="776" y="1898"/>
                    <a:pt x="774" y="1891"/>
                  </a:cubicBezTo>
                  <a:cubicBezTo>
                    <a:pt x="768" y="1888"/>
                    <a:pt x="770" y="1876"/>
                    <a:pt x="765" y="1871"/>
                  </a:cubicBezTo>
                  <a:cubicBezTo>
                    <a:pt x="764" y="1863"/>
                    <a:pt x="760" y="1859"/>
                    <a:pt x="759" y="1852"/>
                  </a:cubicBezTo>
                  <a:cubicBezTo>
                    <a:pt x="757" y="1844"/>
                    <a:pt x="754" y="1838"/>
                    <a:pt x="750" y="1832"/>
                  </a:cubicBezTo>
                  <a:cubicBezTo>
                    <a:pt x="745" y="1819"/>
                    <a:pt x="737" y="1808"/>
                    <a:pt x="732" y="1795"/>
                  </a:cubicBezTo>
                  <a:cubicBezTo>
                    <a:pt x="728" y="1795"/>
                    <a:pt x="731" y="1788"/>
                    <a:pt x="728" y="1786"/>
                  </a:cubicBezTo>
                  <a:cubicBezTo>
                    <a:pt x="725" y="1784"/>
                    <a:pt x="724" y="1781"/>
                    <a:pt x="722" y="1778"/>
                  </a:cubicBezTo>
                  <a:cubicBezTo>
                    <a:pt x="719" y="1771"/>
                    <a:pt x="714" y="1766"/>
                    <a:pt x="713" y="1758"/>
                  </a:cubicBezTo>
                  <a:cubicBezTo>
                    <a:pt x="708" y="1754"/>
                    <a:pt x="707" y="1747"/>
                    <a:pt x="702" y="1743"/>
                  </a:cubicBezTo>
                  <a:cubicBezTo>
                    <a:pt x="705" y="1736"/>
                    <a:pt x="695" y="1741"/>
                    <a:pt x="698" y="1734"/>
                  </a:cubicBezTo>
                  <a:cubicBezTo>
                    <a:pt x="693" y="1733"/>
                    <a:pt x="696" y="1726"/>
                    <a:pt x="691" y="1725"/>
                  </a:cubicBezTo>
                  <a:cubicBezTo>
                    <a:pt x="686" y="1713"/>
                    <a:pt x="679" y="1701"/>
                    <a:pt x="671" y="1690"/>
                  </a:cubicBezTo>
                  <a:cubicBezTo>
                    <a:pt x="665" y="1678"/>
                    <a:pt x="661" y="1665"/>
                    <a:pt x="654" y="1653"/>
                  </a:cubicBezTo>
                  <a:cubicBezTo>
                    <a:pt x="654" y="1649"/>
                    <a:pt x="653" y="1646"/>
                    <a:pt x="650" y="1645"/>
                  </a:cubicBezTo>
                  <a:cubicBezTo>
                    <a:pt x="648" y="1641"/>
                    <a:pt x="649" y="1636"/>
                    <a:pt x="645" y="1634"/>
                  </a:cubicBezTo>
                  <a:cubicBezTo>
                    <a:pt x="643" y="1627"/>
                    <a:pt x="644" y="1617"/>
                    <a:pt x="637" y="1614"/>
                  </a:cubicBezTo>
                  <a:cubicBezTo>
                    <a:pt x="635" y="1624"/>
                    <a:pt x="641" y="1627"/>
                    <a:pt x="641" y="1636"/>
                  </a:cubicBezTo>
                  <a:cubicBezTo>
                    <a:pt x="647" y="1639"/>
                    <a:pt x="642" y="1652"/>
                    <a:pt x="650" y="1653"/>
                  </a:cubicBezTo>
                  <a:cubicBezTo>
                    <a:pt x="650" y="1662"/>
                    <a:pt x="654" y="1666"/>
                    <a:pt x="656" y="1673"/>
                  </a:cubicBezTo>
                  <a:cubicBezTo>
                    <a:pt x="657" y="1676"/>
                    <a:pt x="659" y="1679"/>
                    <a:pt x="661" y="1682"/>
                  </a:cubicBezTo>
                  <a:cubicBezTo>
                    <a:pt x="662" y="1686"/>
                    <a:pt x="662" y="1691"/>
                    <a:pt x="665" y="1693"/>
                  </a:cubicBezTo>
                  <a:cubicBezTo>
                    <a:pt x="667" y="1699"/>
                    <a:pt x="670" y="1705"/>
                    <a:pt x="674" y="1710"/>
                  </a:cubicBezTo>
                  <a:cubicBezTo>
                    <a:pt x="677" y="1716"/>
                    <a:pt x="681" y="1720"/>
                    <a:pt x="682" y="1728"/>
                  </a:cubicBezTo>
                  <a:cubicBezTo>
                    <a:pt x="690" y="1729"/>
                    <a:pt x="686" y="1741"/>
                    <a:pt x="693" y="1743"/>
                  </a:cubicBezTo>
                  <a:cubicBezTo>
                    <a:pt x="694" y="1752"/>
                    <a:pt x="701" y="1754"/>
                    <a:pt x="702" y="1762"/>
                  </a:cubicBezTo>
                  <a:cubicBezTo>
                    <a:pt x="712" y="1770"/>
                    <a:pt x="713" y="1787"/>
                    <a:pt x="722" y="1795"/>
                  </a:cubicBezTo>
                  <a:cubicBezTo>
                    <a:pt x="719" y="1802"/>
                    <a:pt x="729" y="1797"/>
                    <a:pt x="726" y="1804"/>
                  </a:cubicBezTo>
                  <a:cubicBezTo>
                    <a:pt x="726" y="1808"/>
                    <a:pt x="732" y="1807"/>
                    <a:pt x="730" y="1813"/>
                  </a:cubicBezTo>
                  <a:cubicBezTo>
                    <a:pt x="735" y="1817"/>
                    <a:pt x="736" y="1825"/>
                    <a:pt x="739" y="1832"/>
                  </a:cubicBezTo>
                  <a:cubicBezTo>
                    <a:pt x="744" y="1836"/>
                    <a:pt x="745" y="1844"/>
                    <a:pt x="748" y="1850"/>
                  </a:cubicBezTo>
                  <a:cubicBezTo>
                    <a:pt x="749" y="1857"/>
                    <a:pt x="754" y="1861"/>
                    <a:pt x="754" y="1869"/>
                  </a:cubicBezTo>
                  <a:cubicBezTo>
                    <a:pt x="758" y="1870"/>
                    <a:pt x="756" y="1877"/>
                    <a:pt x="759" y="1878"/>
                  </a:cubicBezTo>
                  <a:cubicBezTo>
                    <a:pt x="758" y="1883"/>
                    <a:pt x="763" y="1883"/>
                    <a:pt x="761" y="1889"/>
                  </a:cubicBezTo>
                  <a:cubicBezTo>
                    <a:pt x="765" y="1894"/>
                    <a:pt x="765" y="1903"/>
                    <a:pt x="770" y="1909"/>
                  </a:cubicBezTo>
                  <a:cubicBezTo>
                    <a:pt x="773" y="1927"/>
                    <a:pt x="772" y="1938"/>
                    <a:pt x="776" y="1956"/>
                  </a:cubicBezTo>
                  <a:cubicBezTo>
                    <a:pt x="777" y="1965"/>
                    <a:pt x="778" y="1974"/>
                    <a:pt x="780" y="1980"/>
                  </a:cubicBezTo>
                  <a:cubicBezTo>
                    <a:pt x="782" y="1984"/>
                    <a:pt x="778" y="1993"/>
                    <a:pt x="783" y="1994"/>
                  </a:cubicBezTo>
                  <a:cubicBezTo>
                    <a:pt x="781" y="1997"/>
                    <a:pt x="785" y="2006"/>
                    <a:pt x="780" y="2007"/>
                  </a:cubicBezTo>
                  <a:cubicBezTo>
                    <a:pt x="782" y="2000"/>
                    <a:pt x="778" y="1999"/>
                    <a:pt x="778" y="1994"/>
                  </a:cubicBezTo>
                  <a:cubicBezTo>
                    <a:pt x="775" y="1994"/>
                    <a:pt x="778" y="1992"/>
                    <a:pt x="778" y="1991"/>
                  </a:cubicBezTo>
                  <a:cubicBezTo>
                    <a:pt x="778" y="1988"/>
                    <a:pt x="777" y="1987"/>
                    <a:pt x="776" y="1985"/>
                  </a:cubicBezTo>
                  <a:cubicBezTo>
                    <a:pt x="770" y="1980"/>
                    <a:pt x="773" y="1968"/>
                    <a:pt x="767" y="1963"/>
                  </a:cubicBezTo>
                  <a:cubicBezTo>
                    <a:pt x="765" y="1945"/>
                    <a:pt x="758" y="1932"/>
                    <a:pt x="756" y="1913"/>
                  </a:cubicBezTo>
                  <a:cubicBezTo>
                    <a:pt x="752" y="1912"/>
                    <a:pt x="754" y="1905"/>
                    <a:pt x="750" y="1904"/>
                  </a:cubicBezTo>
                  <a:cubicBezTo>
                    <a:pt x="749" y="1900"/>
                    <a:pt x="749" y="1895"/>
                    <a:pt x="746" y="1893"/>
                  </a:cubicBezTo>
                  <a:cubicBezTo>
                    <a:pt x="745" y="1883"/>
                    <a:pt x="737" y="1880"/>
                    <a:pt x="737" y="1869"/>
                  </a:cubicBezTo>
                  <a:cubicBezTo>
                    <a:pt x="731" y="1865"/>
                    <a:pt x="732" y="1854"/>
                    <a:pt x="726" y="1850"/>
                  </a:cubicBezTo>
                  <a:cubicBezTo>
                    <a:pt x="725" y="1839"/>
                    <a:pt x="718" y="1836"/>
                    <a:pt x="717" y="1826"/>
                  </a:cubicBezTo>
                  <a:cubicBezTo>
                    <a:pt x="714" y="1824"/>
                    <a:pt x="713" y="1820"/>
                    <a:pt x="713" y="1815"/>
                  </a:cubicBezTo>
                  <a:cubicBezTo>
                    <a:pt x="706" y="1817"/>
                    <a:pt x="710" y="1808"/>
                    <a:pt x="706" y="1806"/>
                  </a:cubicBezTo>
                  <a:cubicBezTo>
                    <a:pt x="702" y="1800"/>
                    <a:pt x="695" y="1795"/>
                    <a:pt x="693" y="1786"/>
                  </a:cubicBezTo>
                  <a:cubicBezTo>
                    <a:pt x="687" y="1782"/>
                    <a:pt x="685" y="1774"/>
                    <a:pt x="680" y="1769"/>
                  </a:cubicBezTo>
                  <a:cubicBezTo>
                    <a:pt x="679" y="1765"/>
                    <a:pt x="675" y="1763"/>
                    <a:pt x="676" y="1758"/>
                  </a:cubicBezTo>
                  <a:cubicBezTo>
                    <a:pt x="669" y="1759"/>
                    <a:pt x="675" y="1747"/>
                    <a:pt x="667" y="1749"/>
                  </a:cubicBezTo>
                  <a:cubicBezTo>
                    <a:pt x="667" y="1758"/>
                    <a:pt x="672" y="1761"/>
                    <a:pt x="674" y="1767"/>
                  </a:cubicBezTo>
                  <a:cubicBezTo>
                    <a:pt x="678" y="1767"/>
                    <a:pt x="675" y="1774"/>
                    <a:pt x="678" y="1776"/>
                  </a:cubicBezTo>
                  <a:cubicBezTo>
                    <a:pt x="679" y="1779"/>
                    <a:pt x="681" y="1781"/>
                    <a:pt x="682" y="1784"/>
                  </a:cubicBezTo>
                  <a:cubicBezTo>
                    <a:pt x="688" y="1796"/>
                    <a:pt x="699" y="1803"/>
                    <a:pt x="702" y="1817"/>
                  </a:cubicBezTo>
                  <a:cubicBezTo>
                    <a:pt x="705" y="1822"/>
                    <a:pt x="708" y="1827"/>
                    <a:pt x="711" y="1832"/>
                  </a:cubicBezTo>
                  <a:cubicBezTo>
                    <a:pt x="711" y="1836"/>
                    <a:pt x="712" y="1839"/>
                    <a:pt x="715" y="1841"/>
                  </a:cubicBezTo>
                  <a:cubicBezTo>
                    <a:pt x="718" y="1842"/>
                    <a:pt x="715" y="1849"/>
                    <a:pt x="719" y="1850"/>
                  </a:cubicBezTo>
                  <a:cubicBezTo>
                    <a:pt x="721" y="1856"/>
                    <a:pt x="722" y="1865"/>
                    <a:pt x="728" y="1867"/>
                  </a:cubicBezTo>
                  <a:cubicBezTo>
                    <a:pt x="727" y="1877"/>
                    <a:pt x="733" y="1880"/>
                    <a:pt x="735" y="1887"/>
                  </a:cubicBezTo>
                  <a:cubicBezTo>
                    <a:pt x="745" y="1911"/>
                    <a:pt x="755" y="1935"/>
                    <a:pt x="759" y="1965"/>
                  </a:cubicBezTo>
                  <a:cubicBezTo>
                    <a:pt x="762" y="1969"/>
                    <a:pt x="763" y="1977"/>
                    <a:pt x="765" y="1983"/>
                  </a:cubicBezTo>
                  <a:cubicBezTo>
                    <a:pt x="769" y="1988"/>
                    <a:pt x="770" y="1995"/>
                    <a:pt x="772" y="2002"/>
                  </a:cubicBezTo>
                  <a:cubicBezTo>
                    <a:pt x="770" y="2011"/>
                    <a:pt x="779" y="2016"/>
                    <a:pt x="774" y="2022"/>
                  </a:cubicBezTo>
                  <a:cubicBezTo>
                    <a:pt x="775" y="2026"/>
                    <a:pt x="782" y="2037"/>
                    <a:pt x="776" y="2042"/>
                  </a:cubicBezTo>
                  <a:cubicBezTo>
                    <a:pt x="774" y="2026"/>
                    <a:pt x="768" y="2016"/>
                    <a:pt x="767" y="2000"/>
                  </a:cubicBezTo>
                  <a:cubicBezTo>
                    <a:pt x="759" y="1991"/>
                    <a:pt x="757" y="1975"/>
                    <a:pt x="752" y="1961"/>
                  </a:cubicBezTo>
                  <a:cubicBezTo>
                    <a:pt x="750" y="1954"/>
                    <a:pt x="746" y="1950"/>
                    <a:pt x="746" y="1941"/>
                  </a:cubicBezTo>
                  <a:cubicBezTo>
                    <a:pt x="739" y="1938"/>
                    <a:pt x="738" y="1930"/>
                    <a:pt x="737" y="1922"/>
                  </a:cubicBezTo>
                  <a:cubicBezTo>
                    <a:pt x="728" y="1912"/>
                    <a:pt x="729" y="1893"/>
                    <a:pt x="719" y="1885"/>
                  </a:cubicBezTo>
                  <a:cubicBezTo>
                    <a:pt x="718" y="1877"/>
                    <a:pt x="713" y="1872"/>
                    <a:pt x="709" y="1867"/>
                  </a:cubicBezTo>
                  <a:cubicBezTo>
                    <a:pt x="709" y="1857"/>
                    <a:pt x="701" y="1856"/>
                    <a:pt x="702" y="1845"/>
                  </a:cubicBezTo>
                  <a:cubicBezTo>
                    <a:pt x="695" y="1842"/>
                    <a:pt x="692" y="1833"/>
                    <a:pt x="689" y="1826"/>
                  </a:cubicBezTo>
                  <a:cubicBezTo>
                    <a:pt x="683" y="1827"/>
                    <a:pt x="687" y="1818"/>
                    <a:pt x="682" y="1817"/>
                  </a:cubicBezTo>
                  <a:cubicBezTo>
                    <a:pt x="683" y="1811"/>
                    <a:pt x="676" y="1812"/>
                    <a:pt x="676" y="1806"/>
                  </a:cubicBezTo>
                  <a:cubicBezTo>
                    <a:pt x="673" y="1795"/>
                    <a:pt x="665" y="1789"/>
                    <a:pt x="663" y="1778"/>
                  </a:cubicBezTo>
                  <a:cubicBezTo>
                    <a:pt x="660" y="1777"/>
                    <a:pt x="660" y="1774"/>
                    <a:pt x="661" y="1771"/>
                  </a:cubicBezTo>
                  <a:cubicBezTo>
                    <a:pt x="658" y="1770"/>
                    <a:pt x="656" y="1768"/>
                    <a:pt x="656" y="1765"/>
                  </a:cubicBezTo>
                  <a:cubicBezTo>
                    <a:pt x="653" y="1761"/>
                    <a:pt x="653" y="1753"/>
                    <a:pt x="647" y="1752"/>
                  </a:cubicBezTo>
                  <a:cubicBezTo>
                    <a:pt x="649" y="1744"/>
                    <a:pt x="643" y="1743"/>
                    <a:pt x="643" y="1736"/>
                  </a:cubicBezTo>
                  <a:cubicBezTo>
                    <a:pt x="637" y="1735"/>
                    <a:pt x="641" y="1724"/>
                    <a:pt x="634" y="1723"/>
                  </a:cubicBezTo>
                  <a:cubicBezTo>
                    <a:pt x="633" y="1718"/>
                    <a:pt x="633" y="1711"/>
                    <a:pt x="628" y="1710"/>
                  </a:cubicBezTo>
                  <a:cubicBezTo>
                    <a:pt x="629" y="1702"/>
                    <a:pt x="624" y="1699"/>
                    <a:pt x="619" y="1697"/>
                  </a:cubicBezTo>
                  <a:cubicBezTo>
                    <a:pt x="622" y="1713"/>
                    <a:pt x="633" y="1721"/>
                    <a:pt x="634" y="1738"/>
                  </a:cubicBezTo>
                  <a:cubicBezTo>
                    <a:pt x="640" y="1742"/>
                    <a:pt x="640" y="1752"/>
                    <a:pt x="645" y="1756"/>
                  </a:cubicBezTo>
                  <a:cubicBezTo>
                    <a:pt x="646" y="1760"/>
                    <a:pt x="647" y="1763"/>
                    <a:pt x="650" y="1765"/>
                  </a:cubicBezTo>
                  <a:cubicBezTo>
                    <a:pt x="651" y="1768"/>
                    <a:pt x="651" y="1774"/>
                    <a:pt x="654" y="1776"/>
                  </a:cubicBezTo>
                  <a:cubicBezTo>
                    <a:pt x="659" y="1789"/>
                    <a:pt x="667" y="1800"/>
                    <a:pt x="671" y="1815"/>
                  </a:cubicBezTo>
                  <a:cubicBezTo>
                    <a:pt x="678" y="1818"/>
                    <a:pt x="678" y="1827"/>
                    <a:pt x="682" y="1832"/>
                  </a:cubicBezTo>
                  <a:cubicBezTo>
                    <a:pt x="689" y="1835"/>
                    <a:pt x="687" y="1847"/>
                    <a:pt x="693" y="1850"/>
                  </a:cubicBezTo>
                  <a:cubicBezTo>
                    <a:pt x="694" y="1859"/>
                    <a:pt x="702" y="1860"/>
                    <a:pt x="702" y="1869"/>
                  </a:cubicBezTo>
                  <a:cubicBezTo>
                    <a:pt x="707" y="1873"/>
                    <a:pt x="706" y="1884"/>
                    <a:pt x="713" y="1887"/>
                  </a:cubicBezTo>
                  <a:cubicBezTo>
                    <a:pt x="713" y="1891"/>
                    <a:pt x="714" y="1894"/>
                    <a:pt x="717" y="1895"/>
                  </a:cubicBezTo>
                  <a:cubicBezTo>
                    <a:pt x="718" y="1899"/>
                    <a:pt x="718" y="1904"/>
                    <a:pt x="722" y="1906"/>
                  </a:cubicBezTo>
                  <a:cubicBezTo>
                    <a:pt x="724" y="1913"/>
                    <a:pt x="724" y="1923"/>
                    <a:pt x="730" y="1926"/>
                  </a:cubicBezTo>
                  <a:cubicBezTo>
                    <a:pt x="731" y="1944"/>
                    <a:pt x="742" y="1952"/>
                    <a:pt x="746" y="1967"/>
                  </a:cubicBezTo>
                  <a:cubicBezTo>
                    <a:pt x="749" y="1983"/>
                    <a:pt x="754" y="1998"/>
                    <a:pt x="761" y="2011"/>
                  </a:cubicBezTo>
                  <a:cubicBezTo>
                    <a:pt x="760" y="2020"/>
                    <a:pt x="763" y="2024"/>
                    <a:pt x="765" y="2028"/>
                  </a:cubicBezTo>
                  <a:cubicBezTo>
                    <a:pt x="763" y="2038"/>
                    <a:pt x="769" y="2041"/>
                    <a:pt x="770" y="2048"/>
                  </a:cubicBezTo>
                  <a:cubicBezTo>
                    <a:pt x="771" y="2062"/>
                    <a:pt x="777" y="2072"/>
                    <a:pt x="778" y="2085"/>
                  </a:cubicBezTo>
                  <a:cubicBezTo>
                    <a:pt x="775" y="2090"/>
                    <a:pt x="779" y="2103"/>
                    <a:pt x="772" y="2105"/>
                  </a:cubicBezTo>
                  <a:cubicBezTo>
                    <a:pt x="771" y="2091"/>
                    <a:pt x="764" y="2084"/>
                    <a:pt x="765" y="2068"/>
                  </a:cubicBezTo>
                  <a:cubicBezTo>
                    <a:pt x="761" y="2065"/>
                    <a:pt x="762" y="2056"/>
                    <a:pt x="759" y="2052"/>
                  </a:cubicBezTo>
                  <a:cubicBezTo>
                    <a:pt x="758" y="2045"/>
                    <a:pt x="754" y="2043"/>
                    <a:pt x="754" y="2035"/>
                  </a:cubicBezTo>
                  <a:cubicBezTo>
                    <a:pt x="754" y="2032"/>
                    <a:pt x="751" y="2031"/>
                    <a:pt x="752" y="2026"/>
                  </a:cubicBezTo>
                  <a:cubicBezTo>
                    <a:pt x="750" y="2026"/>
                    <a:pt x="747" y="2023"/>
                    <a:pt x="750" y="2022"/>
                  </a:cubicBezTo>
                  <a:cubicBezTo>
                    <a:pt x="749" y="2015"/>
                    <a:pt x="744" y="2012"/>
                    <a:pt x="746" y="2002"/>
                  </a:cubicBezTo>
                  <a:cubicBezTo>
                    <a:pt x="740" y="1996"/>
                    <a:pt x="737" y="1988"/>
                    <a:pt x="732" y="1980"/>
                  </a:cubicBezTo>
                  <a:cubicBezTo>
                    <a:pt x="730" y="1969"/>
                    <a:pt x="724" y="1961"/>
                    <a:pt x="722" y="1950"/>
                  </a:cubicBezTo>
                  <a:cubicBezTo>
                    <a:pt x="718" y="1946"/>
                    <a:pt x="715" y="1942"/>
                    <a:pt x="715" y="1935"/>
                  </a:cubicBezTo>
                  <a:cubicBezTo>
                    <a:pt x="711" y="1932"/>
                    <a:pt x="710" y="1925"/>
                    <a:pt x="709" y="1919"/>
                  </a:cubicBezTo>
                  <a:cubicBezTo>
                    <a:pt x="703" y="1913"/>
                    <a:pt x="699" y="1906"/>
                    <a:pt x="695" y="1898"/>
                  </a:cubicBezTo>
                  <a:cubicBezTo>
                    <a:pt x="691" y="1896"/>
                    <a:pt x="690" y="1892"/>
                    <a:pt x="689" y="1887"/>
                  </a:cubicBezTo>
                  <a:cubicBezTo>
                    <a:pt x="686" y="1887"/>
                    <a:pt x="687" y="1883"/>
                    <a:pt x="685" y="1882"/>
                  </a:cubicBezTo>
                  <a:cubicBezTo>
                    <a:pt x="681" y="1882"/>
                    <a:pt x="683" y="1876"/>
                    <a:pt x="680" y="1876"/>
                  </a:cubicBezTo>
                  <a:cubicBezTo>
                    <a:pt x="676" y="1868"/>
                    <a:pt x="673" y="1858"/>
                    <a:pt x="667" y="1852"/>
                  </a:cubicBezTo>
                  <a:cubicBezTo>
                    <a:pt x="662" y="1845"/>
                    <a:pt x="660" y="1835"/>
                    <a:pt x="652" y="1830"/>
                  </a:cubicBezTo>
                  <a:cubicBezTo>
                    <a:pt x="648" y="1822"/>
                    <a:pt x="645" y="1814"/>
                    <a:pt x="639" y="1808"/>
                  </a:cubicBezTo>
                  <a:cubicBezTo>
                    <a:pt x="638" y="1803"/>
                    <a:pt x="635" y="1801"/>
                    <a:pt x="632" y="1797"/>
                  </a:cubicBezTo>
                  <a:cubicBezTo>
                    <a:pt x="629" y="1794"/>
                    <a:pt x="629" y="1787"/>
                    <a:pt x="626" y="1784"/>
                  </a:cubicBezTo>
                  <a:cubicBezTo>
                    <a:pt x="621" y="1776"/>
                    <a:pt x="617" y="1768"/>
                    <a:pt x="613" y="1760"/>
                  </a:cubicBezTo>
                  <a:cubicBezTo>
                    <a:pt x="607" y="1753"/>
                    <a:pt x="607" y="1741"/>
                    <a:pt x="599" y="1736"/>
                  </a:cubicBezTo>
                  <a:cubicBezTo>
                    <a:pt x="598" y="1747"/>
                    <a:pt x="604" y="1750"/>
                    <a:pt x="606" y="1758"/>
                  </a:cubicBezTo>
                  <a:cubicBezTo>
                    <a:pt x="609" y="1765"/>
                    <a:pt x="611" y="1772"/>
                    <a:pt x="615" y="1778"/>
                  </a:cubicBezTo>
                  <a:cubicBezTo>
                    <a:pt x="618" y="1784"/>
                    <a:pt x="621" y="1791"/>
                    <a:pt x="626" y="1795"/>
                  </a:cubicBezTo>
                  <a:cubicBezTo>
                    <a:pt x="629" y="1802"/>
                    <a:pt x="631" y="1810"/>
                    <a:pt x="637" y="1815"/>
                  </a:cubicBezTo>
                  <a:cubicBezTo>
                    <a:pt x="640" y="1821"/>
                    <a:pt x="642" y="1828"/>
                    <a:pt x="647" y="1832"/>
                  </a:cubicBezTo>
                  <a:cubicBezTo>
                    <a:pt x="651" y="1838"/>
                    <a:pt x="652" y="1847"/>
                    <a:pt x="658" y="1850"/>
                  </a:cubicBezTo>
                  <a:cubicBezTo>
                    <a:pt x="661" y="1857"/>
                    <a:pt x="665" y="1862"/>
                    <a:pt x="667" y="1869"/>
                  </a:cubicBezTo>
                  <a:cubicBezTo>
                    <a:pt x="670" y="1869"/>
                    <a:pt x="668" y="1872"/>
                    <a:pt x="669" y="1874"/>
                  </a:cubicBezTo>
                  <a:cubicBezTo>
                    <a:pt x="671" y="1875"/>
                    <a:pt x="675" y="1873"/>
                    <a:pt x="674" y="1878"/>
                  </a:cubicBezTo>
                  <a:cubicBezTo>
                    <a:pt x="674" y="1882"/>
                    <a:pt x="680" y="1882"/>
                    <a:pt x="680" y="1887"/>
                  </a:cubicBezTo>
                  <a:cubicBezTo>
                    <a:pt x="682" y="1895"/>
                    <a:pt x="687" y="1898"/>
                    <a:pt x="689" y="1906"/>
                  </a:cubicBezTo>
                  <a:cubicBezTo>
                    <a:pt x="692" y="1913"/>
                    <a:pt x="698" y="1916"/>
                    <a:pt x="698" y="1926"/>
                  </a:cubicBezTo>
                  <a:cubicBezTo>
                    <a:pt x="708" y="1935"/>
                    <a:pt x="710" y="1953"/>
                    <a:pt x="717" y="1965"/>
                  </a:cubicBezTo>
                  <a:cubicBezTo>
                    <a:pt x="719" y="1973"/>
                    <a:pt x="723" y="1978"/>
                    <a:pt x="726" y="1985"/>
                  </a:cubicBezTo>
                  <a:cubicBezTo>
                    <a:pt x="728" y="1992"/>
                    <a:pt x="732" y="1999"/>
                    <a:pt x="735" y="2007"/>
                  </a:cubicBezTo>
                  <a:cubicBezTo>
                    <a:pt x="741" y="2020"/>
                    <a:pt x="742" y="2039"/>
                    <a:pt x="750" y="2050"/>
                  </a:cubicBezTo>
                  <a:cubicBezTo>
                    <a:pt x="749" y="2062"/>
                    <a:pt x="754" y="2068"/>
                    <a:pt x="756" y="2076"/>
                  </a:cubicBezTo>
                  <a:cubicBezTo>
                    <a:pt x="756" y="2088"/>
                    <a:pt x="760" y="2094"/>
                    <a:pt x="763" y="2103"/>
                  </a:cubicBezTo>
                  <a:cubicBezTo>
                    <a:pt x="767" y="2121"/>
                    <a:pt x="768" y="2141"/>
                    <a:pt x="771" y="2160"/>
                  </a:cubicBezTo>
                  <a:cubicBezTo>
                    <a:pt x="793" y="2160"/>
                    <a:pt x="793" y="2160"/>
                    <a:pt x="793" y="2160"/>
                  </a:cubicBezTo>
                  <a:cubicBezTo>
                    <a:pt x="793" y="2160"/>
                    <a:pt x="793" y="2159"/>
                    <a:pt x="794" y="2159"/>
                  </a:cubicBezTo>
                  <a:cubicBezTo>
                    <a:pt x="792" y="2146"/>
                    <a:pt x="797" y="2138"/>
                    <a:pt x="800" y="2129"/>
                  </a:cubicBezTo>
                  <a:cubicBezTo>
                    <a:pt x="801" y="2117"/>
                    <a:pt x="807" y="2111"/>
                    <a:pt x="809" y="2100"/>
                  </a:cubicBezTo>
                  <a:cubicBezTo>
                    <a:pt x="814" y="2100"/>
                    <a:pt x="810" y="2090"/>
                    <a:pt x="818" y="2092"/>
                  </a:cubicBezTo>
                  <a:cubicBezTo>
                    <a:pt x="817" y="2085"/>
                    <a:pt x="820" y="2081"/>
                    <a:pt x="822" y="2076"/>
                  </a:cubicBezTo>
                  <a:cubicBezTo>
                    <a:pt x="825" y="2073"/>
                    <a:pt x="829" y="2071"/>
                    <a:pt x="828" y="2063"/>
                  </a:cubicBezTo>
                  <a:cubicBezTo>
                    <a:pt x="834" y="2062"/>
                    <a:pt x="833" y="2055"/>
                    <a:pt x="835" y="2050"/>
                  </a:cubicBezTo>
                  <a:cubicBezTo>
                    <a:pt x="839" y="2047"/>
                    <a:pt x="844" y="2046"/>
                    <a:pt x="844" y="2039"/>
                  </a:cubicBezTo>
                  <a:cubicBezTo>
                    <a:pt x="847" y="2039"/>
                    <a:pt x="845" y="2034"/>
                    <a:pt x="850" y="2035"/>
                  </a:cubicBezTo>
                  <a:cubicBezTo>
                    <a:pt x="850" y="2031"/>
                    <a:pt x="851" y="2028"/>
                    <a:pt x="852" y="2026"/>
                  </a:cubicBezTo>
                  <a:cubicBezTo>
                    <a:pt x="860" y="2020"/>
                    <a:pt x="863" y="2009"/>
                    <a:pt x="870" y="2002"/>
                  </a:cubicBezTo>
                  <a:cubicBezTo>
                    <a:pt x="872" y="2002"/>
                    <a:pt x="872" y="1999"/>
                    <a:pt x="872" y="1996"/>
                  </a:cubicBezTo>
                  <a:cubicBezTo>
                    <a:pt x="875" y="1995"/>
                    <a:pt x="876" y="1993"/>
                    <a:pt x="876" y="1989"/>
                  </a:cubicBezTo>
                  <a:cubicBezTo>
                    <a:pt x="882" y="1987"/>
                    <a:pt x="883" y="1982"/>
                    <a:pt x="887" y="1978"/>
                  </a:cubicBezTo>
                  <a:cubicBezTo>
                    <a:pt x="890" y="1974"/>
                    <a:pt x="891" y="1969"/>
                    <a:pt x="896" y="1967"/>
                  </a:cubicBezTo>
                  <a:cubicBezTo>
                    <a:pt x="896" y="1961"/>
                    <a:pt x="902" y="1958"/>
                    <a:pt x="905" y="1954"/>
                  </a:cubicBezTo>
                  <a:cubicBezTo>
                    <a:pt x="908" y="1944"/>
                    <a:pt x="918" y="1940"/>
                    <a:pt x="922" y="1930"/>
                  </a:cubicBezTo>
                  <a:cubicBezTo>
                    <a:pt x="926" y="1928"/>
                    <a:pt x="931" y="1926"/>
                    <a:pt x="931" y="1919"/>
                  </a:cubicBezTo>
                  <a:cubicBezTo>
                    <a:pt x="939" y="1920"/>
                    <a:pt x="937" y="1911"/>
                    <a:pt x="944" y="1911"/>
                  </a:cubicBezTo>
                  <a:cubicBezTo>
                    <a:pt x="947" y="1900"/>
                    <a:pt x="958" y="1897"/>
                    <a:pt x="961" y="1887"/>
                  </a:cubicBezTo>
                  <a:cubicBezTo>
                    <a:pt x="966" y="1884"/>
                    <a:pt x="970" y="1880"/>
                    <a:pt x="972" y="1876"/>
                  </a:cubicBezTo>
                  <a:cubicBezTo>
                    <a:pt x="975" y="1872"/>
                    <a:pt x="981" y="1870"/>
                    <a:pt x="981" y="1863"/>
                  </a:cubicBezTo>
                  <a:cubicBezTo>
                    <a:pt x="988" y="1862"/>
                    <a:pt x="990" y="1857"/>
                    <a:pt x="994" y="1854"/>
                  </a:cubicBezTo>
                  <a:cubicBezTo>
                    <a:pt x="998" y="1854"/>
                    <a:pt x="996" y="1848"/>
                    <a:pt x="1001" y="1850"/>
                  </a:cubicBezTo>
                  <a:cubicBezTo>
                    <a:pt x="1001" y="1847"/>
                    <a:pt x="1004" y="1846"/>
                    <a:pt x="1005" y="1843"/>
                  </a:cubicBezTo>
                  <a:cubicBezTo>
                    <a:pt x="1013" y="1836"/>
                    <a:pt x="1022" y="1830"/>
                    <a:pt x="1029" y="1821"/>
                  </a:cubicBezTo>
                  <a:cubicBezTo>
                    <a:pt x="1032" y="1820"/>
                    <a:pt x="1033" y="1818"/>
                    <a:pt x="1033" y="1815"/>
                  </a:cubicBezTo>
                  <a:cubicBezTo>
                    <a:pt x="1038" y="1815"/>
                    <a:pt x="1038" y="1812"/>
                    <a:pt x="1040" y="1810"/>
                  </a:cubicBezTo>
                  <a:cubicBezTo>
                    <a:pt x="1043" y="1806"/>
                    <a:pt x="1046" y="1802"/>
                    <a:pt x="1051" y="1799"/>
                  </a:cubicBezTo>
                  <a:cubicBezTo>
                    <a:pt x="1059" y="1793"/>
                    <a:pt x="1061" y="1779"/>
                    <a:pt x="1073" y="1776"/>
                  </a:cubicBezTo>
                  <a:cubicBezTo>
                    <a:pt x="1073" y="1763"/>
                    <a:pt x="1083" y="1760"/>
                    <a:pt x="1086" y="1749"/>
                  </a:cubicBezTo>
                  <a:cubicBezTo>
                    <a:pt x="1089" y="1747"/>
                    <a:pt x="1088" y="1739"/>
                    <a:pt x="1094" y="1738"/>
                  </a:cubicBezTo>
                  <a:cubicBezTo>
                    <a:pt x="1095" y="1736"/>
                    <a:pt x="1094" y="1732"/>
                    <a:pt x="1097" y="1732"/>
                  </a:cubicBezTo>
                  <a:cubicBezTo>
                    <a:pt x="1096" y="1728"/>
                    <a:pt x="1100" y="1726"/>
                    <a:pt x="1097" y="1725"/>
                  </a:cubicBezTo>
                  <a:cubicBezTo>
                    <a:pt x="1092" y="1733"/>
                    <a:pt x="1086" y="1739"/>
                    <a:pt x="1081" y="1747"/>
                  </a:cubicBezTo>
                  <a:cubicBezTo>
                    <a:pt x="1078" y="1756"/>
                    <a:pt x="1070" y="1760"/>
                    <a:pt x="1068" y="1771"/>
                  </a:cubicBezTo>
                  <a:cubicBezTo>
                    <a:pt x="1064" y="1773"/>
                    <a:pt x="1059" y="1775"/>
                    <a:pt x="1057" y="1780"/>
                  </a:cubicBezTo>
                  <a:cubicBezTo>
                    <a:pt x="1054" y="1783"/>
                    <a:pt x="1053" y="1790"/>
                    <a:pt x="1046" y="1791"/>
                  </a:cubicBezTo>
                  <a:cubicBezTo>
                    <a:pt x="1046" y="1793"/>
                    <a:pt x="1046" y="1796"/>
                    <a:pt x="1042" y="1795"/>
                  </a:cubicBezTo>
                  <a:cubicBezTo>
                    <a:pt x="1041" y="1798"/>
                    <a:pt x="1040" y="1800"/>
                    <a:pt x="1038" y="1802"/>
                  </a:cubicBezTo>
                  <a:cubicBezTo>
                    <a:pt x="1034" y="1806"/>
                    <a:pt x="1029" y="1807"/>
                    <a:pt x="1027" y="1813"/>
                  </a:cubicBezTo>
                  <a:cubicBezTo>
                    <a:pt x="1025" y="1818"/>
                    <a:pt x="1020" y="1819"/>
                    <a:pt x="1016" y="1821"/>
                  </a:cubicBezTo>
                  <a:cubicBezTo>
                    <a:pt x="1016" y="1828"/>
                    <a:pt x="1007" y="1826"/>
                    <a:pt x="1007" y="1834"/>
                  </a:cubicBezTo>
                  <a:cubicBezTo>
                    <a:pt x="1000" y="1833"/>
                    <a:pt x="1001" y="1841"/>
                    <a:pt x="996" y="1843"/>
                  </a:cubicBezTo>
                  <a:cubicBezTo>
                    <a:pt x="993" y="1847"/>
                    <a:pt x="987" y="1848"/>
                    <a:pt x="983" y="1852"/>
                  </a:cubicBezTo>
                  <a:cubicBezTo>
                    <a:pt x="981" y="1858"/>
                    <a:pt x="975" y="1859"/>
                    <a:pt x="972" y="1865"/>
                  </a:cubicBezTo>
                  <a:cubicBezTo>
                    <a:pt x="968" y="1865"/>
                    <a:pt x="971" y="1872"/>
                    <a:pt x="966" y="1871"/>
                  </a:cubicBezTo>
                  <a:cubicBezTo>
                    <a:pt x="964" y="1874"/>
                    <a:pt x="961" y="1876"/>
                    <a:pt x="959" y="1878"/>
                  </a:cubicBezTo>
                  <a:cubicBezTo>
                    <a:pt x="958" y="1881"/>
                    <a:pt x="956" y="1883"/>
                    <a:pt x="955" y="1887"/>
                  </a:cubicBezTo>
                  <a:cubicBezTo>
                    <a:pt x="950" y="1886"/>
                    <a:pt x="948" y="1888"/>
                    <a:pt x="948" y="1893"/>
                  </a:cubicBezTo>
                  <a:cubicBezTo>
                    <a:pt x="946" y="1896"/>
                    <a:pt x="940" y="1894"/>
                    <a:pt x="942" y="1900"/>
                  </a:cubicBezTo>
                  <a:cubicBezTo>
                    <a:pt x="940" y="1902"/>
                    <a:pt x="934" y="1900"/>
                    <a:pt x="935" y="1906"/>
                  </a:cubicBezTo>
                  <a:cubicBezTo>
                    <a:pt x="930" y="1909"/>
                    <a:pt x="928" y="1915"/>
                    <a:pt x="922" y="1917"/>
                  </a:cubicBezTo>
                  <a:cubicBezTo>
                    <a:pt x="921" y="1925"/>
                    <a:pt x="911" y="1924"/>
                    <a:pt x="911" y="1932"/>
                  </a:cubicBezTo>
                  <a:cubicBezTo>
                    <a:pt x="901" y="1939"/>
                    <a:pt x="896" y="1952"/>
                    <a:pt x="887" y="1961"/>
                  </a:cubicBezTo>
                  <a:cubicBezTo>
                    <a:pt x="884" y="1965"/>
                    <a:pt x="883" y="1973"/>
                    <a:pt x="876" y="1974"/>
                  </a:cubicBezTo>
                  <a:cubicBezTo>
                    <a:pt x="875" y="1982"/>
                    <a:pt x="871" y="1986"/>
                    <a:pt x="865" y="1989"/>
                  </a:cubicBezTo>
                  <a:cubicBezTo>
                    <a:pt x="868" y="1996"/>
                    <a:pt x="862" y="1994"/>
                    <a:pt x="861" y="1998"/>
                  </a:cubicBezTo>
                  <a:cubicBezTo>
                    <a:pt x="857" y="1998"/>
                    <a:pt x="860" y="2005"/>
                    <a:pt x="857" y="2007"/>
                  </a:cubicBezTo>
                  <a:cubicBezTo>
                    <a:pt x="854" y="2008"/>
                    <a:pt x="853" y="2011"/>
                    <a:pt x="852" y="2015"/>
                  </a:cubicBezTo>
                  <a:cubicBezTo>
                    <a:pt x="845" y="2012"/>
                    <a:pt x="851" y="2023"/>
                    <a:pt x="846" y="2022"/>
                  </a:cubicBezTo>
                  <a:cubicBezTo>
                    <a:pt x="840" y="2033"/>
                    <a:pt x="831" y="2040"/>
                    <a:pt x="826" y="2052"/>
                  </a:cubicBezTo>
                  <a:cubicBezTo>
                    <a:pt x="821" y="2056"/>
                    <a:pt x="822" y="2066"/>
                    <a:pt x="815" y="2068"/>
                  </a:cubicBezTo>
                  <a:cubicBezTo>
                    <a:pt x="816" y="2073"/>
                    <a:pt x="815" y="2076"/>
                    <a:pt x="811" y="2076"/>
                  </a:cubicBezTo>
                  <a:cubicBezTo>
                    <a:pt x="813" y="2080"/>
                    <a:pt x="807" y="2086"/>
                    <a:pt x="807" y="2081"/>
                  </a:cubicBezTo>
                  <a:cubicBezTo>
                    <a:pt x="807" y="2074"/>
                    <a:pt x="811" y="2072"/>
                    <a:pt x="813" y="2068"/>
                  </a:cubicBezTo>
                  <a:cubicBezTo>
                    <a:pt x="813" y="2061"/>
                    <a:pt x="818" y="2059"/>
                    <a:pt x="820" y="2055"/>
                  </a:cubicBezTo>
                  <a:cubicBezTo>
                    <a:pt x="820" y="2048"/>
                    <a:pt x="825" y="2047"/>
                    <a:pt x="826" y="2042"/>
                  </a:cubicBezTo>
                  <a:cubicBezTo>
                    <a:pt x="832" y="2040"/>
                    <a:pt x="830" y="2031"/>
                    <a:pt x="833" y="2026"/>
                  </a:cubicBezTo>
                  <a:cubicBezTo>
                    <a:pt x="840" y="2020"/>
                    <a:pt x="843" y="2010"/>
                    <a:pt x="850" y="2004"/>
                  </a:cubicBezTo>
                  <a:cubicBezTo>
                    <a:pt x="851" y="1996"/>
                    <a:pt x="854" y="1990"/>
                    <a:pt x="859" y="1987"/>
                  </a:cubicBezTo>
                  <a:cubicBezTo>
                    <a:pt x="858" y="1977"/>
                    <a:pt x="867" y="1977"/>
                    <a:pt x="868" y="1970"/>
                  </a:cubicBezTo>
                  <a:cubicBezTo>
                    <a:pt x="877" y="1961"/>
                    <a:pt x="882" y="1949"/>
                    <a:pt x="892" y="1941"/>
                  </a:cubicBezTo>
                  <a:cubicBezTo>
                    <a:pt x="899" y="1931"/>
                    <a:pt x="906" y="1921"/>
                    <a:pt x="916" y="1913"/>
                  </a:cubicBezTo>
                  <a:cubicBezTo>
                    <a:pt x="913" y="1906"/>
                    <a:pt x="923" y="1911"/>
                    <a:pt x="920" y="1904"/>
                  </a:cubicBezTo>
                  <a:cubicBezTo>
                    <a:pt x="924" y="1904"/>
                    <a:pt x="922" y="1897"/>
                    <a:pt x="927" y="1898"/>
                  </a:cubicBezTo>
                  <a:cubicBezTo>
                    <a:pt x="928" y="1894"/>
                    <a:pt x="930" y="1892"/>
                    <a:pt x="933" y="1891"/>
                  </a:cubicBezTo>
                  <a:cubicBezTo>
                    <a:pt x="941" y="1891"/>
                    <a:pt x="928" y="1884"/>
                    <a:pt x="935" y="1885"/>
                  </a:cubicBezTo>
                  <a:cubicBezTo>
                    <a:pt x="941" y="1882"/>
                    <a:pt x="945" y="1877"/>
                    <a:pt x="948" y="1871"/>
                  </a:cubicBezTo>
                  <a:cubicBezTo>
                    <a:pt x="951" y="1870"/>
                    <a:pt x="954" y="1868"/>
                    <a:pt x="955" y="1865"/>
                  </a:cubicBezTo>
                  <a:cubicBezTo>
                    <a:pt x="965" y="1867"/>
                    <a:pt x="953" y="1858"/>
                    <a:pt x="959" y="1858"/>
                  </a:cubicBezTo>
                  <a:cubicBezTo>
                    <a:pt x="967" y="1862"/>
                    <a:pt x="963" y="1852"/>
                    <a:pt x="970" y="1854"/>
                  </a:cubicBezTo>
                  <a:cubicBezTo>
                    <a:pt x="972" y="1850"/>
                    <a:pt x="975" y="1848"/>
                    <a:pt x="977" y="1843"/>
                  </a:cubicBezTo>
                  <a:cubicBezTo>
                    <a:pt x="982" y="1843"/>
                    <a:pt x="985" y="1840"/>
                    <a:pt x="985" y="1834"/>
                  </a:cubicBezTo>
                  <a:cubicBezTo>
                    <a:pt x="994" y="1837"/>
                    <a:pt x="989" y="1826"/>
                    <a:pt x="996" y="1828"/>
                  </a:cubicBezTo>
                  <a:cubicBezTo>
                    <a:pt x="998" y="1823"/>
                    <a:pt x="1001" y="1819"/>
                    <a:pt x="1007" y="1819"/>
                  </a:cubicBezTo>
                  <a:cubicBezTo>
                    <a:pt x="1007" y="1810"/>
                    <a:pt x="1018" y="1811"/>
                    <a:pt x="1018" y="1802"/>
                  </a:cubicBezTo>
                  <a:cubicBezTo>
                    <a:pt x="1021" y="1802"/>
                    <a:pt x="1021" y="1800"/>
                    <a:pt x="1022" y="1799"/>
                  </a:cubicBezTo>
                  <a:cubicBezTo>
                    <a:pt x="1024" y="1798"/>
                    <a:pt x="1025" y="1796"/>
                    <a:pt x="1027" y="1795"/>
                  </a:cubicBezTo>
                  <a:cubicBezTo>
                    <a:pt x="1027" y="1791"/>
                    <a:pt x="1033" y="1791"/>
                    <a:pt x="1033" y="1786"/>
                  </a:cubicBezTo>
                  <a:cubicBezTo>
                    <a:pt x="1040" y="1783"/>
                    <a:pt x="1042" y="1777"/>
                    <a:pt x="1046" y="1771"/>
                  </a:cubicBezTo>
                  <a:cubicBezTo>
                    <a:pt x="1052" y="1767"/>
                    <a:pt x="1057" y="1761"/>
                    <a:pt x="1060" y="1754"/>
                  </a:cubicBezTo>
                  <a:cubicBezTo>
                    <a:pt x="1059" y="1751"/>
                    <a:pt x="1057" y="1752"/>
                    <a:pt x="1055" y="1754"/>
                  </a:cubicBezTo>
                  <a:cubicBezTo>
                    <a:pt x="1055" y="1757"/>
                    <a:pt x="1052" y="1757"/>
                    <a:pt x="1051" y="1760"/>
                  </a:cubicBezTo>
                  <a:cubicBezTo>
                    <a:pt x="1046" y="1763"/>
                    <a:pt x="1043" y="1767"/>
                    <a:pt x="1040" y="1771"/>
                  </a:cubicBezTo>
                  <a:cubicBezTo>
                    <a:pt x="1033" y="1778"/>
                    <a:pt x="1026" y="1785"/>
                    <a:pt x="1022" y="1795"/>
                  </a:cubicBezTo>
                  <a:cubicBezTo>
                    <a:pt x="1016" y="1796"/>
                    <a:pt x="1014" y="1801"/>
                    <a:pt x="1009" y="1804"/>
                  </a:cubicBezTo>
                  <a:cubicBezTo>
                    <a:pt x="1009" y="1807"/>
                    <a:pt x="1004" y="1806"/>
                    <a:pt x="1005" y="1810"/>
                  </a:cubicBezTo>
                  <a:cubicBezTo>
                    <a:pt x="1001" y="1810"/>
                    <a:pt x="1002" y="1816"/>
                    <a:pt x="996" y="1815"/>
                  </a:cubicBezTo>
                  <a:cubicBezTo>
                    <a:pt x="995" y="1821"/>
                    <a:pt x="989" y="1824"/>
                    <a:pt x="985" y="1828"/>
                  </a:cubicBezTo>
                  <a:cubicBezTo>
                    <a:pt x="985" y="1831"/>
                    <a:pt x="980" y="1830"/>
                    <a:pt x="981" y="1834"/>
                  </a:cubicBezTo>
                  <a:cubicBezTo>
                    <a:pt x="974" y="1832"/>
                    <a:pt x="976" y="1838"/>
                    <a:pt x="972" y="1839"/>
                  </a:cubicBezTo>
                  <a:cubicBezTo>
                    <a:pt x="965" y="1847"/>
                    <a:pt x="957" y="1854"/>
                    <a:pt x="948" y="1861"/>
                  </a:cubicBezTo>
                  <a:cubicBezTo>
                    <a:pt x="942" y="1871"/>
                    <a:pt x="933" y="1877"/>
                    <a:pt x="924" y="1885"/>
                  </a:cubicBezTo>
                  <a:cubicBezTo>
                    <a:pt x="920" y="1894"/>
                    <a:pt x="911" y="1899"/>
                    <a:pt x="907" y="1909"/>
                  </a:cubicBezTo>
                  <a:cubicBezTo>
                    <a:pt x="901" y="1916"/>
                    <a:pt x="895" y="1924"/>
                    <a:pt x="887" y="1930"/>
                  </a:cubicBezTo>
                  <a:cubicBezTo>
                    <a:pt x="880" y="1937"/>
                    <a:pt x="876" y="1947"/>
                    <a:pt x="868" y="1952"/>
                  </a:cubicBezTo>
                  <a:cubicBezTo>
                    <a:pt x="864" y="1963"/>
                    <a:pt x="856" y="1968"/>
                    <a:pt x="852" y="1978"/>
                  </a:cubicBezTo>
                  <a:cubicBezTo>
                    <a:pt x="845" y="1985"/>
                    <a:pt x="842" y="1995"/>
                    <a:pt x="837" y="2004"/>
                  </a:cubicBezTo>
                  <a:cubicBezTo>
                    <a:pt x="836" y="2010"/>
                    <a:pt x="832" y="2012"/>
                    <a:pt x="828" y="2015"/>
                  </a:cubicBezTo>
                  <a:cubicBezTo>
                    <a:pt x="828" y="2019"/>
                    <a:pt x="829" y="2023"/>
                    <a:pt x="824" y="2022"/>
                  </a:cubicBezTo>
                  <a:cubicBezTo>
                    <a:pt x="824" y="2026"/>
                    <a:pt x="824" y="2029"/>
                    <a:pt x="822" y="2031"/>
                  </a:cubicBezTo>
                  <a:cubicBezTo>
                    <a:pt x="821" y="2036"/>
                    <a:pt x="813" y="2035"/>
                    <a:pt x="815" y="2044"/>
                  </a:cubicBezTo>
                  <a:cubicBezTo>
                    <a:pt x="811" y="2046"/>
                    <a:pt x="810" y="2053"/>
                    <a:pt x="807" y="2057"/>
                  </a:cubicBezTo>
                  <a:cubicBezTo>
                    <a:pt x="807" y="2064"/>
                    <a:pt x="800" y="2064"/>
                    <a:pt x="800" y="2072"/>
                  </a:cubicBezTo>
                  <a:cubicBezTo>
                    <a:pt x="796" y="2076"/>
                    <a:pt x="799" y="2086"/>
                    <a:pt x="791" y="2085"/>
                  </a:cubicBezTo>
                  <a:cubicBezTo>
                    <a:pt x="797" y="2078"/>
                    <a:pt x="790" y="2069"/>
                    <a:pt x="789" y="2061"/>
                  </a:cubicBezTo>
                  <a:cubicBezTo>
                    <a:pt x="798" y="2057"/>
                    <a:pt x="795" y="2042"/>
                    <a:pt x="802" y="2037"/>
                  </a:cubicBezTo>
                  <a:cubicBezTo>
                    <a:pt x="796" y="2034"/>
                    <a:pt x="805" y="2030"/>
                    <a:pt x="802" y="2024"/>
                  </a:cubicBezTo>
                  <a:cubicBezTo>
                    <a:pt x="806" y="2022"/>
                    <a:pt x="806" y="2016"/>
                    <a:pt x="811" y="2015"/>
                  </a:cubicBezTo>
                  <a:cubicBezTo>
                    <a:pt x="814" y="2015"/>
                    <a:pt x="810" y="2007"/>
                    <a:pt x="815" y="2004"/>
                  </a:cubicBezTo>
                  <a:cubicBezTo>
                    <a:pt x="818" y="2004"/>
                    <a:pt x="819" y="2002"/>
                    <a:pt x="820" y="2000"/>
                  </a:cubicBezTo>
                  <a:cubicBezTo>
                    <a:pt x="819" y="1996"/>
                    <a:pt x="823" y="1996"/>
                    <a:pt x="824" y="1994"/>
                  </a:cubicBezTo>
                  <a:cubicBezTo>
                    <a:pt x="824" y="1987"/>
                    <a:pt x="828" y="1984"/>
                    <a:pt x="828" y="1978"/>
                  </a:cubicBezTo>
                  <a:cubicBezTo>
                    <a:pt x="834" y="1980"/>
                    <a:pt x="833" y="1974"/>
                    <a:pt x="835" y="1972"/>
                  </a:cubicBezTo>
                  <a:cubicBezTo>
                    <a:pt x="839" y="1971"/>
                    <a:pt x="839" y="1966"/>
                    <a:pt x="842" y="1963"/>
                  </a:cubicBezTo>
                  <a:cubicBezTo>
                    <a:pt x="848" y="1959"/>
                    <a:pt x="845" y="1946"/>
                    <a:pt x="855" y="1946"/>
                  </a:cubicBezTo>
                  <a:cubicBezTo>
                    <a:pt x="861" y="1933"/>
                    <a:pt x="871" y="1922"/>
                    <a:pt x="879" y="1911"/>
                  </a:cubicBezTo>
                  <a:cubicBezTo>
                    <a:pt x="883" y="1906"/>
                    <a:pt x="889" y="1902"/>
                    <a:pt x="892" y="1895"/>
                  </a:cubicBezTo>
                  <a:cubicBezTo>
                    <a:pt x="893" y="1895"/>
                    <a:pt x="894" y="1894"/>
                    <a:pt x="894" y="1891"/>
                  </a:cubicBezTo>
                  <a:cubicBezTo>
                    <a:pt x="896" y="1891"/>
                    <a:pt x="899" y="1890"/>
                    <a:pt x="898" y="1887"/>
                  </a:cubicBezTo>
                  <a:cubicBezTo>
                    <a:pt x="901" y="1885"/>
                    <a:pt x="905" y="1883"/>
                    <a:pt x="907" y="1880"/>
                  </a:cubicBezTo>
                  <a:cubicBezTo>
                    <a:pt x="908" y="1877"/>
                    <a:pt x="910" y="1875"/>
                    <a:pt x="913" y="1874"/>
                  </a:cubicBezTo>
                  <a:cubicBezTo>
                    <a:pt x="918" y="1873"/>
                    <a:pt x="915" y="1865"/>
                    <a:pt x="922" y="1867"/>
                  </a:cubicBezTo>
                  <a:cubicBezTo>
                    <a:pt x="924" y="1864"/>
                    <a:pt x="925" y="1860"/>
                    <a:pt x="931" y="1861"/>
                  </a:cubicBezTo>
                  <a:cubicBezTo>
                    <a:pt x="930" y="1855"/>
                    <a:pt x="934" y="1853"/>
                    <a:pt x="940" y="1854"/>
                  </a:cubicBezTo>
                  <a:cubicBezTo>
                    <a:pt x="938" y="1843"/>
                    <a:pt x="948" y="1844"/>
                    <a:pt x="951" y="1837"/>
                  </a:cubicBezTo>
                  <a:cubicBezTo>
                    <a:pt x="960" y="1831"/>
                    <a:pt x="966" y="1823"/>
                    <a:pt x="975" y="1817"/>
                  </a:cubicBezTo>
                  <a:cubicBezTo>
                    <a:pt x="977" y="1812"/>
                    <a:pt x="982" y="1810"/>
                    <a:pt x="983" y="1804"/>
                  </a:cubicBezTo>
                  <a:cubicBezTo>
                    <a:pt x="992" y="1805"/>
                    <a:pt x="989" y="1795"/>
                    <a:pt x="996" y="1795"/>
                  </a:cubicBezTo>
                  <a:cubicBezTo>
                    <a:pt x="996" y="1787"/>
                    <a:pt x="1004" y="1788"/>
                    <a:pt x="1005" y="1782"/>
                  </a:cubicBezTo>
                  <a:cubicBezTo>
                    <a:pt x="1012" y="1781"/>
                    <a:pt x="1011" y="1774"/>
                    <a:pt x="1018" y="1773"/>
                  </a:cubicBezTo>
                  <a:cubicBezTo>
                    <a:pt x="1019" y="1767"/>
                    <a:pt x="1026" y="1766"/>
                    <a:pt x="1029" y="1762"/>
                  </a:cubicBezTo>
                  <a:cubicBezTo>
                    <a:pt x="1029" y="1755"/>
                    <a:pt x="1036" y="1755"/>
                    <a:pt x="1038" y="1749"/>
                  </a:cubicBezTo>
                  <a:cubicBezTo>
                    <a:pt x="1046" y="1743"/>
                    <a:pt x="1053" y="1735"/>
                    <a:pt x="1060" y="1728"/>
                  </a:cubicBezTo>
                  <a:cubicBezTo>
                    <a:pt x="1067" y="1720"/>
                    <a:pt x="1072" y="1710"/>
                    <a:pt x="1079" y="1704"/>
                  </a:cubicBezTo>
                  <a:cubicBezTo>
                    <a:pt x="1081" y="1691"/>
                    <a:pt x="1092" y="1687"/>
                    <a:pt x="1094" y="1675"/>
                  </a:cubicBezTo>
                  <a:cubicBezTo>
                    <a:pt x="1097" y="1675"/>
                    <a:pt x="1097" y="1670"/>
                    <a:pt x="1099" y="1669"/>
                  </a:cubicBezTo>
                  <a:cubicBezTo>
                    <a:pt x="1102" y="1668"/>
                    <a:pt x="1103" y="1666"/>
                    <a:pt x="1103" y="1662"/>
                  </a:cubicBezTo>
                  <a:cubicBezTo>
                    <a:pt x="1107" y="1662"/>
                    <a:pt x="1104" y="1656"/>
                    <a:pt x="1108" y="1656"/>
                  </a:cubicBezTo>
                  <a:cubicBezTo>
                    <a:pt x="1110" y="1652"/>
                    <a:pt x="1110" y="1650"/>
                    <a:pt x="1108" y="1647"/>
                  </a:cubicBezTo>
                  <a:cubicBezTo>
                    <a:pt x="1117" y="1649"/>
                    <a:pt x="1114" y="1637"/>
                    <a:pt x="1118" y="1634"/>
                  </a:cubicBezTo>
                  <a:cubicBezTo>
                    <a:pt x="1124" y="1631"/>
                    <a:pt x="1125" y="1623"/>
                    <a:pt x="1129" y="1619"/>
                  </a:cubicBezTo>
                  <a:cubicBezTo>
                    <a:pt x="1134" y="1614"/>
                    <a:pt x="1136" y="1608"/>
                    <a:pt x="1140" y="1603"/>
                  </a:cubicBezTo>
                  <a:cubicBezTo>
                    <a:pt x="1141" y="1596"/>
                    <a:pt x="1148" y="1593"/>
                    <a:pt x="1149" y="1586"/>
                  </a:cubicBezTo>
                  <a:cubicBezTo>
                    <a:pt x="1154" y="1582"/>
                    <a:pt x="1155" y="1574"/>
                    <a:pt x="1158" y="1568"/>
                  </a:cubicBezTo>
                  <a:cubicBezTo>
                    <a:pt x="1159" y="1561"/>
                    <a:pt x="1165" y="1559"/>
                    <a:pt x="1164" y="1549"/>
                  </a:cubicBezTo>
                  <a:cubicBezTo>
                    <a:pt x="1169" y="1545"/>
                    <a:pt x="1169" y="1536"/>
                    <a:pt x="1171" y="1529"/>
                  </a:cubicBezTo>
                  <a:cubicBezTo>
                    <a:pt x="1173" y="1527"/>
                    <a:pt x="1174" y="1523"/>
                    <a:pt x="1173" y="1518"/>
                  </a:cubicBezTo>
                  <a:cubicBezTo>
                    <a:pt x="1176" y="1520"/>
                    <a:pt x="1176" y="1508"/>
                    <a:pt x="1173" y="1510"/>
                  </a:cubicBezTo>
                  <a:close/>
                  <a:moveTo>
                    <a:pt x="850" y="1826"/>
                  </a:moveTo>
                  <a:cubicBezTo>
                    <a:pt x="854" y="1822"/>
                    <a:pt x="857" y="1818"/>
                    <a:pt x="859" y="1813"/>
                  </a:cubicBezTo>
                  <a:cubicBezTo>
                    <a:pt x="865" y="1816"/>
                    <a:pt x="854" y="1821"/>
                    <a:pt x="855" y="1826"/>
                  </a:cubicBezTo>
                  <a:cubicBezTo>
                    <a:pt x="851" y="1829"/>
                    <a:pt x="849" y="1835"/>
                    <a:pt x="846" y="1839"/>
                  </a:cubicBezTo>
                  <a:cubicBezTo>
                    <a:pt x="840" y="1835"/>
                    <a:pt x="851" y="1831"/>
                    <a:pt x="850" y="1826"/>
                  </a:cubicBezTo>
                  <a:close/>
                  <a:moveTo>
                    <a:pt x="846" y="1704"/>
                  </a:moveTo>
                  <a:cubicBezTo>
                    <a:pt x="848" y="1700"/>
                    <a:pt x="848" y="1705"/>
                    <a:pt x="848" y="1708"/>
                  </a:cubicBezTo>
                  <a:cubicBezTo>
                    <a:pt x="846" y="1712"/>
                    <a:pt x="846" y="1707"/>
                    <a:pt x="846" y="1704"/>
                  </a:cubicBezTo>
                  <a:close/>
                  <a:moveTo>
                    <a:pt x="804" y="2087"/>
                  </a:moveTo>
                  <a:cubicBezTo>
                    <a:pt x="806" y="2083"/>
                    <a:pt x="808" y="2090"/>
                    <a:pt x="804" y="2089"/>
                  </a:cubicBezTo>
                  <a:cubicBezTo>
                    <a:pt x="805" y="2093"/>
                    <a:pt x="802" y="2094"/>
                    <a:pt x="802" y="2098"/>
                  </a:cubicBezTo>
                  <a:cubicBezTo>
                    <a:pt x="797" y="2103"/>
                    <a:pt x="802" y="2089"/>
                    <a:pt x="804" y="2087"/>
                  </a:cubicBezTo>
                  <a:close/>
                  <a:moveTo>
                    <a:pt x="785" y="2116"/>
                  </a:moveTo>
                  <a:cubicBezTo>
                    <a:pt x="779" y="2112"/>
                    <a:pt x="785" y="2103"/>
                    <a:pt x="787" y="2100"/>
                  </a:cubicBezTo>
                  <a:cubicBezTo>
                    <a:pt x="793" y="2104"/>
                    <a:pt x="782" y="2108"/>
                    <a:pt x="785" y="2116"/>
                  </a:cubicBezTo>
                  <a:close/>
                  <a:moveTo>
                    <a:pt x="813" y="1915"/>
                  </a:moveTo>
                  <a:cubicBezTo>
                    <a:pt x="819" y="1921"/>
                    <a:pt x="812" y="1933"/>
                    <a:pt x="811" y="1939"/>
                  </a:cubicBezTo>
                  <a:cubicBezTo>
                    <a:pt x="806" y="1934"/>
                    <a:pt x="816" y="1925"/>
                    <a:pt x="813" y="1915"/>
                  </a:cubicBezTo>
                  <a:close/>
                  <a:moveTo>
                    <a:pt x="809" y="1882"/>
                  </a:moveTo>
                  <a:cubicBezTo>
                    <a:pt x="817" y="1885"/>
                    <a:pt x="809" y="1890"/>
                    <a:pt x="811" y="1898"/>
                  </a:cubicBezTo>
                  <a:cubicBezTo>
                    <a:pt x="806" y="1897"/>
                    <a:pt x="810" y="1887"/>
                    <a:pt x="809" y="1882"/>
                  </a:cubicBezTo>
                  <a:close/>
                  <a:moveTo>
                    <a:pt x="809" y="1952"/>
                  </a:moveTo>
                  <a:cubicBezTo>
                    <a:pt x="819" y="1956"/>
                    <a:pt x="804" y="1962"/>
                    <a:pt x="807" y="1972"/>
                  </a:cubicBezTo>
                  <a:cubicBezTo>
                    <a:pt x="799" y="1965"/>
                    <a:pt x="812" y="1961"/>
                    <a:pt x="809" y="1952"/>
                  </a:cubicBezTo>
                  <a:close/>
                  <a:moveTo>
                    <a:pt x="1097" y="1666"/>
                  </a:moveTo>
                  <a:cubicBezTo>
                    <a:pt x="1091" y="1666"/>
                    <a:pt x="1095" y="1675"/>
                    <a:pt x="1090" y="1675"/>
                  </a:cubicBezTo>
                  <a:cubicBezTo>
                    <a:pt x="1086" y="1681"/>
                    <a:pt x="1081" y="1687"/>
                    <a:pt x="1077" y="1693"/>
                  </a:cubicBezTo>
                  <a:cubicBezTo>
                    <a:pt x="1078" y="1696"/>
                    <a:pt x="1075" y="1697"/>
                    <a:pt x="1073" y="1697"/>
                  </a:cubicBezTo>
                  <a:cubicBezTo>
                    <a:pt x="1073" y="1700"/>
                    <a:pt x="1072" y="1701"/>
                    <a:pt x="1070" y="1701"/>
                  </a:cubicBezTo>
                  <a:cubicBezTo>
                    <a:pt x="1068" y="1704"/>
                    <a:pt x="1068" y="1709"/>
                    <a:pt x="1064" y="1710"/>
                  </a:cubicBezTo>
                  <a:cubicBezTo>
                    <a:pt x="1062" y="1719"/>
                    <a:pt x="1052" y="1719"/>
                    <a:pt x="1051" y="1728"/>
                  </a:cubicBezTo>
                  <a:cubicBezTo>
                    <a:pt x="1047" y="1728"/>
                    <a:pt x="1049" y="1736"/>
                    <a:pt x="1042" y="1734"/>
                  </a:cubicBezTo>
                  <a:cubicBezTo>
                    <a:pt x="1041" y="1739"/>
                    <a:pt x="1036" y="1738"/>
                    <a:pt x="1036" y="1743"/>
                  </a:cubicBezTo>
                  <a:cubicBezTo>
                    <a:pt x="1032" y="1749"/>
                    <a:pt x="1023" y="1751"/>
                    <a:pt x="1020" y="1758"/>
                  </a:cubicBezTo>
                  <a:cubicBezTo>
                    <a:pt x="1015" y="1763"/>
                    <a:pt x="1008" y="1766"/>
                    <a:pt x="1005" y="1773"/>
                  </a:cubicBezTo>
                  <a:cubicBezTo>
                    <a:pt x="1000" y="1778"/>
                    <a:pt x="992" y="1780"/>
                    <a:pt x="992" y="1789"/>
                  </a:cubicBezTo>
                  <a:cubicBezTo>
                    <a:pt x="984" y="1785"/>
                    <a:pt x="988" y="1795"/>
                    <a:pt x="981" y="1793"/>
                  </a:cubicBezTo>
                  <a:cubicBezTo>
                    <a:pt x="976" y="1802"/>
                    <a:pt x="968" y="1807"/>
                    <a:pt x="964" y="1817"/>
                  </a:cubicBezTo>
                  <a:cubicBezTo>
                    <a:pt x="957" y="1814"/>
                    <a:pt x="958" y="1820"/>
                    <a:pt x="955" y="1821"/>
                  </a:cubicBezTo>
                  <a:cubicBezTo>
                    <a:pt x="953" y="1824"/>
                    <a:pt x="951" y="1826"/>
                    <a:pt x="948" y="1828"/>
                  </a:cubicBezTo>
                  <a:cubicBezTo>
                    <a:pt x="943" y="1831"/>
                    <a:pt x="941" y="1837"/>
                    <a:pt x="937" y="1841"/>
                  </a:cubicBezTo>
                  <a:cubicBezTo>
                    <a:pt x="931" y="1845"/>
                    <a:pt x="925" y="1849"/>
                    <a:pt x="920" y="1854"/>
                  </a:cubicBezTo>
                  <a:cubicBezTo>
                    <a:pt x="917" y="1856"/>
                    <a:pt x="916" y="1860"/>
                    <a:pt x="913" y="1863"/>
                  </a:cubicBezTo>
                  <a:cubicBezTo>
                    <a:pt x="911" y="1865"/>
                    <a:pt x="907" y="1866"/>
                    <a:pt x="905" y="1869"/>
                  </a:cubicBezTo>
                  <a:cubicBezTo>
                    <a:pt x="900" y="1875"/>
                    <a:pt x="895" y="1879"/>
                    <a:pt x="889" y="1885"/>
                  </a:cubicBezTo>
                  <a:cubicBezTo>
                    <a:pt x="885" y="1890"/>
                    <a:pt x="882" y="1896"/>
                    <a:pt x="874" y="1898"/>
                  </a:cubicBezTo>
                  <a:cubicBezTo>
                    <a:pt x="874" y="1911"/>
                    <a:pt x="861" y="1910"/>
                    <a:pt x="861" y="1924"/>
                  </a:cubicBezTo>
                  <a:cubicBezTo>
                    <a:pt x="853" y="1928"/>
                    <a:pt x="849" y="1937"/>
                    <a:pt x="842" y="1941"/>
                  </a:cubicBezTo>
                  <a:cubicBezTo>
                    <a:pt x="840" y="1950"/>
                    <a:pt x="834" y="1954"/>
                    <a:pt x="833" y="1963"/>
                  </a:cubicBezTo>
                  <a:cubicBezTo>
                    <a:pt x="818" y="1975"/>
                    <a:pt x="814" y="1998"/>
                    <a:pt x="800" y="2011"/>
                  </a:cubicBezTo>
                  <a:cubicBezTo>
                    <a:pt x="795" y="2010"/>
                    <a:pt x="800" y="2001"/>
                    <a:pt x="802" y="2000"/>
                  </a:cubicBezTo>
                  <a:cubicBezTo>
                    <a:pt x="802" y="1985"/>
                    <a:pt x="802" y="1985"/>
                    <a:pt x="802" y="1985"/>
                  </a:cubicBezTo>
                  <a:cubicBezTo>
                    <a:pt x="809" y="1984"/>
                    <a:pt x="809" y="1976"/>
                    <a:pt x="815" y="1974"/>
                  </a:cubicBezTo>
                  <a:cubicBezTo>
                    <a:pt x="817" y="1963"/>
                    <a:pt x="822" y="1954"/>
                    <a:pt x="828" y="1948"/>
                  </a:cubicBezTo>
                  <a:cubicBezTo>
                    <a:pt x="829" y="1935"/>
                    <a:pt x="839" y="1933"/>
                    <a:pt x="839" y="1919"/>
                  </a:cubicBezTo>
                  <a:cubicBezTo>
                    <a:pt x="844" y="1919"/>
                    <a:pt x="844" y="1913"/>
                    <a:pt x="848" y="1911"/>
                  </a:cubicBezTo>
                  <a:cubicBezTo>
                    <a:pt x="851" y="1909"/>
                    <a:pt x="852" y="1905"/>
                    <a:pt x="855" y="1902"/>
                  </a:cubicBezTo>
                  <a:cubicBezTo>
                    <a:pt x="858" y="1895"/>
                    <a:pt x="865" y="1891"/>
                    <a:pt x="868" y="1882"/>
                  </a:cubicBezTo>
                  <a:cubicBezTo>
                    <a:pt x="876" y="1880"/>
                    <a:pt x="876" y="1869"/>
                    <a:pt x="883" y="1865"/>
                  </a:cubicBezTo>
                  <a:cubicBezTo>
                    <a:pt x="885" y="1862"/>
                    <a:pt x="885" y="1857"/>
                    <a:pt x="889" y="1856"/>
                  </a:cubicBezTo>
                  <a:cubicBezTo>
                    <a:pt x="892" y="1853"/>
                    <a:pt x="893" y="1850"/>
                    <a:pt x="896" y="1847"/>
                  </a:cubicBezTo>
                  <a:cubicBezTo>
                    <a:pt x="903" y="1844"/>
                    <a:pt x="905" y="1835"/>
                    <a:pt x="913" y="1832"/>
                  </a:cubicBezTo>
                  <a:cubicBezTo>
                    <a:pt x="916" y="1824"/>
                    <a:pt x="924" y="1820"/>
                    <a:pt x="929" y="1815"/>
                  </a:cubicBezTo>
                  <a:cubicBezTo>
                    <a:pt x="934" y="1809"/>
                    <a:pt x="937" y="1801"/>
                    <a:pt x="944" y="1797"/>
                  </a:cubicBezTo>
                  <a:cubicBezTo>
                    <a:pt x="949" y="1793"/>
                    <a:pt x="952" y="1785"/>
                    <a:pt x="959" y="1782"/>
                  </a:cubicBezTo>
                  <a:cubicBezTo>
                    <a:pt x="959" y="1776"/>
                    <a:pt x="968" y="1779"/>
                    <a:pt x="968" y="1773"/>
                  </a:cubicBezTo>
                  <a:cubicBezTo>
                    <a:pt x="969" y="1769"/>
                    <a:pt x="974" y="1769"/>
                    <a:pt x="977" y="1767"/>
                  </a:cubicBezTo>
                  <a:cubicBezTo>
                    <a:pt x="978" y="1765"/>
                    <a:pt x="979" y="1763"/>
                    <a:pt x="981" y="1762"/>
                  </a:cubicBezTo>
                  <a:cubicBezTo>
                    <a:pt x="983" y="1762"/>
                    <a:pt x="983" y="1758"/>
                    <a:pt x="985" y="1758"/>
                  </a:cubicBezTo>
                  <a:cubicBezTo>
                    <a:pt x="990" y="1757"/>
                    <a:pt x="990" y="1752"/>
                    <a:pt x="994" y="1752"/>
                  </a:cubicBezTo>
                  <a:cubicBezTo>
                    <a:pt x="1005" y="1742"/>
                    <a:pt x="1017" y="1732"/>
                    <a:pt x="1029" y="1723"/>
                  </a:cubicBezTo>
                  <a:cubicBezTo>
                    <a:pt x="1040" y="1713"/>
                    <a:pt x="1051" y="1703"/>
                    <a:pt x="1064" y="1695"/>
                  </a:cubicBezTo>
                  <a:cubicBezTo>
                    <a:pt x="1066" y="1691"/>
                    <a:pt x="1069" y="1688"/>
                    <a:pt x="1073" y="1686"/>
                  </a:cubicBezTo>
                  <a:cubicBezTo>
                    <a:pt x="1075" y="1683"/>
                    <a:pt x="1076" y="1680"/>
                    <a:pt x="1079" y="1677"/>
                  </a:cubicBezTo>
                  <a:cubicBezTo>
                    <a:pt x="1084" y="1677"/>
                    <a:pt x="1083" y="1671"/>
                    <a:pt x="1088" y="1671"/>
                  </a:cubicBezTo>
                  <a:cubicBezTo>
                    <a:pt x="1086" y="1664"/>
                    <a:pt x="1095" y="1668"/>
                    <a:pt x="1094" y="1662"/>
                  </a:cubicBezTo>
                  <a:cubicBezTo>
                    <a:pt x="1095" y="1659"/>
                    <a:pt x="1098" y="1659"/>
                    <a:pt x="1099" y="1656"/>
                  </a:cubicBezTo>
                  <a:cubicBezTo>
                    <a:pt x="1101" y="1653"/>
                    <a:pt x="1103" y="1654"/>
                    <a:pt x="1103" y="1658"/>
                  </a:cubicBezTo>
                  <a:cubicBezTo>
                    <a:pt x="1096" y="1656"/>
                    <a:pt x="1100" y="1665"/>
                    <a:pt x="1097" y="1666"/>
                  </a:cubicBezTo>
                  <a:close/>
                  <a:moveTo>
                    <a:pt x="1101" y="2098"/>
                  </a:moveTo>
                  <a:cubicBezTo>
                    <a:pt x="1097" y="2109"/>
                    <a:pt x="1090" y="2116"/>
                    <a:pt x="1088" y="2129"/>
                  </a:cubicBezTo>
                  <a:cubicBezTo>
                    <a:pt x="1081" y="2131"/>
                    <a:pt x="1080" y="2140"/>
                    <a:pt x="1075" y="2144"/>
                  </a:cubicBezTo>
                  <a:cubicBezTo>
                    <a:pt x="1072" y="2150"/>
                    <a:pt x="1065" y="2153"/>
                    <a:pt x="1062" y="2159"/>
                  </a:cubicBezTo>
                  <a:cubicBezTo>
                    <a:pt x="1062" y="2159"/>
                    <a:pt x="1061" y="2160"/>
                    <a:pt x="1061" y="2160"/>
                  </a:cubicBezTo>
                  <a:cubicBezTo>
                    <a:pt x="1073" y="2160"/>
                    <a:pt x="1073" y="2160"/>
                    <a:pt x="1073" y="2160"/>
                  </a:cubicBezTo>
                  <a:cubicBezTo>
                    <a:pt x="1075" y="2159"/>
                    <a:pt x="1076" y="2158"/>
                    <a:pt x="1075" y="2155"/>
                  </a:cubicBezTo>
                  <a:cubicBezTo>
                    <a:pt x="1082" y="2154"/>
                    <a:pt x="1081" y="2145"/>
                    <a:pt x="1088" y="2144"/>
                  </a:cubicBezTo>
                  <a:cubicBezTo>
                    <a:pt x="1089" y="2139"/>
                    <a:pt x="1090" y="2135"/>
                    <a:pt x="1094" y="2133"/>
                  </a:cubicBezTo>
                  <a:cubicBezTo>
                    <a:pt x="1095" y="2128"/>
                    <a:pt x="1098" y="2125"/>
                    <a:pt x="1101" y="2122"/>
                  </a:cubicBezTo>
                  <a:cubicBezTo>
                    <a:pt x="1099" y="2116"/>
                    <a:pt x="1105" y="2116"/>
                    <a:pt x="1103" y="2109"/>
                  </a:cubicBezTo>
                  <a:cubicBezTo>
                    <a:pt x="1106" y="2106"/>
                    <a:pt x="1107" y="2098"/>
                    <a:pt x="1101" y="2098"/>
                  </a:cubicBezTo>
                  <a:close/>
                  <a:moveTo>
                    <a:pt x="2876" y="1562"/>
                  </a:moveTo>
                  <a:cubicBezTo>
                    <a:pt x="2881" y="1571"/>
                    <a:pt x="2870" y="1576"/>
                    <a:pt x="2875" y="1584"/>
                  </a:cubicBezTo>
                  <a:cubicBezTo>
                    <a:pt x="2871" y="1591"/>
                    <a:pt x="2869" y="1597"/>
                    <a:pt x="2873" y="1605"/>
                  </a:cubicBezTo>
                  <a:cubicBezTo>
                    <a:pt x="2865" y="1610"/>
                    <a:pt x="2873" y="1619"/>
                    <a:pt x="2867" y="1624"/>
                  </a:cubicBezTo>
                  <a:cubicBezTo>
                    <a:pt x="2871" y="1632"/>
                    <a:pt x="2865" y="1637"/>
                    <a:pt x="2869" y="1645"/>
                  </a:cubicBezTo>
                  <a:cubicBezTo>
                    <a:pt x="2859" y="1646"/>
                    <a:pt x="2871" y="1653"/>
                    <a:pt x="2866" y="1655"/>
                  </a:cubicBezTo>
                  <a:cubicBezTo>
                    <a:pt x="2867" y="1660"/>
                    <a:pt x="2862" y="1662"/>
                    <a:pt x="2868" y="1668"/>
                  </a:cubicBezTo>
                  <a:cubicBezTo>
                    <a:pt x="2861" y="1673"/>
                    <a:pt x="2866" y="1681"/>
                    <a:pt x="2862" y="1687"/>
                  </a:cubicBezTo>
                  <a:cubicBezTo>
                    <a:pt x="2864" y="1695"/>
                    <a:pt x="2860" y="1702"/>
                    <a:pt x="2861" y="1710"/>
                  </a:cubicBezTo>
                  <a:cubicBezTo>
                    <a:pt x="2868" y="1715"/>
                    <a:pt x="2856" y="1715"/>
                    <a:pt x="2862" y="1720"/>
                  </a:cubicBezTo>
                  <a:cubicBezTo>
                    <a:pt x="2857" y="1722"/>
                    <a:pt x="2863" y="1727"/>
                    <a:pt x="2859" y="1730"/>
                  </a:cubicBezTo>
                  <a:cubicBezTo>
                    <a:pt x="2861" y="1734"/>
                    <a:pt x="2862" y="1738"/>
                    <a:pt x="2860" y="1741"/>
                  </a:cubicBezTo>
                  <a:cubicBezTo>
                    <a:pt x="2866" y="1744"/>
                    <a:pt x="2859" y="1753"/>
                    <a:pt x="2866" y="1751"/>
                  </a:cubicBezTo>
                  <a:cubicBezTo>
                    <a:pt x="2865" y="1746"/>
                    <a:pt x="2868" y="1742"/>
                    <a:pt x="2863" y="1736"/>
                  </a:cubicBezTo>
                  <a:cubicBezTo>
                    <a:pt x="2867" y="1732"/>
                    <a:pt x="2866" y="1726"/>
                    <a:pt x="2865" y="1721"/>
                  </a:cubicBezTo>
                  <a:cubicBezTo>
                    <a:pt x="2869" y="1712"/>
                    <a:pt x="2865" y="1700"/>
                    <a:pt x="2870" y="1691"/>
                  </a:cubicBezTo>
                  <a:cubicBezTo>
                    <a:pt x="2866" y="1680"/>
                    <a:pt x="2874" y="1671"/>
                    <a:pt x="2871" y="1660"/>
                  </a:cubicBezTo>
                  <a:cubicBezTo>
                    <a:pt x="2871" y="1655"/>
                    <a:pt x="2872" y="1650"/>
                    <a:pt x="2874" y="1645"/>
                  </a:cubicBezTo>
                  <a:cubicBezTo>
                    <a:pt x="2874" y="1640"/>
                    <a:pt x="2872" y="1634"/>
                    <a:pt x="2876" y="1630"/>
                  </a:cubicBezTo>
                  <a:cubicBezTo>
                    <a:pt x="2876" y="1625"/>
                    <a:pt x="2878" y="1621"/>
                    <a:pt x="2876" y="1616"/>
                  </a:cubicBezTo>
                  <a:cubicBezTo>
                    <a:pt x="2878" y="1611"/>
                    <a:pt x="2879" y="1607"/>
                    <a:pt x="2879" y="1601"/>
                  </a:cubicBezTo>
                  <a:cubicBezTo>
                    <a:pt x="2879" y="1601"/>
                    <a:pt x="2880" y="1600"/>
                    <a:pt x="2880" y="1600"/>
                  </a:cubicBezTo>
                  <a:cubicBezTo>
                    <a:pt x="2880" y="1552"/>
                    <a:pt x="2880" y="1552"/>
                    <a:pt x="2880" y="1552"/>
                  </a:cubicBezTo>
                  <a:cubicBezTo>
                    <a:pt x="2879" y="1552"/>
                    <a:pt x="2879" y="1552"/>
                    <a:pt x="2878" y="1552"/>
                  </a:cubicBezTo>
                  <a:cubicBezTo>
                    <a:pt x="2877" y="1556"/>
                    <a:pt x="2882" y="1560"/>
                    <a:pt x="2876" y="1562"/>
                  </a:cubicBezTo>
                  <a:close/>
                  <a:moveTo>
                    <a:pt x="621" y="2129"/>
                  </a:moveTo>
                  <a:cubicBezTo>
                    <a:pt x="616" y="2125"/>
                    <a:pt x="616" y="2115"/>
                    <a:pt x="610" y="2111"/>
                  </a:cubicBezTo>
                  <a:cubicBezTo>
                    <a:pt x="610" y="2107"/>
                    <a:pt x="613" y="2100"/>
                    <a:pt x="606" y="2103"/>
                  </a:cubicBezTo>
                  <a:cubicBezTo>
                    <a:pt x="606" y="2097"/>
                    <a:pt x="605" y="2094"/>
                    <a:pt x="602" y="2092"/>
                  </a:cubicBezTo>
                  <a:cubicBezTo>
                    <a:pt x="599" y="2084"/>
                    <a:pt x="598" y="2077"/>
                    <a:pt x="595" y="2070"/>
                  </a:cubicBezTo>
                  <a:cubicBezTo>
                    <a:pt x="591" y="2070"/>
                    <a:pt x="594" y="2062"/>
                    <a:pt x="591" y="2061"/>
                  </a:cubicBezTo>
                  <a:cubicBezTo>
                    <a:pt x="587" y="2060"/>
                    <a:pt x="591" y="2051"/>
                    <a:pt x="586" y="2050"/>
                  </a:cubicBezTo>
                  <a:cubicBezTo>
                    <a:pt x="586" y="2041"/>
                    <a:pt x="582" y="2036"/>
                    <a:pt x="580" y="2028"/>
                  </a:cubicBezTo>
                  <a:cubicBezTo>
                    <a:pt x="581" y="2022"/>
                    <a:pt x="576" y="2022"/>
                    <a:pt x="578" y="2015"/>
                  </a:cubicBezTo>
                  <a:cubicBezTo>
                    <a:pt x="577" y="2010"/>
                    <a:pt x="576" y="2005"/>
                    <a:pt x="573" y="2002"/>
                  </a:cubicBezTo>
                  <a:cubicBezTo>
                    <a:pt x="572" y="2018"/>
                    <a:pt x="578" y="2026"/>
                    <a:pt x="580" y="2039"/>
                  </a:cubicBezTo>
                  <a:cubicBezTo>
                    <a:pt x="581" y="2045"/>
                    <a:pt x="583" y="2051"/>
                    <a:pt x="584" y="2057"/>
                  </a:cubicBezTo>
                  <a:cubicBezTo>
                    <a:pt x="584" y="2061"/>
                    <a:pt x="587" y="2062"/>
                    <a:pt x="586" y="2065"/>
                  </a:cubicBezTo>
                  <a:cubicBezTo>
                    <a:pt x="590" y="2066"/>
                    <a:pt x="588" y="2072"/>
                    <a:pt x="591" y="2072"/>
                  </a:cubicBezTo>
                  <a:cubicBezTo>
                    <a:pt x="592" y="2085"/>
                    <a:pt x="600" y="2092"/>
                    <a:pt x="602" y="2105"/>
                  </a:cubicBezTo>
                  <a:cubicBezTo>
                    <a:pt x="605" y="2105"/>
                    <a:pt x="603" y="2111"/>
                    <a:pt x="606" y="2111"/>
                  </a:cubicBezTo>
                  <a:cubicBezTo>
                    <a:pt x="606" y="2115"/>
                    <a:pt x="608" y="2116"/>
                    <a:pt x="608" y="2120"/>
                  </a:cubicBezTo>
                  <a:cubicBezTo>
                    <a:pt x="610" y="2125"/>
                    <a:pt x="614" y="2132"/>
                    <a:pt x="610" y="2135"/>
                  </a:cubicBezTo>
                  <a:cubicBezTo>
                    <a:pt x="614" y="2135"/>
                    <a:pt x="612" y="2141"/>
                    <a:pt x="615" y="2142"/>
                  </a:cubicBezTo>
                  <a:cubicBezTo>
                    <a:pt x="614" y="2146"/>
                    <a:pt x="617" y="2147"/>
                    <a:pt x="617" y="2151"/>
                  </a:cubicBezTo>
                  <a:cubicBezTo>
                    <a:pt x="617" y="2155"/>
                    <a:pt x="618" y="2157"/>
                    <a:pt x="619" y="2160"/>
                  </a:cubicBezTo>
                  <a:cubicBezTo>
                    <a:pt x="626" y="2160"/>
                    <a:pt x="626" y="2160"/>
                    <a:pt x="626" y="2160"/>
                  </a:cubicBezTo>
                  <a:cubicBezTo>
                    <a:pt x="626" y="2159"/>
                    <a:pt x="626" y="2158"/>
                    <a:pt x="626" y="2157"/>
                  </a:cubicBezTo>
                  <a:cubicBezTo>
                    <a:pt x="627" y="2158"/>
                    <a:pt x="629" y="2159"/>
                    <a:pt x="630" y="2160"/>
                  </a:cubicBezTo>
                  <a:cubicBezTo>
                    <a:pt x="639" y="2160"/>
                    <a:pt x="639" y="2160"/>
                    <a:pt x="639" y="2160"/>
                  </a:cubicBezTo>
                  <a:cubicBezTo>
                    <a:pt x="637" y="2156"/>
                    <a:pt x="634" y="2152"/>
                    <a:pt x="630" y="2148"/>
                  </a:cubicBezTo>
                  <a:cubicBezTo>
                    <a:pt x="631" y="2138"/>
                    <a:pt x="621" y="2139"/>
                    <a:pt x="621" y="2129"/>
                  </a:cubicBezTo>
                  <a:close/>
                  <a:moveTo>
                    <a:pt x="621" y="2146"/>
                  </a:moveTo>
                  <a:cubicBezTo>
                    <a:pt x="623" y="2148"/>
                    <a:pt x="625" y="2150"/>
                    <a:pt x="626" y="2153"/>
                  </a:cubicBezTo>
                  <a:cubicBezTo>
                    <a:pt x="625" y="2158"/>
                    <a:pt x="621" y="2149"/>
                    <a:pt x="621" y="2146"/>
                  </a:cubicBezTo>
                  <a:close/>
                  <a:moveTo>
                    <a:pt x="1055" y="2131"/>
                  </a:moveTo>
                  <a:cubicBezTo>
                    <a:pt x="1051" y="2140"/>
                    <a:pt x="1042" y="2142"/>
                    <a:pt x="1040" y="2153"/>
                  </a:cubicBezTo>
                  <a:cubicBezTo>
                    <a:pt x="1034" y="2153"/>
                    <a:pt x="1032" y="2156"/>
                    <a:pt x="1030" y="2160"/>
                  </a:cubicBezTo>
                  <a:cubicBezTo>
                    <a:pt x="1039" y="2160"/>
                    <a:pt x="1039" y="2160"/>
                    <a:pt x="1039" y="2160"/>
                  </a:cubicBezTo>
                  <a:cubicBezTo>
                    <a:pt x="1040" y="2158"/>
                    <a:pt x="1042" y="2156"/>
                    <a:pt x="1044" y="2155"/>
                  </a:cubicBezTo>
                  <a:cubicBezTo>
                    <a:pt x="1047" y="2153"/>
                    <a:pt x="1045" y="2147"/>
                    <a:pt x="1051" y="2148"/>
                  </a:cubicBezTo>
                  <a:cubicBezTo>
                    <a:pt x="1049" y="2142"/>
                    <a:pt x="1055" y="2144"/>
                    <a:pt x="1055" y="2140"/>
                  </a:cubicBezTo>
                  <a:cubicBezTo>
                    <a:pt x="1056" y="2138"/>
                    <a:pt x="1061" y="2131"/>
                    <a:pt x="1055" y="2131"/>
                  </a:cubicBezTo>
                  <a:close/>
                  <a:moveTo>
                    <a:pt x="2866" y="1483"/>
                  </a:moveTo>
                  <a:cubicBezTo>
                    <a:pt x="2869" y="1487"/>
                    <a:pt x="2861" y="1489"/>
                    <a:pt x="2863" y="1493"/>
                  </a:cubicBezTo>
                  <a:cubicBezTo>
                    <a:pt x="2865" y="1497"/>
                    <a:pt x="2860" y="1500"/>
                    <a:pt x="2862" y="1504"/>
                  </a:cubicBezTo>
                  <a:cubicBezTo>
                    <a:pt x="2859" y="1510"/>
                    <a:pt x="2857" y="1517"/>
                    <a:pt x="2856" y="1524"/>
                  </a:cubicBezTo>
                  <a:cubicBezTo>
                    <a:pt x="2850" y="1530"/>
                    <a:pt x="2854" y="1538"/>
                    <a:pt x="2849" y="1544"/>
                  </a:cubicBezTo>
                  <a:cubicBezTo>
                    <a:pt x="2843" y="1546"/>
                    <a:pt x="2848" y="1551"/>
                    <a:pt x="2846" y="1554"/>
                  </a:cubicBezTo>
                  <a:cubicBezTo>
                    <a:pt x="2842" y="1556"/>
                    <a:pt x="2841" y="1560"/>
                    <a:pt x="2844" y="1564"/>
                  </a:cubicBezTo>
                  <a:cubicBezTo>
                    <a:pt x="2836" y="1565"/>
                    <a:pt x="2841" y="1570"/>
                    <a:pt x="2838" y="1573"/>
                  </a:cubicBezTo>
                  <a:cubicBezTo>
                    <a:pt x="2840" y="1575"/>
                    <a:pt x="2835" y="1584"/>
                    <a:pt x="2841" y="1582"/>
                  </a:cubicBezTo>
                  <a:cubicBezTo>
                    <a:pt x="2845" y="1572"/>
                    <a:pt x="2846" y="1560"/>
                    <a:pt x="2853" y="1551"/>
                  </a:cubicBezTo>
                  <a:cubicBezTo>
                    <a:pt x="2848" y="1544"/>
                    <a:pt x="2861" y="1541"/>
                    <a:pt x="2857" y="1534"/>
                  </a:cubicBezTo>
                  <a:cubicBezTo>
                    <a:pt x="2860" y="1532"/>
                    <a:pt x="2859" y="1529"/>
                    <a:pt x="2861" y="1527"/>
                  </a:cubicBezTo>
                  <a:cubicBezTo>
                    <a:pt x="2865" y="1524"/>
                    <a:pt x="2858" y="1519"/>
                    <a:pt x="2864" y="1517"/>
                  </a:cubicBezTo>
                  <a:cubicBezTo>
                    <a:pt x="2868" y="1513"/>
                    <a:pt x="2864" y="1505"/>
                    <a:pt x="2871" y="1502"/>
                  </a:cubicBezTo>
                  <a:cubicBezTo>
                    <a:pt x="2868" y="1494"/>
                    <a:pt x="2872" y="1489"/>
                    <a:pt x="2874" y="1483"/>
                  </a:cubicBezTo>
                  <a:cubicBezTo>
                    <a:pt x="2875" y="1477"/>
                    <a:pt x="2878" y="1471"/>
                    <a:pt x="2880" y="1465"/>
                  </a:cubicBezTo>
                  <a:cubicBezTo>
                    <a:pt x="2880" y="1425"/>
                    <a:pt x="2880" y="1425"/>
                    <a:pt x="2880" y="1425"/>
                  </a:cubicBezTo>
                  <a:cubicBezTo>
                    <a:pt x="2877" y="1438"/>
                    <a:pt x="2877" y="1452"/>
                    <a:pt x="2871" y="1463"/>
                  </a:cubicBezTo>
                  <a:cubicBezTo>
                    <a:pt x="2871" y="1470"/>
                    <a:pt x="2869" y="1477"/>
                    <a:pt x="2866" y="1483"/>
                  </a:cubicBezTo>
                  <a:close/>
                  <a:moveTo>
                    <a:pt x="2879" y="1314"/>
                  </a:moveTo>
                  <a:cubicBezTo>
                    <a:pt x="2881" y="1318"/>
                    <a:pt x="2875" y="1319"/>
                    <a:pt x="2878" y="1323"/>
                  </a:cubicBezTo>
                  <a:cubicBezTo>
                    <a:pt x="2871" y="1332"/>
                    <a:pt x="2877" y="1344"/>
                    <a:pt x="2868" y="1353"/>
                  </a:cubicBezTo>
                  <a:cubicBezTo>
                    <a:pt x="2871" y="1359"/>
                    <a:pt x="2865" y="1363"/>
                    <a:pt x="2866" y="1368"/>
                  </a:cubicBezTo>
                  <a:cubicBezTo>
                    <a:pt x="2867" y="1371"/>
                    <a:pt x="2863" y="1373"/>
                    <a:pt x="2862" y="1376"/>
                  </a:cubicBezTo>
                  <a:cubicBezTo>
                    <a:pt x="2863" y="1379"/>
                    <a:pt x="2862" y="1381"/>
                    <a:pt x="2858" y="1383"/>
                  </a:cubicBezTo>
                  <a:cubicBezTo>
                    <a:pt x="2863" y="1389"/>
                    <a:pt x="2856" y="1392"/>
                    <a:pt x="2858" y="1397"/>
                  </a:cubicBezTo>
                  <a:cubicBezTo>
                    <a:pt x="2852" y="1401"/>
                    <a:pt x="2861" y="1408"/>
                    <a:pt x="2852" y="1411"/>
                  </a:cubicBezTo>
                  <a:cubicBezTo>
                    <a:pt x="2856" y="1417"/>
                    <a:pt x="2849" y="1420"/>
                    <a:pt x="2849" y="1424"/>
                  </a:cubicBezTo>
                  <a:cubicBezTo>
                    <a:pt x="2851" y="1430"/>
                    <a:pt x="2842" y="1433"/>
                    <a:pt x="2843" y="1438"/>
                  </a:cubicBezTo>
                  <a:cubicBezTo>
                    <a:pt x="2840" y="1447"/>
                    <a:pt x="2834" y="1456"/>
                    <a:pt x="2834" y="1466"/>
                  </a:cubicBezTo>
                  <a:cubicBezTo>
                    <a:pt x="2830" y="1469"/>
                    <a:pt x="2830" y="1474"/>
                    <a:pt x="2827" y="1478"/>
                  </a:cubicBezTo>
                  <a:cubicBezTo>
                    <a:pt x="2830" y="1483"/>
                    <a:pt x="2821" y="1486"/>
                    <a:pt x="2822" y="1492"/>
                  </a:cubicBezTo>
                  <a:cubicBezTo>
                    <a:pt x="2826" y="1498"/>
                    <a:pt x="2820" y="1500"/>
                    <a:pt x="2818" y="1505"/>
                  </a:cubicBezTo>
                  <a:cubicBezTo>
                    <a:pt x="2815" y="1509"/>
                    <a:pt x="2820" y="1516"/>
                    <a:pt x="2813" y="1519"/>
                  </a:cubicBezTo>
                  <a:cubicBezTo>
                    <a:pt x="2817" y="1525"/>
                    <a:pt x="2810" y="1527"/>
                    <a:pt x="2812" y="1533"/>
                  </a:cubicBezTo>
                  <a:cubicBezTo>
                    <a:pt x="2808" y="1537"/>
                    <a:pt x="2808" y="1542"/>
                    <a:pt x="2807" y="1547"/>
                  </a:cubicBezTo>
                  <a:cubicBezTo>
                    <a:pt x="2809" y="1552"/>
                    <a:pt x="2802" y="1555"/>
                    <a:pt x="2806" y="1561"/>
                  </a:cubicBezTo>
                  <a:cubicBezTo>
                    <a:pt x="2804" y="1562"/>
                    <a:pt x="2802" y="1564"/>
                    <a:pt x="2801" y="1566"/>
                  </a:cubicBezTo>
                  <a:cubicBezTo>
                    <a:pt x="2804" y="1570"/>
                    <a:pt x="2801" y="1572"/>
                    <a:pt x="2801" y="1575"/>
                  </a:cubicBezTo>
                  <a:cubicBezTo>
                    <a:pt x="2800" y="1580"/>
                    <a:pt x="2799" y="1585"/>
                    <a:pt x="2798" y="1590"/>
                  </a:cubicBezTo>
                  <a:cubicBezTo>
                    <a:pt x="2793" y="1591"/>
                    <a:pt x="2798" y="1605"/>
                    <a:pt x="2803" y="1603"/>
                  </a:cubicBezTo>
                  <a:cubicBezTo>
                    <a:pt x="2800" y="1587"/>
                    <a:pt x="2807" y="1573"/>
                    <a:pt x="2811" y="1558"/>
                  </a:cubicBezTo>
                  <a:cubicBezTo>
                    <a:pt x="2811" y="1550"/>
                    <a:pt x="2813" y="1543"/>
                    <a:pt x="2817" y="1536"/>
                  </a:cubicBezTo>
                  <a:cubicBezTo>
                    <a:pt x="2817" y="1532"/>
                    <a:pt x="2820" y="1528"/>
                    <a:pt x="2818" y="1524"/>
                  </a:cubicBezTo>
                  <a:cubicBezTo>
                    <a:pt x="2820" y="1522"/>
                    <a:pt x="2822" y="1521"/>
                    <a:pt x="2821" y="1519"/>
                  </a:cubicBezTo>
                  <a:cubicBezTo>
                    <a:pt x="2820" y="1517"/>
                    <a:pt x="2824" y="1515"/>
                    <a:pt x="2823" y="1513"/>
                  </a:cubicBezTo>
                  <a:cubicBezTo>
                    <a:pt x="2825" y="1509"/>
                    <a:pt x="2828" y="1506"/>
                    <a:pt x="2824" y="1501"/>
                  </a:cubicBezTo>
                  <a:cubicBezTo>
                    <a:pt x="2830" y="1499"/>
                    <a:pt x="2829" y="1494"/>
                    <a:pt x="2832" y="1491"/>
                  </a:cubicBezTo>
                  <a:cubicBezTo>
                    <a:pt x="2833" y="1487"/>
                    <a:pt x="2832" y="1483"/>
                    <a:pt x="2834" y="1479"/>
                  </a:cubicBezTo>
                  <a:cubicBezTo>
                    <a:pt x="2839" y="1477"/>
                    <a:pt x="2838" y="1472"/>
                    <a:pt x="2839" y="1468"/>
                  </a:cubicBezTo>
                  <a:cubicBezTo>
                    <a:pt x="2843" y="1462"/>
                    <a:pt x="2845" y="1454"/>
                    <a:pt x="2848" y="1447"/>
                  </a:cubicBezTo>
                  <a:cubicBezTo>
                    <a:pt x="2851" y="1446"/>
                    <a:pt x="2850" y="1444"/>
                    <a:pt x="2851" y="1442"/>
                  </a:cubicBezTo>
                  <a:cubicBezTo>
                    <a:pt x="2852" y="1440"/>
                    <a:pt x="2852" y="1438"/>
                    <a:pt x="2853" y="1436"/>
                  </a:cubicBezTo>
                  <a:cubicBezTo>
                    <a:pt x="2860" y="1434"/>
                    <a:pt x="2853" y="1428"/>
                    <a:pt x="2861" y="1426"/>
                  </a:cubicBezTo>
                  <a:cubicBezTo>
                    <a:pt x="2865" y="1406"/>
                    <a:pt x="2870" y="1387"/>
                    <a:pt x="2876" y="1367"/>
                  </a:cubicBezTo>
                  <a:cubicBezTo>
                    <a:pt x="2877" y="1362"/>
                    <a:pt x="2878" y="1356"/>
                    <a:pt x="2880" y="1351"/>
                  </a:cubicBezTo>
                  <a:cubicBezTo>
                    <a:pt x="2880" y="1304"/>
                    <a:pt x="2880" y="1304"/>
                    <a:pt x="2880" y="1304"/>
                  </a:cubicBezTo>
                  <a:cubicBezTo>
                    <a:pt x="2880" y="1304"/>
                    <a:pt x="2880" y="1305"/>
                    <a:pt x="2879" y="1306"/>
                  </a:cubicBezTo>
                  <a:cubicBezTo>
                    <a:pt x="2881" y="1309"/>
                    <a:pt x="2878" y="1311"/>
                    <a:pt x="2879" y="1314"/>
                  </a:cubicBezTo>
                  <a:close/>
                  <a:moveTo>
                    <a:pt x="2666" y="769"/>
                  </a:moveTo>
                  <a:cubicBezTo>
                    <a:pt x="2671" y="775"/>
                    <a:pt x="2678" y="774"/>
                    <a:pt x="2683" y="781"/>
                  </a:cubicBezTo>
                  <a:cubicBezTo>
                    <a:pt x="2688" y="782"/>
                    <a:pt x="2693" y="782"/>
                    <a:pt x="2697" y="786"/>
                  </a:cubicBezTo>
                  <a:cubicBezTo>
                    <a:pt x="2702" y="787"/>
                    <a:pt x="2706" y="788"/>
                    <a:pt x="2710" y="790"/>
                  </a:cubicBezTo>
                  <a:cubicBezTo>
                    <a:pt x="2719" y="792"/>
                    <a:pt x="2727" y="797"/>
                    <a:pt x="2735" y="800"/>
                  </a:cubicBezTo>
                  <a:cubicBezTo>
                    <a:pt x="2745" y="803"/>
                    <a:pt x="2754" y="806"/>
                    <a:pt x="2763" y="809"/>
                  </a:cubicBezTo>
                  <a:cubicBezTo>
                    <a:pt x="2771" y="812"/>
                    <a:pt x="2780" y="814"/>
                    <a:pt x="2788" y="820"/>
                  </a:cubicBezTo>
                  <a:cubicBezTo>
                    <a:pt x="2790" y="821"/>
                    <a:pt x="2794" y="819"/>
                    <a:pt x="2795" y="823"/>
                  </a:cubicBezTo>
                  <a:cubicBezTo>
                    <a:pt x="2798" y="823"/>
                    <a:pt x="2799" y="827"/>
                    <a:pt x="2802" y="825"/>
                  </a:cubicBezTo>
                  <a:cubicBezTo>
                    <a:pt x="2805" y="830"/>
                    <a:pt x="2811" y="825"/>
                    <a:pt x="2814" y="832"/>
                  </a:cubicBezTo>
                  <a:cubicBezTo>
                    <a:pt x="2823" y="833"/>
                    <a:pt x="2831" y="838"/>
                    <a:pt x="2839" y="842"/>
                  </a:cubicBezTo>
                  <a:cubicBezTo>
                    <a:pt x="2846" y="848"/>
                    <a:pt x="2856" y="849"/>
                    <a:pt x="2863" y="856"/>
                  </a:cubicBezTo>
                  <a:cubicBezTo>
                    <a:pt x="2869" y="856"/>
                    <a:pt x="2874" y="861"/>
                    <a:pt x="2880" y="864"/>
                  </a:cubicBezTo>
                  <a:cubicBezTo>
                    <a:pt x="2880" y="855"/>
                    <a:pt x="2880" y="855"/>
                    <a:pt x="2880" y="855"/>
                  </a:cubicBezTo>
                  <a:cubicBezTo>
                    <a:pt x="2876" y="854"/>
                    <a:pt x="2873" y="851"/>
                    <a:pt x="2870" y="849"/>
                  </a:cubicBezTo>
                  <a:cubicBezTo>
                    <a:pt x="2866" y="844"/>
                    <a:pt x="2858" y="849"/>
                    <a:pt x="2855" y="841"/>
                  </a:cubicBezTo>
                  <a:cubicBezTo>
                    <a:pt x="2850" y="840"/>
                    <a:pt x="2848" y="834"/>
                    <a:pt x="2844" y="828"/>
                  </a:cubicBezTo>
                  <a:cubicBezTo>
                    <a:pt x="2838" y="827"/>
                    <a:pt x="2833" y="825"/>
                    <a:pt x="2829" y="815"/>
                  </a:cubicBezTo>
                  <a:cubicBezTo>
                    <a:pt x="2822" y="816"/>
                    <a:pt x="2818" y="807"/>
                    <a:pt x="2813" y="802"/>
                  </a:cubicBezTo>
                  <a:cubicBezTo>
                    <a:pt x="2802" y="802"/>
                    <a:pt x="2795" y="788"/>
                    <a:pt x="2785" y="786"/>
                  </a:cubicBezTo>
                  <a:cubicBezTo>
                    <a:pt x="2776" y="775"/>
                    <a:pt x="2764" y="775"/>
                    <a:pt x="2755" y="767"/>
                  </a:cubicBezTo>
                  <a:cubicBezTo>
                    <a:pt x="2751" y="763"/>
                    <a:pt x="2746" y="763"/>
                    <a:pt x="2741" y="762"/>
                  </a:cubicBezTo>
                  <a:cubicBezTo>
                    <a:pt x="2736" y="758"/>
                    <a:pt x="2731" y="755"/>
                    <a:pt x="2725" y="754"/>
                  </a:cubicBezTo>
                  <a:cubicBezTo>
                    <a:pt x="2715" y="750"/>
                    <a:pt x="2704" y="746"/>
                    <a:pt x="2695" y="739"/>
                  </a:cubicBezTo>
                  <a:cubicBezTo>
                    <a:pt x="2684" y="739"/>
                    <a:pt x="2676" y="727"/>
                    <a:pt x="2664" y="729"/>
                  </a:cubicBezTo>
                  <a:cubicBezTo>
                    <a:pt x="2660" y="724"/>
                    <a:pt x="2654" y="724"/>
                    <a:pt x="2649" y="721"/>
                  </a:cubicBezTo>
                  <a:cubicBezTo>
                    <a:pt x="2645" y="713"/>
                    <a:pt x="2638" y="718"/>
                    <a:pt x="2634" y="713"/>
                  </a:cubicBezTo>
                  <a:cubicBezTo>
                    <a:pt x="2629" y="710"/>
                    <a:pt x="2623" y="709"/>
                    <a:pt x="2618" y="709"/>
                  </a:cubicBezTo>
                  <a:cubicBezTo>
                    <a:pt x="2612" y="707"/>
                    <a:pt x="2608" y="702"/>
                    <a:pt x="2602" y="701"/>
                  </a:cubicBezTo>
                  <a:cubicBezTo>
                    <a:pt x="2597" y="698"/>
                    <a:pt x="2592" y="696"/>
                    <a:pt x="2587" y="694"/>
                  </a:cubicBezTo>
                  <a:cubicBezTo>
                    <a:pt x="2584" y="695"/>
                    <a:pt x="2582" y="692"/>
                    <a:pt x="2579" y="693"/>
                  </a:cubicBezTo>
                  <a:cubicBezTo>
                    <a:pt x="2577" y="689"/>
                    <a:pt x="2572" y="689"/>
                    <a:pt x="2575" y="687"/>
                  </a:cubicBezTo>
                  <a:cubicBezTo>
                    <a:pt x="2596" y="687"/>
                    <a:pt x="2618" y="683"/>
                    <a:pt x="2642" y="670"/>
                  </a:cubicBezTo>
                  <a:cubicBezTo>
                    <a:pt x="2644" y="673"/>
                    <a:pt x="2648" y="669"/>
                    <a:pt x="2652" y="668"/>
                  </a:cubicBezTo>
                  <a:cubicBezTo>
                    <a:pt x="2654" y="670"/>
                    <a:pt x="2658" y="669"/>
                    <a:pt x="2662" y="667"/>
                  </a:cubicBezTo>
                  <a:cubicBezTo>
                    <a:pt x="2669" y="669"/>
                    <a:pt x="2677" y="661"/>
                    <a:pt x="2674" y="655"/>
                  </a:cubicBezTo>
                  <a:cubicBezTo>
                    <a:pt x="2668" y="654"/>
                    <a:pt x="2660" y="661"/>
                    <a:pt x="2653" y="661"/>
                  </a:cubicBezTo>
                  <a:cubicBezTo>
                    <a:pt x="2646" y="662"/>
                    <a:pt x="2639" y="663"/>
                    <a:pt x="2630" y="669"/>
                  </a:cubicBezTo>
                  <a:cubicBezTo>
                    <a:pt x="2624" y="666"/>
                    <a:pt x="2616" y="671"/>
                    <a:pt x="2608" y="673"/>
                  </a:cubicBezTo>
                  <a:cubicBezTo>
                    <a:pt x="2602" y="672"/>
                    <a:pt x="2592" y="680"/>
                    <a:pt x="2588" y="671"/>
                  </a:cubicBezTo>
                  <a:cubicBezTo>
                    <a:pt x="2595" y="671"/>
                    <a:pt x="2603" y="666"/>
                    <a:pt x="2610" y="667"/>
                  </a:cubicBezTo>
                  <a:cubicBezTo>
                    <a:pt x="2618" y="659"/>
                    <a:pt x="2627" y="667"/>
                    <a:pt x="2630" y="658"/>
                  </a:cubicBezTo>
                  <a:cubicBezTo>
                    <a:pt x="2627" y="646"/>
                    <a:pt x="2619" y="656"/>
                    <a:pt x="2614" y="654"/>
                  </a:cubicBezTo>
                  <a:cubicBezTo>
                    <a:pt x="2605" y="660"/>
                    <a:pt x="2600" y="657"/>
                    <a:pt x="2592" y="663"/>
                  </a:cubicBezTo>
                  <a:cubicBezTo>
                    <a:pt x="2587" y="660"/>
                    <a:pt x="2580" y="663"/>
                    <a:pt x="2574" y="666"/>
                  </a:cubicBezTo>
                  <a:cubicBezTo>
                    <a:pt x="2568" y="660"/>
                    <a:pt x="2561" y="661"/>
                    <a:pt x="2553" y="663"/>
                  </a:cubicBezTo>
                  <a:cubicBezTo>
                    <a:pt x="2549" y="658"/>
                    <a:pt x="2543" y="658"/>
                    <a:pt x="2539" y="653"/>
                  </a:cubicBezTo>
                  <a:cubicBezTo>
                    <a:pt x="2533" y="653"/>
                    <a:pt x="2526" y="656"/>
                    <a:pt x="2522" y="651"/>
                  </a:cubicBezTo>
                  <a:cubicBezTo>
                    <a:pt x="2519" y="648"/>
                    <a:pt x="2514" y="651"/>
                    <a:pt x="2512" y="643"/>
                  </a:cubicBezTo>
                  <a:cubicBezTo>
                    <a:pt x="2506" y="649"/>
                    <a:pt x="2504" y="638"/>
                    <a:pt x="2499" y="640"/>
                  </a:cubicBezTo>
                  <a:cubicBezTo>
                    <a:pt x="2492" y="633"/>
                    <a:pt x="2483" y="633"/>
                    <a:pt x="2477" y="625"/>
                  </a:cubicBezTo>
                  <a:cubicBezTo>
                    <a:pt x="2472" y="631"/>
                    <a:pt x="2470" y="625"/>
                    <a:pt x="2466" y="626"/>
                  </a:cubicBezTo>
                  <a:cubicBezTo>
                    <a:pt x="2462" y="629"/>
                    <a:pt x="2462" y="616"/>
                    <a:pt x="2457" y="623"/>
                  </a:cubicBezTo>
                  <a:cubicBezTo>
                    <a:pt x="2455" y="630"/>
                    <a:pt x="2463" y="633"/>
                    <a:pt x="2467" y="636"/>
                  </a:cubicBezTo>
                  <a:cubicBezTo>
                    <a:pt x="2469" y="641"/>
                    <a:pt x="2472" y="639"/>
                    <a:pt x="2475" y="640"/>
                  </a:cubicBezTo>
                  <a:cubicBezTo>
                    <a:pt x="2477" y="642"/>
                    <a:pt x="2479" y="644"/>
                    <a:pt x="2482" y="644"/>
                  </a:cubicBezTo>
                  <a:cubicBezTo>
                    <a:pt x="2492" y="653"/>
                    <a:pt x="2502" y="659"/>
                    <a:pt x="2512" y="668"/>
                  </a:cubicBezTo>
                  <a:cubicBezTo>
                    <a:pt x="2510" y="670"/>
                    <a:pt x="2512" y="671"/>
                    <a:pt x="2515" y="672"/>
                  </a:cubicBezTo>
                  <a:cubicBezTo>
                    <a:pt x="2516" y="675"/>
                    <a:pt x="2514" y="678"/>
                    <a:pt x="2517" y="681"/>
                  </a:cubicBezTo>
                  <a:cubicBezTo>
                    <a:pt x="2522" y="686"/>
                    <a:pt x="2528" y="689"/>
                    <a:pt x="2533" y="694"/>
                  </a:cubicBezTo>
                  <a:cubicBezTo>
                    <a:pt x="2529" y="698"/>
                    <a:pt x="2538" y="706"/>
                    <a:pt x="2540" y="707"/>
                  </a:cubicBezTo>
                  <a:cubicBezTo>
                    <a:pt x="2542" y="711"/>
                    <a:pt x="2536" y="713"/>
                    <a:pt x="2541" y="717"/>
                  </a:cubicBezTo>
                  <a:cubicBezTo>
                    <a:pt x="2538" y="721"/>
                    <a:pt x="2546" y="727"/>
                    <a:pt x="2542" y="730"/>
                  </a:cubicBezTo>
                  <a:cubicBezTo>
                    <a:pt x="2547" y="739"/>
                    <a:pt x="2545" y="747"/>
                    <a:pt x="2549" y="756"/>
                  </a:cubicBezTo>
                  <a:cubicBezTo>
                    <a:pt x="2546" y="766"/>
                    <a:pt x="2548" y="777"/>
                    <a:pt x="2544" y="786"/>
                  </a:cubicBezTo>
                  <a:cubicBezTo>
                    <a:pt x="2544" y="797"/>
                    <a:pt x="2538" y="807"/>
                    <a:pt x="2534" y="817"/>
                  </a:cubicBezTo>
                  <a:cubicBezTo>
                    <a:pt x="2530" y="819"/>
                    <a:pt x="2535" y="824"/>
                    <a:pt x="2528" y="825"/>
                  </a:cubicBezTo>
                  <a:cubicBezTo>
                    <a:pt x="2532" y="831"/>
                    <a:pt x="2516" y="830"/>
                    <a:pt x="2524" y="836"/>
                  </a:cubicBezTo>
                  <a:cubicBezTo>
                    <a:pt x="2532" y="837"/>
                    <a:pt x="2534" y="824"/>
                    <a:pt x="2544" y="819"/>
                  </a:cubicBezTo>
                  <a:cubicBezTo>
                    <a:pt x="2542" y="812"/>
                    <a:pt x="2550" y="807"/>
                    <a:pt x="2549" y="800"/>
                  </a:cubicBezTo>
                  <a:cubicBezTo>
                    <a:pt x="2552" y="797"/>
                    <a:pt x="2553" y="794"/>
                    <a:pt x="2555" y="791"/>
                  </a:cubicBezTo>
                  <a:cubicBezTo>
                    <a:pt x="2555" y="789"/>
                    <a:pt x="2556" y="779"/>
                    <a:pt x="2559" y="783"/>
                  </a:cubicBezTo>
                  <a:cubicBezTo>
                    <a:pt x="2556" y="785"/>
                    <a:pt x="2561" y="790"/>
                    <a:pt x="2558" y="792"/>
                  </a:cubicBezTo>
                  <a:cubicBezTo>
                    <a:pt x="2558" y="796"/>
                    <a:pt x="2559" y="798"/>
                    <a:pt x="2563" y="800"/>
                  </a:cubicBezTo>
                  <a:cubicBezTo>
                    <a:pt x="2561" y="813"/>
                    <a:pt x="2563" y="828"/>
                    <a:pt x="2562" y="842"/>
                  </a:cubicBezTo>
                  <a:cubicBezTo>
                    <a:pt x="2562" y="855"/>
                    <a:pt x="2563" y="870"/>
                    <a:pt x="2565" y="884"/>
                  </a:cubicBezTo>
                  <a:cubicBezTo>
                    <a:pt x="2568" y="899"/>
                    <a:pt x="2568" y="913"/>
                    <a:pt x="2570" y="927"/>
                  </a:cubicBezTo>
                  <a:cubicBezTo>
                    <a:pt x="2568" y="933"/>
                    <a:pt x="2575" y="943"/>
                    <a:pt x="2571" y="948"/>
                  </a:cubicBezTo>
                  <a:cubicBezTo>
                    <a:pt x="2576" y="953"/>
                    <a:pt x="2572" y="955"/>
                    <a:pt x="2575" y="960"/>
                  </a:cubicBezTo>
                  <a:cubicBezTo>
                    <a:pt x="2573" y="963"/>
                    <a:pt x="2579" y="968"/>
                    <a:pt x="2576" y="971"/>
                  </a:cubicBezTo>
                  <a:cubicBezTo>
                    <a:pt x="2583" y="986"/>
                    <a:pt x="2586" y="1000"/>
                    <a:pt x="2593" y="1015"/>
                  </a:cubicBezTo>
                  <a:cubicBezTo>
                    <a:pt x="2597" y="1022"/>
                    <a:pt x="2600" y="1028"/>
                    <a:pt x="2604" y="1034"/>
                  </a:cubicBezTo>
                  <a:cubicBezTo>
                    <a:pt x="2608" y="1039"/>
                    <a:pt x="2614" y="1044"/>
                    <a:pt x="2621" y="1054"/>
                  </a:cubicBezTo>
                  <a:cubicBezTo>
                    <a:pt x="2625" y="1064"/>
                    <a:pt x="2628" y="1073"/>
                    <a:pt x="2635" y="1084"/>
                  </a:cubicBezTo>
                  <a:cubicBezTo>
                    <a:pt x="2632" y="1087"/>
                    <a:pt x="2638" y="1092"/>
                    <a:pt x="2636" y="1095"/>
                  </a:cubicBezTo>
                  <a:cubicBezTo>
                    <a:pt x="2639" y="1100"/>
                    <a:pt x="2636" y="1103"/>
                    <a:pt x="2638" y="1107"/>
                  </a:cubicBezTo>
                  <a:cubicBezTo>
                    <a:pt x="2639" y="1116"/>
                    <a:pt x="2642" y="1125"/>
                    <a:pt x="2641" y="1133"/>
                  </a:cubicBezTo>
                  <a:cubicBezTo>
                    <a:pt x="2647" y="1142"/>
                    <a:pt x="2642" y="1149"/>
                    <a:pt x="2648" y="1159"/>
                  </a:cubicBezTo>
                  <a:cubicBezTo>
                    <a:pt x="2646" y="1163"/>
                    <a:pt x="2647" y="1167"/>
                    <a:pt x="2650" y="1172"/>
                  </a:cubicBezTo>
                  <a:cubicBezTo>
                    <a:pt x="2646" y="1173"/>
                    <a:pt x="2653" y="1185"/>
                    <a:pt x="2656" y="1182"/>
                  </a:cubicBezTo>
                  <a:cubicBezTo>
                    <a:pt x="2649" y="1169"/>
                    <a:pt x="2654" y="1158"/>
                    <a:pt x="2648" y="1145"/>
                  </a:cubicBezTo>
                  <a:cubicBezTo>
                    <a:pt x="2651" y="1134"/>
                    <a:pt x="2643" y="1119"/>
                    <a:pt x="2646" y="1108"/>
                  </a:cubicBezTo>
                  <a:cubicBezTo>
                    <a:pt x="2649" y="1113"/>
                    <a:pt x="2652" y="1118"/>
                    <a:pt x="2655" y="1119"/>
                  </a:cubicBezTo>
                  <a:cubicBezTo>
                    <a:pt x="2653" y="1121"/>
                    <a:pt x="2655" y="1124"/>
                    <a:pt x="2657" y="1127"/>
                  </a:cubicBezTo>
                  <a:cubicBezTo>
                    <a:pt x="2659" y="1126"/>
                    <a:pt x="2658" y="1122"/>
                    <a:pt x="2661" y="1124"/>
                  </a:cubicBezTo>
                  <a:cubicBezTo>
                    <a:pt x="2658" y="1132"/>
                    <a:pt x="2664" y="1141"/>
                    <a:pt x="2658" y="1148"/>
                  </a:cubicBezTo>
                  <a:cubicBezTo>
                    <a:pt x="2664" y="1153"/>
                    <a:pt x="2658" y="1156"/>
                    <a:pt x="2660" y="1160"/>
                  </a:cubicBezTo>
                  <a:cubicBezTo>
                    <a:pt x="2663" y="1165"/>
                    <a:pt x="2660" y="1169"/>
                    <a:pt x="2658" y="1172"/>
                  </a:cubicBezTo>
                  <a:cubicBezTo>
                    <a:pt x="2661" y="1181"/>
                    <a:pt x="2660" y="1189"/>
                    <a:pt x="2659" y="1197"/>
                  </a:cubicBezTo>
                  <a:cubicBezTo>
                    <a:pt x="2662" y="1206"/>
                    <a:pt x="2661" y="1213"/>
                    <a:pt x="2659" y="1221"/>
                  </a:cubicBezTo>
                  <a:cubicBezTo>
                    <a:pt x="2664" y="1239"/>
                    <a:pt x="2663" y="1255"/>
                    <a:pt x="2666" y="1272"/>
                  </a:cubicBezTo>
                  <a:cubicBezTo>
                    <a:pt x="2670" y="1281"/>
                    <a:pt x="2671" y="1289"/>
                    <a:pt x="2673" y="1298"/>
                  </a:cubicBezTo>
                  <a:cubicBezTo>
                    <a:pt x="2678" y="1303"/>
                    <a:pt x="2675" y="1307"/>
                    <a:pt x="2678" y="1312"/>
                  </a:cubicBezTo>
                  <a:cubicBezTo>
                    <a:pt x="2683" y="1315"/>
                    <a:pt x="2677" y="1324"/>
                    <a:pt x="2684" y="1322"/>
                  </a:cubicBezTo>
                  <a:cubicBezTo>
                    <a:pt x="2681" y="1310"/>
                    <a:pt x="2679" y="1297"/>
                    <a:pt x="2676" y="1285"/>
                  </a:cubicBezTo>
                  <a:cubicBezTo>
                    <a:pt x="2675" y="1279"/>
                    <a:pt x="2676" y="1273"/>
                    <a:pt x="2671" y="1266"/>
                  </a:cubicBezTo>
                  <a:cubicBezTo>
                    <a:pt x="2672" y="1260"/>
                    <a:pt x="2673" y="1254"/>
                    <a:pt x="2668" y="1246"/>
                  </a:cubicBezTo>
                  <a:cubicBezTo>
                    <a:pt x="2672" y="1227"/>
                    <a:pt x="2663" y="1204"/>
                    <a:pt x="2669" y="1186"/>
                  </a:cubicBezTo>
                  <a:cubicBezTo>
                    <a:pt x="2667" y="1175"/>
                    <a:pt x="2666" y="1165"/>
                    <a:pt x="2668" y="1156"/>
                  </a:cubicBezTo>
                  <a:cubicBezTo>
                    <a:pt x="2669" y="1151"/>
                    <a:pt x="2667" y="1145"/>
                    <a:pt x="2670" y="1141"/>
                  </a:cubicBezTo>
                  <a:cubicBezTo>
                    <a:pt x="2667" y="1135"/>
                    <a:pt x="2666" y="1129"/>
                    <a:pt x="2669" y="1125"/>
                  </a:cubicBezTo>
                  <a:cubicBezTo>
                    <a:pt x="2667" y="1104"/>
                    <a:pt x="2670" y="1084"/>
                    <a:pt x="2667" y="1063"/>
                  </a:cubicBezTo>
                  <a:cubicBezTo>
                    <a:pt x="2668" y="1053"/>
                    <a:pt x="2668" y="1043"/>
                    <a:pt x="2665" y="1032"/>
                  </a:cubicBezTo>
                  <a:cubicBezTo>
                    <a:pt x="2669" y="1027"/>
                    <a:pt x="2661" y="1020"/>
                    <a:pt x="2664" y="1016"/>
                  </a:cubicBezTo>
                  <a:cubicBezTo>
                    <a:pt x="2663" y="1010"/>
                    <a:pt x="2664" y="1005"/>
                    <a:pt x="2660" y="999"/>
                  </a:cubicBezTo>
                  <a:cubicBezTo>
                    <a:pt x="2663" y="995"/>
                    <a:pt x="2661" y="990"/>
                    <a:pt x="2657" y="984"/>
                  </a:cubicBezTo>
                  <a:cubicBezTo>
                    <a:pt x="2661" y="980"/>
                    <a:pt x="2660" y="974"/>
                    <a:pt x="2657" y="968"/>
                  </a:cubicBezTo>
                  <a:cubicBezTo>
                    <a:pt x="2653" y="962"/>
                    <a:pt x="2656" y="958"/>
                    <a:pt x="2656" y="952"/>
                  </a:cubicBezTo>
                  <a:cubicBezTo>
                    <a:pt x="2650" y="946"/>
                    <a:pt x="2656" y="942"/>
                    <a:pt x="2652" y="936"/>
                  </a:cubicBezTo>
                  <a:cubicBezTo>
                    <a:pt x="2651" y="926"/>
                    <a:pt x="2650" y="915"/>
                    <a:pt x="2648" y="905"/>
                  </a:cubicBezTo>
                  <a:cubicBezTo>
                    <a:pt x="2652" y="901"/>
                    <a:pt x="2638" y="892"/>
                    <a:pt x="2647" y="889"/>
                  </a:cubicBezTo>
                  <a:cubicBezTo>
                    <a:pt x="2641" y="882"/>
                    <a:pt x="2644" y="878"/>
                    <a:pt x="2639" y="871"/>
                  </a:cubicBezTo>
                  <a:cubicBezTo>
                    <a:pt x="2643" y="868"/>
                    <a:pt x="2635" y="861"/>
                    <a:pt x="2640" y="857"/>
                  </a:cubicBezTo>
                  <a:cubicBezTo>
                    <a:pt x="2636" y="851"/>
                    <a:pt x="2637" y="846"/>
                    <a:pt x="2636" y="841"/>
                  </a:cubicBezTo>
                  <a:cubicBezTo>
                    <a:pt x="2635" y="830"/>
                    <a:pt x="2630" y="818"/>
                    <a:pt x="2627" y="807"/>
                  </a:cubicBezTo>
                  <a:cubicBezTo>
                    <a:pt x="2625" y="796"/>
                    <a:pt x="2624" y="785"/>
                    <a:pt x="2616" y="773"/>
                  </a:cubicBezTo>
                  <a:cubicBezTo>
                    <a:pt x="2616" y="768"/>
                    <a:pt x="2613" y="761"/>
                    <a:pt x="2612" y="756"/>
                  </a:cubicBezTo>
                  <a:cubicBezTo>
                    <a:pt x="2611" y="753"/>
                    <a:pt x="2608" y="750"/>
                    <a:pt x="2610" y="749"/>
                  </a:cubicBezTo>
                  <a:cubicBezTo>
                    <a:pt x="2608" y="746"/>
                    <a:pt x="2605" y="746"/>
                    <a:pt x="2610" y="743"/>
                  </a:cubicBezTo>
                  <a:cubicBezTo>
                    <a:pt x="2613" y="753"/>
                    <a:pt x="2619" y="764"/>
                    <a:pt x="2626" y="775"/>
                  </a:cubicBezTo>
                  <a:cubicBezTo>
                    <a:pt x="2631" y="798"/>
                    <a:pt x="2637" y="810"/>
                    <a:pt x="2648" y="834"/>
                  </a:cubicBezTo>
                  <a:cubicBezTo>
                    <a:pt x="2644" y="838"/>
                    <a:pt x="2653" y="847"/>
                    <a:pt x="2650" y="852"/>
                  </a:cubicBezTo>
                  <a:cubicBezTo>
                    <a:pt x="2655" y="859"/>
                    <a:pt x="2653" y="865"/>
                    <a:pt x="2660" y="873"/>
                  </a:cubicBezTo>
                  <a:cubicBezTo>
                    <a:pt x="2656" y="875"/>
                    <a:pt x="2662" y="880"/>
                    <a:pt x="2659" y="882"/>
                  </a:cubicBezTo>
                  <a:cubicBezTo>
                    <a:pt x="2664" y="887"/>
                    <a:pt x="2659" y="889"/>
                    <a:pt x="2663" y="893"/>
                  </a:cubicBezTo>
                  <a:cubicBezTo>
                    <a:pt x="2664" y="901"/>
                    <a:pt x="2665" y="908"/>
                    <a:pt x="2667" y="916"/>
                  </a:cubicBezTo>
                  <a:cubicBezTo>
                    <a:pt x="2671" y="930"/>
                    <a:pt x="2673" y="945"/>
                    <a:pt x="2676" y="960"/>
                  </a:cubicBezTo>
                  <a:cubicBezTo>
                    <a:pt x="2677" y="973"/>
                    <a:pt x="2678" y="987"/>
                    <a:pt x="2681" y="1001"/>
                  </a:cubicBezTo>
                  <a:cubicBezTo>
                    <a:pt x="2682" y="1008"/>
                    <a:pt x="2683" y="1016"/>
                    <a:pt x="2682" y="1022"/>
                  </a:cubicBezTo>
                  <a:cubicBezTo>
                    <a:pt x="2684" y="1026"/>
                    <a:pt x="2684" y="1030"/>
                    <a:pt x="2682" y="1033"/>
                  </a:cubicBezTo>
                  <a:cubicBezTo>
                    <a:pt x="2680" y="1036"/>
                    <a:pt x="2687" y="1041"/>
                    <a:pt x="2683" y="1043"/>
                  </a:cubicBezTo>
                  <a:cubicBezTo>
                    <a:pt x="2686" y="1057"/>
                    <a:pt x="2687" y="1071"/>
                    <a:pt x="2684" y="1084"/>
                  </a:cubicBezTo>
                  <a:cubicBezTo>
                    <a:pt x="2688" y="1092"/>
                    <a:pt x="2689" y="1099"/>
                    <a:pt x="2685" y="1105"/>
                  </a:cubicBezTo>
                  <a:cubicBezTo>
                    <a:pt x="2687" y="1109"/>
                    <a:pt x="2688" y="1112"/>
                    <a:pt x="2686" y="1115"/>
                  </a:cubicBezTo>
                  <a:cubicBezTo>
                    <a:pt x="2684" y="1118"/>
                    <a:pt x="2690" y="1124"/>
                    <a:pt x="2687" y="1126"/>
                  </a:cubicBezTo>
                  <a:cubicBezTo>
                    <a:pt x="2687" y="1139"/>
                    <a:pt x="2688" y="1153"/>
                    <a:pt x="2688" y="1166"/>
                  </a:cubicBezTo>
                  <a:cubicBezTo>
                    <a:pt x="2688" y="1173"/>
                    <a:pt x="2688" y="1181"/>
                    <a:pt x="2689" y="1188"/>
                  </a:cubicBezTo>
                  <a:cubicBezTo>
                    <a:pt x="2687" y="1194"/>
                    <a:pt x="2692" y="1202"/>
                    <a:pt x="2690" y="1209"/>
                  </a:cubicBezTo>
                  <a:cubicBezTo>
                    <a:pt x="2700" y="1205"/>
                    <a:pt x="2688" y="1196"/>
                    <a:pt x="2693" y="1191"/>
                  </a:cubicBezTo>
                  <a:cubicBezTo>
                    <a:pt x="2695" y="1188"/>
                    <a:pt x="2689" y="1182"/>
                    <a:pt x="2693" y="1180"/>
                  </a:cubicBezTo>
                  <a:cubicBezTo>
                    <a:pt x="2698" y="1178"/>
                    <a:pt x="2686" y="1171"/>
                    <a:pt x="2695" y="1170"/>
                  </a:cubicBezTo>
                  <a:cubicBezTo>
                    <a:pt x="2691" y="1163"/>
                    <a:pt x="2693" y="1157"/>
                    <a:pt x="2695" y="1151"/>
                  </a:cubicBezTo>
                  <a:cubicBezTo>
                    <a:pt x="2692" y="1147"/>
                    <a:pt x="2691" y="1143"/>
                    <a:pt x="2695" y="1140"/>
                  </a:cubicBezTo>
                  <a:cubicBezTo>
                    <a:pt x="2697" y="1138"/>
                    <a:pt x="2691" y="1132"/>
                    <a:pt x="2694" y="1130"/>
                  </a:cubicBezTo>
                  <a:cubicBezTo>
                    <a:pt x="2694" y="1117"/>
                    <a:pt x="2694" y="1103"/>
                    <a:pt x="2693" y="1090"/>
                  </a:cubicBezTo>
                  <a:cubicBezTo>
                    <a:pt x="2697" y="1087"/>
                    <a:pt x="2690" y="1082"/>
                    <a:pt x="2692" y="1079"/>
                  </a:cubicBezTo>
                  <a:cubicBezTo>
                    <a:pt x="2698" y="1077"/>
                    <a:pt x="2691" y="1072"/>
                    <a:pt x="2695" y="1069"/>
                  </a:cubicBezTo>
                  <a:cubicBezTo>
                    <a:pt x="2690" y="1064"/>
                    <a:pt x="2697" y="1063"/>
                    <a:pt x="2695" y="1059"/>
                  </a:cubicBezTo>
                  <a:cubicBezTo>
                    <a:pt x="2696" y="1055"/>
                    <a:pt x="2691" y="1051"/>
                    <a:pt x="2697" y="1049"/>
                  </a:cubicBezTo>
                  <a:cubicBezTo>
                    <a:pt x="2701" y="1055"/>
                    <a:pt x="2696" y="1059"/>
                    <a:pt x="2701" y="1066"/>
                  </a:cubicBezTo>
                  <a:cubicBezTo>
                    <a:pt x="2699" y="1071"/>
                    <a:pt x="2699" y="1077"/>
                    <a:pt x="2703" y="1084"/>
                  </a:cubicBezTo>
                  <a:cubicBezTo>
                    <a:pt x="2702" y="1089"/>
                    <a:pt x="2705" y="1096"/>
                    <a:pt x="2702" y="1101"/>
                  </a:cubicBezTo>
                  <a:cubicBezTo>
                    <a:pt x="2705" y="1107"/>
                    <a:pt x="2703" y="1113"/>
                    <a:pt x="2704" y="1119"/>
                  </a:cubicBezTo>
                  <a:cubicBezTo>
                    <a:pt x="2705" y="1124"/>
                    <a:pt x="2705" y="1129"/>
                    <a:pt x="2705" y="1135"/>
                  </a:cubicBezTo>
                  <a:cubicBezTo>
                    <a:pt x="2702" y="1140"/>
                    <a:pt x="2710" y="1147"/>
                    <a:pt x="2704" y="1152"/>
                  </a:cubicBezTo>
                  <a:cubicBezTo>
                    <a:pt x="2710" y="1159"/>
                    <a:pt x="2699" y="1162"/>
                    <a:pt x="2706" y="1170"/>
                  </a:cubicBezTo>
                  <a:cubicBezTo>
                    <a:pt x="2706" y="1176"/>
                    <a:pt x="2707" y="1181"/>
                    <a:pt x="2705" y="1187"/>
                  </a:cubicBezTo>
                  <a:cubicBezTo>
                    <a:pt x="2705" y="1192"/>
                    <a:pt x="2707" y="1198"/>
                    <a:pt x="2706" y="1203"/>
                  </a:cubicBezTo>
                  <a:cubicBezTo>
                    <a:pt x="2704" y="1208"/>
                    <a:pt x="2707" y="1214"/>
                    <a:pt x="2705" y="1220"/>
                  </a:cubicBezTo>
                  <a:cubicBezTo>
                    <a:pt x="2708" y="1226"/>
                    <a:pt x="2708" y="1232"/>
                    <a:pt x="2703" y="1237"/>
                  </a:cubicBezTo>
                  <a:cubicBezTo>
                    <a:pt x="2709" y="1244"/>
                    <a:pt x="2703" y="1248"/>
                    <a:pt x="2705" y="1255"/>
                  </a:cubicBezTo>
                  <a:cubicBezTo>
                    <a:pt x="2706" y="1266"/>
                    <a:pt x="2704" y="1276"/>
                    <a:pt x="2705" y="1288"/>
                  </a:cubicBezTo>
                  <a:cubicBezTo>
                    <a:pt x="2709" y="1295"/>
                    <a:pt x="2702" y="1299"/>
                    <a:pt x="2707" y="1306"/>
                  </a:cubicBezTo>
                  <a:cubicBezTo>
                    <a:pt x="2703" y="1310"/>
                    <a:pt x="2711" y="1318"/>
                    <a:pt x="2709" y="1324"/>
                  </a:cubicBezTo>
                  <a:cubicBezTo>
                    <a:pt x="2709" y="1329"/>
                    <a:pt x="2708" y="1335"/>
                    <a:pt x="2708" y="1341"/>
                  </a:cubicBezTo>
                  <a:cubicBezTo>
                    <a:pt x="2706" y="1349"/>
                    <a:pt x="2711" y="1348"/>
                    <a:pt x="2709" y="1357"/>
                  </a:cubicBezTo>
                  <a:cubicBezTo>
                    <a:pt x="2711" y="1369"/>
                    <a:pt x="2714" y="1382"/>
                    <a:pt x="2711" y="1394"/>
                  </a:cubicBezTo>
                  <a:cubicBezTo>
                    <a:pt x="2715" y="1400"/>
                    <a:pt x="2717" y="1406"/>
                    <a:pt x="2715" y="1410"/>
                  </a:cubicBezTo>
                  <a:cubicBezTo>
                    <a:pt x="2719" y="1415"/>
                    <a:pt x="2713" y="1426"/>
                    <a:pt x="2721" y="1426"/>
                  </a:cubicBezTo>
                  <a:cubicBezTo>
                    <a:pt x="2721" y="1413"/>
                    <a:pt x="2722" y="1401"/>
                    <a:pt x="2715" y="1386"/>
                  </a:cubicBezTo>
                  <a:cubicBezTo>
                    <a:pt x="2725" y="1382"/>
                    <a:pt x="2713" y="1373"/>
                    <a:pt x="2718" y="1368"/>
                  </a:cubicBezTo>
                  <a:cubicBezTo>
                    <a:pt x="2716" y="1364"/>
                    <a:pt x="2717" y="1362"/>
                    <a:pt x="2719" y="1359"/>
                  </a:cubicBezTo>
                  <a:cubicBezTo>
                    <a:pt x="2715" y="1355"/>
                    <a:pt x="2715" y="1351"/>
                    <a:pt x="2718" y="1349"/>
                  </a:cubicBezTo>
                  <a:cubicBezTo>
                    <a:pt x="2716" y="1335"/>
                    <a:pt x="2721" y="1324"/>
                    <a:pt x="2718" y="1310"/>
                  </a:cubicBezTo>
                  <a:cubicBezTo>
                    <a:pt x="2722" y="1306"/>
                    <a:pt x="2720" y="1300"/>
                    <a:pt x="2724" y="1296"/>
                  </a:cubicBezTo>
                  <a:cubicBezTo>
                    <a:pt x="2723" y="1294"/>
                    <a:pt x="2724" y="1292"/>
                    <a:pt x="2725" y="1290"/>
                  </a:cubicBezTo>
                  <a:cubicBezTo>
                    <a:pt x="2729" y="1288"/>
                    <a:pt x="2724" y="1284"/>
                    <a:pt x="2729" y="1282"/>
                  </a:cubicBezTo>
                  <a:cubicBezTo>
                    <a:pt x="2724" y="1277"/>
                    <a:pt x="2726" y="1279"/>
                    <a:pt x="2723" y="1272"/>
                  </a:cubicBezTo>
                  <a:cubicBezTo>
                    <a:pt x="2726" y="1270"/>
                    <a:pt x="2727" y="1274"/>
                    <a:pt x="2730" y="1274"/>
                  </a:cubicBezTo>
                  <a:cubicBezTo>
                    <a:pt x="2728" y="1271"/>
                    <a:pt x="2731" y="1269"/>
                    <a:pt x="2728" y="1266"/>
                  </a:cubicBezTo>
                  <a:cubicBezTo>
                    <a:pt x="2734" y="1263"/>
                    <a:pt x="2733" y="1257"/>
                    <a:pt x="2734" y="1252"/>
                  </a:cubicBezTo>
                  <a:cubicBezTo>
                    <a:pt x="2739" y="1244"/>
                    <a:pt x="2738" y="1233"/>
                    <a:pt x="2743" y="1225"/>
                  </a:cubicBezTo>
                  <a:cubicBezTo>
                    <a:pt x="2739" y="1218"/>
                    <a:pt x="2746" y="1213"/>
                    <a:pt x="2743" y="1206"/>
                  </a:cubicBezTo>
                  <a:cubicBezTo>
                    <a:pt x="2744" y="1199"/>
                    <a:pt x="2743" y="1192"/>
                    <a:pt x="2745" y="1186"/>
                  </a:cubicBezTo>
                  <a:cubicBezTo>
                    <a:pt x="2743" y="1182"/>
                    <a:pt x="2749" y="1181"/>
                    <a:pt x="2746" y="1177"/>
                  </a:cubicBezTo>
                  <a:cubicBezTo>
                    <a:pt x="2745" y="1173"/>
                    <a:pt x="2751" y="1172"/>
                    <a:pt x="2745" y="1166"/>
                  </a:cubicBezTo>
                  <a:cubicBezTo>
                    <a:pt x="2750" y="1161"/>
                    <a:pt x="2747" y="1153"/>
                    <a:pt x="2747" y="1146"/>
                  </a:cubicBezTo>
                  <a:cubicBezTo>
                    <a:pt x="2749" y="1140"/>
                    <a:pt x="2747" y="1133"/>
                    <a:pt x="2750" y="1128"/>
                  </a:cubicBezTo>
                  <a:cubicBezTo>
                    <a:pt x="2745" y="1119"/>
                    <a:pt x="2753" y="1115"/>
                    <a:pt x="2749" y="1107"/>
                  </a:cubicBezTo>
                  <a:cubicBezTo>
                    <a:pt x="2753" y="1094"/>
                    <a:pt x="2751" y="1080"/>
                    <a:pt x="2751" y="1067"/>
                  </a:cubicBezTo>
                  <a:cubicBezTo>
                    <a:pt x="2752" y="1061"/>
                    <a:pt x="2753" y="1055"/>
                    <a:pt x="2751" y="1048"/>
                  </a:cubicBezTo>
                  <a:cubicBezTo>
                    <a:pt x="2753" y="1041"/>
                    <a:pt x="2752" y="1034"/>
                    <a:pt x="2753" y="1028"/>
                  </a:cubicBezTo>
                  <a:cubicBezTo>
                    <a:pt x="2748" y="1013"/>
                    <a:pt x="2753" y="1001"/>
                    <a:pt x="2749" y="986"/>
                  </a:cubicBezTo>
                  <a:cubicBezTo>
                    <a:pt x="2754" y="981"/>
                    <a:pt x="2747" y="973"/>
                    <a:pt x="2749" y="967"/>
                  </a:cubicBezTo>
                  <a:cubicBezTo>
                    <a:pt x="2753" y="961"/>
                    <a:pt x="2742" y="951"/>
                    <a:pt x="2748" y="946"/>
                  </a:cubicBezTo>
                  <a:cubicBezTo>
                    <a:pt x="2745" y="939"/>
                    <a:pt x="2745" y="933"/>
                    <a:pt x="2745" y="926"/>
                  </a:cubicBezTo>
                  <a:cubicBezTo>
                    <a:pt x="2739" y="921"/>
                    <a:pt x="2745" y="919"/>
                    <a:pt x="2744" y="915"/>
                  </a:cubicBezTo>
                  <a:cubicBezTo>
                    <a:pt x="2741" y="911"/>
                    <a:pt x="2740" y="907"/>
                    <a:pt x="2743" y="905"/>
                  </a:cubicBezTo>
                  <a:cubicBezTo>
                    <a:pt x="2740" y="895"/>
                    <a:pt x="2734" y="884"/>
                    <a:pt x="2738" y="875"/>
                  </a:cubicBezTo>
                  <a:cubicBezTo>
                    <a:pt x="2741" y="882"/>
                    <a:pt x="2747" y="879"/>
                    <a:pt x="2750" y="888"/>
                  </a:cubicBezTo>
                  <a:cubicBezTo>
                    <a:pt x="2751" y="894"/>
                    <a:pt x="2749" y="899"/>
                    <a:pt x="2752" y="905"/>
                  </a:cubicBezTo>
                  <a:cubicBezTo>
                    <a:pt x="2753" y="910"/>
                    <a:pt x="2762" y="918"/>
                    <a:pt x="2758" y="921"/>
                  </a:cubicBezTo>
                  <a:cubicBezTo>
                    <a:pt x="2759" y="927"/>
                    <a:pt x="2760" y="926"/>
                    <a:pt x="2763" y="935"/>
                  </a:cubicBezTo>
                  <a:cubicBezTo>
                    <a:pt x="2766" y="945"/>
                    <a:pt x="2769" y="956"/>
                    <a:pt x="2770" y="966"/>
                  </a:cubicBezTo>
                  <a:cubicBezTo>
                    <a:pt x="2777" y="988"/>
                    <a:pt x="2774" y="1008"/>
                    <a:pt x="2782" y="1030"/>
                  </a:cubicBezTo>
                  <a:cubicBezTo>
                    <a:pt x="2781" y="1038"/>
                    <a:pt x="2780" y="1046"/>
                    <a:pt x="2783" y="1055"/>
                  </a:cubicBezTo>
                  <a:cubicBezTo>
                    <a:pt x="2777" y="1062"/>
                    <a:pt x="2783" y="1072"/>
                    <a:pt x="2781" y="1080"/>
                  </a:cubicBezTo>
                  <a:cubicBezTo>
                    <a:pt x="2782" y="1089"/>
                    <a:pt x="2780" y="1096"/>
                    <a:pt x="2781" y="1105"/>
                  </a:cubicBezTo>
                  <a:cubicBezTo>
                    <a:pt x="2779" y="1113"/>
                    <a:pt x="2781" y="1122"/>
                    <a:pt x="2779" y="1130"/>
                  </a:cubicBezTo>
                  <a:cubicBezTo>
                    <a:pt x="2780" y="1147"/>
                    <a:pt x="2776" y="1163"/>
                    <a:pt x="2775" y="1180"/>
                  </a:cubicBezTo>
                  <a:cubicBezTo>
                    <a:pt x="2774" y="1188"/>
                    <a:pt x="2774" y="1196"/>
                    <a:pt x="2772" y="1203"/>
                  </a:cubicBezTo>
                  <a:cubicBezTo>
                    <a:pt x="2773" y="1212"/>
                    <a:pt x="2767" y="1219"/>
                    <a:pt x="2770" y="1229"/>
                  </a:cubicBezTo>
                  <a:cubicBezTo>
                    <a:pt x="2764" y="1235"/>
                    <a:pt x="2762" y="1243"/>
                    <a:pt x="2764" y="1251"/>
                  </a:cubicBezTo>
                  <a:cubicBezTo>
                    <a:pt x="2763" y="1260"/>
                    <a:pt x="2758" y="1267"/>
                    <a:pt x="2759" y="1276"/>
                  </a:cubicBezTo>
                  <a:cubicBezTo>
                    <a:pt x="2757" y="1280"/>
                    <a:pt x="2754" y="1283"/>
                    <a:pt x="2757" y="1288"/>
                  </a:cubicBezTo>
                  <a:cubicBezTo>
                    <a:pt x="2753" y="1291"/>
                    <a:pt x="2754" y="1295"/>
                    <a:pt x="2753" y="1299"/>
                  </a:cubicBezTo>
                  <a:cubicBezTo>
                    <a:pt x="2754" y="1308"/>
                    <a:pt x="2751" y="1316"/>
                    <a:pt x="2748" y="1324"/>
                  </a:cubicBezTo>
                  <a:cubicBezTo>
                    <a:pt x="2747" y="1340"/>
                    <a:pt x="2742" y="1356"/>
                    <a:pt x="2743" y="1373"/>
                  </a:cubicBezTo>
                  <a:cubicBezTo>
                    <a:pt x="2740" y="1381"/>
                    <a:pt x="2747" y="1391"/>
                    <a:pt x="2741" y="1398"/>
                  </a:cubicBezTo>
                  <a:cubicBezTo>
                    <a:pt x="2742" y="1403"/>
                    <a:pt x="2740" y="1406"/>
                    <a:pt x="2743" y="1411"/>
                  </a:cubicBezTo>
                  <a:cubicBezTo>
                    <a:pt x="2745" y="1416"/>
                    <a:pt x="2738" y="1419"/>
                    <a:pt x="2743" y="1425"/>
                  </a:cubicBezTo>
                  <a:cubicBezTo>
                    <a:pt x="2749" y="1421"/>
                    <a:pt x="2743" y="1413"/>
                    <a:pt x="2747" y="1409"/>
                  </a:cubicBezTo>
                  <a:cubicBezTo>
                    <a:pt x="2748" y="1403"/>
                    <a:pt x="2748" y="1396"/>
                    <a:pt x="2747" y="1390"/>
                  </a:cubicBezTo>
                  <a:cubicBezTo>
                    <a:pt x="2749" y="1378"/>
                    <a:pt x="2750" y="1366"/>
                    <a:pt x="2748" y="1353"/>
                  </a:cubicBezTo>
                  <a:cubicBezTo>
                    <a:pt x="2756" y="1350"/>
                    <a:pt x="2751" y="1342"/>
                    <a:pt x="2756" y="1338"/>
                  </a:cubicBezTo>
                  <a:cubicBezTo>
                    <a:pt x="2751" y="1331"/>
                    <a:pt x="2761" y="1328"/>
                    <a:pt x="2757" y="1321"/>
                  </a:cubicBezTo>
                  <a:cubicBezTo>
                    <a:pt x="2758" y="1316"/>
                    <a:pt x="2760" y="1310"/>
                    <a:pt x="2761" y="1305"/>
                  </a:cubicBezTo>
                  <a:cubicBezTo>
                    <a:pt x="2763" y="1300"/>
                    <a:pt x="2762" y="1293"/>
                    <a:pt x="2766" y="1289"/>
                  </a:cubicBezTo>
                  <a:cubicBezTo>
                    <a:pt x="2761" y="1282"/>
                    <a:pt x="2773" y="1279"/>
                    <a:pt x="2767" y="1271"/>
                  </a:cubicBezTo>
                  <a:cubicBezTo>
                    <a:pt x="2770" y="1269"/>
                    <a:pt x="2768" y="1266"/>
                    <a:pt x="2771" y="1264"/>
                  </a:cubicBezTo>
                  <a:cubicBezTo>
                    <a:pt x="2768" y="1260"/>
                    <a:pt x="2771" y="1258"/>
                    <a:pt x="2771" y="1255"/>
                  </a:cubicBezTo>
                  <a:cubicBezTo>
                    <a:pt x="2775" y="1244"/>
                    <a:pt x="2777" y="1232"/>
                    <a:pt x="2779" y="1221"/>
                  </a:cubicBezTo>
                  <a:cubicBezTo>
                    <a:pt x="2781" y="1210"/>
                    <a:pt x="2783" y="1199"/>
                    <a:pt x="2785" y="1188"/>
                  </a:cubicBezTo>
                  <a:cubicBezTo>
                    <a:pt x="2785" y="1182"/>
                    <a:pt x="2786" y="1176"/>
                    <a:pt x="2786" y="1170"/>
                  </a:cubicBezTo>
                  <a:cubicBezTo>
                    <a:pt x="2789" y="1166"/>
                    <a:pt x="2786" y="1159"/>
                    <a:pt x="2787" y="1153"/>
                  </a:cubicBezTo>
                  <a:cubicBezTo>
                    <a:pt x="2789" y="1148"/>
                    <a:pt x="2787" y="1142"/>
                    <a:pt x="2788" y="1136"/>
                  </a:cubicBezTo>
                  <a:cubicBezTo>
                    <a:pt x="2790" y="1131"/>
                    <a:pt x="2788" y="1125"/>
                    <a:pt x="2789" y="1119"/>
                  </a:cubicBezTo>
                  <a:cubicBezTo>
                    <a:pt x="2789" y="1113"/>
                    <a:pt x="2790" y="1108"/>
                    <a:pt x="2791" y="1102"/>
                  </a:cubicBezTo>
                  <a:cubicBezTo>
                    <a:pt x="2790" y="1099"/>
                    <a:pt x="2790" y="1096"/>
                    <a:pt x="2791" y="1094"/>
                  </a:cubicBezTo>
                  <a:cubicBezTo>
                    <a:pt x="2785" y="1088"/>
                    <a:pt x="2797" y="1088"/>
                    <a:pt x="2791" y="1083"/>
                  </a:cubicBezTo>
                  <a:cubicBezTo>
                    <a:pt x="2794" y="1081"/>
                    <a:pt x="2788" y="1077"/>
                    <a:pt x="2791" y="1074"/>
                  </a:cubicBezTo>
                  <a:cubicBezTo>
                    <a:pt x="2788" y="1071"/>
                    <a:pt x="2791" y="1069"/>
                    <a:pt x="2788" y="1065"/>
                  </a:cubicBezTo>
                  <a:cubicBezTo>
                    <a:pt x="2793" y="1053"/>
                    <a:pt x="2790" y="1039"/>
                    <a:pt x="2791" y="1026"/>
                  </a:cubicBezTo>
                  <a:cubicBezTo>
                    <a:pt x="2788" y="1022"/>
                    <a:pt x="2787" y="1019"/>
                    <a:pt x="2788" y="1016"/>
                  </a:cubicBezTo>
                  <a:cubicBezTo>
                    <a:pt x="2790" y="1013"/>
                    <a:pt x="2784" y="1008"/>
                    <a:pt x="2787" y="1006"/>
                  </a:cubicBezTo>
                  <a:cubicBezTo>
                    <a:pt x="2782" y="1001"/>
                    <a:pt x="2787" y="999"/>
                    <a:pt x="2783" y="994"/>
                  </a:cubicBezTo>
                  <a:cubicBezTo>
                    <a:pt x="2786" y="991"/>
                    <a:pt x="2779" y="986"/>
                    <a:pt x="2783" y="984"/>
                  </a:cubicBezTo>
                  <a:cubicBezTo>
                    <a:pt x="2780" y="970"/>
                    <a:pt x="2780" y="956"/>
                    <a:pt x="2775" y="941"/>
                  </a:cubicBezTo>
                  <a:cubicBezTo>
                    <a:pt x="2770" y="933"/>
                    <a:pt x="2771" y="926"/>
                    <a:pt x="2768" y="918"/>
                  </a:cubicBezTo>
                  <a:cubicBezTo>
                    <a:pt x="2774" y="917"/>
                    <a:pt x="2761" y="910"/>
                    <a:pt x="2767" y="908"/>
                  </a:cubicBezTo>
                  <a:cubicBezTo>
                    <a:pt x="2766" y="904"/>
                    <a:pt x="2758" y="899"/>
                    <a:pt x="2763" y="896"/>
                  </a:cubicBezTo>
                  <a:cubicBezTo>
                    <a:pt x="2766" y="906"/>
                    <a:pt x="2773" y="904"/>
                    <a:pt x="2777" y="911"/>
                  </a:cubicBezTo>
                  <a:cubicBezTo>
                    <a:pt x="2781" y="918"/>
                    <a:pt x="2785" y="926"/>
                    <a:pt x="2783" y="931"/>
                  </a:cubicBezTo>
                  <a:cubicBezTo>
                    <a:pt x="2787" y="936"/>
                    <a:pt x="2791" y="937"/>
                    <a:pt x="2793" y="945"/>
                  </a:cubicBezTo>
                  <a:cubicBezTo>
                    <a:pt x="2790" y="949"/>
                    <a:pt x="2798" y="956"/>
                    <a:pt x="2794" y="961"/>
                  </a:cubicBezTo>
                  <a:cubicBezTo>
                    <a:pt x="2800" y="967"/>
                    <a:pt x="2797" y="972"/>
                    <a:pt x="2802" y="978"/>
                  </a:cubicBezTo>
                  <a:cubicBezTo>
                    <a:pt x="2799" y="988"/>
                    <a:pt x="2806" y="1000"/>
                    <a:pt x="2803" y="1010"/>
                  </a:cubicBezTo>
                  <a:cubicBezTo>
                    <a:pt x="2810" y="1022"/>
                    <a:pt x="2806" y="1032"/>
                    <a:pt x="2808" y="1043"/>
                  </a:cubicBezTo>
                  <a:cubicBezTo>
                    <a:pt x="2808" y="1053"/>
                    <a:pt x="2808" y="1064"/>
                    <a:pt x="2810" y="1075"/>
                  </a:cubicBezTo>
                  <a:cubicBezTo>
                    <a:pt x="2810" y="1080"/>
                    <a:pt x="2806" y="1084"/>
                    <a:pt x="2811" y="1090"/>
                  </a:cubicBezTo>
                  <a:cubicBezTo>
                    <a:pt x="2811" y="1095"/>
                    <a:pt x="2807" y="1100"/>
                    <a:pt x="2812" y="1106"/>
                  </a:cubicBezTo>
                  <a:cubicBezTo>
                    <a:pt x="2809" y="1111"/>
                    <a:pt x="2809" y="1116"/>
                    <a:pt x="2813" y="1122"/>
                  </a:cubicBezTo>
                  <a:cubicBezTo>
                    <a:pt x="2807" y="1126"/>
                    <a:pt x="2813" y="1133"/>
                    <a:pt x="2811" y="1137"/>
                  </a:cubicBezTo>
                  <a:cubicBezTo>
                    <a:pt x="2811" y="1159"/>
                    <a:pt x="2804" y="1178"/>
                    <a:pt x="2809" y="1201"/>
                  </a:cubicBezTo>
                  <a:cubicBezTo>
                    <a:pt x="2802" y="1216"/>
                    <a:pt x="2801" y="1233"/>
                    <a:pt x="2794" y="1248"/>
                  </a:cubicBezTo>
                  <a:cubicBezTo>
                    <a:pt x="2799" y="1257"/>
                    <a:pt x="2788" y="1262"/>
                    <a:pt x="2791" y="1271"/>
                  </a:cubicBezTo>
                  <a:cubicBezTo>
                    <a:pt x="2786" y="1279"/>
                    <a:pt x="2791" y="1289"/>
                    <a:pt x="2783" y="1295"/>
                  </a:cubicBezTo>
                  <a:cubicBezTo>
                    <a:pt x="2782" y="1312"/>
                    <a:pt x="2775" y="1327"/>
                    <a:pt x="2772" y="1342"/>
                  </a:cubicBezTo>
                  <a:cubicBezTo>
                    <a:pt x="2772" y="1351"/>
                    <a:pt x="2767" y="1357"/>
                    <a:pt x="2766" y="1365"/>
                  </a:cubicBezTo>
                  <a:cubicBezTo>
                    <a:pt x="2758" y="1367"/>
                    <a:pt x="2765" y="1373"/>
                    <a:pt x="2761" y="1376"/>
                  </a:cubicBezTo>
                  <a:cubicBezTo>
                    <a:pt x="2757" y="1379"/>
                    <a:pt x="2761" y="1385"/>
                    <a:pt x="2754" y="1388"/>
                  </a:cubicBezTo>
                  <a:cubicBezTo>
                    <a:pt x="2757" y="1392"/>
                    <a:pt x="2754" y="1394"/>
                    <a:pt x="2754" y="1397"/>
                  </a:cubicBezTo>
                  <a:cubicBezTo>
                    <a:pt x="2760" y="1402"/>
                    <a:pt x="2748" y="1402"/>
                    <a:pt x="2754" y="1407"/>
                  </a:cubicBezTo>
                  <a:cubicBezTo>
                    <a:pt x="2750" y="1412"/>
                    <a:pt x="2752" y="1419"/>
                    <a:pt x="2751" y="1425"/>
                  </a:cubicBezTo>
                  <a:cubicBezTo>
                    <a:pt x="2748" y="1428"/>
                    <a:pt x="2752" y="1432"/>
                    <a:pt x="2747" y="1433"/>
                  </a:cubicBezTo>
                  <a:cubicBezTo>
                    <a:pt x="2750" y="1437"/>
                    <a:pt x="2743" y="1439"/>
                    <a:pt x="2748" y="1444"/>
                  </a:cubicBezTo>
                  <a:cubicBezTo>
                    <a:pt x="2741" y="1448"/>
                    <a:pt x="2747" y="1456"/>
                    <a:pt x="2741" y="1461"/>
                  </a:cubicBezTo>
                  <a:cubicBezTo>
                    <a:pt x="2743" y="1466"/>
                    <a:pt x="2744" y="1471"/>
                    <a:pt x="2741" y="1475"/>
                  </a:cubicBezTo>
                  <a:cubicBezTo>
                    <a:pt x="2744" y="1480"/>
                    <a:pt x="2741" y="1484"/>
                    <a:pt x="2741" y="1489"/>
                  </a:cubicBezTo>
                  <a:cubicBezTo>
                    <a:pt x="2746" y="1494"/>
                    <a:pt x="2741" y="1497"/>
                    <a:pt x="2746" y="1502"/>
                  </a:cubicBezTo>
                  <a:cubicBezTo>
                    <a:pt x="2744" y="1507"/>
                    <a:pt x="2748" y="1514"/>
                    <a:pt x="2754" y="1511"/>
                  </a:cubicBezTo>
                  <a:cubicBezTo>
                    <a:pt x="2752" y="1499"/>
                    <a:pt x="2755" y="1489"/>
                    <a:pt x="2750" y="1476"/>
                  </a:cubicBezTo>
                  <a:cubicBezTo>
                    <a:pt x="2755" y="1469"/>
                    <a:pt x="2751" y="1461"/>
                    <a:pt x="2754" y="1454"/>
                  </a:cubicBezTo>
                  <a:cubicBezTo>
                    <a:pt x="2753" y="1446"/>
                    <a:pt x="2758" y="1440"/>
                    <a:pt x="2758" y="1433"/>
                  </a:cubicBezTo>
                  <a:cubicBezTo>
                    <a:pt x="2763" y="1418"/>
                    <a:pt x="2764" y="1403"/>
                    <a:pt x="2765" y="1387"/>
                  </a:cubicBezTo>
                  <a:cubicBezTo>
                    <a:pt x="2768" y="1384"/>
                    <a:pt x="2768" y="1380"/>
                    <a:pt x="2773" y="1377"/>
                  </a:cubicBezTo>
                  <a:cubicBezTo>
                    <a:pt x="2767" y="1372"/>
                    <a:pt x="2778" y="1371"/>
                    <a:pt x="2774" y="1366"/>
                  </a:cubicBezTo>
                  <a:cubicBezTo>
                    <a:pt x="2781" y="1359"/>
                    <a:pt x="2776" y="1350"/>
                    <a:pt x="2784" y="1344"/>
                  </a:cubicBezTo>
                  <a:cubicBezTo>
                    <a:pt x="2779" y="1334"/>
                    <a:pt x="2790" y="1329"/>
                    <a:pt x="2787" y="1320"/>
                  </a:cubicBezTo>
                  <a:cubicBezTo>
                    <a:pt x="2795" y="1314"/>
                    <a:pt x="2788" y="1303"/>
                    <a:pt x="2795" y="1296"/>
                  </a:cubicBezTo>
                  <a:cubicBezTo>
                    <a:pt x="2802" y="1265"/>
                    <a:pt x="2809" y="1233"/>
                    <a:pt x="2817" y="1202"/>
                  </a:cubicBezTo>
                  <a:cubicBezTo>
                    <a:pt x="2814" y="1196"/>
                    <a:pt x="2819" y="1192"/>
                    <a:pt x="2816" y="1186"/>
                  </a:cubicBezTo>
                  <a:cubicBezTo>
                    <a:pt x="2819" y="1181"/>
                    <a:pt x="2816" y="1175"/>
                    <a:pt x="2819" y="1171"/>
                  </a:cubicBezTo>
                  <a:cubicBezTo>
                    <a:pt x="2815" y="1159"/>
                    <a:pt x="2825" y="1152"/>
                    <a:pt x="2820" y="1140"/>
                  </a:cubicBezTo>
                  <a:cubicBezTo>
                    <a:pt x="2821" y="1135"/>
                    <a:pt x="2825" y="1131"/>
                    <a:pt x="2819" y="1124"/>
                  </a:cubicBezTo>
                  <a:cubicBezTo>
                    <a:pt x="2822" y="1122"/>
                    <a:pt x="2824" y="1121"/>
                    <a:pt x="2821" y="1117"/>
                  </a:cubicBezTo>
                  <a:cubicBezTo>
                    <a:pt x="2820" y="1114"/>
                    <a:pt x="2823" y="1112"/>
                    <a:pt x="2822" y="1109"/>
                  </a:cubicBezTo>
                  <a:cubicBezTo>
                    <a:pt x="2819" y="1097"/>
                    <a:pt x="2820" y="1086"/>
                    <a:pt x="2819" y="1075"/>
                  </a:cubicBezTo>
                  <a:cubicBezTo>
                    <a:pt x="2819" y="1065"/>
                    <a:pt x="2818" y="1054"/>
                    <a:pt x="2817" y="1043"/>
                  </a:cubicBezTo>
                  <a:cubicBezTo>
                    <a:pt x="2819" y="1034"/>
                    <a:pt x="2819" y="1023"/>
                    <a:pt x="2815" y="1011"/>
                  </a:cubicBezTo>
                  <a:cubicBezTo>
                    <a:pt x="2819" y="1007"/>
                    <a:pt x="2811" y="1000"/>
                    <a:pt x="2814" y="996"/>
                  </a:cubicBezTo>
                  <a:cubicBezTo>
                    <a:pt x="2809" y="989"/>
                    <a:pt x="2814" y="985"/>
                    <a:pt x="2810" y="979"/>
                  </a:cubicBezTo>
                  <a:cubicBezTo>
                    <a:pt x="2809" y="973"/>
                    <a:pt x="2810" y="968"/>
                    <a:pt x="2806" y="962"/>
                  </a:cubicBezTo>
                  <a:cubicBezTo>
                    <a:pt x="2810" y="957"/>
                    <a:pt x="2798" y="948"/>
                    <a:pt x="2807" y="945"/>
                  </a:cubicBezTo>
                  <a:cubicBezTo>
                    <a:pt x="2810" y="947"/>
                    <a:pt x="2811" y="957"/>
                    <a:pt x="2815" y="954"/>
                  </a:cubicBezTo>
                  <a:cubicBezTo>
                    <a:pt x="2817" y="959"/>
                    <a:pt x="2814" y="962"/>
                    <a:pt x="2817" y="967"/>
                  </a:cubicBezTo>
                  <a:cubicBezTo>
                    <a:pt x="2816" y="975"/>
                    <a:pt x="2819" y="983"/>
                    <a:pt x="2821" y="992"/>
                  </a:cubicBezTo>
                  <a:cubicBezTo>
                    <a:pt x="2822" y="1000"/>
                    <a:pt x="2822" y="1009"/>
                    <a:pt x="2824" y="1017"/>
                  </a:cubicBezTo>
                  <a:cubicBezTo>
                    <a:pt x="2825" y="1026"/>
                    <a:pt x="2830" y="1035"/>
                    <a:pt x="2828" y="1043"/>
                  </a:cubicBezTo>
                  <a:cubicBezTo>
                    <a:pt x="2832" y="1052"/>
                    <a:pt x="2827" y="1059"/>
                    <a:pt x="2834" y="1069"/>
                  </a:cubicBezTo>
                  <a:cubicBezTo>
                    <a:pt x="2830" y="1076"/>
                    <a:pt x="2837" y="1086"/>
                    <a:pt x="2835" y="1093"/>
                  </a:cubicBezTo>
                  <a:cubicBezTo>
                    <a:pt x="2834" y="1101"/>
                    <a:pt x="2835" y="1110"/>
                    <a:pt x="2835" y="1118"/>
                  </a:cubicBezTo>
                  <a:cubicBezTo>
                    <a:pt x="2840" y="1123"/>
                    <a:pt x="2829" y="1124"/>
                    <a:pt x="2837" y="1130"/>
                  </a:cubicBezTo>
                  <a:cubicBezTo>
                    <a:pt x="2832" y="1133"/>
                    <a:pt x="2835" y="1138"/>
                    <a:pt x="2839" y="1143"/>
                  </a:cubicBezTo>
                  <a:cubicBezTo>
                    <a:pt x="2832" y="1155"/>
                    <a:pt x="2835" y="1169"/>
                    <a:pt x="2833" y="1182"/>
                  </a:cubicBezTo>
                  <a:cubicBezTo>
                    <a:pt x="2829" y="1194"/>
                    <a:pt x="2835" y="1210"/>
                    <a:pt x="2829" y="1222"/>
                  </a:cubicBezTo>
                  <a:cubicBezTo>
                    <a:pt x="2830" y="1236"/>
                    <a:pt x="2825" y="1249"/>
                    <a:pt x="2825" y="1263"/>
                  </a:cubicBezTo>
                  <a:cubicBezTo>
                    <a:pt x="2823" y="1266"/>
                    <a:pt x="2822" y="1269"/>
                    <a:pt x="2822" y="1273"/>
                  </a:cubicBezTo>
                  <a:cubicBezTo>
                    <a:pt x="2824" y="1277"/>
                    <a:pt x="2816" y="1278"/>
                    <a:pt x="2820" y="1282"/>
                  </a:cubicBezTo>
                  <a:cubicBezTo>
                    <a:pt x="2819" y="1289"/>
                    <a:pt x="2817" y="1296"/>
                    <a:pt x="2814" y="1302"/>
                  </a:cubicBezTo>
                  <a:cubicBezTo>
                    <a:pt x="2819" y="1307"/>
                    <a:pt x="2813" y="1308"/>
                    <a:pt x="2815" y="1312"/>
                  </a:cubicBezTo>
                  <a:cubicBezTo>
                    <a:pt x="2810" y="1314"/>
                    <a:pt x="2816" y="1320"/>
                    <a:pt x="2812" y="1322"/>
                  </a:cubicBezTo>
                  <a:cubicBezTo>
                    <a:pt x="2808" y="1328"/>
                    <a:pt x="2810" y="1335"/>
                    <a:pt x="2807" y="1342"/>
                  </a:cubicBezTo>
                  <a:cubicBezTo>
                    <a:pt x="2799" y="1343"/>
                    <a:pt x="2809" y="1349"/>
                    <a:pt x="2801" y="1350"/>
                  </a:cubicBezTo>
                  <a:cubicBezTo>
                    <a:pt x="2802" y="1354"/>
                    <a:pt x="2801" y="1357"/>
                    <a:pt x="2798" y="1360"/>
                  </a:cubicBezTo>
                  <a:cubicBezTo>
                    <a:pt x="2800" y="1364"/>
                    <a:pt x="2792" y="1365"/>
                    <a:pt x="2796" y="1370"/>
                  </a:cubicBezTo>
                  <a:cubicBezTo>
                    <a:pt x="2799" y="1374"/>
                    <a:pt x="2786" y="1374"/>
                    <a:pt x="2793" y="1380"/>
                  </a:cubicBezTo>
                  <a:cubicBezTo>
                    <a:pt x="2785" y="1381"/>
                    <a:pt x="2795" y="1387"/>
                    <a:pt x="2787" y="1388"/>
                  </a:cubicBezTo>
                  <a:cubicBezTo>
                    <a:pt x="2788" y="1392"/>
                    <a:pt x="2787" y="1395"/>
                    <a:pt x="2785" y="1398"/>
                  </a:cubicBezTo>
                  <a:cubicBezTo>
                    <a:pt x="2784" y="1405"/>
                    <a:pt x="2782" y="1411"/>
                    <a:pt x="2779" y="1418"/>
                  </a:cubicBezTo>
                  <a:cubicBezTo>
                    <a:pt x="2780" y="1421"/>
                    <a:pt x="2779" y="1424"/>
                    <a:pt x="2777" y="1427"/>
                  </a:cubicBezTo>
                  <a:cubicBezTo>
                    <a:pt x="2776" y="1430"/>
                    <a:pt x="2780" y="1435"/>
                    <a:pt x="2774" y="1437"/>
                  </a:cubicBezTo>
                  <a:cubicBezTo>
                    <a:pt x="2779" y="1442"/>
                    <a:pt x="2772" y="1443"/>
                    <a:pt x="2775" y="1448"/>
                  </a:cubicBezTo>
                  <a:cubicBezTo>
                    <a:pt x="2775" y="1449"/>
                    <a:pt x="2774" y="1458"/>
                    <a:pt x="2779" y="1456"/>
                  </a:cubicBezTo>
                  <a:cubicBezTo>
                    <a:pt x="2778" y="1446"/>
                    <a:pt x="2786" y="1438"/>
                    <a:pt x="2782" y="1427"/>
                  </a:cubicBezTo>
                  <a:cubicBezTo>
                    <a:pt x="2788" y="1423"/>
                    <a:pt x="2787" y="1418"/>
                    <a:pt x="2788" y="1413"/>
                  </a:cubicBezTo>
                  <a:cubicBezTo>
                    <a:pt x="2790" y="1408"/>
                    <a:pt x="2792" y="1404"/>
                    <a:pt x="2793" y="1399"/>
                  </a:cubicBezTo>
                  <a:cubicBezTo>
                    <a:pt x="2795" y="1389"/>
                    <a:pt x="2798" y="1379"/>
                    <a:pt x="2804" y="1370"/>
                  </a:cubicBezTo>
                  <a:cubicBezTo>
                    <a:pt x="2807" y="1361"/>
                    <a:pt x="2811" y="1351"/>
                    <a:pt x="2816" y="1342"/>
                  </a:cubicBezTo>
                  <a:cubicBezTo>
                    <a:pt x="2817" y="1333"/>
                    <a:pt x="2823" y="1324"/>
                    <a:pt x="2821" y="1314"/>
                  </a:cubicBezTo>
                  <a:cubicBezTo>
                    <a:pt x="2828" y="1305"/>
                    <a:pt x="2826" y="1294"/>
                    <a:pt x="2829" y="1285"/>
                  </a:cubicBezTo>
                  <a:cubicBezTo>
                    <a:pt x="2829" y="1275"/>
                    <a:pt x="2836" y="1266"/>
                    <a:pt x="2834" y="1255"/>
                  </a:cubicBezTo>
                  <a:cubicBezTo>
                    <a:pt x="2841" y="1252"/>
                    <a:pt x="2835" y="1245"/>
                    <a:pt x="2836" y="1240"/>
                  </a:cubicBezTo>
                  <a:cubicBezTo>
                    <a:pt x="2840" y="1236"/>
                    <a:pt x="2839" y="1230"/>
                    <a:pt x="2839" y="1225"/>
                  </a:cubicBezTo>
                  <a:cubicBezTo>
                    <a:pt x="2841" y="1216"/>
                    <a:pt x="2840" y="1206"/>
                    <a:pt x="2841" y="1196"/>
                  </a:cubicBezTo>
                  <a:cubicBezTo>
                    <a:pt x="2844" y="1186"/>
                    <a:pt x="2843" y="1176"/>
                    <a:pt x="2843" y="1165"/>
                  </a:cubicBezTo>
                  <a:cubicBezTo>
                    <a:pt x="2846" y="1156"/>
                    <a:pt x="2848" y="1146"/>
                    <a:pt x="2844" y="1134"/>
                  </a:cubicBezTo>
                  <a:cubicBezTo>
                    <a:pt x="2846" y="1130"/>
                    <a:pt x="2842" y="1123"/>
                    <a:pt x="2844" y="1118"/>
                  </a:cubicBezTo>
                  <a:cubicBezTo>
                    <a:pt x="2845" y="1114"/>
                    <a:pt x="2845" y="1108"/>
                    <a:pt x="2843" y="1102"/>
                  </a:cubicBezTo>
                  <a:cubicBezTo>
                    <a:pt x="2847" y="1083"/>
                    <a:pt x="2840" y="1061"/>
                    <a:pt x="2837" y="1040"/>
                  </a:cubicBezTo>
                  <a:cubicBezTo>
                    <a:pt x="2836" y="1035"/>
                    <a:pt x="2838" y="1030"/>
                    <a:pt x="2833" y="1023"/>
                  </a:cubicBezTo>
                  <a:cubicBezTo>
                    <a:pt x="2840" y="1020"/>
                    <a:pt x="2831" y="1012"/>
                    <a:pt x="2832" y="1007"/>
                  </a:cubicBezTo>
                  <a:cubicBezTo>
                    <a:pt x="2834" y="998"/>
                    <a:pt x="2828" y="985"/>
                    <a:pt x="2830" y="976"/>
                  </a:cubicBezTo>
                  <a:cubicBezTo>
                    <a:pt x="2835" y="977"/>
                    <a:pt x="2837" y="983"/>
                    <a:pt x="2841" y="989"/>
                  </a:cubicBezTo>
                  <a:cubicBezTo>
                    <a:pt x="2832" y="991"/>
                    <a:pt x="2841" y="998"/>
                    <a:pt x="2837" y="1002"/>
                  </a:cubicBezTo>
                  <a:cubicBezTo>
                    <a:pt x="2847" y="1015"/>
                    <a:pt x="2844" y="1025"/>
                    <a:pt x="2845" y="1035"/>
                  </a:cubicBezTo>
                  <a:cubicBezTo>
                    <a:pt x="2852" y="1033"/>
                    <a:pt x="2846" y="1041"/>
                    <a:pt x="2850" y="1044"/>
                  </a:cubicBezTo>
                  <a:cubicBezTo>
                    <a:pt x="2853" y="1048"/>
                    <a:pt x="2850" y="1052"/>
                    <a:pt x="2855" y="1057"/>
                  </a:cubicBezTo>
                  <a:cubicBezTo>
                    <a:pt x="2853" y="1058"/>
                    <a:pt x="2854" y="1059"/>
                    <a:pt x="2854" y="1060"/>
                  </a:cubicBezTo>
                  <a:cubicBezTo>
                    <a:pt x="2854" y="1065"/>
                    <a:pt x="2850" y="1066"/>
                    <a:pt x="2855" y="1071"/>
                  </a:cubicBezTo>
                  <a:cubicBezTo>
                    <a:pt x="2850" y="1075"/>
                    <a:pt x="2859" y="1083"/>
                    <a:pt x="2856" y="1087"/>
                  </a:cubicBezTo>
                  <a:cubicBezTo>
                    <a:pt x="2859" y="1093"/>
                    <a:pt x="2856" y="1097"/>
                    <a:pt x="2856" y="1103"/>
                  </a:cubicBezTo>
                  <a:cubicBezTo>
                    <a:pt x="2858" y="1106"/>
                    <a:pt x="2858" y="1108"/>
                    <a:pt x="2858" y="1110"/>
                  </a:cubicBezTo>
                  <a:cubicBezTo>
                    <a:pt x="2855" y="1112"/>
                    <a:pt x="2860" y="1117"/>
                    <a:pt x="2857" y="1119"/>
                  </a:cubicBezTo>
                  <a:cubicBezTo>
                    <a:pt x="2861" y="1125"/>
                    <a:pt x="2858" y="1129"/>
                    <a:pt x="2858" y="1135"/>
                  </a:cubicBezTo>
                  <a:cubicBezTo>
                    <a:pt x="2862" y="1141"/>
                    <a:pt x="2858" y="1145"/>
                    <a:pt x="2859" y="1150"/>
                  </a:cubicBezTo>
                  <a:cubicBezTo>
                    <a:pt x="2862" y="1162"/>
                    <a:pt x="2855" y="1170"/>
                    <a:pt x="2858" y="1181"/>
                  </a:cubicBezTo>
                  <a:cubicBezTo>
                    <a:pt x="2859" y="1184"/>
                    <a:pt x="2857" y="1186"/>
                    <a:pt x="2856" y="1188"/>
                  </a:cubicBezTo>
                  <a:cubicBezTo>
                    <a:pt x="2858" y="1191"/>
                    <a:pt x="2860" y="1195"/>
                    <a:pt x="2855" y="1196"/>
                  </a:cubicBezTo>
                  <a:cubicBezTo>
                    <a:pt x="2862" y="1203"/>
                    <a:pt x="2854" y="1207"/>
                    <a:pt x="2856" y="1212"/>
                  </a:cubicBezTo>
                  <a:cubicBezTo>
                    <a:pt x="2858" y="1223"/>
                    <a:pt x="2852" y="1232"/>
                    <a:pt x="2855" y="1243"/>
                  </a:cubicBezTo>
                  <a:cubicBezTo>
                    <a:pt x="2848" y="1252"/>
                    <a:pt x="2854" y="1264"/>
                    <a:pt x="2850" y="1273"/>
                  </a:cubicBezTo>
                  <a:cubicBezTo>
                    <a:pt x="2850" y="1279"/>
                    <a:pt x="2851" y="1284"/>
                    <a:pt x="2848" y="1288"/>
                  </a:cubicBezTo>
                  <a:cubicBezTo>
                    <a:pt x="2852" y="1295"/>
                    <a:pt x="2846" y="1298"/>
                    <a:pt x="2842" y="1302"/>
                  </a:cubicBezTo>
                  <a:cubicBezTo>
                    <a:pt x="2843" y="1306"/>
                    <a:pt x="2847" y="1310"/>
                    <a:pt x="2845" y="1312"/>
                  </a:cubicBezTo>
                  <a:cubicBezTo>
                    <a:pt x="2846" y="1315"/>
                    <a:pt x="2840" y="1316"/>
                    <a:pt x="2844" y="1320"/>
                  </a:cubicBezTo>
                  <a:cubicBezTo>
                    <a:pt x="2842" y="1326"/>
                    <a:pt x="2838" y="1331"/>
                    <a:pt x="2841" y="1339"/>
                  </a:cubicBezTo>
                  <a:cubicBezTo>
                    <a:pt x="2833" y="1342"/>
                    <a:pt x="2838" y="1349"/>
                    <a:pt x="2833" y="1354"/>
                  </a:cubicBezTo>
                  <a:cubicBezTo>
                    <a:pt x="2838" y="1362"/>
                    <a:pt x="2828" y="1365"/>
                    <a:pt x="2833" y="1373"/>
                  </a:cubicBezTo>
                  <a:cubicBezTo>
                    <a:pt x="2829" y="1378"/>
                    <a:pt x="2827" y="1383"/>
                    <a:pt x="2829" y="1389"/>
                  </a:cubicBezTo>
                  <a:cubicBezTo>
                    <a:pt x="2822" y="1394"/>
                    <a:pt x="2823" y="1401"/>
                    <a:pt x="2822" y="1407"/>
                  </a:cubicBezTo>
                  <a:cubicBezTo>
                    <a:pt x="2820" y="1412"/>
                    <a:pt x="2815" y="1417"/>
                    <a:pt x="2816" y="1424"/>
                  </a:cubicBezTo>
                  <a:cubicBezTo>
                    <a:pt x="2814" y="1426"/>
                    <a:pt x="2812" y="1429"/>
                    <a:pt x="2812" y="1432"/>
                  </a:cubicBezTo>
                  <a:cubicBezTo>
                    <a:pt x="2814" y="1436"/>
                    <a:pt x="2806" y="1437"/>
                    <a:pt x="2806" y="1441"/>
                  </a:cubicBezTo>
                  <a:cubicBezTo>
                    <a:pt x="2804" y="1452"/>
                    <a:pt x="2799" y="1463"/>
                    <a:pt x="2795" y="1474"/>
                  </a:cubicBezTo>
                  <a:cubicBezTo>
                    <a:pt x="2796" y="1481"/>
                    <a:pt x="2791" y="1486"/>
                    <a:pt x="2792" y="1492"/>
                  </a:cubicBezTo>
                  <a:cubicBezTo>
                    <a:pt x="2792" y="1499"/>
                    <a:pt x="2791" y="1505"/>
                    <a:pt x="2789" y="1511"/>
                  </a:cubicBezTo>
                  <a:cubicBezTo>
                    <a:pt x="2787" y="1522"/>
                    <a:pt x="2785" y="1534"/>
                    <a:pt x="2784" y="1546"/>
                  </a:cubicBezTo>
                  <a:cubicBezTo>
                    <a:pt x="2782" y="1548"/>
                    <a:pt x="2782" y="1551"/>
                    <a:pt x="2784" y="1554"/>
                  </a:cubicBezTo>
                  <a:cubicBezTo>
                    <a:pt x="2783" y="1558"/>
                    <a:pt x="2782" y="1561"/>
                    <a:pt x="2781" y="1564"/>
                  </a:cubicBezTo>
                  <a:cubicBezTo>
                    <a:pt x="2778" y="1566"/>
                    <a:pt x="2783" y="1571"/>
                    <a:pt x="2781" y="1573"/>
                  </a:cubicBezTo>
                  <a:cubicBezTo>
                    <a:pt x="2785" y="1577"/>
                    <a:pt x="2779" y="1579"/>
                    <a:pt x="2781" y="1583"/>
                  </a:cubicBezTo>
                  <a:cubicBezTo>
                    <a:pt x="2788" y="1579"/>
                    <a:pt x="2786" y="1573"/>
                    <a:pt x="2782" y="1566"/>
                  </a:cubicBezTo>
                  <a:cubicBezTo>
                    <a:pt x="2793" y="1562"/>
                    <a:pt x="2784" y="1552"/>
                    <a:pt x="2790" y="1546"/>
                  </a:cubicBezTo>
                  <a:cubicBezTo>
                    <a:pt x="2791" y="1539"/>
                    <a:pt x="2789" y="1530"/>
                    <a:pt x="2794" y="1524"/>
                  </a:cubicBezTo>
                  <a:cubicBezTo>
                    <a:pt x="2793" y="1516"/>
                    <a:pt x="2798" y="1510"/>
                    <a:pt x="2798" y="1503"/>
                  </a:cubicBezTo>
                  <a:cubicBezTo>
                    <a:pt x="2800" y="1495"/>
                    <a:pt x="2799" y="1487"/>
                    <a:pt x="2804" y="1480"/>
                  </a:cubicBezTo>
                  <a:cubicBezTo>
                    <a:pt x="2809" y="1450"/>
                    <a:pt x="2827" y="1424"/>
                    <a:pt x="2834" y="1394"/>
                  </a:cubicBezTo>
                  <a:cubicBezTo>
                    <a:pt x="2832" y="1390"/>
                    <a:pt x="2840" y="1389"/>
                    <a:pt x="2837" y="1385"/>
                  </a:cubicBezTo>
                  <a:cubicBezTo>
                    <a:pt x="2841" y="1382"/>
                    <a:pt x="2838" y="1377"/>
                    <a:pt x="2842" y="1374"/>
                  </a:cubicBezTo>
                  <a:cubicBezTo>
                    <a:pt x="2836" y="1368"/>
                    <a:pt x="2847" y="1367"/>
                    <a:pt x="2843" y="1362"/>
                  </a:cubicBezTo>
                  <a:cubicBezTo>
                    <a:pt x="2844" y="1358"/>
                    <a:pt x="2846" y="1355"/>
                    <a:pt x="2845" y="1350"/>
                  </a:cubicBezTo>
                  <a:cubicBezTo>
                    <a:pt x="2847" y="1343"/>
                    <a:pt x="2852" y="1337"/>
                    <a:pt x="2849" y="1329"/>
                  </a:cubicBezTo>
                  <a:cubicBezTo>
                    <a:pt x="2851" y="1328"/>
                    <a:pt x="2851" y="1326"/>
                    <a:pt x="2852" y="1324"/>
                  </a:cubicBezTo>
                  <a:cubicBezTo>
                    <a:pt x="2852" y="1322"/>
                    <a:pt x="2853" y="1320"/>
                    <a:pt x="2854" y="1318"/>
                  </a:cubicBezTo>
                  <a:cubicBezTo>
                    <a:pt x="2854" y="1314"/>
                    <a:pt x="2853" y="1310"/>
                    <a:pt x="2855" y="1306"/>
                  </a:cubicBezTo>
                  <a:cubicBezTo>
                    <a:pt x="2856" y="1299"/>
                    <a:pt x="2858" y="1292"/>
                    <a:pt x="2859" y="1284"/>
                  </a:cubicBezTo>
                  <a:cubicBezTo>
                    <a:pt x="2862" y="1277"/>
                    <a:pt x="2858" y="1268"/>
                    <a:pt x="2862" y="1261"/>
                  </a:cubicBezTo>
                  <a:cubicBezTo>
                    <a:pt x="2859" y="1252"/>
                    <a:pt x="2863" y="1246"/>
                    <a:pt x="2863" y="1239"/>
                  </a:cubicBezTo>
                  <a:cubicBezTo>
                    <a:pt x="2867" y="1231"/>
                    <a:pt x="2861" y="1222"/>
                    <a:pt x="2869" y="1216"/>
                  </a:cubicBezTo>
                  <a:cubicBezTo>
                    <a:pt x="2864" y="1210"/>
                    <a:pt x="2867" y="1206"/>
                    <a:pt x="2866" y="1201"/>
                  </a:cubicBezTo>
                  <a:cubicBezTo>
                    <a:pt x="2870" y="1197"/>
                    <a:pt x="2863" y="1190"/>
                    <a:pt x="2869" y="1186"/>
                  </a:cubicBezTo>
                  <a:cubicBezTo>
                    <a:pt x="2866" y="1181"/>
                    <a:pt x="2866" y="1176"/>
                    <a:pt x="2869" y="1172"/>
                  </a:cubicBezTo>
                  <a:cubicBezTo>
                    <a:pt x="2868" y="1167"/>
                    <a:pt x="2866" y="1161"/>
                    <a:pt x="2871" y="1157"/>
                  </a:cubicBezTo>
                  <a:cubicBezTo>
                    <a:pt x="2868" y="1153"/>
                    <a:pt x="2867" y="1149"/>
                    <a:pt x="2871" y="1147"/>
                  </a:cubicBezTo>
                  <a:cubicBezTo>
                    <a:pt x="2865" y="1141"/>
                    <a:pt x="2870" y="1138"/>
                    <a:pt x="2869" y="1134"/>
                  </a:cubicBezTo>
                  <a:cubicBezTo>
                    <a:pt x="2867" y="1130"/>
                    <a:pt x="2870" y="1126"/>
                    <a:pt x="2867" y="1121"/>
                  </a:cubicBezTo>
                  <a:cubicBezTo>
                    <a:pt x="2868" y="1120"/>
                    <a:pt x="2868" y="1118"/>
                    <a:pt x="2867" y="1116"/>
                  </a:cubicBezTo>
                  <a:cubicBezTo>
                    <a:pt x="2869" y="1114"/>
                    <a:pt x="2871" y="1113"/>
                    <a:pt x="2869" y="1110"/>
                  </a:cubicBezTo>
                  <a:cubicBezTo>
                    <a:pt x="2868" y="1099"/>
                    <a:pt x="2865" y="1088"/>
                    <a:pt x="2864" y="1077"/>
                  </a:cubicBezTo>
                  <a:cubicBezTo>
                    <a:pt x="2863" y="1066"/>
                    <a:pt x="2860" y="1055"/>
                    <a:pt x="2862" y="1045"/>
                  </a:cubicBezTo>
                  <a:cubicBezTo>
                    <a:pt x="2860" y="1042"/>
                    <a:pt x="2859" y="1038"/>
                    <a:pt x="2859" y="1036"/>
                  </a:cubicBezTo>
                  <a:cubicBezTo>
                    <a:pt x="2858" y="1032"/>
                    <a:pt x="2854" y="1028"/>
                    <a:pt x="2856" y="1026"/>
                  </a:cubicBezTo>
                  <a:cubicBezTo>
                    <a:pt x="2855" y="1020"/>
                    <a:pt x="2852" y="1013"/>
                    <a:pt x="2854" y="1008"/>
                  </a:cubicBezTo>
                  <a:cubicBezTo>
                    <a:pt x="2859" y="1021"/>
                    <a:pt x="2868" y="1018"/>
                    <a:pt x="2873" y="1031"/>
                  </a:cubicBezTo>
                  <a:cubicBezTo>
                    <a:pt x="2875" y="1043"/>
                    <a:pt x="2876" y="1056"/>
                    <a:pt x="2878" y="1069"/>
                  </a:cubicBezTo>
                  <a:cubicBezTo>
                    <a:pt x="2879" y="1077"/>
                    <a:pt x="2880" y="1085"/>
                    <a:pt x="2880" y="1093"/>
                  </a:cubicBezTo>
                  <a:cubicBezTo>
                    <a:pt x="2880" y="1020"/>
                    <a:pt x="2880" y="1020"/>
                    <a:pt x="2880" y="1020"/>
                  </a:cubicBezTo>
                  <a:cubicBezTo>
                    <a:pt x="2879" y="1019"/>
                    <a:pt x="2877" y="1018"/>
                    <a:pt x="2876" y="1018"/>
                  </a:cubicBezTo>
                  <a:cubicBezTo>
                    <a:pt x="2871" y="1010"/>
                    <a:pt x="2865" y="1002"/>
                    <a:pt x="2859" y="997"/>
                  </a:cubicBezTo>
                  <a:cubicBezTo>
                    <a:pt x="2858" y="995"/>
                    <a:pt x="2861" y="995"/>
                    <a:pt x="2861" y="996"/>
                  </a:cubicBezTo>
                  <a:cubicBezTo>
                    <a:pt x="2868" y="1000"/>
                    <a:pt x="2873" y="1006"/>
                    <a:pt x="2880" y="1008"/>
                  </a:cubicBezTo>
                  <a:cubicBezTo>
                    <a:pt x="2880" y="999"/>
                    <a:pt x="2880" y="999"/>
                    <a:pt x="2880" y="999"/>
                  </a:cubicBezTo>
                  <a:cubicBezTo>
                    <a:pt x="2877" y="996"/>
                    <a:pt x="2874" y="993"/>
                    <a:pt x="2871" y="990"/>
                  </a:cubicBezTo>
                  <a:cubicBezTo>
                    <a:pt x="2866" y="989"/>
                    <a:pt x="2861" y="986"/>
                    <a:pt x="2857" y="979"/>
                  </a:cubicBezTo>
                  <a:cubicBezTo>
                    <a:pt x="2854" y="981"/>
                    <a:pt x="2852" y="976"/>
                    <a:pt x="2849" y="976"/>
                  </a:cubicBezTo>
                  <a:cubicBezTo>
                    <a:pt x="2847" y="972"/>
                    <a:pt x="2842" y="976"/>
                    <a:pt x="2841" y="970"/>
                  </a:cubicBezTo>
                  <a:cubicBezTo>
                    <a:pt x="2835" y="968"/>
                    <a:pt x="2833" y="956"/>
                    <a:pt x="2827" y="956"/>
                  </a:cubicBezTo>
                  <a:cubicBezTo>
                    <a:pt x="2825" y="952"/>
                    <a:pt x="2823" y="949"/>
                    <a:pt x="2821" y="945"/>
                  </a:cubicBezTo>
                  <a:cubicBezTo>
                    <a:pt x="2820" y="944"/>
                    <a:pt x="2811" y="940"/>
                    <a:pt x="2816" y="937"/>
                  </a:cubicBezTo>
                  <a:cubicBezTo>
                    <a:pt x="2826" y="946"/>
                    <a:pt x="2837" y="950"/>
                    <a:pt x="2846" y="961"/>
                  </a:cubicBezTo>
                  <a:cubicBezTo>
                    <a:pt x="2858" y="965"/>
                    <a:pt x="2868" y="975"/>
                    <a:pt x="2879" y="980"/>
                  </a:cubicBezTo>
                  <a:cubicBezTo>
                    <a:pt x="2880" y="980"/>
                    <a:pt x="2880" y="980"/>
                    <a:pt x="2880" y="980"/>
                  </a:cubicBezTo>
                  <a:cubicBezTo>
                    <a:pt x="2880" y="969"/>
                    <a:pt x="2880" y="969"/>
                    <a:pt x="2880" y="969"/>
                  </a:cubicBezTo>
                  <a:cubicBezTo>
                    <a:pt x="2877" y="968"/>
                    <a:pt x="2874" y="969"/>
                    <a:pt x="2872" y="963"/>
                  </a:cubicBezTo>
                  <a:cubicBezTo>
                    <a:pt x="2864" y="961"/>
                    <a:pt x="2858" y="952"/>
                    <a:pt x="2849" y="951"/>
                  </a:cubicBezTo>
                  <a:cubicBezTo>
                    <a:pt x="2848" y="949"/>
                    <a:pt x="2847" y="947"/>
                    <a:pt x="2846" y="945"/>
                  </a:cubicBezTo>
                  <a:cubicBezTo>
                    <a:pt x="2841" y="942"/>
                    <a:pt x="2836" y="939"/>
                    <a:pt x="2830" y="937"/>
                  </a:cubicBezTo>
                  <a:cubicBezTo>
                    <a:pt x="2826" y="933"/>
                    <a:pt x="2822" y="927"/>
                    <a:pt x="2816" y="926"/>
                  </a:cubicBezTo>
                  <a:cubicBezTo>
                    <a:pt x="2816" y="917"/>
                    <a:pt x="2824" y="930"/>
                    <a:pt x="2828" y="928"/>
                  </a:cubicBezTo>
                  <a:cubicBezTo>
                    <a:pt x="2832" y="930"/>
                    <a:pt x="2837" y="931"/>
                    <a:pt x="2842" y="933"/>
                  </a:cubicBezTo>
                  <a:cubicBezTo>
                    <a:pt x="2850" y="941"/>
                    <a:pt x="2859" y="941"/>
                    <a:pt x="2867" y="949"/>
                  </a:cubicBezTo>
                  <a:cubicBezTo>
                    <a:pt x="2871" y="950"/>
                    <a:pt x="2876" y="952"/>
                    <a:pt x="2880" y="954"/>
                  </a:cubicBezTo>
                  <a:cubicBezTo>
                    <a:pt x="2880" y="941"/>
                    <a:pt x="2880" y="941"/>
                    <a:pt x="2880" y="941"/>
                  </a:cubicBezTo>
                  <a:cubicBezTo>
                    <a:pt x="2872" y="940"/>
                    <a:pt x="2865" y="935"/>
                    <a:pt x="2858" y="933"/>
                  </a:cubicBezTo>
                  <a:cubicBezTo>
                    <a:pt x="2852" y="926"/>
                    <a:pt x="2844" y="927"/>
                    <a:pt x="2839" y="919"/>
                  </a:cubicBezTo>
                  <a:cubicBezTo>
                    <a:pt x="2835" y="919"/>
                    <a:pt x="2831" y="919"/>
                    <a:pt x="2828" y="914"/>
                  </a:cubicBezTo>
                  <a:cubicBezTo>
                    <a:pt x="2824" y="914"/>
                    <a:pt x="2820" y="914"/>
                    <a:pt x="2816" y="913"/>
                  </a:cubicBezTo>
                  <a:cubicBezTo>
                    <a:pt x="2812" y="910"/>
                    <a:pt x="2808" y="906"/>
                    <a:pt x="2802" y="907"/>
                  </a:cubicBezTo>
                  <a:cubicBezTo>
                    <a:pt x="2799" y="899"/>
                    <a:pt x="2794" y="897"/>
                    <a:pt x="2789" y="898"/>
                  </a:cubicBezTo>
                  <a:cubicBezTo>
                    <a:pt x="2785" y="893"/>
                    <a:pt x="2780" y="890"/>
                    <a:pt x="2775" y="889"/>
                  </a:cubicBezTo>
                  <a:cubicBezTo>
                    <a:pt x="2773" y="887"/>
                    <a:pt x="2771" y="887"/>
                    <a:pt x="2772" y="883"/>
                  </a:cubicBezTo>
                  <a:cubicBezTo>
                    <a:pt x="2769" y="884"/>
                    <a:pt x="2766" y="884"/>
                    <a:pt x="2763" y="883"/>
                  </a:cubicBezTo>
                  <a:cubicBezTo>
                    <a:pt x="2755" y="866"/>
                    <a:pt x="2749" y="868"/>
                    <a:pt x="2742" y="854"/>
                  </a:cubicBezTo>
                  <a:cubicBezTo>
                    <a:pt x="2757" y="858"/>
                    <a:pt x="2770" y="869"/>
                    <a:pt x="2786" y="870"/>
                  </a:cubicBezTo>
                  <a:cubicBezTo>
                    <a:pt x="2789" y="875"/>
                    <a:pt x="2793" y="874"/>
                    <a:pt x="2797" y="874"/>
                  </a:cubicBezTo>
                  <a:cubicBezTo>
                    <a:pt x="2801" y="875"/>
                    <a:pt x="2804" y="877"/>
                    <a:pt x="2808" y="879"/>
                  </a:cubicBezTo>
                  <a:cubicBezTo>
                    <a:pt x="2817" y="879"/>
                    <a:pt x="2822" y="889"/>
                    <a:pt x="2832" y="887"/>
                  </a:cubicBezTo>
                  <a:cubicBezTo>
                    <a:pt x="2834" y="895"/>
                    <a:pt x="2840" y="886"/>
                    <a:pt x="2843" y="892"/>
                  </a:cubicBezTo>
                  <a:cubicBezTo>
                    <a:pt x="2846" y="896"/>
                    <a:pt x="2851" y="893"/>
                    <a:pt x="2854" y="897"/>
                  </a:cubicBezTo>
                  <a:cubicBezTo>
                    <a:pt x="2863" y="895"/>
                    <a:pt x="2868" y="907"/>
                    <a:pt x="2877" y="905"/>
                  </a:cubicBezTo>
                  <a:cubicBezTo>
                    <a:pt x="2878" y="905"/>
                    <a:pt x="2879" y="905"/>
                    <a:pt x="2880" y="905"/>
                  </a:cubicBezTo>
                  <a:cubicBezTo>
                    <a:pt x="2880" y="895"/>
                    <a:pt x="2880" y="895"/>
                    <a:pt x="2880" y="895"/>
                  </a:cubicBezTo>
                  <a:cubicBezTo>
                    <a:pt x="2879" y="895"/>
                    <a:pt x="2878" y="895"/>
                    <a:pt x="2877" y="894"/>
                  </a:cubicBezTo>
                  <a:cubicBezTo>
                    <a:pt x="2873" y="895"/>
                    <a:pt x="2870" y="892"/>
                    <a:pt x="2868" y="888"/>
                  </a:cubicBezTo>
                  <a:cubicBezTo>
                    <a:pt x="2861" y="892"/>
                    <a:pt x="2857" y="882"/>
                    <a:pt x="2850" y="885"/>
                  </a:cubicBezTo>
                  <a:cubicBezTo>
                    <a:pt x="2844" y="881"/>
                    <a:pt x="2838" y="883"/>
                    <a:pt x="2832" y="879"/>
                  </a:cubicBezTo>
                  <a:cubicBezTo>
                    <a:pt x="2813" y="870"/>
                    <a:pt x="2795" y="860"/>
                    <a:pt x="2774" y="858"/>
                  </a:cubicBezTo>
                  <a:cubicBezTo>
                    <a:pt x="2770" y="852"/>
                    <a:pt x="2765" y="853"/>
                    <a:pt x="2760" y="852"/>
                  </a:cubicBezTo>
                  <a:cubicBezTo>
                    <a:pt x="2757" y="843"/>
                    <a:pt x="2750" y="847"/>
                    <a:pt x="2746" y="843"/>
                  </a:cubicBezTo>
                  <a:cubicBezTo>
                    <a:pt x="2741" y="842"/>
                    <a:pt x="2738" y="836"/>
                    <a:pt x="2733" y="834"/>
                  </a:cubicBezTo>
                  <a:cubicBezTo>
                    <a:pt x="2728" y="833"/>
                    <a:pt x="2723" y="830"/>
                    <a:pt x="2719" y="823"/>
                  </a:cubicBezTo>
                  <a:cubicBezTo>
                    <a:pt x="2723" y="823"/>
                    <a:pt x="2727" y="823"/>
                    <a:pt x="2730" y="828"/>
                  </a:cubicBezTo>
                  <a:cubicBezTo>
                    <a:pt x="2735" y="822"/>
                    <a:pt x="2736" y="833"/>
                    <a:pt x="2741" y="830"/>
                  </a:cubicBezTo>
                  <a:cubicBezTo>
                    <a:pt x="2749" y="832"/>
                    <a:pt x="2756" y="837"/>
                    <a:pt x="2763" y="839"/>
                  </a:cubicBezTo>
                  <a:cubicBezTo>
                    <a:pt x="2765" y="839"/>
                    <a:pt x="2767" y="839"/>
                    <a:pt x="2768" y="842"/>
                  </a:cubicBezTo>
                  <a:cubicBezTo>
                    <a:pt x="2770" y="841"/>
                    <a:pt x="2773" y="840"/>
                    <a:pt x="2774" y="844"/>
                  </a:cubicBezTo>
                  <a:cubicBezTo>
                    <a:pt x="2779" y="842"/>
                    <a:pt x="2781" y="847"/>
                    <a:pt x="2786" y="845"/>
                  </a:cubicBezTo>
                  <a:cubicBezTo>
                    <a:pt x="2795" y="845"/>
                    <a:pt x="2802" y="850"/>
                    <a:pt x="2811" y="850"/>
                  </a:cubicBezTo>
                  <a:cubicBezTo>
                    <a:pt x="2814" y="850"/>
                    <a:pt x="2815" y="858"/>
                    <a:pt x="2819" y="856"/>
                  </a:cubicBezTo>
                  <a:cubicBezTo>
                    <a:pt x="2824" y="854"/>
                    <a:pt x="2827" y="859"/>
                    <a:pt x="2831" y="858"/>
                  </a:cubicBezTo>
                  <a:cubicBezTo>
                    <a:pt x="2837" y="862"/>
                    <a:pt x="2845" y="860"/>
                    <a:pt x="2852" y="865"/>
                  </a:cubicBezTo>
                  <a:cubicBezTo>
                    <a:pt x="2861" y="867"/>
                    <a:pt x="2871" y="872"/>
                    <a:pt x="2880" y="876"/>
                  </a:cubicBezTo>
                  <a:cubicBezTo>
                    <a:pt x="2880" y="867"/>
                    <a:pt x="2880" y="867"/>
                    <a:pt x="2880" y="867"/>
                  </a:cubicBezTo>
                  <a:cubicBezTo>
                    <a:pt x="2878" y="865"/>
                    <a:pt x="2875" y="866"/>
                    <a:pt x="2873" y="864"/>
                  </a:cubicBezTo>
                  <a:cubicBezTo>
                    <a:pt x="2868" y="860"/>
                    <a:pt x="2861" y="862"/>
                    <a:pt x="2856" y="854"/>
                  </a:cubicBezTo>
                  <a:cubicBezTo>
                    <a:pt x="2846" y="852"/>
                    <a:pt x="2836" y="850"/>
                    <a:pt x="2825" y="847"/>
                  </a:cubicBezTo>
                  <a:cubicBezTo>
                    <a:pt x="2820" y="844"/>
                    <a:pt x="2815" y="843"/>
                    <a:pt x="2809" y="843"/>
                  </a:cubicBezTo>
                  <a:cubicBezTo>
                    <a:pt x="2805" y="839"/>
                    <a:pt x="2800" y="839"/>
                    <a:pt x="2795" y="837"/>
                  </a:cubicBezTo>
                  <a:cubicBezTo>
                    <a:pt x="2789" y="838"/>
                    <a:pt x="2784" y="834"/>
                    <a:pt x="2779" y="833"/>
                  </a:cubicBezTo>
                  <a:cubicBezTo>
                    <a:pt x="2774" y="831"/>
                    <a:pt x="2769" y="830"/>
                    <a:pt x="2765" y="827"/>
                  </a:cubicBezTo>
                  <a:cubicBezTo>
                    <a:pt x="2755" y="825"/>
                    <a:pt x="2746" y="819"/>
                    <a:pt x="2735" y="819"/>
                  </a:cubicBezTo>
                  <a:cubicBezTo>
                    <a:pt x="2724" y="809"/>
                    <a:pt x="2711" y="809"/>
                    <a:pt x="2699" y="799"/>
                  </a:cubicBezTo>
                  <a:cubicBezTo>
                    <a:pt x="2696" y="799"/>
                    <a:pt x="2692" y="799"/>
                    <a:pt x="2690" y="796"/>
                  </a:cubicBezTo>
                  <a:cubicBezTo>
                    <a:pt x="2688" y="788"/>
                    <a:pt x="2682" y="799"/>
                    <a:pt x="2681" y="790"/>
                  </a:cubicBezTo>
                  <a:cubicBezTo>
                    <a:pt x="2674" y="792"/>
                    <a:pt x="2671" y="780"/>
                    <a:pt x="2663" y="784"/>
                  </a:cubicBezTo>
                  <a:cubicBezTo>
                    <a:pt x="2662" y="781"/>
                    <a:pt x="2660" y="778"/>
                    <a:pt x="2658" y="779"/>
                  </a:cubicBezTo>
                  <a:cubicBezTo>
                    <a:pt x="2658" y="776"/>
                    <a:pt x="2658" y="774"/>
                    <a:pt x="2655" y="775"/>
                  </a:cubicBezTo>
                  <a:cubicBezTo>
                    <a:pt x="2652" y="774"/>
                    <a:pt x="2649" y="769"/>
                    <a:pt x="2646" y="764"/>
                  </a:cubicBezTo>
                  <a:cubicBezTo>
                    <a:pt x="2654" y="762"/>
                    <a:pt x="2659" y="769"/>
                    <a:pt x="2666" y="769"/>
                  </a:cubicBezTo>
                  <a:close/>
                  <a:moveTo>
                    <a:pt x="2560" y="723"/>
                  </a:moveTo>
                  <a:cubicBezTo>
                    <a:pt x="2568" y="723"/>
                    <a:pt x="2563" y="735"/>
                    <a:pt x="2567" y="740"/>
                  </a:cubicBezTo>
                  <a:cubicBezTo>
                    <a:pt x="2561" y="740"/>
                    <a:pt x="2562" y="727"/>
                    <a:pt x="2560" y="723"/>
                  </a:cubicBezTo>
                  <a:close/>
                  <a:moveTo>
                    <a:pt x="2602" y="1016"/>
                  </a:moveTo>
                  <a:cubicBezTo>
                    <a:pt x="2598" y="1017"/>
                    <a:pt x="2601" y="1014"/>
                    <a:pt x="2599" y="1012"/>
                  </a:cubicBezTo>
                  <a:cubicBezTo>
                    <a:pt x="2598" y="1010"/>
                    <a:pt x="2597" y="1008"/>
                    <a:pt x="2596" y="1006"/>
                  </a:cubicBezTo>
                  <a:cubicBezTo>
                    <a:pt x="2595" y="1000"/>
                    <a:pt x="2590" y="992"/>
                    <a:pt x="2591" y="987"/>
                  </a:cubicBezTo>
                  <a:cubicBezTo>
                    <a:pt x="2591" y="982"/>
                    <a:pt x="2584" y="975"/>
                    <a:pt x="2586" y="970"/>
                  </a:cubicBezTo>
                  <a:cubicBezTo>
                    <a:pt x="2583" y="964"/>
                    <a:pt x="2585" y="959"/>
                    <a:pt x="2582" y="953"/>
                  </a:cubicBezTo>
                  <a:cubicBezTo>
                    <a:pt x="2576" y="946"/>
                    <a:pt x="2585" y="943"/>
                    <a:pt x="2578" y="936"/>
                  </a:cubicBezTo>
                  <a:cubicBezTo>
                    <a:pt x="2581" y="934"/>
                    <a:pt x="2575" y="930"/>
                    <a:pt x="2579" y="928"/>
                  </a:cubicBezTo>
                  <a:cubicBezTo>
                    <a:pt x="2579" y="926"/>
                    <a:pt x="2579" y="923"/>
                    <a:pt x="2577" y="921"/>
                  </a:cubicBezTo>
                  <a:cubicBezTo>
                    <a:pt x="2579" y="916"/>
                    <a:pt x="2575" y="910"/>
                    <a:pt x="2576" y="905"/>
                  </a:cubicBezTo>
                  <a:cubicBezTo>
                    <a:pt x="2575" y="894"/>
                    <a:pt x="2576" y="884"/>
                    <a:pt x="2571" y="872"/>
                  </a:cubicBezTo>
                  <a:cubicBezTo>
                    <a:pt x="2575" y="850"/>
                    <a:pt x="2569" y="826"/>
                    <a:pt x="2574" y="805"/>
                  </a:cubicBezTo>
                  <a:cubicBezTo>
                    <a:pt x="2570" y="794"/>
                    <a:pt x="2571" y="785"/>
                    <a:pt x="2568" y="775"/>
                  </a:cubicBezTo>
                  <a:cubicBezTo>
                    <a:pt x="2567" y="766"/>
                    <a:pt x="2563" y="755"/>
                    <a:pt x="2566" y="747"/>
                  </a:cubicBezTo>
                  <a:cubicBezTo>
                    <a:pt x="2573" y="747"/>
                    <a:pt x="2570" y="758"/>
                    <a:pt x="2572" y="762"/>
                  </a:cubicBezTo>
                  <a:cubicBezTo>
                    <a:pt x="2571" y="768"/>
                    <a:pt x="2573" y="774"/>
                    <a:pt x="2574" y="780"/>
                  </a:cubicBezTo>
                  <a:cubicBezTo>
                    <a:pt x="2582" y="788"/>
                    <a:pt x="2573" y="792"/>
                    <a:pt x="2579" y="799"/>
                  </a:cubicBezTo>
                  <a:cubicBezTo>
                    <a:pt x="2578" y="805"/>
                    <a:pt x="2582" y="812"/>
                    <a:pt x="2578" y="816"/>
                  </a:cubicBezTo>
                  <a:cubicBezTo>
                    <a:pt x="2582" y="818"/>
                    <a:pt x="2581" y="819"/>
                    <a:pt x="2581" y="822"/>
                  </a:cubicBezTo>
                  <a:cubicBezTo>
                    <a:pt x="2579" y="825"/>
                    <a:pt x="2585" y="825"/>
                    <a:pt x="2582" y="828"/>
                  </a:cubicBezTo>
                  <a:cubicBezTo>
                    <a:pt x="2582" y="834"/>
                    <a:pt x="2584" y="840"/>
                    <a:pt x="2584" y="846"/>
                  </a:cubicBezTo>
                  <a:cubicBezTo>
                    <a:pt x="2586" y="852"/>
                    <a:pt x="2584" y="857"/>
                    <a:pt x="2586" y="864"/>
                  </a:cubicBezTo>
                  <a:cubicBezTo>
                    <a:pt x="2588" y="870"/>
                    <a:pt x="2582" y="874"/>
                    <a:pt x="2588" y="882"/>
                  </a:cubicBezTo>
                  <a:cubicBezTo>
                    <a:pt x="2583" y="886"/>
                    <a:pt x="2590" y="894"/>
                    <a:pt x="2590" y="900"/>
                  </a:cubicBezTo>
                  <a:cubicBezTo>
                    <a:pt x="2590" y="905"/>
                    <a:pt x="2592" y="912"/>
                    <a:pt x="2592" y="918"/>
                  </a:cubicBezTo>
                  <a:cubicBezTo>
                    <a:pt x="2591" y="929"/>
                    <a:pt x="2596" y="942"/>
                    <a:pt x="2593" y="953"/>
                  </a:cubicBezTo>
                  <a:cubicBezTo>
                    <a:pt x="2597" y="977"/>
                    <a:pt x="2600" y="1001"/>
                    <a:pt x="2611" y="1027"/>
                  </a:cubicBezTo>
                  <a:cubicBezTo>
                    <a:pt x="2606" y="1029"/>
                    <a:pt x="2605" y="1019"/>
                    <a:pt x="2602" y="1016"/>
                  </a:cubicBezTo>
                  <a:close/>
                  <a:moveTo>
                    <a:pt x="2621" y="1035"/>
                  </a:moveTo>
                  <a:cubicBezTo>
                    <a:pt x="2626" y="1033"/>
                    <a:pt x="2618" y="1027"/>
                    <a:pt x="2617" y="1024"/>
                  </a:cubicBezTo>
                  <a:cubicBezTo>
                    <a:pt x="2618" y="1021"/>
                    <a:pt x="2617" y="1018"/>
                    <a:pt x="2614" y="1014"/>
                  </a:cubicBezTo>
                  <a:cubicBezTo>
                    <a:pt x="2612" y="1001"/>
                    <a:pt x="2611" y="989"/>
                    <a:pt x="2606" y="975"/>
                  </a:cubicBezTo>
                  <a:cubicBezTo>
                    <a:pt x="2607" y="970"/>
                    <a:pt x="2607" y="964"/>
                    <a:pt x="2604" y="957"/>
                  </a:cubicBezTo>
                  <a:cubicBezTo>
                    <a:pt x="2607" y="952"/>
                    <a:pt x="2604" y="946"/>
                    <a:pt x="2605" y="940"/>
                  </a:cubicBezTo>
                  <a:cubicBezTo>
                    <a:pt x="2601" y="927"/>
                    <a:pt x="2605" y="916"/>
                    <a:pt x="2600" y="902"/>
                  </a:cubicBezTo>
                  <a:cubicBezTo>
                    <a:pt x="2602" y="897"/>
                    <a:pt x="2595" y="889"/>
                    <a:pt x="2601" y="885"/>
                  </a:cubicBezTo>
                  <a:cubicBezTo>
                    <a:pt x="2594" y="878"/>
                    <a:pt x="2599" y="873"/>
                    <a:pt x="2596" y="866"/>
                  </a:cubicBezTo>
                  <a:cubicBezTo>
                    <a:pt x="2601" y="856"/>
                    <a:pt x="2589" y="840"/>
                    <a:pt x="2594" y="829"/>
                  </a:cubicBezTo>
                  <a:cubicBezTo>
                    <a:pt x="2586" y="821"/>
                    <a:pt x="2597" y="818"/>
                    <a:pt x="2591" y="811"/>
                  </a:cubicBezTo>
                  <a:cubicBezTo>
                    <a:pt x="2589" y="805"/>
                    <a:pt x="2591" y="800"/>
                    <a:pt x="2589" y="793"/>
                  </a:cubicBezTo>
                  <a:cubicBezTo>
                    <a:pt x="2583" y="785"/>
                    <a:pt x="2590" y="781"/>
                    <a:pt x="2583" y="772"/>
                  </a:cubicBezTo>
                  <a:cubicBezTo>
                    <a:pt x="2586" y="770"/>
                    <a:pt x="2580" y="766"/>
                    <a:pt x="2584" y="764"/>
                  </a:cubicBezTo>
                  <a:cubicBezTo>
                    <a:pt x="2584" y="761"/>
                    <a:pt x="2583" y="758"/>
                    <a:pt x="2581" y="754"/>
                  </a:cubicBezTo>
                  <a:cubicBezTo>
                    <a:pt x="2582" y="743"/>
                    <a:pt x="2574" y="728"/>
                    <a:pt x="2573" y="721"/>
                  </a:cubicBezTo>
                  <a:cubicBezTo>
                    <a:pt x="2577" y="719"/>
                    <a:pt x="2579" y="729"/>
                    <a:pt x="2582" y="732"/>
                  </a:cubicBezTo>
                  <a:cubicBezTo>
                    <a:pt x="2578" y="735"/>
                    <a:pt x="2586" y="741"/>
                    <a:pt x="2584" y="745"/>
                  </a:cubicBezTo>
                  <a:cubicBezTo>
                    <a:pt x="2591" y="754"/>
                    <a:pt x="2588" y="761"/>
                    <a:pt x="2596" y="771"/>
                  </a:cubicBezTo>
                  <a:cubicBezTo>
                    <a:pt x="2594" y="775"/>
                    <a:pt x="2598" y="782"/>
                    <a:pt x="2596" y="787"/>
                  </a:cubicBezTo>
                  <a:cubicBezTo>
                    <a:pt x="2601" y="792"/>
                    <a:pt x="2597" y="796"/>
                    <a:pt x="2603" y="802"/>
                  </a:cubicBezTo>
                  <a:cubicBezTo>
                    <a:pt x="2601" y="806"/>
                    <a:pt x="2603" y="811"/>
                    <a:pt x="2606" y="817"/>
                  </a:cubicBezTo>
                  <a:cubicBezTo>
                    <a:pt x="2608" y="822"/>
                    <a:pt x="2607" y="826"/>
                    <a:pt x="2612" y="832"/>
                  </a:cubicBezTo>
                  <a:cubicBezTo>
                    <a:pt x="2609" y="836"/>
                    <a:pt x="2612" y="842"/>
                    <a:pt x="2611" y="846"/>
                  </a:cubicBezTo>
                  <a:cubicBezTo>
                    <a:pt x="2616" y="852"/>
                    <a:pt x="2608" y="855"/>
                    <a:pt x="2614" y="861"/>
                  </a:cubicBezTo>
                  <a:cubicBezTo>
                    <a:pt x="2617" y="871"/>
                    <a:pt x="2609" y="878"/>
                    <a:pt x="2617" y="890"/>
                  </a:cubicBezTo>
                  <a:cubicBezTo>
                    <a:pt x="2613" y="898"/>
                    <a:pt x="2619" y="909"/>
                    <a:pt x="2620" y="918"/>
                  </a:cubicBezTo>
                  <a:cubicBezTo>
                    <a:pt x="2616" y="922"/>
                    <a:pt x="2624" y="929"/>
                    <a:pt x="2619" y="932"/>
                  </a:cubicBezTo>
                  <a:cubicBezTo>
                    <a:pt x="2621" y="936"/>
                    <a:pt x="2616" y="939"/>
                    <a:pt x="2621" y="945"/>
                  </a:cubicBezTo>
                  <a:cubicBezTo>
                    <a:pt x="2620" y="954"/>
                    <a:pt x="2622" y="963"/>
                    <a:pt x="2624" y="973"/>
                  </a:cubicBezTo>
                  <a:cubicBezTo>
                    <a:pt x="2623" y="982"/>
                    <a:pt x="2628" y="992"/>
                    <a:pt x="2625" y="1000"/>
                  </a:cubicBezTo>
                  <a:cubicBezTo>
                    <a:pt x="2630" y="1010"/>
                    <a:pt x="2625" y="1018"/>
                    <a:pt x="2631" y="1029"/>
                  </a:cubicBezTo>
                  <a:cubicBezTo>
                    <a:pt x="2630" y="1038"/>
                    <a:pt x="2629" y="1046"/>
                    <a:pt x="2633" y="1056"/>
                  </a:cubicBezTo>
                  <a:cubicBezTo>
                    <a:pt x="2623" y="1054"/>
                    <a:pt x="2628" y="1042"/>
                    <a:pt x="2621" y="1035"/>
                  </a:cubicBezTo>
                  <a:close/>
                  <a:moveTo>
                    <a:pt x="2591" y="735"/>
                  </a:moveTo>
                  <a:cubicBezTo>
                    <a:pt x="2597" y="731"/>
                    <a:pt x="2599" y="736"/>
                    <a:pt x="2602" y="739"/>
                  </a:cubicBezTo>
                  <a:cubicBezTo>
                    <a:pt x="2600" y="741"/>
                    <a:pt x="2598" y="742"/>
                    <a:pt x="2596" y="743"/>
                  </a:cubicBezTo>
                  <a:cubicBezTo>
                    <a:pt x="2595" y="740"/>
                    <a:pt x="2593" y="737"/>
                    <a:pt x="2591" y="735"/>
                  </a:cubicBezTo>
                  <a:close/>
                  <a:moveTo>
                    <a:pt x="2629" y="858"/>
                  </a:moveTo>
                  <a:cubicBezTo>
                    <a:pt x="2627" y="862"/>
                    <a:pt x="2630" y="866"/>
                    <a:pt x="2631" y="871"/>
                  </a:cubicBezTo>
                  <a:cubicBezTo>
                    <a:pt x="2634" y="879"/>
                    <a:pt x="2631" y="886"/>
                    <a:pt x="2637" y="895"/>
                  </a:cubicBezTo>
                  <a:cubicBezTo>
                    <a:pt x="2634" y="898"/>
                    <a:pt x="2637" y="903"/>
                    <a:pt x="2638" y="908"/>
                  </a:cubicBezTo>
                  <a:cubicBezTo>
                    <a:pt x="2638" y="911"/>
                    <a:pt x="2641" y="916"/>
                    <a:pt x="2640" y="920"/>
                  </a:cubicBezTo>
                  <a:cubicBezTo>
                    <a:pt x="2645" y="926"/>
                    <a:pt x="2637" y="927"/>
                    <a:pt x="2642" y="933"/>
                  </a:cubicBezTo>
                  <a:cubicBezTo>
                    <a:pt x="2640" y="936"/>
                    <a:pt x="2646" y="941"/>
                    <a:pt x="2642" y="943"/>
                  </a:cubicBezTo>
                  <a:cubicBezTo>
                    <a:pt x="2648" y="947"/>
                    <a:pt x="2638" y="955"/>
                    <a:pt x="2645" y="953"/>
                  </a:cubicBezTo>
                  <a:cubicBezTo>
                    <a:pt x="2646" y="957"/>
                    <a:pt x="2641" y="960"/>
                    <a:pt x="2647" y="966"/>
                  </a:cubicBezTo>
                  <a:cubicBezTo>
                    <a:pt x="2648" y="973"/>
                    <a:pt x="2654" y="982"/>
                    <a:pt x="2649" y="989"/>
                  </a:cubicBezTo>
                  <a:cubicBezTo>
                    <a:pt x="2657" y="1007"/>
                    <a:pt x="2649" y="1020"/>
                    <a:pt x="2658" y="1038"/>
                  </a:cubicBezTo>
                  <a:cubicBezTo>
                    <a:pt x="2657" y="1045"/>
                    <a:pt x="2654" y="1051"/>
                    <a:pt x="2659" y="1059"/>
                  </a:cubicBezTo>
                  <a:cubicBezTo>
                    <a:pt x="2654" y="1065"/>
                    <a:pt x="2660" y="1072"/>
                    <a:pt x="2659" y="1079"/>
                  </a:cubicBezTo>
                  <a:cubicBezTo>
                    <a:pt x="2653" y="1084"/>
                    <a:pt x="2663" y="1094"/>
                    <a:pt x="2657" y="1099"/>
                  </a:cubicBezTo>
                  <a:cubicBezTo>
                    <a:pt x="2661" y="1106"/>
                    <a:pt x="2657" y="1112"/>
                    <a:pt x="2661" y="1119"/>
                  </a:cubicBezTo>
                  <a:cubicBezTo>
                    <a:pt x="2656" y="1121"/>
                    <a:pt x="2654" y="1109"/>
                    <a:pt x="2650" y="1106"/>
                  </a:cubicBezTo>
                  <a:cubicBezTo>
                    <a:pt x="2650" y="1099"/>
                    <a:pt x="2643" y="1091"/>
                    <a:pt x="2644" y="1085"/>
                  </a:cubicBezTo>
                  <a:cubicBezTo>
                    <a:pt x="2641" y="1074"/>
                    <a:pt x="2643" y="1065"/>
                    <a:pt x="2640" y="1054"/>
                  </a:cubicBezTo>
                  <a:cubicBezTo>
                    <a:pt x="2642" y="1049"/>
                    <a:pt x="2641" y="1044"/>
                    <a:pt x="2639" y="1038"/>
                  </a:cubicBezTo>
                  <a:cubicBezTo>
                    <a:pt x="2644" y="1035"/>
                    <a:pt x="2636" y="1028"/>
                    <a:pt x="2639" y="1024"/>
                  </a:cubicBezTo>
                  <a:cubicBezTo>
                    <a:pt x="2637" y="1014"/>
                    <a:pt x="2639" y="1005"/>
                    <a:pt x="2636" y="994"/>
                  </a:cubicBezTo>
                  <a:cubicBezTo>
                    <a:pt x="2639" y="990"/>
                    <a:pt x="2631" y="983"/>
                    <a:pt x="2636" y="980"/>
                  </a:cubicBezTo>
                  <a:cubicBezTo>
                    <a:pt x="2634" y="975"/>
                    <a:pt x="2635" y="970"/>
                    <a:pt x="2630" y="964"/>
                  </a:cubicBezTo>
                  <a:cubicBezTo>
                    <a:pt x="2636" y="961"/>
                    <a:pt x="2632" y="955"/>
                    <a:pt x="2629" y="948"/>
                  </a:cubicBezTo>
                  <a:cubicBezTo>
                    <a:pt x="2636" y="946"/>
                    <a:pt x="2629" y="939"/>
                    <a:pt x="2629" y="935"/>
                  </a:cubicBezTo>
                  <a:cubicBezTo>
                    <a:pt x="2636" y="927"/>
                    <a:pt x="2624" y="915"/>
                    <a:pt x="2630" y="907"/>
                  </a:cubicBezTo>
                  <a:cubicBezTo>
                    <a:pt x="2623" y="900"/>
                    <a:pt x="2629" y="896"/>
                    <a:pt x="2626" y="890"/>
                  </a:cubicBezTo>
                  <a:cubicBezTo>
                    <a:pt x="2624" y="885"/>
                    <a:pt x="2626" y="881"/>
                    <a:pt x="2626" y="876"/>
                  </a:cubicBezTo>
                  <a:cubicBezTo>
                    <a:pt x="2625" y="867"/>
                    <a:pt x="2625" y="857"/>
                    <a:pt x="2623" y="848"/>
                  </a:cubicBezTo>
                  <a:cubicBezTo>
                    <a:pt x="2630" y="846"/>
                    <a:pt x="2626" y="855"/>
                    <a:pt x="2629" y="858"/>
                  </a:cubicBezTo>
                  <a:close/>
                  <a:moveTo>
                    <a:pt x="2614" y="793"/>
                  </a:moveTo>
                  <a:cubicBezTo>
                    <a:pt x="2616" y="798"/>
                    <a:pt x="2615" y="803"/>
                    <a:pt x="2620" y="809"/>
                  </a:cubicBezTo>
                  <a:cubicBezTo>
                    <a:pt x="2615" y="812"/>
                    <a:pt x="2624" y="820"/>
                    <a:pt x="2621" y="825"/>
                  </a:cubicBezTo>
                  <a:cubicBezTo>
                    <a:pt x="2627" y="831"/>
                    <a:pt x="2622" y="834"/>
                    <a:pt x="2627" y="840"/>
                  </a:cubicBezTo>
                  <a:cubicBezTo>
                    <a:pt x="2619" y="846"/>
                    <a:pt x="2622" y="831"/>
                    <a:pt x="2620" y="828"/>
                  </a:cubicBezTo>
                  <a:cubicBezTo>
                    <a:pt x="2616" y="821"/>
                    <a:pt x="2619" y="817"/>
                    <a:pt x="2613" y="810"/>
                  </a:cubicBezTo>
                  <a:cubicBezTo>
                    <a:pt x="2617" y="802"/>
                    <a:pt x="2607" y="790"/>
                    <a:pt x="2607" y="781"/>
                  </a:cubicBezTo>
                  <a:cubicBezTo>
                    <a:pt x="2614" y="779"/>
                    <a:pt x="2611" y="790"/>
                    <a:pt x="2614" y="793"/>
                  </a:cubicBezTo>
                  <a:close/>
                  <a:moveTo>
                    <a:pt x="2692" y="1016"/>
                  </a:moveTo>
                  <a:cubicBezTo>
                    <a:pt x="2688" y="1012"/>
                    <a:pt x="2693" y="1010"/>
                    <a:pt x="2688" y="1005"/>
                  </a:cubicBezTo>
                  <a:cubicBezTo>
                    <a:pt x="2694" y="1001"/>
                    <a:pt x="2687" y="994"/>
                    <a:pt x="2691" y="990"/>
                  </a:cubicBezTo>
                  <a:cubicBezTo>
                    <a:pt x="2693" y="995"/>
                    <a:pt x="2694" y="1000"/>
                    <a:pt x="2690" y="1004"/>
                  </a:cubicBezTo>
                  <a:cubicBezTo>
                    <a:pt x="2695" y="1012"/>
                    <a:pt x="2694" y="1018"/>
                    <a:pt x="2695" y="1026"/>
                  </a:cubicBezTo>
                  <a:cubicBezTo>
                    <a:pt x="2691" y="1026"/>
                    <a:pt x="2694" y="1024"/>
                    <a:pt x="2692" y="1022"/>
                  </a:cubicBezTo>
                  <a:cubicBezTo>
                    <a:pt x="2691" y="1019"/>
                    <a:pt x="2691" y="1018"/>
                    <a:pt x="2692" y="1016"/>
                  </a:cubicBezTo>
                  <a:close/>
                  <a:moveTo>
                    <a:pt x="2695" y="1036"/>
                  </a:moveTo>
                  <a:cubicBezTo>
                    <a:pt x="2698" y="1039"/>
                    <a:pt x="2696" y="1040"/>
                    <a:pt x="2696" y="1042"/>
                  </a:cubicBezTo>
                  <a:cubicBezTo>
                    <a:pt x="2697" y="1051"/>
                    <a:pt x="2689" y="1029"/>
                    <a:pt x="2695" y="1036"/>
                  </a:cubicBezTo>
                  <a:close/>
                  <a:moveTo>
                    <a:pt x="2740" y="1142"/>
                  </a:moveTo>
                  <a:cubicBezTo>
                    <a:pt x="2733" y="1143"/>
                    <a:pt x="2740" y="1138"/>
                    <a:pt x="2738" y="1135"/>
                  </a:cubicBezTo>
                  <a:cubicBezTo>
                    <a:pt x="2735" y="1129"/>
                    <a:pt x="2743" y="1134"/>
                    <a:pt x="2740" y="1142"/>
                  </a:cubicBezTo>
                  <a:close/>
                  <a:moveTo>
                    <a:pt x="2725" y="877"/>
                  </a:moveTo>
                  <a:cubicBezTo>
                    <a:pt x="2724" y="883"/>
                    <a:pt x="2730" y="890"/>
                    <a:pt x="2730" y="896"/>
                  </a:cubicBezTo>
                  <a:cubicBezTo>
                    <a:pt x="2728" y="901"/>
                    <a:pt x="2734" y="909"/>
                    <a:pt x="2732" y="914"/>
                  </a:cubicBezTo>
                  <a:cubicBezTo>
                    <a:pt x="2734" y="918"/>
                    <a:pt x="2734" y="920"/>
                    <a:pt x="2732" y="923"/>
                  </a:cubicBezTo>
                  <a:cubicBezTo>
                    <a:pt x="2736" y="924"/>
                    <a:pt x="2734" y="925"/>
                    <a:pt x="2735" y="929"/>
                  </a:cubicBezTo>
                  <a:cubicBezTo>
                    <a:pt x="2739" y="942"/>
                    <a:pt x="2737" y="954"/>
                    <a:pt x="2740" y="967"/>
                  </a:cubicBezTo>
                  <a:cubicBezTo>
                    <a:pt x="2739" y="972"/>
                    <a:pt x="2741" y="979"/>
                    <a:pt x="2739" y="984"/>
                  </a:cubicBezTo>
                  <a:cubicBezTo>
                    <a:pt x="2743" y="991"/>
                    <a:pt x="2739" y="995"/>
                    <a:pt x="2738" y="1001"/>
                  </a:cubicBezTo>
                  <a:cubicBezTo>
                    <a:pt x="2743" y="1022"/>
                    <a:pt x="2743" y="1042"/>
                    <a:pt x="2743" y="1061"/>
                  </a:cubicBezTo>
                  <a:cubicBezTo>
                    <a:pt x="2740" y="1070"/>
                    <a:pt x="2744" y="1081"/>
                    <a:pt x="2740" y="1090"/>
                  </a:cubicBezTo>
                  <a:cubicBezTo>
                    <a:pt x="2745" y="1102"/>
                    <a:pt x="2738" y="1109"/>
                    <a:pt x="2740" y="1120"/>
                  </a:cubicBezTo>
                  <a:cubicBezTo>
                    <a:pt x="2735" y="1122"/>
                    <a:pt x="2740" y="1113"/>
                    <a:pt x="2738" y="1110"/>
                  </a:cubicBezTo>
                  <a:cubicBezTo>
                    <a:pt x="2738" y="1106"/>
                    <a:pt x="2738" y="1102"/>
                    <a:pt x="2739" y="1099"/>
                  </a:cubicBezTo>
                  <a:cubicBezTo>
                    <a:pt x="2738" y="1091"/>
                    <a:pt x="2737" y="1083"/>
                    <a:pt x="2740" y="1076"/>
                  </a:cubicBezTo>
                  <a:cubicBezTo>
                    <a:pt x="2738" y="1068"/>
                    <a:pt x="2737" y="1059"/>
                    <a:pt x="2737" y="1051"/>
                  </a:cubicBezTo>
                  <a:cubicBezTo>
                    <a:pt x="2739" y="1047"/>
                    <a:pt x="2736" y="1043"/>
                    <a:pt x="2735" y="1038"/>
                  </a:cubicBezTo>
                  <a:cubicBezTo>
                    <a:pt x="2740" y="1036"/>
                    <a:pt x="2734" y="1031"/>
                    <a:pt x="2738" y="1029"/>
                  </a:cubicBezTo>
                  <a:cubicBezTo>
                    <a:pt x="2734" y="1021"/>
                    <a:pt x="2732" y="1013"/>
                    <a:pt x="2733" y="1006"/>
                  </a:cubicBezTo>
                  <a:cubicBezTo>
                    <a:pt x="2732" y="1003"/>
                    <a:pt x="2733" y="1000"/>
                    <a:pt x="2732" y="996"/>
                  </a:cubicBezTo>
                  <a:cubicBezTo>
                    <a:pt x="2735" y="993"/>
                    <a:pt x="2728" y="988"/>
                    <a:pt x="2732" y="985"/>
                  </a:cubicBezTo>
                  <a:cubicBezTo>
                    <a:pt x="2730" y="971"/>
                    <a:pt x="2731" y="958"/>
                    <a:pt x="2727" y="944"/>
                  </a:cubicBezTo>
                  <a:cubicBezTo>
                    <a:pt x="2729" y="917"/>
                    <a:pt x="2713" y="886"/>
                    <a:pt x="2714" y="859"/>
                  </a:cubicBezTo>
                  <a:cubicBezTo>
                    <a:pt x="2721" y="859"/>
                    <a:pt x="2723" y="873"/>
                    <a:pt x="2725" y="877"/>
                  </a:cubicBezTo>
                  <a:close/>
                  <a:moveTo>
                    <a:pt x="2715" y="850"/>
                  </a:moveTo>
                  <a:cubicBezTo>
                    <a:pt x="2708" y="851"/>
                    <a:pt x="2709" y="839"/>
                    <a:pt x="2707" y="836"/>
                  </a:cubicBezTo>
                  <a:cubicBezTo>
                    <a:pt x="2714" y="835"/>
                    <a:pt x="2713" y="846"/>
                    <a:pt x="2715" y="850"/>
                  </a:cubicBezTo>
                  <a:close/>
                  <a:moveTo>
                    <a:pt x="2678" y="805"/>
                  </a:moveTo>
                  <a:cubicBezTo>
                    <a:pt x="2683" y="814"/>
                    <a:pt x="2688" y="822"/>
                    <a:pt x="2692" y="830"/>
                  </a:cubicBezTo>
                  <a:cubicBezTo>
                    <a:pt x="2696" y="837"/>
                    <a:pt x="2695" y="842"/>
                    <a:pt x="2701" y="850"/>
                  </a:cubicBezTo>
                  <a:cubicBezTo>
                    <a:pt x="2699" y="854"/>
                    <a:pt x="2701" y="859"/>
                    <a:pt x="2704" y="865"/>
                  </a:cubicBezTo>
                  <a:cubicBezTo>
                    <a:pt x="2705" y="870"/>
                    <a:pt x="2702" y="873"/>
                    <a:pt x="2707" y="879"/>
                  </a:cubicBezTo>
                  <a:cubicBezTo>
                    <a:pt x="2709" y="889"/>
                    <a:pt x="2707" y="898"/>
                    <a:pt x="2716" y="910"/>
                  </a:cubicBezTo>
                  <a:cubicBezTo>
                    <a:pt x="2713" y="918"/>
                    <a:pt x="2717" y="928"/>
                    <a:pt x="2719" y="938"/>
                  </a:cubicBezTo>
                  <a:cubicBezTo>
                    <a:pt x="2714" y="942"/>
                    <a:pt x="2722" y="948"/>
                    <a:pt x="2718" y="952"/>
                  </a:cubicBezTo>
                  <a:cubicBezTo>
                    <a:pt x="2720" y="956"/>
                    <a:pt x="2717" y="960"/>
                    <a:pt x="2720" y="965"/>
                  </a:cubicBezTo>
                  <a:cubicBezTo>
                    <a:pt x="2718" y="973"/>
                    <a:pt x="2724" y="983"/>
                    <a:pt x="2722" y="991"/>
                  </a:cubicBezTo>
                  <a:cubicBezTo>
                    <a:pt x="2726" y="996"/>
                    <a:pt x="2721" y="997"/>
                    <a:pt x="2722" y="1002"/>
                  </a:cubicBezTo>
                  <a:cubicBezTo>
                    <a:pt x="2723" y="1003"/>
                    <a:pt x="2724" y="1005"/>
                    <a:pt x="2725" y="1006"/>
                  </a:cubicBezTo>
                  <a:cubicBezTo>
                    <a:pt x="2725" y="1008"/>
                    <a:pt x="2723" y="1011"/>
                    <a:pt x="2723" y="1012"/>
                  </a:cubicBezTo>
                  <a:cubicBezTo>
                    <a:pt x="2723" y="1015"/>
                    <a:pt x="2726" y="1016"/>
                    <a:pt x="2723" y="1018"/>
                  </a:cubicBezTo>
                  <a:cubicBezTo>
                    <a:pt x="2726" y="1028"/>
                    <a:pt x="2728" y="1037"/>
                    <a:pt x="2726" y="1046"/>
                  </a:cubicBezTo>
                  <a:cubicBezTo>
                    <a:pt x="2728" y="1056"/>
                    <a:pt x="2729" y="1064"/>
                    <a:pt x="2727" y="1073"/>
                  </a:cubicBezTo>
                  <a:cubicBezTo>
                    <a:pt x="2730" y="1082"/>
                    <a:pt x="2729" y="1091"/>
                    <a:pt x="2729" y="1099"/>
                  </a:cubicBezTo>
                  <a:cubicBezTo>
                    <a:pt x="2729" y="1108"/>
                    <a:pt x="2729" y="1117"/>
                    <a:pt x="2727" y="1125"/>
                  </a:cubicBezTo>
                  <a:cubicBezTo>
                    <a:pt x="2729" y="1144"/>
                    <a:pt x="2728" y="1161"/>
                    <a:pt x="2728" y="1179"/>
                  </a:cubicBezTo>
                  <a:cubicBezTo>
                    <a:pt x="2728" y="1196"/>
                    <a:pt x="2724" y="1213"/>
                    <a:pt x="2721" y="1229"/>
                  </a:cubicBezTo>
                  <a:cubicBezTo>
                    <a:pt x="2721" y="1239"/>
                    <a:pt x="2715" y="1246"/>
                    <a:pt x="2717" y="1256"/>
                  </a:cubicBezTo>
                  <a:cubicBezTo>
                    <a:pt x="2715" y="1260"/>
                    <a:pt x="2718" y="1266"/>
                    <a:pt x="2714" y="1269"/>
                  </a:cubicBezTo>
                  <a:cubicBezTo>
                    <a:pt x="2719" y="1275"/>
                    <a:pt x="2710" y="1276"/>
                    <a:pt x="2715" y="1282"/>
                  </a:cubicBezTo>
                  <a:cubicBezTo>
                    <a:pt x="2713" y="1283"/>
                    <a:pt x="2711" y="1279"/>
                    <a:pt x="2713" y="1278"/>
                  </a:cubicBezTo>
                  <a:cubicBezTo>
                    <a:pt x="2711" y="1275"/>
                    <a:pt x="2713" y="1273"/>
                    <a:pt x="2712" y="1270"/>
                  </a:cubicBezTo>
                  <a:cubicBezTo>
                    <a:pt x="2714" y="1269"/>
                    <a:pt x="2711" y="1265"/>
                    <a:pt x="2713" y="1264"/>
                  </a:cubicBezTo>
                  <a:cubicBezTo>
                    <a:pt x="2713" y="1262"/>
                    <a:pt x="2714" y="1261"/>
                    <a:pt x="2713" y="1259"/>
                  </a:cubicBezTo>
                  <a:cubicBezTo>
                    <a:pt x="2715" y="1257"/>
                    <a:pt x="2713" y="1254"/>
                    <a:pt x="2712" y="1251"/>
                  </a:cubicBezTo>
                  <a:cubicBezTo>
                    <a:pt x="2713" y="1249"/>
                    <a:pt x="2714" y="1247"/>
                    <a:pt x="2713" y="1245"/>
                  </a:cubicBezTo>
                  <a:cubicBezTo>
                    <a:pt x="2714" y="1241"/>
                    <a:pt x="2713" y="1237"/>
                    <a:pt x="2715" y="1233"/>
                  </a:cubicBezTo>
                  <a:cubicBezTo>
                    <a:pt x="2712" y="1228"/>
                    <a:pt x="2715" y="1224"/>
                    <a:pt x="2715" y="1219"/>
                  </a:cubicBezTo>
                  <a:cubicBezTo>
                    <a:pt x="2716" y="1215"/>
                    <a:pt x="2713" y="1209"/>
                    <a:pt x="2715" y="1205"/>
                  </a:cubicBezTo>
                  <a:cubicBezTo>
                    <a:pt x="2712" y="1196"/>
                    <a:pt x="2717" y="1188"/>
                    <a:pt x="2714" y="1179"/>
                  </a:cubicBezTo>
                  <a:cubicBezTo>
                    <a:pt x="2716" y="1171"/>
                    <a:pt x="2714" y="1161"/>
                    <a:pt x="2716" y="1153"/>
                  </a:cubicBezTo>
                  <a:cubicBezTo>
                    <a:pt x="2714" y="1144"/>
                    <a:pt x="2713" y="1135"/>
                    <a:pt x="2714" y="1127"/>
                  </a:cubicBezTo>
                  <a:cubicBezTo>
                    <a:pt x="2711" y="1116"/>
                    <a:pt x="2715" y="1108"/>
                    <a:pt x="2712" y="1098"/>
                  </a:cubicBezTo>
                  <a:cubicBezTo>
                    <a:pt x="2714" y="1094"/>
                    <a:pt x="2711" y="1089"/>
                    <a:pt x="2712" y="1084"/>
                  </a:cubicBezTo>
                  <a:cubicBezTo>
                    <a:pt x="2711" y="1080"/>
                    <a:pt x="2716" y="1077"/>
                    <a:pt x="2710" y="1072"/>
                  </a:cubicBezTo>
                  <a:cubicBezTo>
                    <a:pt x="2711" y="1063"/>
                    <a:pt x="2706" y="1053"/>
                    <a:pt x="2709" y="1045"/>
                  </a:cubicBezTo>
                  <a:cubicBezTo>
                    <a:pt x="2704" y="1039"/>
                    <a:pt x="2707" y="1035"/>
                    <a:pt x="2706" y="1030"/>
                  </a:cubicBezTo>
                  <a:cubicBezTo>
                    <a:pt x="2705" y="1026"/>
                    <a:pt x="2702" y="1021"/>
                    <a:pt x="2704" y="1018"/>
                  </a:cubicBezTo>
                  <a:cubicBezTo>
                    <a:pt x="2702" y="999"/>
                    <a:pt x="2700" y="981"/>
                    <a:pt x="2697" y="962"/>
                  </a:cubicBezTo>
                  <a:cubicBezTo>
                    <a:pt x="2695" y="953"/>
                    <a:pt x="2696" y="944"/>
                    <a:pt x="2692" y="934"/>
                  </a:cubicBezTo>
                  <a:cubicBezTo>
                    <a:pt x="2697" y="927"/>
                    <a:pt x="2687" y="916"/>
                    <a:pt x="2690" y="908"/>
                  </a:cubicBezTo>
                  <a:cubicBezTo>
                    <a:pt x="2687" y="898"/>
                    <a:pt x="2690" y="889"/>
                    <a:pt x="2685" y="878"/>
                  </a:cubicBezTo>
                  <a:cubicBezTo>
                    <a:pt x="2683" y="873"/>
                    <a:pt x="2686" y="870"/>
                    <a:pt x="2682" y="864"/>
                  </a:cubicBezTo>
                  <a:cubicBezTo>
                    <a:pt x="2688" y="861"/>
                    <a:pt x="2674" y="853"/>
                    <a:pt x="2680" y="851"/>
                  </a:cubicBezTo>
                  <a:cubicBezTo>
                    <a:pt x="2677" y="833"/>
                    <a:pt x="2668" y="813"/>
                    <a:pt x="2661" y="794"/>
                  </a:cubicBezTo>
                  <a:cubicBezTo>
                    <a:pt x="2668" y="792"/>
                    <a:pt x="2671" y="807"/>
                    <a:pt x="2678" y="805"/>
                  </a:cubicBezTo>
                  <a:close/>
                  <a:moveTo>
                    <a:pt x="2674" y="865"/>
                  </a:moveTo>
                  <a:cubicBezTo>
                    <a:pt x="2673" y="871"/>
                    <a:pt x="2672" y="876"/>
                    <a:pt x="2676" y="883"/>
                  </a:cubicBezTo>
                  <a:cubicBezTo>
                    <a:pt x="2674" y="888"/>
                    <a:pt x="2679" y="894"/>
                    <a:pt x="2677" y="899"/>
                  </a:cubicBezTo>
                  <a:cubicBezTo>
                    <a:pt x="2677" y="904"/>
                    <a:pt x="2680" y="910"/>
                    <a:pt x="2681" y="916"/>
                  </a:cubicBezTo>
                  <a:cubicBezTo>
                    <a:pt x="2679" y="920"/>
                    <a:pt x="2684" y="927"/>
                    <a:pt x="2682" y="932"/>
                  </a:cubicBezTo>
                  <a:cubicBezTo>
                    <a:pt x="2689" y="939"/>
                    <a:pt x="2676" y="936"/>
                    <a:pt x="2682" y="932"/>
                  </a:cubicBezTo>
                  <a:cubicBezTo>
                    <a:pt x="2680" y="928"/>
                    <a:pt x="2677" y="923"/>
                    <a:pt x="2675" y="919"/>
                  </a:cubicBezTo>
                  <a:cubicBezTo>
                    <a:pt x="2679" y="915"/>
                    <a:pt x="2672" y="907"/>
                    <a:pt x="2673" y="901"/>
                  </a:cubicBezTo>
                  <a:cubicBezTo>
                    <a:pt x="2676" y="896"/>
                    <a:pt x="2672" y="890"/>
                    <a:pt x="2671" y="883"/>
                  </a:cubicBezTo>
                  <a:cubicBezTo>
                    <a:pt x="2670" y="877"/>
                    <a:pt x="2665" y="870"/>
                    <a:pt x="2666" y="865"/>
                  </a:cubicBezTo>
                  <a:cubicBezTo>
                    <a:pt x="2662" y="861"/>
                    <a:pt x="2664" y="858"/>
                    <a:pt x="2663" y="855"/>
                  </a:cubicBezTo>
                  <a:cubicBezTo>
                    <a:pt x="2661" y="852"/>
                    <a:pt x="2659" y="850"/>
                    <a:pt x="2662" y="848"/>
                  </a:cubicBezTo>
                  <a:cubicBezTo>
                    <a:pt x="2656" y="837"/>
                    <a:pt x="2657" y="821"/>
                    <a:pt x="2648" y="815"/>
                  </a:cubicBezTo>
                  <a:cubicBezTo>
                    <a:pt x="2650" y="812"/>
                    <a:pt x="2647" y="808"/>
                    <a:pt x="2645" y="805"/>
                  </a:cubicBezTo>
                  <a:cubicBezTo>
                    <a:pt x="2643" y="802"/>
                    <a:pt x="2645" y="799"/>
                    <a:pt x="2643" y="796"/>
                  </a:cubicBezTo>
                  <a:cubicBezTo>
                    <a:pt x="2643" y="791"/>
                    <a:pt x="2634" y="783"/>
                    <a:pt x="2642" y="780"/>
                  </a:cubicBezTo>
                  <a:cubicBezTo>
                    <a:pt x="2662" y="811"/>
                    <a:pt x="2661" y="836"/>
                    <a:pt x="2674" y="865"/>
                  </a:cubicBezTo>
                  <a:close/>
                  <a:moveTo>
                    <a:pt x="2631" y="742"/>
                  </a:moveTo>
                  <a:cubicBezTo>
                    <a:pt x="2623" y="732"/>
                    <a:pt x="2611" y="734"/>
                    <a:pt x="2603" y="726"/>
                  </a:cubicBezTo>
                  <a:cubicBezTo>
                    <a:pt x="2594" y="718"/>
                    <a:pt x="2585" y="709"/>
                    <a:pt x="2575" y="706"/>
                  </a:cubicBezTo>
                  <a:cubicBezTo>
                    <a:pt x="2572" y="701"/>
                    <a:pt x="2582" y="702"/>
                    <a:pt x="2582" y="704"/>
                  </a:cubicBezTo>
                  <a:cubicBezTo>
                    <a:pt x="2585" y="704"/>
                    <a:pt x="2588" y="705"/>
                    <a:pt x="2590" y="708"/>
                  </a:cubicBezTo>
                  <a:cubicBezTo>
                    <a:pt x="2596" y="708"/>
                    <a:pt x="2601" y="713"/>
                    <a:pt x="2607" y="715"/>
                  </a:cubicBezTo>
                  <a:cubicBezTo>
                    <a:pt x="2618" y="721"/>
                    <a:pt x="2630" y="722"/>
                    <a:pt x="2640" y="729"/>
                  </a:cubicBezTo>
                  <a:cubicBezTo>
                    <a:pt x="2651" y="732"/>
                    <a:pt x="2662" y="739"/>
                    <a:pt x="2674" y="740"/>
                  </a:cubicBezTo>
                  <a:cubicBezTo>
                    <a:pt x="2678" y="748"/>
                    <a:pt x="2686" y="741"/>
                    <a:pt x="2690" y="749"/>
                  </a:cubicBezTo>
                  <a:cubicBezTo>
                    <a:pt x="2697" y="747"/>
                    <a:pt x="2700" y="756"/>
                    <a:pt x="2706" y="754"/>
                  </a:cubicBezTo>
                  <a:cubicBezTo>
                    <a:pt x="2716" y="764"/>
                    <a:pt x="2730" y="762"/>
                    <a:pt x="2740" y="770"/>
                  </a:cubicBezTo>
                  <a:cubicBezTo>
                    <a:pt x="2745" y="776"/>
                    <a:pt x="2752" y="772"/>
                    <a:pt x="2757" y="780"/>
                  </a:cubicBezTo>
                  <a:cubicBezTo>
                    <a:pt x="2762" y="780"/>
                    <a:pt x="2767" y="783"/>
                    <a:pt x="2772" y="787"/>
                  </a:cubicBezTo>
                  <a:cubicBezTo>
                    <a:pt x="2783" y="791"/>
                    <a:pt x="2793" y="798"/>
                    <a:pt x="2804" y="805"/>
                  </a:cubicBezTo>
                  <a:cubicBezTo>
                    <a:pt x="2808" y="813"/>
                    <a:pt x="2816" y="808"/>
                    <a:pt x="2819" y="818"/>
                  </a:cubicBezTo>
                  <a:cubicBezTo>
                    <a:pt x="2825" y="817"/>
                    <a:pt x="2829" y="826"/>
                    <a:pt x="2835" y="825"/>
                  </a:cubicBezTo>
                  <a:cubicBezTo>
                    <a:pt x="2836" y="827"/>
                    <a:pt x="2837" y="830"/>
                    <a:pt x="2838" y="832"/>
                  </a:cubicBezTo>
                  <a:cubicBezTo>
                    <a:pt x="2828" y="830"/>
                    <a:pt x="2819" y="823"/>
                    <a:pt x="2809" y="818"/>
                  </a:cubicBezTo>
                  <a:cubicBezTo>
                    <a:pt x="2799" y="814"/>
                    <a:pt x="2789" y="809"/>
                    <a:pt x="2779" y="805"/>
                  </a:cubicBezTo>
                  <a:cubicBezTo>
                    <a:pt x="2775" y="800"/>
                    <a:pt x="2769" y="801"/>
                    <a:pt x="2764" y="797"/>
                  </a:cubicBezTo>
                  <a:cubicBezTo>
                    <a:pt x="2761" y="798"/>
                    <a:pt x="2758" y="797"/>
                    <a:pt x="2756" y="794"/>
                  </a:cubicBezTo>
                  <a:cubicBezTo>
                    <a:pt x="2753" y="796"/>
                    <a:pt x="2752" y="794"/>
                    <a:pt x="2750" y="792"/>
                  </a:cubicBezTo>
                  <a:cubicBezTo>
                    <a:pt x="2743" y="796"/>
                    <a:pt x="2741" y="786"/>
                    <a:pt x="2735" y="790"/>
                  </a:cubicBezTo>
                  <a:cubicBezTo>
                    <a:pt x="2733" y="784"/>
                    <a:pt x="2729" y="789"/>
                    <a:pt x="2727" y="786"/>
                  </a:cubicBezTo>
                  <a:cubicBezTo>
                    <a:pt x="2725" y="785"/>
                    <a:pt x="2723" y="784"/>
                    <a:pt x="2722" y="781"/>
                  </a:cubicBezTo>
                  <a:cubicBezTo>
                    <a:pt x="2716" y="779"/>
                    <a:pt x="2710" y="780"/>
                    <a:pt x="2705" y="776"/>
                  </a:cubicBezTo>
                  <a:cubicBezTo>
                    <a:pt x="2700" y="777"/>
                    <a:pt x="2697" y="769"/>
                    <a:pt x="2690" y="774"/>
                  </a:cubicBezTo>
                  <a:cubicBezTo>
                    <a:pt x="2682" y="763"/>
                    <a:pt x="2670" y="762"/>
                    <a:pt x="2661" y="755"/>
                  </a:cubicBezTo>
                  <a:cubicBezTo>
                    <a:pt x="2650" y="755"/>
                    <a:pt x="2642" y="744"/>
                    <a:pt x="2631" y="742"/>
                  </a:cubicBezTo>
                  <a:close/>
                  <a:moveTo>
                    <a:pt x="985" y="2124"/>
                  </a:moveTo>
                  <a:cubicBezTo>
                    <a:pt x="986" y="2118"/>
                    <a:pt x="995" y="2120"/>
                    <a:pt x="996" y="2116"/>
                  </a:cubicBezTo>
                  <a:cubicBezTo>
                    <a:pt x="1003" y="2110"/>
                    <a:pt x="1012" y="2106"/>
                    <a:pt x="1016" y="2098"/>
                  </a:cubicBezTo>
                  <a:cubicBezTo>
                    <a:pt x="1020" y="2097"/>
                    <a:pt x="1023" y="2094"/>
                    <a:pt x="1027" y="2092"/>
                  </a:cubicBezTo>
                  <a:cubicBezTo>
                    <a:pt x="1027" y="2086"/>
                    <a:pt x="1036" y="2088"/>
                    <a:pt x="1038" y="2083"/>
                  </a:cubicBezTo>
                  <a:cubicBezTo>
                    <a:pt x="1037" y="2076"/>
                    <a:pt x="1043" y="2077"/>
                    <a:pt x="1046" y="2074"/>
                  </a:cubicBezTo>
                  <a:cubicBezTo>
                    <a:pt x="1051" y="2072"/>
                    <a:pt x="1050" y="2065"/>
                    <a:pt x="1057" y="2065"/>
                  </a:cubicBezTo>
                  <a:cubicBezTo>
                    <a:pt x="1056" y="2059"/>
                    <a:pt x="1063" y="2060"/>
                    <a:pt x="1064" y="2055"/>
                  </a:cubicBezTo>
                  <a:cubicBezTo>
                    <a:pt x="1069" y="2053"/>
                    <a:pt x="1072" y="2049"/>
                    <a:pt x="1075" y="2046"/>
                  </a:cubicBezTo>
                  <a:cubicBezTo>
                    <a:pt x="1075" y="2041"/>
                    <a:pt x="1082" y="2042"/>
                    <a:pt x="1081" y="2035"/>
                  </a:cubicBezTo>
                  <a:cubicBezTo>
                    <a:pt x="1084" y="2035"/>
                    <a:pt x="1086" y="2034"/>
                    <a:pt x="1088" y="2033"/>
                  </a:cubicBezTo>
                  <a:cubicBezTo>
                    <a:pt x="1087" y="2029"/>
                    <a:pt x="1091" y="2028"/>
                    <a:pt x="1092" y="2026"/>
                  </a:cubicBezTo>
                  <a:cubicBezTo>
                    <a:pt x="1095" y="2023"/>
                    <a:pt x="1098" y="2019"/>
                    <a:pt x="1101" y="2015"/>
                  </a:cubicBezTo>
                  <a:cubicBezTo>
                    <a:pt x="1106" y="2016"/>
                    <a:pt x="1108" y="2004"/>
                    <a:pt x="1103" y="2002"/>
                  </a:cubicBezTo>
                  <a:cubicBezTo>
                    <a:pt x="1098" y="2017"/>
                    <a:pt x="1086" y="2025"/>
                    <a:pt x="1077" y="2035"/>
                  </a:cubicBezTo>
                  <a:cubicBezTo>
                    <a:pt x="1073" y="2041"/>
                    <a:pt x="1068" y="2046"/>
                    <a:pt x="1062" y="2050"/>
                  </a:cubicBezTo>
                  <a:cubicBezTo>
                    <a:pt x="1060" y="2053"/>
                    <a:pt x="1056" y="2055"/>
                    <a:pt x="1055" y="2059"/>
                  </a:cubicBezTo>
                  <a:cubicBezTo>
                    <a:pt x="1053" y="2059"/>
                    <a:pt x="1051" y="2059"/>
                    <a:pt x="1051" y="2061"/>
                  </a:cubicBezTo>
                  <a:cubicBezTo>
                    <a:pt x="1051" y="2064"/>
                    <a:pt x="1047" y="2063"/>
                    <a:pt x="1046" y="2065"/>
                  </a:cubicBezTo>
                  <a:cubicBezTo>
                    <a:pt x="1043" y="2067"/>
                    <a:pt x="1040" y="2069"/>
                    <a:pt x="1040" y="2074"/>
                  </a:cubicBezTo>
                  <a:cubicBezTo>
                    <a:pt x="1034" y="2074"/>
                    <a:pt x="1033" y="2078"/>
                    <a:pt x="1029" y="2079"/>
                  </a:cubicBezTo>
                  <a:cubicBezTo>
                    <a:pt x="1027" y="2081"/>
                    <a:pt x="1025" y="2085"/>
                    <a:pt x="1022" y="2087"/>
                  </a:cubicBezTo>
                  <a:cubicBezTo>
                    <a:pt x="1017" y="2087"/>
                    <a:pt x="1016" y="2091"/>
                    <a:pt x="1014" y="2094"/>
                  </a:cubicBezTo>
                  <a:cubicBezTo>
                    <a:pt x="1007" y="2097"/>
                    <a:pt x="1002" y="2103"/>
                    <a:pt x="996" y="2107"/>
                  </a:cubicBezTo>
                  <a:cubicBezTo>
                    <a:pt x="994" y="2106"/>
                    <a:pt x="993" y="2108"/>
                    <a:pt x="992" y="2109"/>
                  </a:cubicBezTo>
                  <a:cubicBezTo>
                    <a:pt x="991" y="2110"/>
                    <a:pt x="989" y="2112"/>
                    <a:pt x="988" y="2113"/>
                  </a:cubicBezTo>
                  <a:cubicBezTo>
                    <a:pt x="981" y="2112"/>
                    <a:pt x="983" y="2119"/>
                    <a:pt x="977" y="2118"/>
                  </a:cubicBezTo>
                  <a:cubicBezTo>
                    <a:pt x="965" y="2132"/>
                    <a:pt x="951" y="2145"/>
                    <a:pt x="937" y="2157"/>
                  </a:cubicBezTo>
                  <a:cubicBezTo>
                    <a:pt x="937" y="2158"/>
                    <a:pt x="936" y="2159"/>
                    <a:pt x="935" y="2160"/>
                  </a:cubicBezTo>
                  <a:cubicBezTo>
                    <a:pt x="947" y="2160"/>
                    <a:pt x="947" y="2160"/>
                    <a:pt x="947" y="2160"/>
                  </a:cubicBezTo>
                  <a:cubicBezTo>
                    <a:pt x="949" y="2159"/>
                    <a:pt x="951" y="2159"/>
                    <a:pt x="953" y="2157"/>
                  </a:cubicBezTo>
                  <a:cubicBezTo>
                    <a:pt x="954" y="2154"/>
                    <a:pt x="956" y="2153"/>
                    <a:pt x="959" y="2153"/>
                  </a:cubicBezTo>
                  <a:cubicBezTo>
                    <a:pt x="958" y="2146"/>
                    <a:pt x="965" y="2147"/>
                    <a:pt x="966" y="2142"/>
                  </a:cubicBezTo>
                  <a:cubicBezTo>
                    <a:pt x="972" y="2141"/>
                    <a:pt x="969" y="2131"/>
                    <a:pt x="977" y="2133"/>
                  </a:cubicBezTo>
                  <a:cubicBezTo>
                    <a:pt x="976" y="2127"/>
                    <a:pt x="983" y="2128"/>
                    <a:pt x="985" y="2124"/>
                  </a:cubicBezTo>
                  <a:close/>
                  <a:moveTo>
                    <a:pt x="746" y="2098"/>
                  </a:moveTo>
                  <a:cubicBezTo>
                    <a:pt x="744" y="2095"/>
                    <a:pt x="748" y="2087"/>
                    <a:pt x="743" y="2087"/>
                  </a:cubicBezTo>
                  <a:cubicBezTo>
                    <a:pt x="744" y="2078"/>
                    <a:pt x="738" y="2076"/>
                    <a:pt x="739" y="2065"/>
                  </a:cubicBezTo>
                  <a:cubicBezTo>
                    <a:pt x="735" y="2061"/>
                    <a:pt x="735" y="2052"/>
                    <a:pt x="732" y="2046"/>
                  </a:cubicBezTo>
                  <a:cubicBezTo>
                    <a:pt x="732" y="2038"/>
                    <a:pt x="727" y="2034"/>
                    <a:pt x="728" y="2024"/>
                  </a:cubicBezTo>
                  <a:cubicBezTo>
                    <a:pt x="722" y="2022"/>
                    <a:pt x="723" y="2013"/>
                    <a:pt x="719" y="2009"/>
                  </a:cubicBezTo>
                  <a:cubicBezTo>
                    <a:pt x="718" y="2001"/>
                    <a:pt x="714" y="1997"/>
                    <a:pt x="713" y="1989"/>
                  </a:cubicBezTo>
                  <a:cubicBezTo>
                    <a:pt x="704" y="1980"/>
                    <a:pt x="703" y="1964"/>
                    <a:pt x="695" y="1954"/>
                  </a:cubicBezTo>
                  <a:cubicBezTo>
                    <a:pt x="696" y="1946"/>
                    <a:pt x="688" y="1946"/>
                    <a:pt x="689" y="1937"/>
                  </a:cubicBezTo>
                  <a:cubicBezTo>
                    <a:pt x="685" y="1936"/>
                    <a:pt x="684" y="1933"/>
                    <a:pt x="685" y="1928"/>
                  </a:cubicBezTo>
                  <a:cubicBezTo>
                    <a:pt x="684" y="1924"/>
                    <a:pt x="679" y="1925"/>
                    <a:pt x="680" y="1919"/>
                  </a:cubicBezTo>
                  <a:cubicBezTo>
                    <a:pt x="677" y="1913"/>
                    <a:pt x="673" y="1909"/>
                    <a:pt x="671" y="1902"/>
                  </a:cubicBezTo>
                  <a:cubicBezTo>
                    <a:pt x="674" y="1895"/>
                    <a:pt x="668" y="1897"/>
                    <a:pt x="667" y="1893"/>
                  </a:cubicBezTo>
                  <a:cubicBezTo>
                    <a:pt x="667" y="1889"/>
                    <a:pt x="666" y="1886"/>
                    <a:pt x="663" y="1885"/>
                  </a:cubicBezTo>
                  <a:cubicBezTo>
                    <a:pt x="661" y="1878"/>
                    <a:pt x="658" y="1873"/>
                    <a:pt x="656" y="1867"/>
                  </a:cubicBezTo>
                  <a:cubicBezTo>
                    <a:pt x="649" y="1866"/>
                    <a:pt x="652" y="1853"/>
                    <a:pt x="645" y="1852"/>
                  </a:cubicBezTo>
                  <a:cubicBezTo>
                    <a:pt x="646" y="1843"/>
                    <a:pt x="637" y="1843"/>
                    <a:pt x="637" y="1834"/>
                  </a:cubicBezTo>
                  <a:cubicBezTo>
                    <a:pt x="633" y="1830"/>
                    <a:pt x="628" y="1825"/>
                    <a:pt x="626" y="1819"/>
                  </a:cubicBezTo>
                  <a:cubicBezTo>
                    <a:pt x="618" y="1810"/>
                    <a:pt x="614" y="1798"/>
                    <a:pt x="604" y="1791"/>
                  </a:cubicBezTo>
                  <a:cubicBezTo>
                    <a:pt x="597" y="1780"/>
                    <a:pt x="590" y="1770"/>
                    <a:pt x="582" y="1760"/>
                  </a:cubicBezTo>
                  <a:cubicBezTo>
                    <a:pt x="581" y="1771"/>
                    <a:pt x="590" y="1771"/>
                    <a:pt x="591" y="1780"/>
                  </a:cubicBezTo>
                  <a:cubicBezTo>
                    <a:pt x="595" y="1785"/>
                    <a:pt x="600" y="1790"/>
                    <a:pt x="602" y="1797"/>
                  </a:cubicBezTo>
                  <a:cubicBezTo>
                    <a:pt x="606" y="1802"/>
                    <a:pt x="610" y="1808"/>
                    <a:pt x="615" y="1813"/>
                  </a:cubicBezTo>
                  <a:cubicBezTo>
                    <a:pt x="613" y="1819"/>
                    <a:pt x="619" y="1817"/>
                    <a:pt x="619" y="1821"/>
                  </a:cubicBezTo>
                  <a:cubicBezTo>
                    <a:pt x="624" y="1822"/>
                    <a:pt x="620" y="1831"/>
                    <a:pt x="626" y="1830"/>
                  </a:cubicBezTo>
                  <a:cubicBezTo>
                    <a:pt x="624" y="1836"/>
                    <a:pt x="630" y="1834"/>
                    <a:pt x="630" y="1839"/>
                  </a:cubicBezTo>
                  <a:cubicBezTo>
                    <a:pt x="634" y="1839"/>
                    <a:pt x="632" y="1847"/>
                    <a:pt x="637" y="1847"/>
                  </a:cubicBezTo>
                  <a:cubicBezTo>
                    <a:pt x="641" y="1851"/>
                    <a:pt x="634" y="1853"/>
                    <a:pt x="639" y="1854"/>
                  </a:cubicBezTo>
                  <a:cubicBezTo>
                    <a:pt x="640" y="1858"/>
                    <a:pt x="643" y="1859"/>
                    <a:pt x="643" y="1865"/>
                  </a:cubicBezTo>
                  <a:cubicBezTo>
                    <a:pt x="649" y="1868"/>
                    <a:pt x="650" y="1877"/>
                    <a:pt x="654" y="1882"/>
                  </a:cubicBezTo>
                  <a:cubicBezTo>
                    <a:pt x="652" y="1889"/>
                    <a:pt x="662" y="1885"/>
                    <a:pt x="658" y="1893"/>
                  </a:cubicBezTo>
                  <a:cubicBezTo>
                    <a:pt x="661" y="1895"/>
                    <a:pt x="663" y="1899"/>
                    <a:pt x="665" y="1902"/>
                  </a:cubicBezTo>
                  <a:cubicBezTo>
                    <a:pt x="666" y="1914"/>
                    <a:pt x="672" y="1921"/>
                    <a:pt x="676" y="1930"/>
                  </a:cubicBezTo>
                  <a:cubicBezTo>
                    <a:pt x="678" y="1935"/>
                    <a:pt x="681" y="1938"/>
                    <a:pt x="680" y="1946"/>
                  </a:cubicBezTo>
                  <a:cubicBezTo>
                    <a:pt x="686" y="1947"/>
                    <a:pt x="686" y="1955"/>
                    <a:pt x="689" y="1959"/>
                  </a:cubicBezTo>
                  <a:cubicBezTo>
                    <a:pt x="697" y="1978"/>
                    <a:pt x="706" y="1997"/>
                    <a:pt x="713" y="2018"/>
                  </a:cubicBezTo>
                  <a:cubicBezTo>
                    <a:pt x="718" y="2019"/>
                    <a:pt x="716" y="2027"/>
                    <a:pt x="719" y="2031"/>
                  </a:cubicBezTo>
                  <a:cubicBezTo>
                    <a:pt x="717" y="2040"/>
                    <a:pt x="723" y="2041"/>
                    <a:pt x="724" y="2048"/>
                  </a:cubicBezTo>
                  <a:cubicBezTo>
                    <a:pt x="726" y="2060"/>
                    <a:pt x="732" y="2068"/>
                    <a:pt x="732" y="2081"/>
                  </a:cubicBezTo>
                  <a:cubicBezTo>
                    <a:pt x="737" y="2091"/>
                    <a:pt x="738" y="2103"/>
                    <a:pt x="741" y="2113"/>
                  </a:cubicBezTo>
                  <a:cubicBezTo>
                    <a:pt x="744" y="2114"/>
                    <a:pt x="744" y="2117"/>
                    <a:pt x="743" y="2120"/>
                  </a:cubicBezTo>
                  <a:cubicBezTo>
                    <a:pt x="744" y="2123"/>
                    <a:pt x="746" y="2124"/>
                    <a:pt x="746" y="2129"/>
                  </a:cubicBezTo>
                  <a:cubicBezTo>
                    <a:pt x="747" y="2132"/>
                    <a:pt x="754" y="2140"/>
                    <a:pt x="748" y="2144"/>
                  </a:cubicBezTo>
                  <a:cubicBezTo>
                    <a:pt x="745" y="2128"/>
                    <a:pt x="736" y="2118"/>
                    <a:pt x="732" y="2103"/>
                  </a:cubicBezTo>
                  <a:cubicBezTo>
                    <a:pt x="728" y="2102"/>
                    <a:pt x="731" y="2095"/>
                    <a:pt x="728" y="2094"/>
                  </a:cubicBezTo>
                  <a:cubicBezTo>
                    <a:pt x="724" y="2093"/>
                    <a:pt x="726" y="2086"/>
                    <a:pt x="722" y="2085"/>
                  </a:cubicBezTo>
                  <a:cubicBezTo>
                    <a:pt x="720" y="2077"/>
                    <a:pt x="717" y="2071"/>
                    <a:pt x="713" y="2065"/>
                  </a:cubicBezTo>
                  <a:cubicBezTo>
                    <a:pt x="713" y="2061"/>
                    <a:pt x="712" y="2057"/>
                    <a:pt x="709" y="2057"/>
                  </a:cubicBezTo>
                  <a:cubicBezTo>
                    <a:pt x="709" y="2051"/>
                    <a:pt x="707" y="2048"/>
                    <a:pt x="704" y="2046"/>
                  </a:cubicBezTo>
                  <a:cubicBezTo>
                    <a:pt x="702" y="2038"/>
                    <a:pt x="700" y="2032"/>
                    <a:pt x="693" y="2028"/>
                  </a:cubicBezTo>
                  <a:cubicBezTo>
                    <a:pt x="694" y="2018"/>
                    <a:pt x="686" y="2016"/>
                    <a:pt x="685" y="2009"/>
                  </a:cubicBezTo>
                  <a:cubicBezTo>
                    <a:pt x="680" y="2003"/>
                    <a:pt x="680" y="1993"/>
                    <a:pt x="674" y="1989"/>
                  </a:cubicBezTo>
                  <a:cubicBezTo>
                    <a:pt x="672" y="1982"/>
                    <a:pt x="670" y="1974"/>
                    <a:pt x="665" y="1970"/>
                  </a:cubicBezTo>
                  <a:cubicBezTo>
                    <a:pt x="665" y="1960"/>
                    <a:pt x="657" y="1959"/>
                    <a:pt x="656" y="1950"/>
                  </a:cubicBezTo>
                  <a:cubicBezTo>
                    <a:pt x="651" y="1946"/>
                    <a:pt x="650" y="1937"/>
                    <a:pt x="645" y="1932"/>
                  </a:cubicBezTo>
                  <a:cubicBezTo>
                    <a:pt x="642" y="1931"/>
                    <a:pt x="641" y="1928"/>
                    <a:pt x="641" y="1924"/>
                  </a:cubicBezTo>
                  <a:cubicBezTo>
                    <a:pt x="635" y="1925"/>
                    <a:pt x="639" y="1916"/>
                    <a:pt x="634" y="1915"/>
                  </a:cubicBezTo>
                  <a:cubicBezTo>
                    <a:pt x="632" y="1908"/>
                    <a:pt x="629" y="1902"/>
                    <a:pt x="623" y="1898"/>
                  </a:cubicBezTo>
                  <a:cubicBezTo>
                    <a:pt x="624" y="1887"/>
                    <a:pt x="615" y="1887"/>
                    <a:pt x="615" y="1878"/>
                  </a:cubicBezTo>
                  <a:cubicBezTo>
                    <a:pt x="610" y="1873"/>
                    <a:pt x="608" y="1866"/>
                    <a:pt x="606" y="1858"/>
                  </a:cubicBezTo>
                  <a:cubicBezTo>
                    <a:pt x="602" y="1858"/>
                    <a:pt x="604" y="1850"/>
                    <a:pt x="599" y="1850"/>
                  </a:cubicBezTo>
                  <a:cubicBezTo>
                    <a:pt x="601" y="1845"/>
                    <a:pt x="594" y="1840"/>
                    <a:pt x="593" y="1845"/>
                  </a:cubicBezTo>
                  <a:cubicBezTo>
                    <a:pt x="598" y="1846"/>
                    <a:pt x="598" y="1851"/>
                    <a:pt x="597" y="1856"/>
                  </a:cubicBezTo>
                  <a:cubicBezTo>
                    <a:pt x="602" y="1857"/>
                    <a:pt x="602" y="1862"/>
                    <a:pt x="602" y="1867"/>
                  </a:cubicBezTo>
                  <a:cubicBezTo>
                    <a:pt x="609" y="1873"/>
                    <a:pt x="611" y="1884"/>
                    <a:pt x="617" y="1891"/>
                  </a:cubicBezTo>
                  <a:cubicBezTo>
                    <a:pt x="621" y="1900"/>
                    <a:pt x="624" y="1910"/>
                    <a:pt x="630" y="1917"/>
                  </a:cubicBezTo>
                  <a:cubicBezTo>
                    <a:pt x="635" y="1919"/>
                    <a:pt x="632" y="1928"/>
                    <a:pt x="637" y="1930"/>
                  </a:cubicBezTo>
                  <a:cubicBezTo>
                    <a:pt x="639" y="1935"/>
                    <a:pt x="641" y="1939"/>
                    <a:pt x="643" y="1943"/>
                  </a:cubicBezTo>
                  <a:cubicBezTo>
                    <a:pt x="647" y="1952"/>
                    <a:pt x="653" y="1959"/>
                    <a:pt x="658" y="1967"/>
                  </a:cubicBezTo>
                  <a:cubicBezTo>
                    <a:pt x="659" y="1969"/>
                    <a:pt x="658" y="1970"/>
                    <a:pt x="658" y="1972"/>
                  </a:cubicBezTo>
                  <a:cubicBezTo>
                    <a:pt x="659" y="1974"/>
                    <a:pt x="660" y="1973"/>
                    <a:pt x="661" y="1974"/>
                  </a:cubicBezTo>
                  <a:cubicBezTo>
                    <a:pt x="664" y="1981"/>
                    <a:pt x="664" y="1988"/>
                    <a:pt x="669" y="1991"/>
                  </a:cubicBezTo>
                  <a:cubicBezTo>
                    <a:pt x="667" y="2000"/>
                    <a:pt x="675" y="1998"/>
                    <a:pt x="674" y="2004"/>
                  </a:cubicBezTo>
                  <a:cubicBezTo>
                    <a:pt x="676" y="2009"/>
                    <a:pt x="680" y="2011"/>
                    <a:pt x="680" y="2018"/>
                  </a:cubicBezTo>
                  <a:cubicBezTo>
                    <a:pt x="684" y="2025"/>
                    <a:pt x="688" y="2033"/>
                    <a:pt x="693" y="2039"/>
                  </a:cubicBezTo>
                  <a:cubicBezTo>
                    <a:pt x="697" y="2045"/>
                    <a:pt x="690" y="2048"/>
                    <a:pt x="698" y="2048"/>
                  </a:cubicBezTo>
                  <a:cubicBezTo>
                    <a:pt x="696" y="2056"/>
                    <a:pt x="701" y="2058"/>
                    <a:pt x="704" y="2061"/>
                  </a:cubicBezTo>
                  <a:cubicBezTo>
                    <a:pt x="706" y="2075"/>
                    <a:pt x="714" y="2083"/>
                    <a:pt x="717" y="2096"/>
                  </a:cubicBezTo>
                  <a:cubicBezTo>
                    <a:pt x="725" y="2105"/>
                    <a:pt x="728" y="2119"/>
                    <a:pt x="735" y="2129"/>
                  </a:cubicBezTo>
                  <a:cubicBezTo>
                    <a:pt x="735" y="2136"/>
                    <a:pt x="741" y="2138"/>
                    <a:pt x="741" y="2146"/>
                  </a:cubicBezTo>
                  <a:cubicBezTo>
                    <a:pt x="744" y="2150"/>
                    <a:pt x="744" y="2156"/>
                    <a:pt x="747" y="2160"/>
                  </a:cubicBezTo>
                  <a:cubicBezTo>
                    <a:pt x="763" y="2160"/>
                    <a:pt x="763" y="2160"/>
                    <a:pt x="763" y="2160"/>
                  </a:cubicBezTo>
                  <a:cubicBezTo>
                    <a:pt x="759" y="2141"/>
                    <a:pt x="755" y="2123"/>
                    <a:pt x="750" y="2105"/>
                  </a:cubicBezTo>
                  <a:cubicBezTo>
                    <a:pt x="750" y="2101"/>
                    <a:pt x="748" y="2099"/>
                    <a:pt x="746" y="2098"/>
                  </a:cubicBezTo>
                  <a:close/>
                  <a:moveTo>
                    <a:pt x="656" y="2155"/>
                  </a:moveTo>
                  <a:cubicBezTo>
                    <a:pt x="656" y="2151"/>
                    <a:pt x="655" y="2149"/>
                    <a:pt x="652" y="2148"/>
                  </a:cubicBezTo>
                  <a:cubicBezTo>
                    <a:pt x="655" y="2141"/>
                    <a:pt x="645" y="2147"/>
                    <a:pt x="647" y="2140"/>
                  </a:cubicBezTo>
                  <a:cubicBezTo>
                    <a:pt x="642" y="2137"/>
                    <a:pt x="641" y="2128"/>
                    <a:pt x="634" y="2127"/>
                  </a:cubicBezTo>
                  <a:cubicBezTo>
                    <a:pt x="631" y="2113"/>
                    <a:pt x="621" y="2105"/>
                    <a:pt x="613" y="2096"/>
                  </a:cubicBezTo>
                  <a:cubicBezTo>
                    <a:pt x="611" y="2106"/>
                    <a:pt x="620" y="2105"/>
                    <a:pt x="621" y="2111"/>
                  </a:cubicBezTo>
                  <a:cubicBezTo>
                    <a:pt x="622" y="2118"/>
                    <a:pt x="630" y="2119"/>
                    <a:pt x="630" y="2127"/>
                  </a:cubicBezTo>
                  <a:cubicBezTo>
                    <a:pt x="639" y="2135"/>
                    <a:pt x="644" y="2146"/>
                    <a:pt x="652" y="2155"/>
                  </a:cubicBezTo>
                  <a:cubicBezTo>
                    <a:pt x="653" y="2156"/>
                    <a:pt x="654" y="2158"/>
                    <a:pt x="655" y="2160"/>
                  </a:cubicBezTo>
                  <a:cubicBezTo>
                    <a:pt x="660" y="2160"/>
                    <a:pt x="660" y="2160"/>
                    <a:pt x="660" y="2160"/>
                  </a:cubicBezTo>
                  <a:cubicBezTo>
                    <a:pt x="659" y="2158"/>
                    <a:pt x="660" y="2154"/>
                    <a:pt x="656" y="2155"/>
                  </a:cubicBezTo>
                  <a:close/>
                  <a:moveTo>
                    <a:pt x="689" y="2089"/>
                  </a:moveTo>
                  <a:cubicBezTo>
                    <a:pt x="686" y="2079"/>
                    <a:pt x="680" y="2072"/>
                    <a:pt x="676" y="2063"/>
                  </a:cubicBezTo>
                  <a:cubicBezTo>
                    <a:pt x="670" y="2056"/>
                    <a:pt x="667" y="2046"/>
                    <a:pt x="661" y="2039"/>
                  </a:cubicBezTo>
                  <a:cubicBezTo>
                    <a:pt x="656" y="2031"/>
                    <a:pt x="653" y="2021"/>
                    <a:pt x="645" y="2015"/>
                  </a:cubicBezTo>
                  <a:cubicBezTo>
                    <a:pt x="645" y="2009"/>
                    <a:pt x="643" y="2004"/>
                    <a:pt x="639" y="2002"/>
                  </a:cubicBezTo>
                  <a:cubicBezTo>
                    <a:pt x="641" y="1993"/>
                    <a:pt x="634" y="1992"/>
                    <a:pt x="634" y="1985"/>
                  </a:cubicBezTo>
                  <a:cubicBezTo>
                    <a:pt x="630" y="1983"/>
                    <a:pt x="633" y="1974"/>
                    <a:pt x="628" y="1972"/>
                  </a:cubicBezTo>
                  <a:cubicBezTo>
                    <a:pt x="626" y="1967"/>
                    <a:pt x="626" y="1961"/>
                    <a:pt x="623" y="1956"/>
                  </a:cubicBezTo>
                  <a:cubicBezTo>
                    <a:pt x="621" y="1946"/>
                    <a:pt x="616" y="1937"/>
                    <a:pt x="615" y="1926"/>
                  </a:cubicBezTo>
                  <a:cubicBezTo>
                    <a:pt x="612" y="1923"/>
                    <a:pt x="611" y="1916"/>
                    <a:pt x="610" y="1911"/>
                  </a:cubicBezTo>
                  <a:cubicBezTo>
                    <a:pt x="609" y="1906"/>
                    <a:pt x="606" y="1902"/>
                    <a:pt x="606" y="1895"/>
                  </a:cubicBezTo>
                  <a:cubicBezTo>
                    <a:pt x="604" y="1891"/>
                    <a:pt x="603" y="1885"/>
                    <a:pt x="602" y="1880"/>
                  </a:cubicBezTo>
                  <a:cubicBezTo>
                    <a:pt x="598" y="1877"/>
                    <a:pt x="603" y="1864"/>
                    <a:pt x="595" y="1865"/>
                  </a:cubicBezTo>
                  <a:cubicBezTo>
                    <a:pt x="597" y="1885"/>
                    <a:pt x="604" y="1900"/>
                    <a:pt x="606" y="1919"/>
                  </a:cubicBezTo>
                  <a:cubicBezTo>
                    <a:pt x="611" y="1937"/>
                    <a:pt x="617" y="1954"/>
                    <a:pt x="621" y="1972"/>
                  </a:cubicBezTo>
                  <a:cubicBezTo>
                    <a:pt x="621" y="1977"/>
                    <a:pt x="618" y="1980"/>
                    <a:pt x="619" y="1987"/>
                  </a:cubicBezTo>
                  <a:cubicBezTo>
                    <a:pt x="623" y="2003"/>
                    <a:pt x="628" y="2018"/>
                    <a:pt x="632" y="2033"/>
                  </a:cubicBezTo>
                  <a:cubicBezTo>
                    <a:pt x="634" y="2036"/>
                    <a:pt x="634" y="2041"/>
                    <a:pt x="637" y="2044"/>
                  </a:cubicBezTo>
                  <a:cubicBezTo>
                    <a:pt x="638" y="2048"/>
                    <a:pt x="638" y="2053"/>
                    <a:pt x="641" y="2055"/>
                  </a:cubicBezTo>
                  <a:cubicBezTo>
                    <a:pt x="642" y="2064"/>
                    <a:pt x="645" y="2071"/>
                    <a:pt x="650" y="2076"/>
                  </a:cubicBezTo>
                  <a:cubicBezTo>
                    <a:pt x="660" y="2106"/>
                    <a:pt x="674" y="2132"/>
                    <a:pt x="687" y="2159"/>
                  </a:cubicBezTo>
                  <a:cubicBezTo>
                    <a:pt x="687" y="2159"/>
                    <a:pt x="687" y="2160"/>
                    <a:pt x="687" y="2160"/>
                  </a:cubicBezTo>
                  <a:cubicBezTo>
                    <a:pt x="695" y="2160"/>
                    <a:pt x="695" y="2160"/>
                    <a:pt x="695" y="2160"/>
                  </a:cubicBezTo>
                  <a:cubicBezTo>
                    <a:pt x="694" y="2159"/>
                    <a:pt x="694" y="2158"/>
                    <a:pt x="693" y="2157"/>
                  </a:cubicBezTo>
                  <a:cubicBezTo>
                    <a:pt x="693" y="2156"/>
                    <a:pt x="694" y="2153"/>
                    <a:pt x="693" y="2153"/>
                  </a:cubicBezTo>
                  <a:cubicBezTo>
                    <a:pt x="691" y="2151"/>
                    <a:pt x="687" y="2149"/>
                    <a:pt x="687" y="2142"/>
                  </a:cubicBezTo>
                  <a:cubicBezTo>
                    <a:pt x="681" y="2140"/>
                    <a:pt x="685" y="2129"/>
                    <a:pt x="678" y="2129"/>
                  </a:cubicBezTo>
                  <a:cubicBezTo>
                    <a:pt x="677" y="2122"/>
                    <a:pt x="673" y="2119"/>
                    <a:pt x="671" y="2113"/>
                  </a:cubicBezTo>
                  <a:cubicBezTo>
                    <a:pt x="663" y="2092"/>
                    <a:pt x="652" y="2073"/>
                    <a:pt x="645" y="2050"/>
                  </a:cubicBezTo>
                  <a:cubicBezTo>
                    <a:pt x="641" y="2046"/>
                    <a:pt x="641" y="2039"/>
                    <a:pt x="639" y="2033"/>
                  </a:cubicBezTo>
                  <a:cubicBezTo>
                    <a:pt x="635" y="2029"/>
                    <a:pt x="636" y="2021"/>
                    <a:pt x="632" y="2018"/>
                  </a:cubicBezTo>
                  <a:cubicBezTo>
                    <a:pt x="631" y="2004"/>
                    <a:pt x="624" y="1996"/>
                    <a:pt x="623" y="1983"/>
                  </a:cubicBezTo>
                  <a:cubicBezTo>
                    <a:pt x="633" y="1991"/>
                    <a:pt x="630" y="2011"/>
                    <a:pt x="641" y="2018"/>
                  </a:cubicBezTo>
                  <a:cubicBezTo>
                    <a:pt x="640" y="2027"/>
                    <a:pt x="647" y="2029"/>
                    <a:pt x="650" y="2035"/>
                  </a:cubicBezTo>
                  <a:cubicBezTo>
                    <a:pt x="652" y="2041"/>
                    <a:pt x="656" y="2044"/>
                    <a:pt x="658" y="2050"/>
                  </a:cubicBezTo>
                  <a:cubicBezTo>
                    <a:pt x="663" y="2055"/>
                    <a:pt x="664" y="2062"/>
                    <a:pt x="667" y="2068"/>
                  </a:cubicBezTo>
                  <a:cubicBezTo>
                    <a:pt x="673" y="2070"/>
                    <a:pt x="672" y="2080"/>
                    <a:pt x="678" y="2083"/>
                  </a:cubicBezTo>
                  <a:cubicBezTo>
                    <a:pt x="678" y="2091"/>
                    <a:pt x="685" y="2094"/>
                    <a:pt x="687" y="2100"/>
                  </a:cubicBezTo>
                  <a:cubicBezTo>
                    <a:pt x="690" y="2105"/>
                    <a:pt x="692" y="2111"/>
                    <a:pt x="695" y="2116"/>
                  </a:cubicBezTo>
                  <a:cubicBezTo>
                    <a:pt x="703" y="2125"/>
                    <a:pt x="709" y="2137"/>
                    <a:pt x="715" y="2148"/>
                  </a:cubicBezTo>
                  <a:cubicBezTo>
                    <a:pt x="721" y="2147"/>
                    <a:pt x="713" y="2159"/>
                    <a:pt x="719" y="2157"/>
                  </a:cubicBezTo>
                  <a:cubicBezTo>
                    <a:pt x="720" y="2158"/>
                    <a:pt x="720" y="2159"/>
                    <a:pt x="721" y="2160"/>
                  </a:cubicBezTo>
                  <a:cubicBezTo>
                    <a:pt x="730" y="2160"/>
                    <a:pt x="730" y="2160"/>
                    <a:pt x="730" y="2160"/>
                  </a:cubicBezTo>
                  <a:cubicBezTo>
                    <a:pt x="725" y="2147"/>
                    <a:pt x="717" y="2136"/>
                    <a:pt x="711" y="2124"/>
                  </a:cubicBezTo>
                  <a:cubicBezTo>
                    <a:pt x="705" y="2111"/>
                    <a:pt x="696" y="2101"/>
                    <a:pt x="689" y="2089"/>
                  </a:cubicBezTo>
                  <a:close/>
                  <a:moveTo>
                    <a:pt x="946" y="2127"/>
                  </a:moveTo>
                  <a:cubicBezTo>
                    <a:pt x="948" y="2124"/>
                    <a:pt x="951" y="2122"/>
                    <a:pt x="953" y="2120"/>
                  </a:cubicBezTo>
                  <a:cubicBezTo>
                    <a:pt x="956" y="2118"/>
                    <a:pt x="957" y="2114"/>
                    <a:pt x="959" y="2111"/>
                  </a:cubicBezTo>
                  <a:cubicBezTo>
                    <a:pt x="968" y="2102"/>
                    <a:pt x="975" y="2090"/>
                    <a:pt x="985" y="2083"/>
                  </a:cubicBezTo>
                  <a:cubicBezTo>
                    <a:pt x="989" y="2078"/>
                    <a:pt x="993" y="2073"/>
                    <a:pt x="998" y="2070"/>
                  </a:cubicBezTo>
                  <a:cubicBezTo>
                    <a:pt x="998" y="2065"/>
                    <a:pt x="1005" y="2067"/>
                    <a:pt x="1005" y="2063"/>
                  </a:cubicBezTo>
                  <a:cubicBezTo>
                    <a:pt x="1006" y="2059"/>
                    <a:pt x="1011" y="2059"/>
                    <a:pt x="1012" y="2055"/>
                  </a:cubicBezTo>
                  <a:cubicBezTo>
                    <a:pt x="1017" y="2051"/>
                    <a:pt x="1021" y="2047"/>
                    <a:pt x="1025" y="2042"/>
                  </a:cubicBezTo>
                  <a:cubicBezTo>
                    <a:pt x="1032" y="2040"/>
                    <a:pt x="1033" y="2031"/>
                    <a:pt x="1040" y="2028"/>
                  </a:cubicBezTo>
                  <a:cubicBezTo>
                    <a:pt x="1046" y="2030"/>
                    <a:pt x="1044" y="2024"/>
                    <a:pt x="1046" y="2022"/>
                  </a:cubicBezTo>
                  <a:cubicBezTo>
                    <a:pt x="1051" y="2022"/>
                    <a:pt x="1053" y="2020"/>
                    <a:pt x="1053" y="2015"/>
                  </a:cubicBezTo>
                  <a:cubicBezTo>
                    <a:pt x="1060" y="2018"/>
                    <a:pt x="1058" y="2012"/>
                    <a:pt x="1062" y="2011"/>
                  </a:cubicBezTo>
                  <a:cubicBezTo>
                    <a:pt x="1061" y="2008"/>
                    <a:pt x="1069" y="2003"/>
                    <a:pt x="1064" y="2002"/>
                  </a:cubicBezTo>
                  <a:cubicBezTo>
                    <a:pt x="1056" y="2009"/>
                    <a:pt x="1049" y="2017"/>
                    <a:pt x="1040" y="2022"/>
                  </a:cubicBezTo>
                  <a:cubicBezTo>
                    <a:pt x="1040" y="2029"/>
                    <a:pt x="1029" y="2025"/>
                    <a:pt x="1029" y="2033"/>
                  </a:cubicBezTo>
                  <a:cubicBezTo>
                    <a:pt x="1026" y="2033"/>
                    <a:pt x="1025" y="2036"/>
                    <a:pt x="1022" y="2037"/>
                  </a:cubicBezTo>
                  <a:cubicBezTo>
                    <a:pt x="1018" y="2037"/>
                    <a:pt x="1021" y="2044"/>
                    <a:pt x="1016" y="2044"/>
                  </a:cubicBezTo>
                  <a:cubicBezTo>
                    <a:pt x="1010" y="2045"/>
                    <a:pt x="1011" y="2053"/>
                    <a:pt x="1003" y="2052"/>
                  </a:cubicBezTo>
                  <a:cubicBezTo>
                    <a:pt x="1002" y="2060"/>
                    <a:pt x="996" y="2062"/>
                    <a:pt x="992" y="2065"/>
                  </a:cubicBezTo>
                  <a:cubicBezTo>
                    <a:pt x="985" y="2074"/>
                    <a:pt x="976" y="2080"/>
                    <a:pt x="968" y="2087"/>
                  </a:cubicBezTo>
                  <a:cubicBezTo>
                    <a:pt x="965" y="2094"/>
                    <a:pt x="959" y="2097"/>
                    <a:pt x="957" y="2105"/>
                  </a:cubicBezTo>
                  <a:cubicBezTo>
                    <a:pt x="948" y="2106"/>
                    <a:pt x="948" y="2116"/>
                    <a:pt x="942" y="2120"/>
                  </a:cubicBezTo>
                  <a:cubicBezTo>
                    <a:pt x="939" y="2121"/>
                    <a:pt x="936" y="2123"/>
                    <a:pt x="935" y="2127"/>
                  </a:cubicBezTo>
                  <a:cubicBezTo>
                    <a:pt x="935" y="2128"/>
                    <a:pt x="933" y="2129"/>
                    <a:pt x="931" y="2129"/>
                  </a:cubicBezTo>
                  <a:cubicBezTo>
                    <a:pt x="931" y="2131"/>
                    <a:pt x="930" y="2134"/>
                    <a:pt x="927" y="2133"/>
                  </a:cubicBezTo>
                  <a:cubicBezTo>
                    <a:pt x="926" y="2135"/>
                    <a:pt x="926" y="2137"/>
                    <a:pt x="924" y="2137"/>
                  </a:cubicBezTo>
                  <a:cubicBezTo>
                    <a:pt x="921" y="2137"/>
                    <a:pt x="922" y="2141"/>
                    <a:pt x="920" y="2142"/>
                  </a:cubicBezTo>
                  <a:cubicBezTo>
                    <a:pt x="918" y="2145"/>
                    <a:pt x="916" y="2148"/>
                    <a:pt x="913" y="2151"/>
                  </a:cubicBezTo>
                  <a:cubicBezTo>
                    <a:pt x="908" y="2150"/>
                    <a:pt x="911" y="2157"/>
                    <a:pt x="907" y="2157"/>
                  </a:cubicBezTo>
                  <a:cubicBezTo>
                    <a:pt x="907" y="2158"/>
                    <a:pt x="906" y="2159"/>
                    <a:pt x="906" y="2160"/>
                  </a:cubicBezTo>
                  <a:cubicBezTo>
                    <a:pt x="917" y="2160"/>
                    <a:pt x="917" y="2160"/>
                    <a:pt x="917" y="2160"/>
                  </a:cubicBezTo>
                  <a:cubicBezTo>
                    <a:pt x="922" y="2153"/>
                    <a:pt x="928" y="2147"/>
                    <a:pt x="935" y="2142"/>
                  </a:cubicBezTo>
                  <a:cubicBezTo>
                    <a:pt x="938" y="2136"/>
                    <a:pt x="943" y="2132"/>
                    <a:pt x="946" y="2127"/>
                  </a:cubicBezTo>
                  <a:close/>
                  <a:moveTo>
                    <a:pt x="876" y="2120"/>
                  </a:moveTo>
                  <a:cubicBezTo>
                    <a:pt x="877" y="2117"/>
                    <a:pt x="880" y="2116"/>
                    <a:pt x="881" y="2113"/>
                  </a:cubicBezTo>
                  <a:cubicBezTo>
                    <a:pt x="886" y="2114"/>
                    <a:pt x="883" y="2107"/>
                    <a:pt x="887" y="2107"/>
                  </a:cubicBezTo>
                  <a:cubicBezTo>
                    <a:pt x="893" y="2097"/>
                    <a:pt x="902" y="2089"/>
                    <a:pt x="907" y="2079"/>
                  </a:cubicBezTo>
                  <a:cubicBezTo>
                    <a:pt x="915" y="2079"/>
                    <a:pt x="914" y="2071"/>
                    <a:pt x="920" y="2070"/>
                  </a:cubicBezTo>
                  <a:cubicBezTo>
                    <a:pt x="924" y="2066"/>
                    <a:pt x="927" y="2060"/>
                    <a:pt x="933" y="2059"/>
                  </a:cubicBezTo>
                  <a:cubicBezTo>
                    <a:pt x="933" y="2055"/>
                    <a:pt x="935" y="2053"/>
                    <a:pt x="937" y="2052"/>
                  </a:cubicBezTo>
                  <a:cubicBezTo>
                    <a:pt x="941" y="2052"/>
                    <a:pt x="939" y="2047"/>
                    <a:pt x="944" y="2048"/>
                  </a:cubicBezTo>
                  <a:cubicBezTo>
                    <a:pt x="945" y="2045"/>
                    <a:pt x="948" y="2044"/>
                    <a:pt x="948" y="2042"/>
                  </a:cubicBezTo>
                  <a:cubicBezTo>
                    <a:pt x="949" y="2037"/>
                    <a:pt x="956" y="2040"/>
                    <a:pt x="955" y="2035"/>
                  </a:cubicBezTo>
                  <a:cubicBezTo>
                    <a:pt x="970" y="2020"/>
                    <a:pt x="985" y="2004"/>
                    <a:pt x="1001" y="1989"/>
                  </a:cubicBezTo>
                  <a:cubicBezTo>
                    <a:pt x="1003" y="1985"/>
                    <a:pt x="1007" y="1981"/>
                    <a:pt x="1012" y="1978"/>
                  </a:cubicBezTo>
                  <a:cubicBezTo>
                    <a:pt x="1013" y="1972"/>
                    <a:pt x="1019" y="1970"/>
                    <a:pt x="1022" y="1965"/>
                  </a:cubicBezTo>
                  <a:cubicBezTo>
                    <a:pt x="1026" y="1961"/>
                    <a:pt x="1032" y="1960"/>
                    <a:pt x="1033" y="1954"/>
                  </a:cubicBezTo>
                  <a:cubicBezTo>
                    <a:pt x="1036" y="1949"/>
                    <a:pt x="1042" y="1947"/>
                    <a:pt x="1044" y="1941"/>
                  </a:cubicBezTo>
                  <a:cubicBezTo>
                    <a:pt x="1051" y="1932"/>
                    <a:pt x="1058" y="1924"/>
                    <a:pt x="1062" y="1913"/>
                  </a:cubicBezTo>
                  <a:cubicBezTo>
                    <a:pt x="1067" y="1910"/>
                    <a:pt x="1068" y="1903"/>
                    <a:pt x="1070" y="1898"/>
                  </a:cubicBezTo>
                  <a:cubicBezTo>
                    <a:pt x="1074" y="1898"/>
                    <a:pt x="1072" y="1892"/>
                    <a:pt x="1075" y="1891"/>
                  </a:cubicBezTo>
                  <a:cubicBezTo>
                    <a:pt x="1077" y="1889"/>
                    <a:pt x="1078" y="1885"/>
                    <a:pt x="1077" y="1880"/>
                  </a:cubicBezTo>
                  <a:cubicBezTo>
                    <a:pt x="1073" y="1880"/>
                    <a:pt x="1072" y="1882"/>
                    <a:pt x="1073" y="1887"/>
                  </a:cubicBezTo>
                  <a:cubicBezTo>
                    <a:pt x="1070" y="1888"/>
                    <a:pt x="1068" y="1890"/>
                    <a:pt x="1068" y="1893"/>
                  </a:cubicBezTo>
                  <a:cubicBezTo>
                    <a:pt x="1062" y="1895"/>
                    <a:pt x="1064" y="1905"/>
                    <a:pt x="1057" y="1906"/>
                  </a:cubicBezTo>
                  <a:cubicBezTo>
                    <a:pt x="1054" y="1919"/>
                    <a:pt x="1044" y="1925"/>
                    <a:pt x="1040" y="1937"/>
                  </a:cubicBezTo>
                  <a:cubicBezTo>
                    <a:pt x="1031" y="1943"/>
                    <a:pt x="1025" y="1953"/>
                    <a:pt x="1016" y="1959"/>
                  </a:cubicBezTo>
                  <a:cubicBezTo>
                    <a:pt x="1014" y="1964"/>
                    <a:pt x="1009" y="1967"/>
                    <a:pt x="1005" y="1970"/>
                  </a:cubicBezTo>
                  <a:cubicBezTo>
                    <a:pt x="1004" y="1977"/>
                    <a:pt x="995" y="1976"/>
                    <a:pt x="994" y="1983"/>
                  </a:cubicBezTo>
                  <a:cubicBezTo>
                    <a:pt x="990" y="1985"/>
                    <a:pt x="986" y="1989"/>
                    <a:pt x="983" y="1994"/>
                  </a:cubicBezTo>
                  <a:cubicBezTo>
                    <a:pt x="983" y="1997"/>
                    <a:pt x="978" y="1996"/>
                    <a:pt x="977" y="1998"/>
                  </a:cubicBezTo>
                  <a:cubicBezTo>
                    <a:pt x="979" y="2005"/>
                    <a:pt x="970" y="2000"/>
                    <a:pt x="972" y="2007"/>
                  </a:cubicBezTo>
                  <a:cubicBezTo>
                    <a:pt x="966" y="2008"/>
                    <a:pt x="964" y="2013"/>
                    <a:pt x="959" y="2015"/>
                  </a:cubicBezTo>
                  <a:cubicBezTo>
                    <a:pt x="960" y="2024"/>
                    <a:pt x="950" y="2022"/>
                    <a:pt x="948" y="2028"/>
                  </a:cubicBezTo>
                  <a:cubicBezTo>
                    <a:pt x="935" y="2046"/>
                    <a:pt x="916" y="2057"/>
                    <a:pt x="903" y="2074"/>
                  </a:cubicBezTo>
                  <a:cubicBezTo>
                    <a:pt x="896" y="2075"/>
                    <a:pt x="895" y="2082"/>
                    <a:pt x="892" y="2085"/>
                  </a:cubicBezTo>
                  <a:cubicBezTo>
                    <a:pt x="887" y="2088"/>
                    <a:pt x="885" y="2094"/>
                    <a:pt x="881" y="2098"/>
                  </a:cubicBezTo>
                  <a:cubicBezTo>
                    <a:pt x="880" y="2101"/>
                    <a:pt x="878" y="2103"/>
                    <a:pt x="876" y="2105"/>
                  </a:cubicBezTo>
                  <a:cubicBezTo>
                    <a:pt x="872" y="2105"/>
                    <a:pt x="875" y="2112"/>
                    <a:pt x="870" y="2111"/>
                  </a:cubicBezTo>
                  <a:cubicBezTo>
                    <a:pt x="866" y="2116"/>
                    <a:pt x="865" y="2122"/>
                    <a:pt x="859" y="2124"/>
                  </a:cubicBezTo>
                  <a:cubicBezTo>
                    <a:pt x="859" y="2128"/>
                    <a:pt x="857" y="2130"/>
                    <a:pt x="855" y="2131"/>
                  </a:cubicBezTo>
                  <a:cubicBezTo>
                    <a:pt x="855" y="2136"/>
                    <a:pt x="854" y="2139"/>
                    <a:pt x="850" y="2140"/>
                  </a:cubicBezTo>
                  <a:cubicBezTo>
                    <a:pt x="852" y="2146"/>
                    <a:pt x="846" y="2144"/>
                    <a:pt x="846" y="2148"/>
                  </a:cubicBezTo>
                  <a:cubicBezTo>
                    <a:pt x="845" y="2152"/>
                    <a:pt x="839" y="2150"/>
                    <a:pt x="842" y="2157"/>
                  </a:cubicBezTo>
                  <a:cubicBezTo>
                    <a:pt x="840" y="2158"/>
                    <a:pt x="839" y="2159"/>
                    <a:pt x="837" y="2160"/>
                  </a:cubicBezTo>
                  <a:cubicBezTo>
                    <a:pt x="849" y="2160"/>
                    <a:pt x="849" y="2160"/>
                    <a:pt x="849" y="2160"/>
                  </a:cubicBezTo>
                  <a:cubicBezTo>
                    <a:pt x="856" y="2151"/>
                    <a:pt x="861" y="2142"/>
                    <a:pt x="865" y="2131"/>
                  </a:cubicBezTo>
                  <a:cubicBezTo>
                    <a:pt x="872" y="2130"/>
                    <a:pt x="873" y="2123"/>
                    <a:pt x="876" y="2120"/>
                  </a:cubicBezTo>
                  <a:close/>
                  <a:moveTo>
                    <a:pt x="846" y="2120"/>
                  </a:moveTo>
                  <a:cubicBezTo>
                    <a:pt x="847" y="2115"/>
                    <a:pt x="851" y="2112"/>
                    <a:pt x="855" y="2109"/>
                  </a:cubicBezTo>
                  <a:cubicBezTo>
                    <a:pt x="859" y="2101"/>
                    <a:pt x="864" y="2092"/>
                    <a:pt x="872" y="2087"/>
                  </a:cubicBezTo>
                  <a:cubicBezTo>
                    <a:pt x="871" y="2080"/>
                    <a:pt x="880" y="2083"/>
                    <a:pt x="881" y="2076"/>
                  </a:cubicBezTo>
                  <a:cubicBezTo>
                    <a:pt x="886" y="2075"/>
                    <a:pt x="886" y="2069"/>
                    <a:pt x="889" y="2065"/>
                  </a:cubicBezTo>
                  <a:cubicBezTo>
                    <a:pt x="896" y="2065"/>
                    <a:pt x="895" y="2058"/>
                    <a:pt x="900" y="2057"/>
                  </a:cubicBezTo>
                  <a:cubicBezTo>
                    <a:pt x="902" y="2052"/>
                    <a:pt x="908" y="2051"/>
                    <a:pt x="909" y="2046"/>
                  </a:cubicBezTo>
                  <a:cubicBezTo>
                    <a:pt x="919" y="2042"/>
                    <a:pt x="922" y="2031"/>
                    <a:pt x="931" y="2026"/>
                  </a:cubicBezTo>
                  <a:cubicBezTo>
                    <a:pt x="932" y="2021"/>
                    <a:pt x="938" y="2020"/>
                    <a:pt x="940" y="2015"/>
                  </a:cubicBezTo>
                  <a:cubicBezTo>
                    <a:pt x="948" y="2017"/>
                    <a:pt x="944" y="2007"/>
                    <a:pt x="951" y="2007"/>
                  </a:cubicBezTo>
                  <a:cubicBezTo>
                    <a:pt x="951" y="2004"/>
                    <a:pt x="954" y="2005"/>
                    <a:pt x="955" y="2002"/>
                  </a:cubicBezTo>
                  <a:cubicBezTo>
                    <a:pt x="955" y="1999"/>
                    <a:pt x="960" y="2001"/>
                    <a:pt x="959" y="1996"/>
                  </a:cubicBezTo>
                  <a:cubicBezTo>
                    <a:pt x="964" y="1994"/>
                    <a:pt x="969" y="1992"/>
                    <a:pt x="970" y="1987"/>
                  </a:cubicBezTo>
                  <a:cubicBezTo>
                    <a:pt x="973" y="1987"/>
                    <a:pt x="975" y="1986"/>
                    <a:pt x="977" y="1985"/>
                  </a:cubicBezTo>
                  <a:cubicBezTo>
                    <a:pt x="976" y="1981"/>
                    <a:pt x="980" y="1981"/>
                    <a:pt x="981" y="1978"/>
                  </a:cubicBezTo>
                  <a:cubicBezTo>
                    <a:pt x="982" y="1976"/>
                    <a:pt x="983" y="1975"/>
                    <a:pt x="985" y="1974"/>
                  </a:cubicBezTo>
                  <a:cubicBezTo>
                    <a:pt x="989" y="1974"/>
                    <a:pt x="987" y="1968"/>
                    <a:pt x="992" y="1970"/>
                  </a:cubicBezTo>
                  <a:cubicBezTo>
                    <a:pt x="995" y="1959"/>
                    <a:pt x="1005" y="1955"/>
                    <a:pt x="1012" y="1948"/>
                  </a:cubicBezTo>
                  <a:cubicBezTo>
                    <a:pt x="1013" y="1943"/>
                    <a:pt x="1019" y="1942"/>
                    <a:pt x="1020" y="1937"/>
                  </a:cubicBezTo>
                  <a:cubicBezTo>
                    <a:pt x="1023" y="1936"/>
                    <a:pt x="1024" y="1934"/>
                    <a:pt x="1025" y="1932"/>
                  </a:cubicBezTo>
                  <a:cubicBezTo>
                    <a:pt x="1025" y="1929"/>
                    <a:pt x="1030" y="1931"/>
                    <a:pt x="1029" y="1926"/>
                  </a:cubicBezTo>
                  <a:cubicBezTo>
                    <a:pt x="1033" y="1923"/>
                    <a:pt x="1038" y="1921"/>
                    <a:pt x="1038" y="1915"/>
                  </a:cubicBezTo>
                  <a:cubicBezTo>
                    <a:pt x="1041" y="1912"/>
                    <a:pt x="1046" y="1911"/>
                    <a:pt x="1046" y="1904"/>
                  </a:cubicBezTo>
                  <a:cubicBezTo>
                    <a:pt x="1056" y="1900"/>
                    <a:pt x="1057" y="1888"/>
                    <a:pt x="1064" y="1882"/>
                  </a:cubicBezTo>
                  <a:cubicBezTo>
                    <a:pt x="1068" y="1873"/>
                    <a:pt x="1072" y="1863"/>
                    <a:pt x="1079" y="1856"/>
                  </a:cubicBezTo>
                  <a:cubicBezTo>
                    <a:pt x="1077" y="1849"/>
                    <a:pt x="1083" y="1847"/>
                    <a:pt x="1079" y="1843"/>
                  </a:cubicBezTo>
                  <a:cubicBezTo>
                    <a:pt x="1084" y="1842"/>
                    <a:pt x="1083" y="1837"/>
                    <a:pt x="1088" y="1837"/>
                  </a:cubicBezTo>
                  <a:cubicBezTo>
                    <a:pt x="1088" y="1831"/>
                    <a:pt x="1089" y="1826"/>
                    <a:pt x="1092" y="1823"/>
                  </a:cubicBezTo>
                  <a:cubicBezTo>
                    <a:pt x="1092" y="1818"/>
                    <a:pt x="1093" y="1814"/>
                    <a:pt x="1097" y="1813"/>
                  </a:cubicBezTo>
                  <a:cubicBezTo>
                    <a:pt x="1094" y="1807"/>
                    <a:pt x="1103" y="1802"/>
                    <a:pt x="1097" y="1799"/>
                  </a:cubicBezTo>
                  <a:cubicBezTo>
                    <a:pt x="1093" y="1813"/>
                    <a:pt x="1084" y="1822"/>
                    <a:pt x="1084" y="1839"/>
                  </a:cubicBezTo>
                  <a:cubicBezTo>
                    <a:pt x="1073" y="1838"/>
                    <a:pt x="1078" y="1852"/>
                    <a:pt x="1070" y="1854"/>
                  </a:cubicBezTo>
                  <a:cubicBezTo>
                    <a:pt x="1072" y="1861"/>
                    <a:pt x="1067" y="1861"/>
                    <a:pt x="1066" y="1865"/>
                  </a:cubicBezTo>
                  <a:cubicBezTo>
                    <a:pt x="1064" y="1868"/>
                    <a:pt x="1062" y="1871"/>
                    <a:pt x="1060" y="1874"/>
                  </a:cubicBezTo>
                  <a:cubicBezTo>
                    <a:pt x="1058" y="1881"/>
                    <a:pt x="1053" y="1886"/>
                    <a:pt x="1049" y="1891"/>
                  </a:cubicBezTo>
                  <a:cubicBezTo>
                    <a:pt x="1044" y="1892"/>
                    <a:pt x="1048" y="1901"/>
                    <a:pt x="1042" y="1900"/>
                  </a:cubicBezTo>
                  <a:cubicBezTo>
                    <a:pt x="1044" y="1906"/>
                    <a:pt x="1036" y="1904"/>
                    <a:pt x="1038" y="1911"/>
                  </a:cubicBezTo>
                  <a:cubicBezTo>
                    <a:pt x="1031" y="1911"/>
                    <a:pt x="1028" y="1917"/>
                    <a:pt x="1025" y="1922"/>
                  </a:cubicBezTo>
                  <a:cubicBezTo>
                    <a:pt x="1019" y="1920"/>
                    <a:pt x="1020" y="1926"/>
                    <a:pt x="1018" y="1928"/>
                  </a:cubicBezTo>
                  <a:cubicBezTo>
                    <a:pt x="1016" y="1930"/>
                    <a:pt x="1014" y="1933"/>
                    <a:pt x="1012" y="1935"/>
                  </a:cubicBezTo>
                  <a:cubicBezTo>
                    <a:pt x="1002" y="1942"/>
                    <a:pt x="996" y="1952"/>
                    <a:pt x="988" y="1961"/>
                  </a:cubicBezTo>
                  <a:cubicBezTo>
                    <a:pt x="982" y="1965"/>
                    <a:pt x="975" y="1967"/>
                    <a:pt x="972" y="1974"/>
                  </a:cubicBezTo>
                  <a:cubicBezTo>
                    <a:pt x="965" y="1977"/>
                    <a:pt x="962" y="1984"/>
                    <a:pt x="957" y="1989"/>
                  </a:cubicBezTo>
                  <a:cubicBezTo>
                    <a:pt x="950" y="1987"/>
                    <a:pt x="954" y="1996"/>
                    <a:pt x="948" y="1996"/>
                  </a:cubicBezTo>
                  <a:cubicBezTo>
                    <a:pt x="944" y="1996"/>
                    <a:pt x="944" y="2002"/>
                    <a:pt x="940" y="2002"/>
                  </a:cubicBezTo>
                  <a:cubicBezTo>
                    <a:pt x="942" y="2009"/>
                    <a:pt x="932" y="2005"/>
                    <a:pt x="933" y="2011"/>
                  </a:cubicBezTo>
                  <a:cubicBezTo>
                    <a:pt x="931" y="2014"/>
                    <a:pt x="927" y="2015"/>
                    <a:pt x="924" y="2018"/>
                  </a:cubicBezTo>
                  <a:cubicBezTo>
                    <a:pt x="920" y="2024"/>
                    <a:pt x="915" y="2029"/>
                    <a:pt x="909" y="2033"/>
                  </a:cubicBezTo>
                  <a:cubicBezTo>
                    <a:pt x="910" y="2039"/>
                    <a:pt x="901" y="2035"/>
                    <a:pt x="903" y="2042"/>
                  </a:cubicBezTo>
                  <a:cubicBezTo>
                    <a:pt x="898" y="2042"/>
                    <a:pt x="898" y="2047"/>
                    <a:pt x="894" y="2048"/>
                  </a:cubicBezTo>
                  <a:cubicBezTo>
                    <a:pt x="893" y="2052"/>
                    <a:pt x="889" y="2054"/>
                    <a:pt x="887" y="2057"/>
                  </a:cubicBezTo>
                  <a:cubicBezTo>
                    <a:pt x="882" y="2056"/>
                    <a:pt x="886" y="2065"/>
                    <a:pt x="879" y="2063"/>
                  </a:cubicBezTo>
                  <a:cubicBezTo>
                    <a:pt x="874" y="2069"/>
                    <a:pt x="869" y="2074"/>
                    <a:pt x="863" y="2079"/>
                  </a:cubicBezTo>
                  <a:cubicBezTo>
                    <a:pt x="860" y="2086"/>
                    <a:pt x="854" y="2092"/>
                    <a:pt x="848" y="2098"/>
                  </a:cubicBezTo>
                  <a:cubicBezTo>
                    <a:pt x="846" y="2102"/>
                    <a:pt x="843" y="2105"/>
                    <a:pt x="842" y="2109"/>
                  </a:cubicBezTo>
                  <a:cubicBezTo>
                    <a:pt x="841" y="2112"/>
                    <a:pt x="839" y="2113"/>
                    <a:pt x="837" y="2113"/>
                  </a:cubicBezTo>
                  <a:cubicBezTo>
                    <a:pt x="837" y="2116"/>
                    <a:pt x="834" y="2119"/>
                    <a:pt x="833" y="2116"/>
                  </a:cubicBezTo>
                  <a:cubicBezTo>
                    <a:pt x="836" y="2114"/>
                    <a:pt x="836" y="2109"/>
                    <a:pt x="837" y="2105"/>
                  </a:cubicBezTo>
                  <a:cubicBezTo>
                    <a:pt x="841" y="2103"/>
                    <a:pt x="841" y="2097"/>
                    <a:pt x="844" y="2094"/>
                  </a:cubicBezTo>
                  <a:cubicBezTo>
                    <a:pt x="850" y="2088"/>
                    <a:pt x="851" y="2078"/>
                    <a:pt x="859" y="2074"/>
                  </a:cubicBezTo>
                  <a:cubicBezTo>
                    <a:pt x="857" y="2068"/>
                    <a:pt x="865" y="2070"/>
                    <a:pt x="863" y="2063"/>
                  </a:cubicBezTo>
                  <a:cubicBezTo>
                    <a:pt x="869" y="2063"/>
                    <a:pt x="869" y="2057"/>
                    <a:pt x="872" y="2055"/>
                  </a:cubicBezTo>
                  <a:cubicBezTo>
                    <a:pt x="876" y="2053"/>
                    <a:pt x="876" y="2047"/>
                    <a:pt x="879" y="2044"/>
                  </a:cubicBezTo>
                  <a:cubicBezTo>
                    <a:pt x="882" y="2042"/>
                    <a:pt x="885" y="2039"/>
                    <a:pt x="887" y="2035"/>
                  </a:cubicBezTo>
                  <a:cubicBezTo>
                    <a:pt x="906" y="2008"/>
                    <a:pt x="929" y="1985"/>
                    <a:pt x="953" y="1963"/>
                  </a:cubicBezTo>
                  <a:cubicBezTo>
                    <a:pt x="953" y="1953"/>
                    <a:pt x="965" y="1953"/>
                    <a:pt x="964" y="1941"/>
                  </a:cubicBezTo>
                  <a:cubicBezTo>
                    <a:pt x="968" y="1939"/>
                    <a:pt x="973" y="1938"/>
                    <a:pt x="977" y="1935"/>
                  </a:cubicBezTo>
                  <a:cubicBezTo>
                    <a:pt x="978" y="1931"/>
                    <a:pt x="981" y="1929"/>
                    <a:pt x="981" y="1924"/>
                  </a:cubicBezTo>
                  <a:cubicBezTo>
                    <a:pt x="987" y="1924"/>
                    <a:pt x="988" y="1920"/>
                    <a:pt x="990" y="1917"/>
                  </a:cubicBezTo>
                  <a:cubicBezTo>
                    <a:pt x="993" y="1910"/>
                    <a:pt x="1002" y="1908"/>
                    <a:pt x="1003" y="1898"/>
                  </a:cubicBezTo>
                  <a:cubicBezTo>
                    <a:pt x="1007" y="1897"/>
                    <a:pt x="1007" y="1892"/>
                    <a:pt x="1012" y="1891"/>
                  </a:cubicBezTo>
                  <a:cubicBezTo>
                    <a:pt x="1012" y="1888"/>
                    <a:pt x="1012" y="1886"/>
                    <a:pt x="1016" y="1887"/>
                  </a:cubicBezTo>
                  <a:cubicBezTo>
                    <a:pt x="1016" y="1884"/>
                    <a:pt x="1016" y="1881"/>
                    <a:pt x="1018" y="1880"/>
                  </a:cubicBezTo>
                  <a:cubicBezTo>
                    <a:pt x="1021" y="1878"/>
                    <a:pt x="1022" y="1874"/>
                    <a:pt x="1025" y="1871"/>
                  </a:cubicBezTo>
                  <a:cubicBezTo>
                    <a:pt x="1025" y="1869"/>
                    <a:pt x="1033" y="1863"/>
                    <a:pt x="1027" y="1861"/>
                  </a:cubicBezTo>
                  <a:cubicBezTo>
                    <a:pt x="1028" y="1869"/>
                    <a:pt x="1021" y="1868"/>
                    <a:pt x="1018" y="1871"/>
                  </a:cubicBezTo>
                  <a:cubicBezTo>
                    <a:pt x="1016" y="1876"/>
                    <a:pt x="1013" y="1881"/>
                    <a:pt x="1009" y="1885"/>
                  </a:cubicBezTo>
                  <a:cubicBezTo>
                    <a:pt x="1003" y="1893"/>
                    <a:pt x="996" y="1900"/>
                    <a:pt x="990" y="1909"/>
                  </a:cubicBezTo>
                  <a:cubicBezTo>
                    <a:pt x="982" y="1914"/>
                    <a:pt x="977" y="1923"/>
                    <a:pt x="970" y="1930"/>
                  </a:cubicBezTo>
                  <a:cubicBezTo>
                    <a:pt x="964" y="1932"/>
                    <a:pt x="962" y="1937"/>
                    <a:pt x="959" y="1941"/>
                  </a:cubicBezTo>
                  <a:cubicBezTo>
                    <a:pt x="953" y="1942"/>
                    <a:pt x="954" y="1951"/>
                    <a:pt x="948" y="1952"/>
                  </a:cubicBezTo>
                  <a:cubicBezTo>
                    <a:pt x="948" y="1955"/>
                    <a:pt x="946" y="1956"/>
                    <a:pt x="944" y="1956"/>
                  </a:cubicBezTo>
                  <a:cubicBezTo>
                    <a:pt x="941" y="1957"/>
                    <a:pt x="942" y="1962"/>
                    <a:pt x="937" y="1961"/>
                  </a:cubicBezTo>
                  <a:cubicBezTo>
                    <a:pt x="938" y="1968"/>
                    <a:pt x="930" y="1968"/>
                    <a:pt x="929" y="1974"/>
                  </a:cubicBezTo>
                  <a:cubicBezTo>
                    <a:pt x="922" y="1982"/>
                    <a:pt x="914" y="1988"/>
                    <a:pt x="907" y="1996"/>
                  </a:cubicBezTo>
                  <a:cubicBezTo>
                    <a:pt x="904" y="1996"/>
                    <a:pt x="904" y="2001"/>
                    <a:pt x="903" y="2002"/>
                  </a:cubicBezTo>
                  <a:cubicBezTo>
                    <a:pt x="900" y="2003"/>
                    <a:pt x="898" y="2005"/>
                    <a:pt x="898" y="2009"/>
                  </a:cubicBezTo>
                  <a:cubicBezTo>
                    <a:pt x="890" y="2008"/>
                    <a:pt x="893" y="2018"/>
                    <a:pt x="887" y="2020"/>
                  </a:cubicBezTo>
                  <a:cubicBezTo>
                    <a:pt x="884" y="2031"/>
                    <a:pt x="872" y="2034"/>
                    <a:pt x="870" y="2046"/>
                  </a:cubicBezTo>
                  <a:cubicBezTo>
                    <a:pt x="864" y="2044"/>
                    <a:pt x="865" y="2050"/>
                    <a:pt x="861" y="2050"/>
                  </a:cubicBezTo>
                  <a:cubicBezTo>
                    <a:pt x="863" y="2057"/>
                    <a:pt x="857" y="2054"/>
                    <a:pt x="855" y="2052"/>
                  </a:cubicBezTo>
                  <a:cubicBezTo>
                    <a:pt x="857" y="2058"/>
                    <a:pt x="856" y="2063"/>
                    <a:pt x="850" y="2065"/>
                  </a:cubicBezTo>
                  <a:cubicBezTo>
                    <a:pt x="849" y="2073"/>
                    <a:pt x="845" y="2076"/>
                    <a:pt x="842" y="2081"/>
                  </a:cubicBezTo>
                  <a:cubicBezTo>
                    <a:pt x="837" y="2091"/>
                    <a:pt x="831" y="2101"/>
                    <a:pt x="824" y="2109"/>
                  </a:cubicBezTo>
                  <a:cubicBezTo>
                    <a:pt x="823" y="2113"/>
                    <a:pt x="823" y="2118"/>
                    <a:pt x="820" y="2120"/>
                  </a:cubicBezTo>
                  <a:cubicBezTo>
                    <a:pt x="819" y="2124"/>
                    <a:pt x="819" y="2129"/>
                    <a:pt x="815" y="2131"/>
                  </a:cubicBezTo>
                  <a:cubicBezTo>
                    <a:pt x="810" y="2135"/>
                    <a:pt x="810" y="2146"/>
                    <a:pt x="804" y="2151"/>
                  </a:cubicBezTo>
                  <a:cubicBezTo>
                    <a:pt x="804" y="2154"/>
                    <a:pt x="803" y="2157"/>
                    <a:pt x="802" y="2160"/>
                  </a:cubicBezTo>
                  <a:cubicBezTo>
                    <a:pt x="820" y="2160"/>
                    <a:pt x="820" y="2160"/>
                    <a:pt x="820" y="2160"/>
                  </a:cubicBezTo>
                  <a:cubicBezTo>
                    <a:pt x="820" y="2158"/>
                    <a:pt x="821" y="2156"/>
                    <a:pt x="822" y="2155"/>
                  </a:cubicBezTo>
                  <a:cubicBezTo>
                    <a:pt x="828" y="2147"/>
                    <a:pt x="833" y="2140"/>
                    <a:pt x="837" y="2131"/>
                  </a:cubicBezTo>
                  <a:cubicBezTo>
                    <a:pt x="843" y="2130"/>
                    <a:pt x="841" y="2122"/>
                    <a:pt x="846" y="212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sp>
        <p:sp>
          <p:nvSpPr>
            <p:cNvPr id="72" name="Freeform 45"/>
            <p:cNvSpPr>
              <a:spLocks noEditPoints="1"/>
            </p:cNvSpPr>
            <p:nvPr/>
          </p:nvSpPr>
          <p:spPr bwMode="auto">
            <a:xfrm>
              <a:off x="-6284" y="1"/>
              <a:ext cx="9150284" cy="5820008"/>
            </a:xfrm>
            <a:custGeom>
              <a:avLst/>
              <a:gdLst/>
              <a:ahLst/>
              <a:cxnLst/>
              <a:rect l="0" t="0" r="r" b="b"/>
              <a:pathLst>
                <a:path w="2882" h="1833">
                  <a:moveTo>
                    <a:pt x="1750" y="175"/>
                  </a:moveTo>
                  <a:cubicBezTo>
                    <a:pt x="1748" y="182"/>
                    <a:pt x="1742" y="191"/>
                    <a:pt x="1749" y="193"/>
                  </a:cubicBezTo>
                  <a:cubicBezTo>
                    <a:pt x="1755" y="188"/>
                    <a:pt x="1760" y="179"/>
                    <a:pt x="1765" y="171"/>
                  </a:cubicBezTo>
                  <a:cubicBezTo>
                    <a:pt x="1771" y="149"/>
                    <a:pt x="1776" y="133"/>
                    <a:pt x="1782" y="119"/>
                  </a:cubicBezTo>
                  <a:cubicBezTo>
                    <a:pt x="1783" y="111"/>
                    <a:pt x="1784" y="103"/>
                    <a:pt x="1788" y="93"/>
                  </a:cubicBezTo>
                  <a:cubicBezTo>
                    <a:pt x="1785" y="88"/>
                    <a:pt x="1789" y="91"/>
                    <a:pt x="1790" y="85"/>
                  </a:cubicBezTo>
                  <a:cubicBezTo>
                    <a:pt x="1792" y="80"/>
                    <a:pt x="1793" y="75"/>
                    <a:pt x="1795" y="70"/>
                  </a:cubicBezTo>
                  <a:cubicBezTo>
                    <a:pt x="1796" y="46"/>
                    <a:pt x="1798" y="26"/>
                    <a:pt x="1801" y="0"/>
                  </a:cubicBezTo>
                  <a:cubicBezTo>
                    <a:pt x="1792" y="0"/>
                    <a:pt x="1792" y="0"/>
                    <a:pt x="1792" y="0"/>
                  </a:cubicBezTo>
                  <a:cubicBezTo>
                    <a:pt x="1792" y="4"/>
                    <a:pt x="1792" y="8"/>
                    <a:pt x="1791" y="12"/>
                  </a:cubicBezTo>
                  <a:cubicBezTo>
                    <a:pt x="1793" y="20"/>
                    <a:pt x="1787" y="35"/>
                    <a:pt x="1790" y="39"/>
                  </a:cubicBezTo>
                  <a:cubicBezTo>
                    <a:pt x="1791" y="41"/>
                    <a:pt x="1787" y="42"/>
                    <a:pt x="1787" y="41"/>
                  </a:cubicBezTo>
                  <a:cubicBezTo>
                    <a:pt x="1787" y="46"/>
                    <a:pt x="1788" y="49"/>
                    <a:pt x="1788" y="55"/>
                  </a:cubicBezTo>
                  <a:cubicBezTo>
                    <a:pt x="1788" y="54"/>
                    <a:pt x="1785" y="54"/>
                    <a:pt x="1785" y="56"/>
                  </a:cubicBezTo>
                  <a:cubicBezTo>
                    <a:pt x="1785" y="56"/>
                    <a:pt x="1787" y="58"/>
                    <a:pt x="1787" y="59"/>
                  </a:cubicBezTo>
                  <a:cubicBezTo>
                    <a:pt x="1787" y="62"/>
                    <a:pt x="1788" y="64"/>
                    <a:pt x="1786" y="68"/>
                  </a:cubicBezTo>
                  <a:cubicBezTo>
                    <a:pt x="1783" y="76"/>
                    <a:pt x="1782" y="88"/>
                    <a:pt x="1777" y="92"/>
                  </a:cubicBezTo>
                  <a:cubicBezTo>
                    <a:pt x="1781" y="94"/>
                    <a:pt x="1775" y="101"/>
                    <a:pt x="1775" y="105"/>
                  </a:cubicBezTo>
                  <a:cubicBezTo>
                    <a:pt x="1777" y="109"/>
                    <a:pt x="1775" y="113"/>
                    <a:pt x="1773" y="119"/>
                  </a:cubicBezTo>
                  <a:cubicBezTo>
                    <a:pt x="1767" y="130"/>
                    <a:pt x="1763" y="145"/>
                    <a:pt x="1759" y="160"/>
                  </a:cubicBezTo>
                  <a:cubicBezTo>
                    <a:pt x="1758" y="164"/>
                    <a:pt x="1755" y="164"/>
                    <a:pt x="1754" y="167"/>
                  </a:cubicBezTo>
                  <a:cubicBezTo>
                    <a:pt x="1753" y="170"/>
                    <a:pt x="1753" y="175"/>
                    <a:pt x="1750" y="175"/>
                  </a:cubicBezTo>
                  <a:close/>
                  <a:moveTo>
                    <a:pt x="1585" y="176"/>
                  </a:moveTo>
                  <a:cubicBezTo>
                    <a:pt x="1582" y="176"/>
                    <a:pt x="1585" y="179"/>
                    <a:pt x="1584" y="183"/>
                  </a:cubicBezTo>
                  <a:cubicBezTo>
                    <a:pt x="1580" y="182"/>
                    <a:pt x="1580" y="187"/>
                    <a:pt x="1579" y="190"/>
                  </a:cubicBezTo>
                  <a:cubicBezTo>
                    <a:pt x="1579" y="194"/>
                    <a:pt x="1574" y="195"/>
                    <a:pt x="1577" y="197"/>
                  </a:cubicBezTo>
                  <a:cubicBezTo>
                    <a:pt x="1583" y="199"/>
                    <a:pt x="1573" y="199"/>
                    <a:pt x="1573" y="202"/>
                  </a:cubicBezTo>
                  <a:cubicBezTo>
                    <a:pt x="1575" y="203"/>
                    <a:pt x="1574" y="205"/>
                    <a:pt x="1570" y="204"/>
                  </a:cubicBezTo>
                  <a:cubicBezTo>
                    <a:pt x="1570" y="206"/>
                    <a:pt x="1569" y="209"/>
                    <a:pt x="1568" y="212"/>
                  </a:cubicBezTo>
                  <a:cubicBezTo>
                    <a:pt x="1568" y="213"/>
                    <a:pt x="1569" y="215"/>
                    <a:pt x="1570" y="213"/>
                  </a:cubicBezTo>
                  <a:cubicBezTo>
                    <a:pt x="1571" y="211"/>
                    <a:pt x="1572" y="211"/>
                    <a:pt x="1573" y="209"/>
                  </a:cubicBezTo>
                  <a:cubicBezTo>
                    <a:pt x="1574" y="204"/>
                    <a:pt x="1579" y="206"/>
                    <a:pt x="1579" y="199"/>
                  </a:cubicBezTo>
                  <a:cubicBezTo>
                    <a:pt x="1583" y="201"/>
                    <a:pt x="1582" y="192"/>
                    <a:pt x="1584" y="189"/>
                  </a:cubicBezTo>
                  <a:cubicBezTo>
                    <a:pt x="1586" y="187"/>
                    <a:pt x="1588" y="185"/>
                    <a:pt x="1589" y="180"/>
                  </a:cubicBezTo>
                  <a:cubicBezTo>
                    <a:pt x="1595" y="173"/>
                    <a:pt x="1598" y="150"/>
                    <a:pt x="1606" y="139"/>
                  </a:cubicBezTo>
                  <a:cubicBezTo>
                    <a:pt x="1604" y="131"/>
                    <a:pt x="1611" y="117"/>
                    <a:pt x="1610" y="109"/>
                  </a:cubicBezTo>
                  <a:cubicBezTo>
                    <a:pt x="1615" y="104"/>
                    <a:pt x="1616" y="91"/>
                    <a:pt x="1621" y="87"/>
                  </a:cubicBezTo>
                  <a:cubicBezTo>
                    <a:pt x="1617" y="83"/>
                    <a:pt x="1626" y="72"/>
                    <a:pt x="1622" y="69"/>
                  </a:cubicBezTo>
                  <a:cubicBezTo>
                    <a:pt x="1625" y="70"/>
                    <a:pt x="1626" y="64"/>
                    <a:pt x="1624" y="63"/>
                  </a:cubicBezTo>
                  <a:cubicBezTo>
                    <a:pt x="1625" y="60"/>
                    <a:pt x="1628" y="59"/>
                    <a:pt x="1628" y="55"/>
                  </a:cubicBezTo>
                  <a:cubicBezTo>
                    <a:pt x="1627" y="44"/>
                    <a:pt x="1635" y="28"/>
                    <a:pt x="1633" y="17"/>
                  </a:cubicBezTo>
                  <a:cubicBezTo>
                    <a:pt x="1634" y="11"/>
                    <a:pt x="1635" y="6"/>
                    <a:pt x="1636" y="0"/>
                  </a:cubicBezTo>
                  <a:cubicBezTo>
                    <a:pt x="1631" y="0"/>
                    <a:pt x="1631" y="0"/>
                    <a:pt x="1631" y="0"/>
                  </a:cubicBezTo>
                  <a:cubicBezTo>
                    <a:pt x="1631" y="4"/>
                    <a:pt x="1630" y="8"/>
                    <a:pt x="1630" y="12"/>
                  </a:cubicBezTo>
                  <a:cubicBezTo>
                    <a:pt x="1626" y="28"/>
                    <a:pt x="1625" y="44"/>
                    <a:pt x="1622" y="60"/>
                  </a:cubicBezTo>
                  <a:cubicBezTo>
                    <a:pt x="1621" y="65"/>
                    <a:pt x="1619" y="71"/>
                    <a:pt x="1617" y="77"/>
                  </a:cubicBezTo>
                  <a:cubicBezTo>
                    <a:pt x="1616" y="76"/>
                    <a:pt x="1616" y="75"/>
                    <a:pt x="1616" y="74"/>
                  </a:cubicBezTo>
                  <a:cubicBezTo>
                    <a:pt x="1620" y="56"/>
                    <a:pt x="1620" y="41"/>
                    <a:pt x="1621" y="25"/>
                  </a:cubicBezTo>
                  <a:cubicBezTo>
                    <a:pt x="1621" y="21"/>
                    <a:pt x="1623" y="16"/>
                    <a:pt x="1620" y="14"/>
                  </a:cubicBezTo>
                  <a:cubicBezTo>
                    <a:pt x="1620" y="10"/>
                    <a:pt x="1626" y="4"/>
                    <a:pt x="1621" y="3"/>
                  </a:cubicBezTo>
                  <a:cubicBezTo>
                    <a:pt x="1622" y="2"/>
                    <a:pt x="1622" y="1"/>
                    <a:pt x="1622" y="0"/>
                  </a:cubicBezTo>
                  <a:cubicBezTo>
                    <a:pt x="1614" y="0"/>
                    <a:pt x="1614" y="0"/>
                    <a:pt x="1614" y="0"/>
                  </a:cubicBezTo>
                  <a:cubicBezTo>
                    <a:pt x="1614" y="8"/>
                    <a:pt x="1615" y="16"/>
                    <a:pt x="1615" y="24"/>
                  </a:cubicBezTo>
                  <a:cubicBezTo>
                    <a:pt x="1609" y="63"/>
                    <a:pt x="1607" y="100"/>
                    <a:pt x="1598" y="141"/>
                  </a:cubicBezTo>
                  <a:cubicBezTo>
                    <a:pt x="1594" y="148"/>
                    <a:pt x="1590" y="161"/>
                    <a:pt x="1585" y="176"/>
                  </a:cubicBezTo>
                  <a:close/>
                  <a:moveTo>
                    <a:pt x="1634" y="266"/>
                  </a:moveTo>
                  <a:cubicBezTo>
                    <a:pt x="1654" y="232"/>
                    <a:pt x="1659" y="187"/>
                    <a:pt x="1670" y="151"/>
                  </a:cubicBezTo>
                  <a:cubicBezTo>
                    <a:pt x="1672" y="145"/>
                    <a:pt x="1668" y="141"/>
                    <a:pt x="1671" y="133"/>
                  </a:cubicBezTo>
                  <a:cubicBezTo>
                    <a:pt x="1675" y="119"/>
                    <a:pt x="1675" y="117"/>
                    <a:pt x="1680" y="104"/>
                  </a:cubicBezTo>
                  <a:cubicBezTo>
                    <a:pt x="1683" y="92"/>
                    <a:pt x="1687" y="81"/>
                    <a:pt x="1690" y="69"/>
                  </a:cubicBezTo>
                  <a:cubicBezTo>
                    <a:pt x="1694" y="46"/>
                    <a:pt x="1698" y="23"/>
                    <a:pt x="1703" y="0"/>
                  </a:cubicBezTo>
                  <a:cubicBezTo>
                    <a:pt x="1694" y="0"/>
                    <a:pt x="1694" y="0"/>
                    <a:pt x="1694" y="0"/>
                  </a:cubicBezTo>
                  <a:cubicBezTo>
                    <a:pt x="1691" y="13"/>
                    <a:pt x="1689" y="26"/>
                    <a:pt x="1688" y="38"/>
                  </a:cubicBezTo>
                  <a:cubicBezTo>
                    <a:pt x="1687" y="43"/>
                    <a:pt x="1684" y="50"/>
                    <a:pt x="1683" y="55"/>
                  </a:cubicBezTo>
                  <a:cubicBezTo>
                    <a:pt x="1681" y="61"/>
                    <a:pt x="1677" y="67"/>
                    <a:pt x="1681" y="70"/>
                  </a:cubicBezTo>
                  <a:cubicBezTo>
                    <a:pt x="1680" y="74"/>
                    <a:pt x="1677" y="74"/>
                    <a:pt x="1678" y="72"/>
                  </a:cubicBezTo>
                  <a:cubicBezTo>
                    <a:pt x="1677" y="70"/>
                    <a:pt x="1677" y="68"/>
                    <a:pt x="1678" y="65"/>
                  </a:cubicBezTo>
                  <a:cubicBezTo>
                    <a:pt x="1677" y="61"/>
                    <a:pt x="1680" y="54"/>
                    <a:pt x="1677" y="51"/>
                  </a:cubicBezTo>
                  <a:cubicBezTo>
                    <a:pt x="1680" y="40"/>
                    <a:pt x="1675" y="34"/>
                    <a:pt x="1679" y="22"/>
                  </a:cubicBezTo>
                  <a:cubicBezTo>
                    <a:pt x="1678" y="18"/>
                    <a:pt x="1675" y="15"/>
                    <a:pt x="1679" y="8"/>
                  </a:cubicBezTo>
                  <a:cubicBezTo>
                    <a:pt x="1677" y="6"/>
                    <a:pt x="1677" y="3"/>
                    <a:pt x="1677" y="0"/>
                  </a:cubicBezTo>
                  <a:cubicBezTo>
                    <a:pt x="1670" y="0"/>
                    <a:pt x="1670" y="0"/>
                    <a:pt x="1670" y="0"/>
                  </a:cubicBezTo>
                  <a:cubicBezTo>
                    <a:pt x="1670" y="6"/>
                    <a:pt x="1670" y="12"/>
                    <a:pt x="1669" y="19"/>
                  </a:cubicBezTo>
                  <a:cubicBezTo>
                    <a:pt x="1673" y="22"/>
                    <a:pt x="1666" y="31"/>
                    <a:pt x="1671" y="33"/>
                  </a:cubicBezTo>
                  <a:cubicBezTo>
                    <a:pt x="1669" y="40"/>
                    <a:pt x="1669" y="45"/>
                    <a:pt x="1671" y="49"/>
                  </a:cubicBezTo>
                  <a:cubicBezTo>
                    <a:pt x="1670" y="71"/>
                    <a:pt x="1670" y="91"/>
                    <a:pt x="1668" y="112"/>
                  </a:cubicBezTo>
                  <a:cubicBezTo>
                    <a:pt x="1664" y="119"/>
                    <a:pt x="1661" y="134"/>
                    <a:pt x="1654" y="144"/>
                  </a:cubicBezTo>
                  <a:cubicBezTo>
                    <a:pt x="1652" y="150"/>
                    <a:pt x="1651" y="156"/>
                    <a:pt x="1649" y="161"/>
                  </a:cubicBezTo>
                  <a:cubicBezTo>
                    <a:pt x="1647" y="167"/>
                    <a:pt x="1644" y="173"/>
                    <a:pt x="1650" y="175"/>
                  </a:cubicBezTo>
                  <a:cubicBezTo>
                    <a:pt x="1650" y="172"/>
                    <a:pt x="1653" y="173"/>
                    <a:pt x="1653" y="169"/>
                  </a:cubicBezTo>
                  <a:cubicBezTo>
                    <a:pt x="1654" y="165"/>
                    <a:pt x="1658" y="165"/>
                    <a:pt x="1655" y="163"/>
                  </a:cubicBezTo>
                  <a:cubicBezTo>
                    <a:pt x="1659" y="160"/>
                    <a:pt x="1659" y="151"/>
                    <a:pt x="1664" y="150"/>
                  </a:cubicBezTo>
                  <a:cubicBezTo>
                    <a:pt x="1653" y="192"/>
                    <a:pt x="1651" y="210"/>
                    <a:pt x="1638" y="251"/>
                  </a:cubicBezTo>
                  <a:cubicBezTo>
                    <a:pt x="1637" y="255"/>
                    <a:pt x="1629" y="262"/>
                    <a:pt x="1634" y="266"/>
                  </a:cubicBezTo>
                  <a:close/>
                  <a:moveTo>
                    <a:pt x="1716" y="151"/>
                  </a:moveTo>
                  <a:cubicBezTo>
                    <a:pt x="1718" y="148"/>
                    <a:pt x="1723" y="152"/>
                    <a:pt x="1722" y="144"/>
                  </a:cubicBezTo>
                  <a:cubicBezTo>
                    <a:pt x="1724" y="140"/>
                    <a:pt x="1725" y="136"/>
                    <a:pt x="1726" y="132"/>
                  </a:cubicBezTo>
                  <a:cubicBezTo>
                    <a:pt x="1729" y="134"/>
                    <a:pt x="1732" y="123"/>
                    <a:pt x="1729" y="123"/>
                  </a:cubicBezTo>
                  <a:cubicBezTo>
                    <a:pt x="1729" y="118"/>
                    <a:pt x="1734" y="120"/>
                    <a:pt x="1734" y="114"/>
                  </a:cubicBezTo>
                  <a:cubicBezTo>
                    <a:pt x="1733" y="106"/>
                    <a:pt x="1737" y="95"/>
                    <a:pt x="1740" y="86"/>
                  </a:cubicBezTo>
                  <a:cubicBezTo>
                    <a:pt x="1740" y="68"/>
                    <a:pt x="1745" y="48"/>
                    <a:pt x="1750" y="27"/>
                  </a:cubicBezTo>
                  <a:cubicBezTo>
                    <a:pt x="1748" y="20"/>
                    <a:pt x="1752" y="9"/>
                    <a:pt x="1752" y="0"/>
                  </a:cubicBezTo>
                  <a:cubicBezTo>
                    <a:pt x="1742" y="0"/>
                    <a:pt x="1742" y="0"/>
                    <a:pt x="1742" y="0"/>
                  </a:cubicBezTo>
                  <a:cubicBezTo>
                    <a:pt x="1741" y="12"/>
                    <a:pt x="1741" y="23"/>
                    <a:pt x="1742" y="34"/>
                  </a:cubicBezTo>
                  <a:cubicBezTo>
                    <a:pt x="1736" y="37"/>
                    <a:pt x="1741" y="45"/>
                    <a:pt x="1736" y="53"/>
                  </a:cubicBezTo>
                  <a:cubicBezTo>
                    <a:pt x="1739" y="58"/>
                    <a:pt x="1733" y="68"/>
                    <a:pt x="1731" y="76"/>
                  </a:cubicBezTo>
                  <a:cubicBezTo>
                    <a:pt x="1739" y="79"/>
                    <a:pt x="1725" y="82"/>
                    <a:pt x="1731" y="83"/>
                  </a:cubicBezTo>
                  <a:cubicBezTo>
                    <a:pt x="1730" y="87"/>
                    <a:pt x="1729" y="92"/>
                    <a:pt x="1728" y="96"/>
                  </a:cubicBezTo>
                  <a:cubicBezTo>
                    <a:pt x="1723" y="105"/>
                    <a:pt x="1727" y="110"/>
                    <a:pt x="1723" y="119"/>
                  </a:cubicBezTo>
                  <a:cubicBezTo>
                    <a:pt x="1722" y="127"/>
                    <a:pt x="1719" y="131"/>
                    <a:pt x="1716" y="136"/>
                  </a:cubicBezTo>
                  <a:cubicBezTo>
                    <a:pt x="1714" y="142"/>
                    <a:pt x="1710" y="149"/>
                    <a:pt x="1716" y="151"/>
                  </a:cubicBezTo>
                  <a:close/>
                  <a:moveTo>
                    <a:pt x="1491" y="189"/>
                  </a:moveTo>
                  <a:cubicBezTo>
                    <a:pt x="1492" y="183"/>
                    <a:pt x="1494" y="176"/>
                    <a:pt x="1496" y="170"/>
                  </a:cubicBezTo>
                  <a:cubicBezTo>
                    <a:pt x="1498" y="165"/>
                    <a:pt x="1501" y="158"/>
                    <a:pt x="1498" y="155"/>
                  </a:cubicBezTo>
                  <a:cubicBezTo>
                    <a:pt x="1504" y="155"/>
                    <a:pt x="1503" y="143"/>
                    <a:pt x="1506" y="139"/>
                  </a:cubicBezTo>
                  <a:cubicBezTo>
                    <a:pt x="1507" y="116"/>
                    <a:pt x="1515" y="101"/>
                    <a:pt x="1514" y="80"/>
                  </a:cubicBezTo>
                  <a:cubicBezTo>
                    <a:pt x="1521" y="53"/>
                    <a:pt x="1527" y="25"/>
                    <a:pt x="1531" y="0"/>
                  </a:cubicBezTo>
                  <a:cubicBezTo>
                    <a:pt x="1523" y="0"/>
                    <a:pt x="1523" y="0"/>
                    <a:pt x="1523" y="0"/>
                  </a:cubicBezTo>
                  <a:cubicBezTo>
                    <a:pt x="1520" y="21"/>
                    <a:pt x="1513" y="42"/>
                    <a:pt x="1512" y="65"/>
                  </a:cubicBezTo>
                  <a:cubicBezTo>
                    <a:pt x="1507" y="99"/>
                    <a:pt x="1497" y="137"/>
                    <a:pt x="1491" y="171"/>
                  </a:cubicBezTo>
                  <a:cubicBezTo>
                    <a:pt x="1486" y="184"/>
                    <a:pt x="1489" y="191"/>
                    <a:pt x="1481" y="197"/>
                  </a:cubicBezTo>
                  <a:cubicBezTo>
                    <a:pt x="1487" y="200"/>
                    <a:pt x="1489" y="195"/>
                    <a:pt x="1491" y="189"/>
                  </a:cubicBezTo>
                  <a:close/>
                  <a:moveTo>
                    <a:pt x="1458" y="259"/>
                  </a:moveTo>
                  <a:cubicBezTo>
                    <a:pt x="1454" y="265"/>
                    <a:pt x="1458" y="265"/>
                    <a:pt x="1454" y="267"/>
                  </a:cubicBezTo>
                  <a:cubicBezTo>
                    <a:pt x="1452" y="267"/>
                    <a:pt x="1452" y="276"/>
                    <a:pt x="1453" y="276"/>
                  </a:cubicBezTo>
                  <a:cubicBezTo>
                    <a:pt x="1463" y="259"/>
                    <a:pt x="1473" y="243"/>
                    <a:pt x="1484" y="228"/>
                  </a:cubicBezTo>
                  <a:cubicBezTo>
                    <a:pt x="1496" y="211"/>
                    <a:pt x="1501" y="197"/>
                    <a:pt x="1510" y="177"/>
                  </a:cubicBezTo>
                  <a:cubicBezTo>
                    <a:pt x="1523" y="132"/>
                    <a:pt x="1536" y="88"/>
                    <a:pt x="1550" y="52"/>
                  </a:cubicBezTo>
                  <a:cubicBezTo>
                    <a:pt x="1550" y="42"/>
                    <a:pt x="1554" y="29"/>
                    <a:pt x="1555" y="19"/>
                  </a:cubicBezTo>
                  <a:cubicBezTo>
                    <a:pt x="1558" y="9"/>
                    <a:pt x="1560" y="7"/>
                    <a:pt x="1561" y="0"/>
                  </a:cubicBezTo>
                  <a:cubicBezTo>
                    <a:pt x="1553" y="0"/>
                    <a:pt x="1553" y="0"/>
                    <a:pt x="1553" y="0"/>
                  </a:cubicBezTo>
                  <a:cubicBezTo>
                    <a:pt x="1551" y="6"/>
                    <a:pt x="1549" y="12"/>
                    <a:pt x="1548" y="19"/>
                  </a:cubicBezTo>
                  <a:cubicBezTo>
                    <a:pt x="1548" y="29"/>
                    <a:pt x="1544" y="33"/>
                    <a:pt x="1544" y="41"/>
                  </a:cubicBezTo>
                  <a:cubicBezTo>
                    <a:pt x="1532" y="87"/>
                    <a:pt x="1513" y="123"/>
                    <a:pt x="1505" y="170"/>
                  </a:cubicBezTo>
                  <a:cubicBezTo>
                    <a:pt x="1500" y="173"/>
                    <a:pt x="1500" y="184"/>
                    <a:pt x="1497" y="191"/>
                  </a:cubicBezTo>
                  <a:cubicBezTo>
                    <a:pt x="1496" y="195"/>
                    <a:pt x="1493" y="195"/>
                    <a:pt x="1492" y="199"/>
                  </a:cubicBezTo>
                  <a:cubicBezTo>
                    <a:pt x="1490" y="201"/>
                    <a:pt x="1492" y="210"/>
                    <a:pt x="1487" y="208"/>
                  </a:cubicBezTo>
                  <a:cubicBezTo>
                    <a:pt x="1486" y="217"/>
                    <a:pt x="1482" y="222"/>
                    <a:pt x="1477" y="226"/>
                  </a:cubicBezTo>
                  <a:cubicBezTo>
                    <a:pt x="1476" y="236"/>
                    <a:pt x="1470" y="238"/>
                    <a:pt x="1468" y="248"/>
                  </a:cubicBezTo>
                  <a:cubicBezTo>
                    <a:pt x="1465" y="247"/>
                    <a:pt x="1465" y="254"/>
                    <a:pt x="1462" y="253"/>
                  </a:cubicBezTo>
                  <a:cubicBezTo>
                    <a:pt x="1457" y="255"/>
                    <a:pt x="1463" y="259"/>
                    <a:pt x="1458" y="259"/>
                  </a:cubicBezTo>
                  <a:close/>
                  <a:moveTo>
                    <a:pt x="1496" y="49"/>
                  </a:moveTo>
                  <a:cubicBezTo>
                    <a:pt x="1498" y="33"/>
                    <a:pt x="1501" y="16"/>
                    <a:pt x="1504" y="0"/>
                  </a:cubicBezTo>
                  <a:cubicBezTo>
                    <a:pt x="1499" y="0"/>
                    <a:pt x="1499" y="0"/>
                    <a:pt x="1499" y="0"/>
                  </a:cubicBezTo>
                  <a:cubicBezTo>
                    <a:pt x="1498" y="1"/>
                    <a:pt x="1498" y="3"/>
                    <a:pt x="1498" y="4"/>
                  </a:cubicBezTo>
                  <a:cubicBezTo>
                    <a:pt x="1496" y="13"/>
                    <a:pt x="1495" y="20"/>
                    <a:pt x="1496" y="27"/>
                  </a:cubicBezTo>
                  <a:cubicBezTo>
                    <a:pt x="1496" y="30"/>
                    <a:pt x="1490" y="37"/>
                    <a:pt x="1495" y="38"/>
                  </a:cubicBezTo>
                  <a:cubicBezTo>
                    <a:pt x="1495" y="42"/>
                    <a:pt x="1488" y="49"/>
                    <a:pt x="1496" y="49"/>
                  </a:cubicBezTo>
                  <a:close/>
                  <a:moveTo>
                    <a:pt x="1444" y="79"/>
                  </a:moveTo>
                  <a:cubicBezTo>
                    <a:pt x="1442" y="84"/>
                    <a:pt x="1441" y="88"/>
                    <a:pt x="1440" y="92"/>
                  </a:cubicBezTo>
                  <a:cubicBezTo>
                    <a:pt x="1444" y="94"/>
                    <a:pt x="1438" y="101"/>
                    <a:pt x="1441" y="104"/>
                  </a:cubicBezTo>
                  <a:cubicBezTo>
                    <a:pt x="1443" y="107"/>
                    <a:pt x="1440" y="113"/>
                    <a:pt x="1439" y="119"/>
                  </a:cubicBezTo>
                  <a:cubicBezTo>
                    <a:pt x="1441" y="122"/>
                    <a:pt x="1442" y="125"/>
                    <a:pt x="1440" y="131"/>
                  </a:cubicBezTo>
                  <a:cubicBezTo>
                    <a:pt x="1442" y="134"/>
                    <a:pt x="1441" y="139"/>
                    <a:pt x="1443" y="143"/>
                  </a:cubicBezTo>
                  <a:cubicBezTo>
                    <a:pt x="1446" y="118"/>
                    <a:pt x="1445" y="96"/>
                    <a:pt x="1448" y="72"/>
                  </a:cubicBezTo>
                  <a:cubicBezTo>
                    <a:pt x="1450" y="59"/>
                    <a:pt x="1451" y="47"/>
                    <a:pt x="1453" y="34"/>
                  </a:cubicBezTo>
                  <a:cubicBezTo>
                    <a:pt x="1458" y="18"/>
                    <a:pt x="1458" y="13"/>
                    <a:pt x="1461" y="0"/>
                  </a:cubicBezTo>
                  <a:cubicBezTo>
                    <a:pt x="1454" y="0"/>
                    <a:pt x="1454" y="0"/>
                    <a:pt x="1454" y="0"/>
                  </a:cubicBezTo>
                  <a:cubicBezTo>
                    <a:pt x="1449" y="27"/>
                    <a:pt x="1442" y="56"/>
                    <a:pt x="1444" y="79"/>
                  </a:cubicBezTo>
                  <a:close/>
                  <a:moveTo>
                    <a:pt x="1567" y="191"/>
                  </a:moveTo>
                  <a:cubicBezTo>
                    <a:pt x="1578" y="159"/>
                    <a:pt x="1580" y="142"/>
                    <a:pt x="1586" y="113"/>
                  </a:cubicBezTo>
                  <a:cubicBezTo>
                    <a:pt x="1582" y="109"/>
                    <a:pt x="1591" y="98"/>
                    <a:pt x="1587" y="95"/>
                  </a:cubicBezTo>
                  <a:cubicBezTo>
                    <a:pt x="1588" y="88"/>
                    <a:pt x="1589" y="81"/>
                    <a:pt x="1588" y="75"/>
                  </a:cubicBezTo>
                  <a:cubicBezTo>
                    <a:pt x="1591" y="61"/>
                    <a:pt x="1591" y="49"/>
                    <a:pt x="1591" y="37"/>
                  </a:cubicBezTo>
                  <a:cubicBezTo>
                    <a:pt x="1588" y="35"/>
                    <a:pt x="1590" y="31"/>
                    <a:pt x="1591" y="28"/>
                  </a:cubicBezTo>
                  <a:cubicBezTo>
                    <a:pt x="1591" y="25"/>
                    <a:pt x="1589" y="23"/>
                    <a:pt x="1591" y="19"/>
                  </a:cubicBezTo>
                  <a:cubicBezTo>
                    <a:pt x="1588" y="17"/>
                    <a:pt x="1591" y="13"/>
                    <a:pt x="1592" y="10"/>
                  </a:cubicBezTo>
                  <a:cubicBezTo>
                    <a:pt x="1588" y="9"/>
                    <a:pt x="1592" y="3"/>
                    <a:pt x="1593" y="0"/>
                  </a:cubicBezTo>
                  <a:cubicBezTo>
                    <a:pt x="1584" y="0"/>
                    <a:pt x="1584" y="0"/>
                    <a:pt x="1584" y="0"/>
                  </a:cubicBezTo>
                  <a:cubicBezTo>
                    <a:pt x="1583" y="5"/>
                    <a:pt x="1583" y="11"/>
                    <a:pt x="1583" y="16"/>
                  </a:cubicBezTo>
                  <a:cubicBezTo>
                    <a:pt x="1585" y="40"/>
                    <a:pt x="1583" y="66"/>
                    <a:pt x="1581" y="91"/>
                  </a:cubicBezTo>
                  <a:cubicBezTo>
                    <a:pt x="1581" y="113"/>
                    <a:pt x="1573" y="140"/>
                    <a:pt x="1573" y="166"/>
                  </a:cubicBezTo>
                  <a:cubicBezTo>
                    <a:pt x="1565" y="168"/>
                    <a:pt x="1573" y="177"/>
                    <a:pt x="1567" y="178"/>
                  </a:cubicBezTo>
                  <a:cubicBezTo>
                    <a:pt x="1571" y="184"/>
                    <a:pt x="1560" y="188"/>
                    <a:pt x="1567" y="191"/>
                  </a:cubicBezTo>
                  <a:close/>
                  <a:moveTo>
                    <a:pt x="2807" y="32"/>
                  </a:moveTo>
                  <a:cubicBezTo>
                    <a:pt x="2802" y="32"/>
                    <a:pt x="2801" y="36"/>
                    <a:pt x="2799" y="40"/>
                  </a:cubicBezTo>
                  <a:cubicBezTo>
                    <a:pt x="2800" y="45"/>
                    <a:pt x="2793" y="42"/>
                    <a:pt x="2793" y="47"/>
                  </a:cubicBezTo>
                  <a:cubicBezTo>
                    <a:pt x="2793" y="51"/>
                    <a:pt x="2788" y="51"/>
                    <a:pt x="2785" y="54"/>
                  </a:cubicBezTo>
                  <a:cubicBezTo>
                    <a:pt x="2785" y="61"/>
                    <a:pt x="2778" y="63"/>
                    <a:pt x="2777" y="70"/>
                  </a:cubicBezTo>
                  <a:cubicBezTo>
                    <a:pt x="2773" y="74"/>
                    <a:pt x="2770" y="78"/>
                    <a:pt x="2767" y="83"/>
                  </a:cubicBezTo>
                  <a:cubicBezTo>
                    <a:pt x="2758" y="83"/>
                    <a:pt x="2761" y="93"/>
                    <a:pt x="2755" y="95"/>
                  </a:cubicBezTo>
                  <a:cubicBezTo>
                    <a:pt x="2752" y="100"/>
                    <a:pt x="2749" y="105"/>
                    <a:pt x="2745" y="109"/>
                  </a:cubicBezTo>
                  <a:cubicBezTo>
                    <a:pt x="2740" y="112"/>
                    <a:pt x="2739" y="118"/>
                    <a:pt x="2735" y="123"/>
                  </a:cubicBezTo>
                  <a:cubicBezTo>
                    <a:pt x="2727" y="123"/>
                    <a:pt x="2731" y="134"/>
                    <a:pt x="2723" y="135"/>
                  </a:cubicBezTo>
                  <a:cubicBezTo>
                    <a:pt x="2723" y="142"/>
                    <a:pt x="2717" y="144"/>
                    <a:pt x="2713" y="148"/>
                  </a:cubicBezTo>
                  <a:cubicBezTo>
                    <a:pt x="2713" y="156"/>
                    <a:pt x="2707" y="158"/>
                    <a:pt x="2705" y="164"/>
                  </a:cubicBezTo>
                  <a:cubicBezTo>
                    <a:pt x="2700" y="167"/>
                    <a:pt x="2700" y="175"/>
                    <a:pt x="2695" y="178"/>
                  </a:cubicBezTo>
                  <a:cubicBezTo>
                    <a:pt x="2691" y="182"/>
                    <a:pt x="2693" y="191"/>
                    <a:pt x="2685" y="192"/>
                  </a:cubicBezTo>
                  <a:cubicBezTo>
                    <a:pt x="2686" y="200"/>
                    <a:pt x="2682" y="204"/>
                    <a:pt x="2678" y="208"/>
                  </a:cubicBezTo>
                  <a:cubicBezTo>
                    <a:pt x="2676" y="214"/>
                    <a:pt x="2675" y="220"/>
                    <a:pt x="2670" y="224"/>
                  </a:cubicBezTo>
                  <a:cubicBezTo>
                    <a:pt x="2668" y="229"/>
                    <a:pt x="2665" y="235"/>
                    <a:pt x="2662" y="239"/>
                  </a:cubicBezTo>
                  <a:cubicBezTo>
                    <a:pt x="2663" y="247"/>
                    <a:pt x="2655" y="248"/>
                    <a:pt x="2657" y="257"/>
                  </a:cubicBezTo>
                  <a:cubicBezTo>
                    <a:pt x="2652" y="260"/>
                    <a:pt x="2654" y="269"/>
                    <a:pt x="2649" y="273"/>
                  </a:cubicBezTo>
                  <a:cubicBezTo>
                    <a:pt x="2651" y="278"/>
                    <a:pt x="2646" y="278"/>
                    <a:pt x="2648" y="284"/>
                  </a:cubicBezTo>
                  <a:cubicBezTo>
                    <a:pt x="2650" y="288"/>
                    <a:pt x="2642" y="292"/>
                    <a:pt x="2649" y="293"/>
                  </a:cubicBezTo>
                  <a:cubicBezTo>
                    <a:pt x="2652" y="287"/>
                    <a:pt x="2653" y="280"/>
                    <a:pt x="2654" y="273"/>
                  </a:cubicBezTo>
                  <a:cubicBezTo>
                    <a:pt x="2658" y="272"/>
                    <a:pt x="2655" y="265"/>
                    <a:pt x="2658" y="264"/>
                  </a:cubicBezTo>
                  <a:cubicBezTo>
                    <a:pt x="2657" y="259"/>
                    <a:pt x="2663" y="261"/>
                    <a:pt x="2661" y="255"/>
                  </a:cubicBezTo>
                  <a:cubicBezTo>
                    <a:pt x="2666" y="243"/>
                    <a:pt x="2675" y="234"/>
                    <a:pt x="2679" y="221"/>
                  </a:cubicBezTo>
                  <a:cubicBezTo>
                    <a:pt x="2687" y="212"/>
                    <a:pt x="2690" y="198"/>
                    <a:pt x="2698" y="189"/>
                  </a:cubicBezTo>
                  <a:cubicBezTo>
                    <a:pt x="2703" y="183"/>
                    <a:pt x="2705" y="178"/>
                    <a:pt x="2708" y="173"/>
                  </a:cubicBezTo>
                  <a:cubicBezTo>
                    <a:pt x="2711" y="168"/>
                    <a:pt x="2718" y="162"/>
                    <a:pt x="2718" y="155"/>
                  </a:cubicBezTo>
                  <a:cubicBezTo>
                    <a:pt x="2725" y="152"/>
                    <a:pt x="2727" y="146"/>
                    <a:pt x="2730" y="141"/>
                  </a:cubicBezTo>
                  <a:cubicBezTo>
                    <a:pt x="2735" y="137"/>
                    <a:pt x="2740" y="131"/>
                    <a:pt x="2742" y="124"/>
                  </a:cubicBezTo>
                  <a:cubicBezTo>
                    <a:pt x="2752" y="115"/>
                    <a:pt x="2760" y="105"/>
                    <a:pt x="2768" y="94"/>
                  </a:cubicBezTo>
                  <a:cubicBezTo>
                    <a:pt x="2774" y="91"/>
                    <a:pt x="2776" y="83"/>
                    <a:pt x="2780" y="78"/>
                  </a:cubicBezTo>
                  <a:cubicBezTo>
                    <a:pt x="2786" y="74"/>
                    <a:pt x="2786" y="66"/>
                    <a:pt x="2794" y="64"/>
                  </a:cubicBezTo>
                  <a:cubicBezTo>
                    <a:pt x="2792" y="58"/>
                    <a:pt x="2798" y="59"/>
                    <a:pt x="2798" y="55"/>
                  </a:cubicBezTo>
                  <a:cubicBezTo>
                    <a:pt x="2802" y="54"/>
                    <a:pt x="2799" y="46"/>
                    <a:pt x="2806" y="48"/>
                  </a:cubicBezTo>
                  <a:cubicBezTo>
                    <a:pt x="2805" y="38"/>
                    <a:pt x="2817" y="39"/>
                    <a:pt x="2818" y="32"/>
                  </a:cubicBezTo>
                  <a:cubicBezTo>
                    <a:pt x="2822" y="31"/>
                    <a:pt x="2819" y="24"/>
                    <a:pt x="2824" y="25"/>
                  </a:cubicBezTo>
                  <a:cubicBezTo>
                    <a:pt x="2826" y="22"/>
                    <a:pt x="2828" y="20"/>
                    <a:pt x="2830" y="18"/>
                  </a:cubicBezTo>
                  <a:cubicBezTo>
                    <a:pt x="2833" y="11"/>
                    <a:pt x="2840" y="8"/>
                    <a:pt x="2842" y="2"/>
                  </a:cubicBezTo>
                  <a:cubicBezTo>
                    <a:pt x="2843" y="1"/>
                    <a:pt x="2843" y="0"/>
                    <a:pt x="2844" y="0"/>
                  </a:cubicBezTo>
                  <a:cubicBezTo>
                    <a:pt x="2832" y="0"/>
                    <a:pt x="2832" y="0"/>
                    <a:pt x="2832" y="0"/>
                  </a:cubicBezTo>
                  <a:cubicBezTo>
                    <a:pt x="2826" y="9"/>
                    <a:pt x="2819" y="16"/>
                    <a:pt x="2811" y="23"/>
                  </a:cubicBezTo>
                  <a:cubicBezTo>
                    <a:pt x="2810" y="27"/>
                    <a:pt x="2804" y="26"/>
                    <a:pt x="2807" y="32"/>
                  </a:cubicBezTo>
                  <a:close/>
                  <a:moveTo>
                    <a:pt x="1822" y="830"/>
                  </a:moveTo>
                  <a:cubicBezTo>
                    <a:pt x="1821" y="835"/>
                    <a:pt x="1833" y="840"/>
                    <a:pt x="1836" y="840"/>
                  </a:cubicBezTo>
                  <a:cubicBezTo>
                    <a:pt x="1836" y="847"/>
                    <a:pt x="1850" y="851"/>
                    <a:pt x="1853" y="858"/>
                  </a:cubicBezTo>
                  <a:cubicBezTo>
                    <a:pt x="1861" y="865"/>
                    <a:pt x="1864" y="872"/>
                    <a:pt x="1871" y="878"/>
                  </a:cubicBezTo>
                  <a:cubicBezTo>
                    <a:pt x="1876" y="884"/>
                    <a:pt x="1878" y="891"/>
                    <a:pt x="1884" y="898"/>
                  </a:cubicBezTo>
                  <a:cubicBezTo>
                    <a:pt x="1886" y="905"/>
                    <a:pt x="1896" y="911"/>
                    <a:pt x="1896" y="919"/>
                  </a:cubicBezTo>
                  <a:cubicBezTo>
                    <a:pt x="1899" y="922"/>
                    <a:pt x="1903" y="925"/>
                    <a:pt x="1903" y="928"/>
                  </a:cubicBezTo>
                  <a:cubicBezTo>
                    <a:pt x="1905" y="929"/>
                    <a:pt x="1905" y="931"/>
                    <a:pt x="1905" y="933"/>
                  </a:cubicBezTo>
                  <a:cubicBezTo>
                    <a:pt x="1906" y="934"/>
                    <a:pt x="1906" y="937"/>
                    <a:pt x="1907" y="939"/>
                  </a:cubicBezTo>
                  <a:cubicBezTo>
                    <a:pt x="1916" y="945"/>
                    <a:pt x="1911" y="953"/>
                    <a:pt x="1922" y="959"/>
                  </a:cubicBezTo>
                  <a:cubicBezTo>
                    <a:pt x="1920" y="963"/>
                    <a:pt x="1924" y="966"/>
                    <a:pt x="1925" y="970"/>
                  </a:cubicBezTo>
                  <a:cubicBezTo>
                    <a:pt x="1932" y="972"/>
                    <a:pt x="1925" y="977"/>
                    <a:pt x="1932" y="979"/>
                  </a:cubicBezTo>
                  <a:cubicBezTo>
                    <a:pt x="1930" y="988"/>
                    <a:pt x="1944" y="993"/>
                    <a:pt x="1941" y="1001"/>
                  </a:cubicBezTo>
                  <a:cubicBezTo>
                    <a:pt x="1947" y="1007"/>
                    <a:pt x="1946" y="1015"/>
                    <a:pt x="1951" y="1021"/>
                  </a:cubicBezTo>
                  <a:cubicBezTo>
                    <a:pt x="1953" y="1028"/>
                    <a:pt x="1960" y="1035"/>
                    <a:pt x="1960" y="1043"/>
                  </a:cubicBezTo>
                  <a:cubicBezTo>
                    <a:pt x="1963" y="1049"/>
                    <a:pt x="1966" y="1056"/>
                    <a:pt x="1968" y="1063"/>
                  </a:cubicBezTo>
                  <a:cubicBezTo>
                    <a:pt x="1969" y="1067"/>
                    <a:pt x="1971" y="1070"/>
                    <a:pt x="1971" y="1073"/>
                  </a:cubicBezTo>
                  <a:cubicBezTo>
                    <a:pt x="1979" y="1076"/>
                    <a:pt x="1975" y="1081"/>
                    <a:pt x="1977" y="1085"/>
                  </a:cubicBezTo>
                  <a:cubicBezTo>
                    <a:pt x="1984" y="1099"/>
                    <a:pt x="1988" y="1113"/>
                    <a:pt x="1993" y="1127"/>
                  </a:cubicBezTo>
                  <a:cubicBezTo>
                    <a:pt x="1993" y="1131"/>
                    <a:pt x="1992" y="1135"/>
                    <a:pt x="1997" y="1138"/>
                  </a:cubicBezTo>
                  <a:cubicBezTo>
                    <a:pt x="1993" y="1142"/>
                    <a:pt x="1997" y="1145"/>
                    <a:pt x="2000" y="1148"/>
                  </a:cubicBezTo>
                  <a:cubicBezTo>
                    <a:pt x="1997" y="1152"/>
                    <a:pt x="2001" y="1155"/>
                    <a:pt x="2004" y="1158"/>
                  </a:cubicBezTo>
                  <a:cubicBezTo>
                    <a:pt x="2003" y="1163"/>
                    <a:pt x="2002" y="1167"/>
                    <a:pt x="2010" y="1170"/>
                  </a:cubicBezTo>
                  <a:cubicBezTo>
                    <a:pt x="2006" y="1175"/>
                    <a:pt x="2012" y="1178"/>
                    <a:pt x="2012" y="1182"/>
                  </a:cubicBezTo>
                  <a:cubicBezTo>
                    <a:pt x="2011" y="1186"/>
                    <a:pt x="2012" y="1190"/>
                    <a:pt x="2014" y="1194"/>
                  </a:cubicBezTo>
                  <a:cubicBezTo>
                    <a:pt x="2017" y="1202"/>
                    <a:pt x="2021" y="1210"/>
                    <a:pt x="2018" y="1220"/>
                  </a:cubicBezTo>
                  <a:cubicBezTo>
                    <a:pt x="2026" y="1230"/>
                    <a:pt x="2025" y="1241"/>
                    <a:pt x="2031" y="1252"/>
                  </a:cubicBezTo>
                  <a:cubicBezTo>
                    <a:pt x="2032" y="1257"/>
                    <a:pt x="2037" y="1262"/>
                    <a:pt x="2036" y="1268"/>
                  </a:cubicBezTo>
                  <a:cubicBezTo>
                    <a:pt x="2039" y="1270"/>
                    <a:pt x="2039" y="1273"/>
                    <a:pt x="2039" y="1275"/>
                  </a:cubicBezTo>
                  <a:cubicBezTo>
                    <a:pt x="2037" y="1279"/>
                    <a:pt x="2044" y="1281"/>
                    <a:pt x="2043" y="1284"/>
                  </a:cubicBezTo>
                  <a:cubicBezTo>
                    <a:pt x="2040" y="1290"/>
                    <a:pt x="2046" y="1295"/>
                    <a:pt x="2045" y="1301"/>
                  </a:cubicBezTo>
                  <a:cubicBezTo>
                    <a:pt x="2049" y="1306"/>
                    <a:pt x="2048" y="1312"/>
                    <a:pt x="2053" y="1317"/>
                  </a:cubicBezTo>
                  <a:cubicBezTo>
                    <a:pt x="2051" y="1323"/>
                    <a:pt x="2058" y="1327"/>
                    <a:pt x="2058" y="1333"/>
                  </a:cubicBezTo>
                  <a:cubicBezTo>
                    <a:pt x="2060" y="1335"/>
                    <a:pt x="2061" y="1338"/>
                    <a:pt x="2061" y="1340"/>
                  </a:cubicBezTo>
                  <a:cubicBezTo>
                    <a:pt x="2059" y="1344"/>
                    <a:pt x="2066" y="1345"/>
                    <a:pt x="2066" y="1349"/>
                  </a:cubicBezTo>
                  <a:cubicBezTo>
                    <a:pt x="2066" y="1354"/>
                    <a:pt x="2069" y="1359"/>
                    <a:pt x="2071" y="1365"/>
                  </a:cubicBezTo>
                  <a:cubicBezTo>
                    <a:pt x="2080" y="1369"/>
                    <a:pt x="2072" y="1376"/>
                    <a:pt x="2079" y="1381"/>
                  </a:cubicBezTo>
                  <a:cubicBezTo>
                    <a:pt x="2083" y="1385"/>
                    <a:pt x="2080" y="1392"/>
                    <a:pt x="2089" y="1396"/>
                  </a:cubicBezTo>
                  <a:cubicBezTo>
                    <a:pt x="2087" y="1402"/>
                    <a:pt x="2094" y="1406"/>
                    <a:pt x="2094" y="1412"/>
                  </a:cubicBezTo>
                  <a:cubicBezTo>
                    <a:pt x="2101" y="1417"/>
                    <a:pt x="2099" y="1423"/>
                    <a:pt x="2105" y="1427"/>
                  </a:cubicBezTo>
                  <a:cubicBezTo>
                    <a:pt x="2106" y="1433"/>
                    <a:pt x="2114" y="1437"/>
                    <a:pt x="2113" y="1443"/>
                  </a:cubicBezTo>
                  <a:cubicBezTo>
                    <a:pt x="2116" y="1445"/>
                    <a:pt x="2118" y="1447"/>
                    <a:pt x="2119" y="1450"/>
                  </a:cubicBezTo>
                  <a:cubicBezTo>
                    <a:pt x="2119" y="1453"/>
                    <a:pt x="2126" y="1454"/>
                    <a:pt x="2124" y="1458"/>
                  </a:cubicBezTo>
                  <a:cubicBezTo>
                    <a:pt x="2129" y="1460"/>
                    <a:pt x="2131" y="1463"/>
                    <a:pt x="2132" y="1466"/>
                  </a:cubicBezTo>
                  <a:cubicBezTo>
                    <a:pt x="2131" y="1469"/>
                    <a:pt x="2139" y="1471"/>
                    <a:pt x="2137" y="1474"/>
                  </a:cubicBezTo>
                  <a:cubicBezTo>
                    <a:pt x="2141" y="1477"/>
                    <a:pt x="2146" y="1480"/>
                    <a:pt x="2146" y="1483"/>
                  </a:cubicBezTo>
                  <a:cubicBezTo>
                    <a:pt x="2150" y="1484"/>
                    <a:pt x="2156" y="1493"/>
                    <a:pt x="2159" y="1489"/>
                  </a:cubicBezTo>
                  <a:cubicBezTo>
                    <a:pt x="2150" y="1480"/>
                    <a:pt x="2140" y="1473"/>
                    <a:pt x="2139" y="1463"/>
                  </a:cubicBezTo>
                  <a:cubicBezTo>
                    <a:pt x="2132" y="1459"/>
                    <a:pt x="2133" y="1454"/>
                    <a:pt x="2127" y="1450"/>
                  </a:cubicBezTo>
                  <a:cubicBezTo>
                    <a:pt x="2126" y="1445"/>
                    <a:pt x="2118" y="1441"/>
                    <a:pt x="2118" y="1436"/>
                  </a:cubicBezTo>
                  <a:cubicBezTo>
                    <a:pt x="2105" y="1418"/>
                    <a:pt x="2099" y="1398"/>
                    <a:pt x="2086" y="1381"/>
                  </a:cubicBezTo>
                  <a:cubicBezTo>
                    <a:pt x="2081" y="1361"/>
                    <a:pt x="2070" y="1343"/>
                    <a:pt x="2064" y="1324"/>
                  </a:cubicBezTo>
                  <a:cubicBezTo>
                    <a:pt x="2062" y="1320"/>
                    <a:pt x="2058" y="1315"/>
                    <a:pt x="2060" y="1310"/>
                  </a:cubicBezTo>
                  <a:cubicBezTo>
                    <a:pt x="2059" y="1305"/>
                    <a:pt x="2054" y="1301"/>
                    <a:pt x="2054" y="1296"/>
                  </a:cubicBezTo>
                  <a:cubicBezTo>
                    <a:pt x="2047" y="1287"/>
                    <a:pt x="2051" y="1276"/>
                    <a:pt x="2042" y="1267"/>
                  </a:cubicBezTo>
                  <a:cubicBezTo>
                    <a:pt x="2041" y="1262"/>
                    <a:pt x="2043" y="1257"/>
                    <a:pt x="2037" y="1254"/>
                  </a:cubicBezTo>
                  <a:cubicBezTo>
                    <a:pt x="2041" y="1248"/>
                    <a:pt x="2033" y="1244"/>
                    <a:pt x="2034" y="1239"/>
                  </a:cubicBezTo>
                  <a:cubicBezTo>
                    <a:pt x="2033" y="1236"/>
                    <a:pt x="2032" y="1234"/>
                    <a:pt x="2034" y="1231"/>
                  </a:cubicBezTo>
                  <a:cubicBezTo>
                    <a:pt x="2031" y="1229"/>
                    <a:pt x="2031" y="1226"/>
                    <a:pt x="2031" y="1223"/>
                  </a:cubicBezTo>
                  <a:cubicBezTo>
                    <a:pt x="2025" y="1220"/>
                    <a:pt x="2029" y="1213"/>
                    <a:pt x="2025" y="1209"/>
                  </a:cubicBezTo>
                  <a:cubicBezTo>
                    <a:pt x="2019" y="1190"/>
                    <a:pt x="2016" y="1170"/>
                    <a:pt x="2009" y="1151"/>
                  </a:cubicBezTo>
                  <a:cubicBezTo>
                    <a:pt x="2003" y="1142"/>
                    <a:pt x="2003" y="1132"/>
                    <a:pt x="1999" y="1123"/>
                  </a:cubicBezTo>
                  <a:cubicBezTo>
                    <a:pt x="1999" y="1120"/>
                    <a:pt x="1999" y="1118"/>
                    <a:pt x="1996" y="1116"/>
                  </a:cubicBezTo>
                  <a:cubicBezTo>
                    <a:pt x="1998" y="1113"/>
                    <a:pt x="1996" y="1111"/>
                    <a:pt x="1996" y="1108"/>
                  </a:cubicBezTo>
                  <a:cubicBezTo>
                    <a:pt x="1991" y="1104"/>
                    <a:pt x="1992" y="1098"/>
                    <a:pt x="1990" y="1093"/>
                  </a:cubicBezTo>
                  <a:cubicBezTo>
                    <a:pt x="1989" y="1084"/>
                    <a:pt x="1980" y="1076"/>
                    <a:pt x="1979" y="1066"/>
                  </a:cubicBezTo>
                  <a:cubicBezTo>
                    <a:pt x="1977" y="1063"/>
                    <a:pt x="1977" y="1061"/>
                    <a:pt x="1973" y="1059"/>
                  </a:cubicBezTo>
                  <a:cubicBezTo>
                    <a:pt x="1975" y="1056"/>
                    <a:pt x="1975" y="1053"/>
                    <a:pt x="1973" y="1051"/>
                  </a:cubicBezTo>
                  <a:cubicBezTo>
                    <a:pt x="1971" y="1046"/>
                    <a:pt x="1968" y="1042"/>
                    <a:pt x="1970" y="1036"/>
                  </a:cubicBezTo>
                  <a:cubicBezTo>
                    <a:pt x="1961" y="1033"/>
                    <a:pt x="1964" y="1027"/>
                    <a:pt x="1961" y="1022"/>
                  </a:cubicBezTo>
                  <a:cubicBezTo>
                    <a:pt x="1958" y="1017"/>
                    <a:pt x="1956" y="1013"/>
                    <a:pt x="1955" y="1008"/>
                  </a:cubicBezTo>
                  <a:cubicBezTo>
                    <a:pt x="1947" y="998"/>
                    <a:pt x="1947" y="987"/>
                    <a:pt x="1938" y="978"/>
                  </a:cubicBezTo>
                  <a:cubicBezTo>
                    <a:pt x="1935" y="967"/>
                    <a:pt x="1927" y="958"/>
                    <a:pt x="1924" y="948"/>
                  </a:cubicBezTo>
                  <a:cubicBezTo>
                    <a:pt x="1918" y="938"/>
                    <a:pt x="1912" y="928"/>
                    <a:pt x="1907" y="918"/>
                  </a:cubicBezTo>
                  <a:cubicBezTo>
                    <a:pt x="1901" y="909"/>
                    <a:pt x="1895" y="900"/>
                    <a:pt x="1889" y="890"/>
                  </a:cubicBezTo>
                  <a:cubicBezTo>
                    <a:pt x="1883" y="881"/>
                    <a:pt x="1874" y="871"/>
                    <a:pt x="1866" y="862"/>
                  </a:cubicBezTo>
                  <a:cubicBezTo>
                    <a:pt x="1864" y="860"/>
                    <a:pt x="1865" y="857"/>
                    <a:pt x="1863" y="855"/>
                  </a:cubicBezTo>
                  <a:cubicBezTo>
                    <a:pt x="1860" y="853"/>
                    <a:pt x="1856" y="851"/>
                    <a:pt x="1857" y="848"/>
                  </a:cubicBezTo>
                  <a:cubicBezTo>
                    <a:pt x="1850" y="841"/>
                    <a:pt x="1849" y="843"/>
                    <a:pt x="1844" y="837"/>
                  </a:cubicBezTo>
                  <a:cubicBezTo>
                    <a:pt x="1838" y="833"/>
                    <a:pt x="1831" y="828"/>
                    <a:pt x="1825" y="824"/>
                  </a:cubicBezTo>
                  <a:cubicBezTo>
                    <a:pt x="1824" y="819"/>
                    <a:pt x="1815" y="816"/>
                    <a:pt x="1811" y="823"/>
                  </a:cubicBezTo>
                  <a:cubicBezTo>
                    <a:pt x="1810" y="824"/>
                    <a:pt x="1809" y="825"/>
                    <a:pt x="1809" y="826"/>
                  </a:cubicBezTo>
                  <a:cubicBezTo>
                    <a:pt x="1811" y="828"/>
                    <a:pt x="1813" y="828"/>
                    <a:pt x="1815" y="828"/>
                  </a:cubicBezTo>
                  <a:cubicBezTo>
                    <a:pt x="1813" y="835"/>
                    <a:pt x="1820" y="828"/>
                    <a:pt x="1822" y="830"/>
                  </a:cubicBezTo>
                  <a:close/>
                  <a:moveTo>
                    <a:pt x="2746" y="26"/>
                  </a:moveTo>
                  <a:cubicBezTo>
                    <a:pt x="2746" y="29"/>
                    <a:pt x="2745" y="31"/>
                    <a:pt x="2744" y="33"/>
                  </a:cubicBezTo>
                  <a:cubicBezTo>
                    <a:pt x="2744" y="36"/>
                    <a:pt x="2739" y="35"/>
                    <a:pt x="2740" y="39"/>
                  </a:cubicBezTo>
                  <a:cubicBezTo>
                    <a:pt x="2737" y="43"/>
                    <a:pt x="2734" y="48"/>
                    <a:pt x="2732" y="53"/>
                  </a:cubicBezTo>
                  <a:cubicBezTo>
                    <a:pt x="2726" y="54"/>
                    <a:pt x="2729" y="63"/>
                    <a:pt x="2722" y="62"/>
                  </a:cubicBezTo>
                  <a:cubicBezTo>
                    <a:pt x="2722" y="69"/>
                    <a:pt x="2719" y="74"/>
                    <a:pt x="2714" y="76"/>
                  </a:cubicBezTo>
                  <a:cubicBezTo>
                    <a:pt x="2711" y="79"/>
                    <a:pt x="2712" y="87"/>
                    <a:pt x="2706" y="88"/>
                  </a:cubicBezTo>
                  <a:cubicBezTo>
                    <a:pt x="2707" y="91"/>
                    <a:pt x="2705" y="93"/>
                    <a:pt x="2703" y="94"/>
                  </a:cubicBezTo>
                  <a:cubicBezTo>
                    <a:pt x="2702" y="97"/>
                    <a:pt x="2701" y="100"/>
                    <a:pt x="2699" y="101"/>
                  </a:cubicBezTo>
                  <a:cubicBezTo>
                    <a:pt x="2694" y="111"/>
                    <a:pt x="2687" y="118"/>
                    <a:pt x="2683" y="129"/>
                  </a:cubicBezTo>
                  <a:cubicBezTo>
                    <a:pt x="2671" y="145"/>
                    <a:pt x="2662" y="164"/>
                    <a:pt x="2654" y="183"/>
                  </a:cubicBezTo>
                  <a:cubicBezTo>
                    <a:pt x="2652" y="188"/>
                    <a:pt x="2650" y="192"/>
                    <a:pt x="2648" y="197"/>
                  </a:cubicBezTo>
                  <a:cubicBezTo>
                    <a:pt x="2645" y="201"/>
                    <a:pt x="2647" y="209"/>
                    <a:pt x="2643" y="212"/>
                  </a:cubicBezTo>
                  <a:cubicBezTo>
                    <a:pt x="2640" y="217"/>
                    <a:pt x="2640" y="223"/>
                    <a:pt x="2638" y="228"/>
                  </a:cubicBezTo>
                  <a:cubicBezTo>
                    <a:pt x="2637" y="231"/>
                    <a:pt x="2635" y="232"/>
                    <a:pt x="2636" y="237"/>
                  </a:cubicBezTo>
                  <a:cubicBezTo>
                    <a:pt x="2636" y="239"/>
                    <a:pt x="2632" y="242"/>
                    <a:pt x="2636" y="243"/>
                  </a:cubicBezTo>
                  <a:cubicBezTo>
                    <a:pt x="2637" y="231"/>
                    <a:pt x="2646" y="226"/>
                    <a:pt x="2645" y="212"/>
                  </a:cubicBezTo>
                  <a:cubicBezTo>
                    <a:pt x="2653" y="206"/>
                    <a:pt x="2653" y="193"/>
                    <a:pt x="2659" y="185"/>
                  </a:cubicBezTo>
                  <a:cubicBezTo>
                    <a:pt x="2664" y="177"/>
                    <a:pt x="2666" y="166"/>
                    <a:pt x="2672" y="158"/>
                  </a:cubicBezTo>
                  <a:cubicBezTo>
                    <a:pt x="2678" y="149"/>
                    <a:pt x="2683" y="140"/>
                    <a:pt x="2688" y="130"/>
                  </a:cubicBezTo>
                  <a:cubicBezTo>
                    <a:pt x="2693" y="129"/>
                    <a:pt x="2693" y="123"/>
                    <a:pt x="2698" y="121"/>
                  </a:cubicBezTo>
                  <a:cubicBezTo>
                    <a:pt x="2698" y="118"/>
                    <a:pt x="2701" y="117"/>
                    <a:pt x="2699" y="112"/>
                  </a:cubicBezTo>
                  <a:cubicBezTo>
                    <a:pt x="2704" y="113"/>
                    <a:pt x="2703" y="109"/>
                    <a:pt x="2706" y="107"/>
                  </a:cubicBezTo>
                  <a:cubicBezTo>
                    <a:pt x="2705" y="100"/>
                    <a:pt x="2715" y="102"/>
                    <a:pt x="2713" y="94"/>
                  </a:cubicBezTo>
                  <a:cubicBezTo>
                    <a:pt x="2718" y="91"/>
                    <a:pt x="2720" y="86"/>
                    <a:pt x="2721" y="80"/>
                  </a:cubicBezTo>
                  <a:cubicBezTo>
                    <a:pt x="2729" y="74"/>
                    <a:pt x="2732" y="64"/>
                    <a:pt x="2739" y="57"/>
                  </a:cubicBezTo>
                  <a:cubicBezTo>
                    <a:pt x="2739" y="50"/>
                    <a:pt x="2747" y="50"/>
                    <a:pt x="2747" y="43"/>
                  </a:cubicBezTo>
                  <a:cubicBezTo>
                    <a:pt x="2751" y="40"/>
                    <a:pt x="2753" y="35"/>
                    <a:pt x="2755" y="30"/>
                  </a:cubicBezTo>
                  <a:cubicBezTo>
                    <a:pt x="2757" y="29"/>
                    <a:pt x="2760" y="29"/>
                    <a:pt x="2759" y="25"/>
                  </a:cubicBezTo>
                  <a:cubicBezTo>
                    <a:pt x="2761" y="25"/>
                    <a:pt x="2764" y="24"/>
                    <a:pt x="2763" y="20"/>
                  </a:cubicBezTo>
                  <a:cubicBezTo>
                    <a:pt x="2768" y="18"/>
                    <a:pt x="2768" y="13"/>
                    <a:pt x="2773" y="11"/>
                  </a:cubicBezTo>
                  <a:cubicBezTo>
                    <a:pt x="2773" y="5"/>
                    <a:pt x="2777" y="3"/>
                    <a:pt x="2780" y="0"/>
                  </a:cubicBezTo>
                  <a:cubicBezTo>
                    <a:pt x="2768" y="0"/>
                    <a:pt x="2768" y="0"/>
                    <a:pt x="2768" y="0"/>
                  </a:cubicBezTo>
                  <a:cubicBezTo>
                    <a:pt x="2767" y="1"/>
                    <a:pt x="2767" y="2"/>
                    <a:pt x="2766" y="3"/>
                  </a:cubicBezTo>
                  <a:cubicBezTo>
                    <a:pt x="2760" y="11"/>
                    <a:pt x="2757" y="22"/>
                    <a:pt x="2746" y="26"/>
                  </a:cubicBezTo>
                  <a:close/>
                  <a:moveTo>
                    <a:pt x="2829" y="55"/>
                  </a:moveTo>
                  <a:cubicBezTo>
                    <a:pt x="2829" y="58"/>
                    <a:pt x="2826" y="56"/>
                    <a:pt x="2825" y="57"/>
                  </a:cubicBezTo>
                  <a:cubicBezTo>
                    <a:pt x="2824" y="58"/>
                    <a:pt x="2825" y="61"/>
                    <a:pt x="2825" y="62"/>
                  </a:cubicBezTo>
                  <a:cubicBezTo>
                    <a:pt x="2823" y="64"/>
                    <a:pt x="2820" y="65"/>
                    <a:pt x="2819" y="67"/>
                  </a:cubicBezTo>
                  <a:cubicBezTo>
                    <a:pt x="2812" y="74"/>
                    <a:pt x="2808" y="85"/>
                    <a:pt x="2798" y="90"/>
                  </a:cubicBezTo>
                  <a:cubicBezTo>
                    <a:pt x="2792" y="98"/>
                    <a:pt x="2786" y="107"/>
                    <a:pt x="2778" y="113"/>
                  </a:cubicBezTo>
                  <a:cubicBezTo>
                    <a:pt x="2775" y="117"/>
                    <a:pt x="2773" y="121"/>
                    <a:pt x="2768" y="123"/>
                  </a:cubicBezTo>
                  <a:cubicBezTo>
                    <a:pt x="2767" y="129"/>
                    <a:pt x="2762" y="131"/>
                    <a:pt x="2760" y="136"/>
                  </a:cubicBezTo>
                  <a:cubicBezTo>
                    <a:pt x="2753" y="137"/>
                    <a:pt x="2754" y="145"/>
                    <a:pt x="2750" y="148"/>
                  </a:cubicBezTo>
                  <a:cubicBezTo>
                    <a:pt x="2748" y="153"/>
                    <a:pt x="2744" y="157"/>
                    <a:pt x="2740" y="160"/>
                  </a:cubicBezTo>
                  <a:cubicBezTo>
                    <a:pt x="2735" y="169"/>
                    <a:pt x="2729" y="177"/>
                    <a:pt x="2722" y="185"/>
                  </a:cubicBezTo>
                  <a:cubicBezTo>
                    <a:pt x="2717" y="194"/>
                    <a:pt x="2712" y="203"/>
                    <a:pt x="2704" y="210"/>
                  </a:cubicBezTo>
                  <a:cubicBezTo>
                    <a:pt x="2706" y="219"/>
                    <a:pt x="2697" y="217"/>
                    <a:pt x="2699" y="226"/>
                  </a:cubicBezTo>
                  <a:cubicBezTo>
                    <a:pt x="2696" y="227"/>
                    <a:pt x="2694" y="229"/>
                    <a:pt x="2695" y="233"/>
                  </a:cubicBezTo>
                  <a:cubicBezTo>
                    <a:pt x="2695" y="236"/>
                    <a:pt x="2689" y="235"/>
                    <a:pt x="2691" y="240"/>
                  </a:cubicBezTo>
                  <a:cubicBezTo>
                    <a:pt x="2692" y="244"/>
                    <a:pt x="2688" y="244"/>
                    <a:pt x="2687" y="246"/>
                  </a:cubicBezTo>
                  <a:cubicBezTo>
                    <a:pt x="2685" y="255"/>
                    <a:pt x="2680" y="260"/>
                    <a:pt x="2678" y="269"/>
                  </a:cubicBezTo>
                  <a:cubicBezTo>
                    <a:pt x="2674" y="269"/>
                    <a:pt x="2677" y="275"/>
                    <a:pt x="2674" y="276"/>
                  </a:cubicBezTo>
                  <a:cubicBezTo>
                    <a:pt x="2673" y="279"/>
                    <a:pt x="2671" y="280"/>
                    <a:pt x="2672" y="285"/>
                  </a:cubicBezTo>
                  <a:cubicBezTo>
                    <a:pt x="2669" y="289"/>
                    <a:pt x="2666" y="293"/>
                    <a:pt x="2667" y="300"/>
                  </a:cubicBezTo>
                  <a:cubicBezTo>
                    <a:pt x="2662" y="303"/>
                    <a:pt x="2662" y="309"/>
                    <a:pt x="2661" y="316"/>
                  </a:cubicBezTo>
                  <a:cubicBezTo>
                    <a:pt x="2657" y="319"/>
                    <a:pt x="2658" y="327"/>
                    <a:pt x="2653" y="330"/>
                  </a:cubicBezTo>
                  <a:cubicBezTo>
                    <a:pt x="2656" y="337"/>
                    <a:pt x="2648" y="343"/>
                    <a:pt x="2655" y="347"/>
                  </a:cubicBezTo>
                  <a:cubicBezTo>
                    <a:pt x="2654" y="338"/>
                    <a:pt x="2660" y="334"/>
                    <a:pt x="2660" y="325"/>
                  </a:cubicBezTo>
                  <a:cubicBezTo>
                    <a:pt x="2663" y="323"/>
                    <a:pt x="2662" y="318"/>
                    <a:pt x="2663" y="314"/>
                  </a:cubicBezTo>
                  <a:cubicBezTo>
                    <a:pt x="2665" y="311"/>
                    <a:pt x="2666" y="307"/>
                    <a:pt x="2669" y="304"/>
                  </a:cubicBezTo>
                  <a:cubicBezTo>
                    <a:pt x="2669" y="296"/>
                    <a:pt x="2674" y="291"/>
                    <a:pt x="2677" y="284"/>
                  </a:cubicBezTo>
                  <a:cubicBezTo>
                    <a:pt x="2680" y="282"/>
                    <a:pt x="2679" y="277"/>
                    <a:pt x="2680" y="273"/>
                  </a:cubicBezTo>
                  <a:cubicBezTo>
                    <a:pt x="2683" y="271"/>
                    <a:pt x="2684" y="267"/>
                    <a:pt x="2686" y="264"/>
                  </a:cubicBezTo>
                  <a:cubicBezTo>
                    <a:pt x="2689" y="258"/>
                    <a:pt x="2692" y="251"/>
                    <a:pt x="2696" y="246"/>
                  </a:cubicBezTo>
                  <a:cubicBezTo>
                    <a:pt x="2698" y="243"/>
                    <a:pt x="2697" y="238"/>
                    <a:pt x="2699" y="235"/>
                  </a:cubicBezTo>
                  <a:cubicBezTo>
                    <a:pt x="2706" y="236"/>
                    <a:pt x="2702" y="227"/>
                    <a:pt x="2705" y="225"/>
                  </a:cubicBezTo>
                  <a:cubicBezTo>
                    <a:pt x="2712" y="227"/>
                    <a:pt x="2708" y="218"/>
                    <a:pt x="2711" y="216"/>
                  </a:cubicBezTo>
                  <a:cubicBezTo>
                    <a:pt x="2714" y="214"/>
                    <a:pt x="2718" y="213"/>
                    <a:pt x="2717" y="207"/>
                  </a:cubicBezTo>
                  <a:cubicBezTo>
                    <a:pt x="2723" y="207"/>
                    <a:pt x="2718" y="199"/>
                    <a:pt x="2725" y="200"/>
                  </a:cubicBezTo>
                  <a:cubicBezTo>
                    <a:pt x="2727" y="197"/>
                    <a:pt x="2727" y="192"/>
                    <a:pt x="2731" y="191"/>
                  </a:cubicBezTo>
                  <a:cubicBezTo>
                    <a:pt x="2736" y="177"/>
                    <a:pt x="2750" y="170"/>
                    <a:pt x="2755" y="156"/>
                  </a:cubicBezTo>
                  <a:cubicBezTo>
                    <a:pt x="2758" y="155"/>
                    <a:pt x="2760" y="153"/>
                    <a:pt x="2761" y="149"/>
                  </a:cubicBezTo>
                  <a:cubicBezTo>
                    <a:pt x="2763" y="146"/>
                    <a:pt x="2767" y="145"/>
                    <a:pt x="2769" y="142"/>
                  </a:cubicBezTo>
                  <a:cubicBezTo>
                    <a:pt x="2772" y="135"/>
                    <a:pt x="2777" y="130"/>
                    <a:pt x="2781" y="124"/>
                  </a:cubicBezTo>
                  <a:cubicBezTo>
                    <a:pt x="2786" y="124"/>
                    <a:pt x="2783" y="117"/>
                    <a:pt x="2787" y="117"/>
                  </a:cubicBezTo>
                  <a:cubicBezTo>
                    <a:pt x="2792" y="116"/>
                    <a:pt x="2791" y="111"/>
                    <a:pt x="2795" y="110"/>
                  </a:cubicBezTo>
                  <a:cubicBezTo>
                    <a:pt x="2794" y="104"/>
                    <a:pt x="2804" y="108"/>
                    <a:pt x="2801" y="101"/>
                  </a:cubicBezTo>
                  <a:cubicBezTo>
                    <a:pt x="2804" y="98"/>
                    <a:pt x="2809" y="98"/>
                    <a:pt x="2810" y="94"/>
                  </a:cubicBezTo>
                  <a:cubicBezTo>
                    <a:pt x="2814" y="88"/>
                    <a:pt x="2815" y="79"/>
                    <a:pt x="2824" y="77"/>
                  </a:cubicBezTo>
                  <a:cubicBezTo>
                    <a:pt x="2824" y="73"/>
                    <a:pt x="2828" y="71"/>
                    <a:pt x="2830" y="68"/>
                  </a:cubicBezTo>
                  <a:cubicBezTo>
                    <a:pt x="2830" y="64"/>
                    <a:pt x="2835" y="63"/>
                    <a:pt x="2838" y="61"/>
                  </a:cubicBezTo>
                  <a:cubicBezTo>
                    <a:pt x="2840" y="53"/>
                    <a:pt x="2845" y="48"/>
                    <a:pt x="2847" y="41"/>
                  </a:cubicBezTo>
                  <a:cubicBezTo>
                    <a:pt x="2854" y="42"/>
                    <a:pt x="2850" y="33"/>
                    <a:pt x="2856" y="33"/>
                  </a:cubicBezTo>
                  <a:cubicBezTo>
                    <a:pt x="2855" y="27"/>
                    <a:pt x="2861" y="28"/>
                    <a:pt x="2864" y="24"/>
                  </a:cubicBezTo>
                  <a:cubicBezTo>
                    <a:pt x="2864" y="19"/>
                    <a:pt x="2867" y="16"/>
                    <a:pt x="2869" y="13"/>
                  </a:cubicBezTo>
                  <a:cubicBezTo>
                    <a:pt x="2868" y="6"/>
                    <a:pt x="2872" y="4"/>
                    <a:pt x="2875" y="1"/>
                  </a:cubicBezTo>
                  <a:cubicBezTo>
                    <a:pt x="2875" y="1"/>
                    <a:pt x="2875" y="0"/>
                    <a:pt x="2875" y="0"/>
                  </a:cubicBezTo>
                  <a:cubicBezTo>
                    <a:pt x="2865" y="0"/>
                    <a:pt x="2865" y="0"/>
                    <a:pt x="2865" y="0"/>
                  </a:cubicBezTo>
                  <a:cubicBezTo>
                    <a:pt x="2861" y="6"/>
                    <a:pt x="2857" y="11"/>
                    <a:pt x="2855" y="18"/>
                  </a:cubicBezTo>
                  <a:cubicBezTo>
                    <a:pt x="2852" y="19"/>
                    <a:pt x="2852" y="22"/>
                    <a:pt x="2853" y="25"/>
                  </a:cubicBezTo>
                  <a:cubicBezTo>
                    <a:pt x="2849" y="25"/>
                    <a:pt x="2847" y="27"/>
                    <a:pt x="2847" y="30"/>
                  </a:cubicBezTo>
                  <a:cubicBezTo>
                    <a:pt x="2844" y="34"/>
                    <a:pt x="2841" y="39"/>
                    <a:pt x="2839" y="43"/>
                  </a:cubicBezTo>
                  <a:cubicBezTo>
                    <a:pt x="2833" y="46"/>
                    <a:pt x="2832" y="51"/>
                    <a:pt x="2829" y="55"/>
                  </a:cubicBezTo>
                  <a:close/>
                  <a:moveTo>
                    <a:pt x="2773" y="39"/>
                  </a:moveTo>
                  <a:cubicBezTo>
                    <a:pt x="2768" y="44"/>
                    <a:pt x="2770" y="54"/>
                    <a:pt x="2761" y="55"/>
                  </a:cubicBezTo>
                  <a:cubicBezTo>
                    <a:pt x="2760" y="64"/>
                    <a:pt x="2752" y="65"/>
                    <a:pt x="2751" y="74"/>
                  </a:cubicBezTo>
                  <a:cubicBezTo>
                    <a:pt x="2745" y="72"/>
                    <a:pt x="2747" y="78"/>
                    <a:pt x="2745" y="81"/>
                  </a:cubicBezTo>
                  <a:cubicBezTo>
                    <a:pt x="2742" y="83"/>
                    <a:pt x="2739" y="84"/>
                    <a:pt x="2739" y="90"/>
                  </a:cubicBezTo>
                  <a:cubicBezTo>
                    <a:pt x="2736" y="91"/>
                    <a:pt x="2734" y="93"/>
                    <a:pt x="2733" y="97"/>
                  </a:cubicBezTo>
                  <a:cubicBezTo>
                    <a:pt x="2726" y="95"/>
                    <a:pt x="2731" y="104"/>
                    <a:pt x="2725" y="104"/>
                  </a:cubicBezTo>
                  <a:cubicBezTo>
                    <a:pt x="2724" y="107"/>
                    <a:pt x="2722" y="109"/>
                    <a:pt x="2719" y="111"/>
                  </a:cubicBezTo>
                  <a:cubicBezTo>
                    <a:pt x="2716" y="113"/>
                    <a:pt x="2715" y="117"/>
                    <a:pt x="2713" y="120"/>
                  </a:cubicBezTo>
                  <a:cubicBezTo>
                    <a:pt x="2708" y="125"/>
                    <a:pt x="2705" y="131"/>
                    <a:pt x="2701" y="136"/>
                  </a:cubicBezTo>
                  <a:cubicBezTo>
                    <a:pt x="2695" y="150"/>
                    <a:pt x="2685" y="159"/>
                    <a:pt x="2680" y="173"/>
                  </a:cubicBezTo>
                  <a:cubicBezTo>
                    <a:pt x="2675" y="178"/>
                    <a:pt x="2670" y="182"/>
                    <a:pt x="2670" y="191"/>
                  </a:cubicBezTo>
                  <a:cubicBezTo>
                    <a:pt x="2665" y="195"/>
                    <a:pt x="2661" y="201"/>
                    <a:pt x="2660" y="209"/>
                  </a:cubicBezTo>
                  <a:cubicBezTo>
                    <a:pt x="2656" y="210"/>
                    <a:pt x="2656" y="213"/>
                    <a:pt x="2657" y="218"/>
                  </a:cubicBezTo>
                  <a:cubicBezTo>
                    <a:pt x="2655" y="221"/>
                    <a:pt x="2653" y="225"/>
                    <a:pt x="2651" y="227"/>
                  </a:cubicBezTo>
                  <a:cubicBezTo>
                    <a:pt x="2648" y="234"/>
                    <a:pt x="2648" y="244"/>
                    <a:pt x="2643" y="249"/>
                  </a:cubicBezTo>
                  <a:cubicBezTo>
                    <a:pt x="2640" y="255"/>
                    <a:pt x="2644" y="267"/>
                    <a:pt x="2636" y="270"/>
                  </a:cubicBezTo>
                  <a:cubicBezTo>
                    <a:pt x="2636" y="278"/>
                    <a:pt x="2634" y="286"/>
                    <a:pt x="2631" y="292"/>
                  </a:cubicBezTo>
                  <a:cubicBezTo>
                    <a:pt x="2629" y="309"/>
                    <a:pt x="2627" y="325"/>
                    <a:pt x="2624" y="340"/>
                  </a:cubicBezTo>
                  <a:cubicBezTo>
                    <a:pt x="2632" y="342"/>
                    <a:pt x="2625" y="331"/>
                    <a:pt x="2629" y="329"/>
                  </a:cubicBezTo>
                  <a:cubicBezTo>
                    <a:pt x="2628" y="322"/>
                    <a:pt x="2633" y="320"/>
                    <a:pt x="2630" y="312"/>
                  </a:cubicBezTo>
                  <a:cubicBezTo>
                    <a:pt x="2635" y="309"/>
                    <a:pt x="2631" y="300"/>
                    <a:pt x="2636" y="298"/>
                  </a:cubicBezTo>
                  <a:cubicBezTo>
                    <a:pt x="2635" y="291"/>
                    <a:pt x="2638" y="287"/>
                    <a:pt x="2639" y="283"/>
                  </a:cubicBezTo>
                  <a:cubicBezTo>
                    <a:pt x="2642" y="274"/>
                    <a:pt x="2643" y="263"/>
                    <a:pt x="2648" y="256"/>
                  </a:cubicBezTo>
                  <a:cubicBezTo>
                    <a:pt x="2652" y="253"/>
                    <a:pt x="2647" y="243"/>
                    <a:pt x="2654" y="242"/>
                  </a:cubicBezTo>
                  <a:cubicBezTo>
                    <a:pt x="2655" y="237"/>
                    <a:pt x="2654" y="230"/>
                    <a:pt x="2659" y="229"/>
                  </a:cubicBezTo>
                  <a:cubicBezTo>
                    <a:pt x="2662" y="219"/>
                    <a:pt x="2664" y="210"/>
                    <a:pt x="2671" y="204"/>
                  </a:cubicBezTo>
                  <a:cubicBezTo>
                    <a:pt x="2671" y="198"/>
                    <a:pt x="2677" y="197"/>
                    <a:pt x="2676" y="190"/>
                  </a:cubicBezTo>
                  <a:cubicBezTo>
                    <a:pt x="2679" y="187"/>
                    <a:pt x="2683" y="183"/>
                    <a:pt x="2684" y="179"/>
                  </a:cubicBezTo>
                  <a:cubicBezTo>
                    <a:pt x="2691" y="172"/>
                    <a:pt x="2693" y="162"/>
                    <a:pt x="2700" y="156"/>
                  </a:cubicBezTo>
                  <a:cubicBezTo>
                    <a:pt x="2703" y="146"/>
                    <a:pt x="2712" y="142"/>
                    <a:pt x="2714" y="131"/>
                  </a:cubicBezTo>
                  <a:cubicBezTo>
                    <a:pt x="2720" y="130"/>
                    <a:pt x="2718" y="134"/>
                    <a:pt x="2723" y="130"/>
                  </a:cubicBezTo>
                  <a:cubicBezTo>
                    <a:pt x="2719" y="119"/>
                    <a:pt x="2728" y="119"/>
                    <a:pt x="2730" y="112"/>
                  </a:cubicBezTo>
                  <a:cubicBezTo>
                    <a:pt x="2735" y="113"/>
                    <a:pt x="2732" y="106"/>
                    <a:pt x="2736" y="105"/>
                  </a:cubicBezTo>
                  <a:cubicBezTo>
                    <a:pt x="2740" y="104"/>
                    <a:pt x="2740" y="99"/>
                    <a:pt x="2744" y="98"/>
                  </a:cubicBezTo>
                  <a:cubicBezTo>
                    <a:pt x="2741" y="91"/>
                    <a:pt x="2751" y="96"/>
                    <a:pt x="2748" y="89"/>
                  </a:cubicBezTo>
                  <a:cubicBezTo>
                    <a:pt x="2752" y="88"/>
                    <a:pt x="2752" y="83"/>
                    <a:pt x="2756" y="82"/>
                  </a:cubicBezTo>
                  <a:cubicBezTo>
                    <a:pt x="2757" y="79"/>
                    <a:pt x="2759" y="76"/>
                    <a:pt x="2760" y="73"/>
                  </a:cubicBezTo>
                  <a:cubicBezTo>
                    <a:pt x="2766" y="73"/>
                    <a:pt x="2761" y="64"/>
                    <a:pt x="2768" y="66"/>
                  </a:cubicBezTo>
                  <a:cubicBezTo>
                    <a:pt x="2769" y="57"/>
                    <a:pt x="2777" y="56"/>
                    <a:pt x="2778" y="48"/>
                  </a:cubicBezTo>
                  <a:cubicBezTo>
                    <a:pt x="2784" y="44"/>
                    <a:pt x="2786" y="37"/>
                    <a:pt x="2792" y="34"/>
                  </a:cubicBezTo>
                  <a:cubicBezTo>
                    <a:pt x="2795" y="27"/>
                    <a:pt x="2802" y="24"/>
                    <a:pt x="2804" y="17"/>
                  </a:cubicBezTo>
                  <a:cubicBezTo>
                    <a:pt x="2807" y="16"/>
                    <a:pt x="2809" y="14"/>
                    <a:pt x="2810" y="10"/>
                  </a:cubicBezTo>
                  <a:cubicBezTo>
                    <a:pt x="2811" y="6"/>
                    <a:pt x="2819" y="8"/>
                    <a:pt x="2816" y="1"/>
                  </a:cubicBezTo>
                  <a:cubicBezTo>
                    <a:pt x="2817" y="1"/>
                    <a:pt x="2817" y="0"/>
                    <a:pt x="2818" y="0"/>
                  </a:cubicBezTo>
                  <a:cubicBezTo>
                    <a:pt x="2806" y="0"/>
                    <a:pt x="2806" y="0"/>
                    <a:pt x="2806" y="0"/>
                  </a:cubicBezTo>
                  <a:cubicBezTo>
                    <a:pt x="2805" y="3"/>
                    <a:pt x="2805" y="6"/>
                    <a:pt x="2801" y="7"/>
                  </a:cubicBezTo>
                  <a:cubicBezTo>
                    <a:pt x="2798" y="9"/>
                    <a:pt x="2798" y="15"/>
                    <a:pt x="2795" y="18"/>
                  </a:cubicBezTo>
                  <a:cubicBezTo>
                    <a:pt x="2792" y="22"/>
                    <a:pt x="2786" y="23"/>
                    <a:pt x="2785" y="30"/>
                  </a:cubicBezTo>
                  <a:cubicBezTo>
                    <a:pt x="2780" y="31"/>
                    <a:pt x="2778" y="36"/>
                    <a:pt x="2773" y="39"/>
                  </a:cubicBezTo>
                  <a:close/>
                  <a:moveTo>
                    <a:pt x="2610" y="79"/>
                  </a:moveTo>
                  <a:cubicBezTo>
                    <a:pt x="2607" y="53"/>
                    <a:pt x="2612" y="35"/>
                    <a:pt x="2614" y="13"/>
                  </a:cubicBezTo>
                  <a:cubicBezTo>
                    <a:pt x="2618" y="13"/>
                    <a:pt x="2615" y="6"/>
                    <a:pt x="2617" y="4"/>
                  </a:cubicBezTo>
                  <a:cubicBezTo>
                    <a:pt x="2619" y="3"/>
                    <a:pt x="2620" y="2"/>
                    <a:pt x="2621" y="0"/>
                  </a:cubicBezTo>
                  <a:cubicBezTo>
                    <a:pt x="2611" y="0"/>
                    <a:pt x="2611" y="0"/>
                    <a:pt x="2611" y="0"/>
                  </a:cubicBezTo>
                  <a:cubicBezTo>
                    <a:pt x="2608" y="5"/>
                    <a:pt x="2610" y="14"/>
                    <a:pt x="2605" y="18"/>
                  </a:cubicBezTo>
                  <a:cubicBezTo>
                    <a:pt x="2605" y="31"/>
                    <a:pt x="2605" y="44"/>
                    <a:pt x="2604" y="56"/>
                  </a:cubicBezTo>
                  <a:cubicBezTo>
                    <a:pt x="2604" y="60"/>
                    <a:pt x="2604" y="64"/>
                    <a:pt x="2605" y="69"/>
                  </a:cubicBezTo>
                  <a:cubicBezTo>
                    <a:pt x="2606" y="73"/>
                    <a:pt x="2602" y="82"/>
                    <a:pt x="2610" y="79"/>
                  </a:cubicBezTo>
                  <a:close/>
                  <a:moveTo>
                    <a:pt x="2618" y="72"/>
                  </a:moveTo>
                  <a:cubicBezTo>
                    <a:pt x="2616" y="92"/>
                    <a:pt x="2614" y="104"/>
                    <a:pt x="2613" y="127"/>
                  </a:cubicBezTo>
                  <a:cubicBezTo>
                    <a:pt x="2614" y="136"/>
                    <a:pt x="2614" y="146"/>
                    <a:pt x="2615" y="155"/>
                  </a:cubicBezTo>
                  <a:cubicBezTo>
                    <a:pt x="2611" y="171"/>
                    <a:pt x="2612" y="180"/>
                    <a:pt x="2609" y="195"/>
                  </a:cubicBezTo>
                  <a:cubicBezTo>
                    <a:pt x="2609" y="201"/>
                    <a:pt x="2611" y="207"/>
                    <a:pt x="2608" y="210"/>
                  </a:cubicBezTo>
                  <a:cubicBezTo>
                    <a:pt x="2613" y="210"/>
                    <a:pt x="2613" y="216"/>
                    <a:pt x="2613" y="221"/>
                  </a:cubicBezTo>
                  <a:cubicBezTo>
                    <a:pt x="2612" y="229"/>
                    <a:pt x="2611" y="239"/>
                    <a:pt x="2613" y="249"/>
                  </a:cubicBezTo>
                  <a:cubicBezTo>
                    <a:pt x="2613" y="255"/>
                    <a:pt x="2610" y="256"/>
                    <a:pt x="2612" y="263"/>
                  </a:cubicBezTo>
                  <a:cubicBezTo>
                    <a:pt x="2613" y="267"/>
                    <a:pt x="2610" y="277"/>
                    <a:pt x="2615" y="278"/>
                  </a:cubicBezTo>
                  <a:cubicBezTo>
                    <a:pt x="2615" y="253"/>
                    <a:pt x="2618" y="230"/>
                    <a:pt x="2618" y="205"/>
                  </a:cubicBezTo>
                  <a:cubicBezTo>
                    <a:pt x="2622" y="203"/>
                    <a:pt x="2621" y="198"/>
                    <a:pt x="2622" y="194"/>
                  </a:cubicBezTo>
                  <a:cubicBezTo>
                    <a:pt x="2624" y="191"/>
                    <a:pt x="2624" y="186"/>
                    <a:pt x="2626" y="183"/>
                  </a:cubicBezTo>
                  <a:cubicBezTo>
                    <a:pt x="2624" y="172"/>
                    <a:pt x="2631" y="168"/>
                    <a:pt x="2628" y="157"/>
                  </a:cubicBezTo>
                  <a:cubicBezTo>
                    <a:pt x="2636" y="153"/>
                    <a:pt x="2633" y="139"/>
                    <a:pt x="2640" y="134"/>
                  </a:cubicBezTo>
                  <a:cubicBezTo>
                    <a:pt x="2640" y="123"/>
                    <a:pt x="2648" y="120"/>
                    <a:pt x="2649" y="109"/>
                  </a:cubicBezTo>
                  <a:cubicBezTo>
                    <a:pt x="2651" y="106"/>
                    <a:pt x="2655" y="103"/>
                    <a:pt x="2655" y="98"/>
                  </a:cubicBezTo>
                  <a:cubicBezTo>
                    <a:pt x="2658" y="95"/>
                    <a:pt x="2660" y="92"/>
                    <a:pt x="2663" y="89"/>
                  </a:cubicBezTo>
                  <a:cubicBezTo>
                    <a:pt x="2661" y="82"/>
                    <a:pt x="2669" y="83"/>
                    <a:pt x="2666" y="75"/>
                  </a:cubicBezTo>
                  <a:cubicBezTo>
                    <a:pt x="2670" y="73"/>
                    <a:pt x="2673" y="70"/>
                    <a:pt x="2674" y="66"/>
                  </a:cubicBezTo>
                  <a:cubicBezTo>
                    <a:pt x="2679" y="65"/>
                    <a:pt x="2675" y="55"/>
                    <a:pt x="2682" y="57"/>
                  </a:cubicBezTo>
                  <a:cubicBezTo>
                    <a:pt x="2683" y="52"/>
                    <a:pt x="2686" y="49"/>
                    <a:pt x="2688" y="45"/>
                  </a:cubicBezTo>
                  <a:cubicBezTo>
                    <a:pt x="2688" y="40"/>
                    <a:pt x="2695" y="41"/>
                    <a:pt x="2694" y="34"/>
                  </a:cubicBezTo>
                  <a:cubicBezTo>
                    <a:pt x="2697" y="33"/>
                    <a:pt x="2699" y="33"/>
                    <a:pt x="2698" y="29"/>
                  </a:cubicBezTo>
                  <a:cubicBezTo>
                    <a:pt x="2698" y="26"/>
                    <a:pt x="2702" y="27"/>
                    <a:pt x="2702" y="25"/>
                  </a:cubicBezTo>
                  <a:cubicBezTo>
                    <a:pt x="2708" y="17"/>
                    <a:pt x="2713" y="8"/>
                    <a:pt x="2718" y="0"/>
                  </a:cubicBezTo>
                  <a:cubicBezTo>
                    <a:pt x="2707" y="0"/>
                    <a:pt x="2707" y="0"/>
                    <a:pt x="2707" y="0"/>
                  </a:cubicBezTo>
                  <a:cubicBezTo>
                    <a:pt x="2707" y="1"/>
                    <a:pt x="2707" y="1"/>
                    <a:pt x="2707" y="2"/>
                  </a:cubicBezTo>
                  <a:cubicBezTo>
                    <a:pt x="2703" y="7"/>
                    <a:pt x="2698" y="11"/>
                    <a:pt x="2697" y="18"/>
                  </a:cubicBezTo>
                  <a:cubicBezTo>
                    <a:pt x="2691" y="21"/>
                    <a:pt x="2692" y="29"/>
                    <a:pt x="2685" y="30"/>
                  </a:cubicBezTo>
                  <a:cubicBezTo>
                    <a:pt x="2685" y="37"/>
                    <a:pt x="2678" y="38"/>
                    <a:pt x="2679" y="46"/>
                  </a:cubicBezTo>
                  <a:cubicBezTo>
                    <a:pt x="2673" y="47"/>
                    <a:pt x="2676" y="55"/>
                    <a:pt x="2669" y="55"/>
                  </a:cubicBezTo>
                  <a:cubicBezTo>
                    <a:pt x="2669" y="68"/>
                    <a:pt x="2658" y="72"/>
                    <a:pt x="2656" y="82"/>
                  </a:cubicBezTo>
                  <a:cubicBezTo>
                    <a:pt x="2649" y="81"/>
                    <a:pt x="2658" y="78"/>
                    <a:pt x="2655" y="74"/>
                  </a:cubicBezTo>
                  <a:cubicBezTo>
                    <a:pt x="2659" y="73"/>
                    <a:pt x="2656" y="66"/>
                    <a:pt x="2659" y="65"/>
                  </a:cubicBezTo>
                  <a:cubicBezTo>
                    <a:pt x="2660" y="58"/>
                    <a:pt x="2665" y="55"/>
                    <a:pt x="2664" y="47"/>
                  </a:cubicBezTo>
                  <a:cubicBezTo>
                    <a:pt x="2674" y="39"/>
                    <a:pt x="2675" y="25"/>
                    <a:pt x="2682" y="15"/>
                  </a:cubicBezTo>
                  <a:cubicBezTo>
                    <a:pt x="2686" y="11"/>
                    <a:pt x="2687" y="4"/>
                    <a:pt x="2691" y="0"/>
                  </a:cubicBezTo>
                  <a:cubicBezTo>
                    <a:pt x="2681" y="0"/>
                    <a:pt x="2681" y="0"/>
                    <a:pt x="2681" y="0"/>
                  </a:cubicBezTo>
                  <a:cubicBezTo>
                    <a:pt x="2681" y="0"/>
                    <a:pt x="2681" y="0"/>
                    <a:pt x="2681" y="0"/>
                  </a:cubicBezTo>
                  <a:cubicBezTo>
                    <a:pt x="2677" y="1"/>
                    <a:pt x="2680" y="6"/>
                    <a:pt x="2677" y="7"/>
                  </a:cubicBezTo>
                  <a:cubicBezTo>
                    <a:pt x="2675" y="12"/>
                    <a:pt x="2671" y="16"/>
                    <a:pt x="2671" y="22"/>
                  </a:cubicBezTo>
                  <a:cubicBezTo>
                    <a:pt x="2667" y="25"/>
                    <a:pt x="2667" y="32"/>
                    <a:pt x="2663" y="36"/>
                  </a:cubicBezTo>
                  <a:cubicBezTo>
                    <a:pt x="2666" y="45"/>
                    <a:pt x="2656" y="43"/>
                    <a:pt x="2658" y="52"/>
                  </a:cubicBezTo>
                  <a:cubicBezTo>
                    <a:pt x="2654" y="55"/>
                    <a:pt x="2654" y="62"/>
                    <a:pt x="2653" y="67"/>
                  </a:cubicBezTo>
                  <a:cubicBezTo>
                    <a:pt x="2649" y="72"/>
                    <a:pt x="2649" y="79"/>
                    <a:pt x="2647" y="85"/>
                  </a:cubicBezTo>
                  <a:cubicBezTo>
                    <a:pt x="2642" y="87"/>
                    <a:pt x="2645" y="97"/>
                    <a:pt x="2642" y="101"/>
                  </a:cubicBezTo>
                  <a:cubicBezTo>
                    <a:pt x="2638" y="112"/>
                    <a:pt x="2636" y="123"/>
                    <a:pt x="2631" y="132"/>
                  </a:cubicBezTo>
                  <a:cubicBezTo>
                    <a:pt x="2624" y="154"/>
                    <a:pt x="2618" y="176"/>
                    <a:pt x="2616" y="201"/>
                  </a:cubicBezTo>
                  <a:cubicBezTo>
                    <a:pt x="2610" y="199"/>
                    <a:pt x="2615" y="190"/>
                    <a:pt x="2615" y="186"/>
                  </a:cubicBezTo>
                  <a:cubicBezTo>
                    <a:pt x="2614" y="179"/>
                    <a:pt x="2618" y="176"/>
                    <a:pt x="2616" y="168"/>
                  </a:cubicBezTo>
                  <a:cubicBezTo>
                    <a:pt x="2620" y="166"/>
                    <a:pt x="2617" y="157"/>
                    <a:pt x="2622" y="155"/>
                  </a:cubicBezTo>
                  <a:cubicBezTo>
                    <a:pt x="2620" y="147"/>
                    <a:pt x="2623" y="144"/>
                    <a:pt x="2625" y="139"/>
                  </a:cubicBezTo>
                  <a:cubicBezTo>
                    <a:pt x="2624" y="126"/>
                    <a:pt x="2631" y="120"/>
                    <a:pt x="2631" y="108"/>
                  </a:cubicBezTo>
                  <a:cubicBezTo>
                    <a:pt x="2634" y="105"/>
                    <a:pt x="2634" y="98"/>
                    <a:pt x="2637" y="95"/>
                  </a:cubicBezTo>
                  <a:cubicBezTo>
                    <a:pt x="2634" y="86"/>
                    <a:pt x="2641" y="86"/>
                    <a:pt x="2640" y="79"/>
                  </a:cubicBezTo>
                  <a:cubicBezTo>
                    <a:pt x="2643" y="70"/>
                    <a:pt x="2645" y="59"/>
                    <a:pt x="2649" y="50"/>
                  </a:cubicBezTo>
                  <a:cubicBezTo>
                    <a:pt x="2650" y="39"/>
                    <a:pt x="2655" y="31"/>
                    <a:pt x="2658" y="21"/>
                  </a:cubicBezTo>
                  <a:cubicBezTo>
                    <a:pt x="2660" y="13"/>
                    <a:pt x="2665" y="7"/>
                    <a:pt x="2668" y="0"/>
                  </a:cubicBezTo>
                  <a:cubicBezTo>
                    <a:pt x="2658" y="0"/>
                    <a:pt x="2658" y="0"/>
                    <a:pt x="2658" y="0"/>
                  </a:cubicBezTo>
                  <a:cubicBezTo>
                    <a:pt x="2656" y="2"/>
                    <a:pt x="2655" y="4"/>
                    <a:pt x="2653" y="6"/>
                  </a:cubicBezTo>
                  <a:cubicBezTo>
                    <a:pt x="2653" y="15"/>
                    <a:pt x="2649" y="21"/>
                    <a:pt x="2645" y="26"/>
                  </a:cubicBezTo>
                  <a:cubicBezTo>
                    <a:pt x="2644" y="47"/>
                    <a:pt x="2637" y="63"/>
                    <a:pt x="2634" y="82"/>
                  </a:cubicBezTo>
                  <a:cubicBezTo>
                    <a:pt x="2631" y="85"/>
                    <a:pt x="2630" y="90"/>
                    <a:pt x="2630" y="95"/>
                  </a:cubicBezTo>
                  <a:cubicBezTo>
                    <a:pt x="2627" y="98"/>
                    <a:pt x="2627" y="103"/>
                    <a:pt x="2627" y="109"/>
                  </a:cubicBezTo>
                  <a:cubicBezTo>
                    <a:pt x="2623" y="110"/>
                    <a:pt x="2626" y="119"/>
                    <a:pt x="2621" y="120"/>
                  </a:cubicBezTo>
                  <a:cubicBezTo>
                    <a:pt x="2623" y="126"/>
                    <a:pt x="2618" y="127"/>
                    <a:pt x="2620" y="133"/>
                  </a:cubicBezTo>
                  <a:cubicBezTo>
                    <a:pt x="2613" y="130"/>
                    <a:pt x="2622" y="123"/>
                    <a:pt x="2619" y="116"/>
                  </a:cubicBezTo>
                  <a:cubicBezTo>
                    <a:pt x="2617" y="108"/>
                    <a:pt x="2621" y="105"/>
                    <a:pt x="2620" y="98"/>
                  </a:cubicBezTo>
                  <a:cubicBezTo>
                    <a:pt x="2621" y="87"/>
                    <a:pt x="2625" y="76"/>
                    <a:pt x="2626" y="65"/>
                  </a:cubicBezTo>
                  <a:cubicBezTo>
                    <a:pt x="2629" y="61"/>
                    <a:pt x="2632" y="57"/>
                    <a:pt x="2632" y="49"/>
                  </a:cubicBezTo>
                  <a:cubicBezTo>
                    <a:pt x="2633" y="44"/>
                    <a:pt x="2638" y="42"/>
                    <a:pt x="2637" y="36"/>
                  </a:cubicBezTo>
                  <a:cubicBezTo>
                    <a:pt x="2641" y="26"/>
                    <a:pt x="2644" y="17"/>
                    <a:pt x="2646" y="7"/>
                  </a:cubicBezTo>
                  <a:cubicBezTo>
                    <a:pt x="2647" y="5"/>
                    <a:pt x="2648" y="2"/>
                    <a:pt x="2649" y="0"/>
                  </a:cubicBezTo>
                  <a:cubicBezTo>
                    <a:pt x="2641" y="0"/>
                    <a:pt x="2641" y="0"/>
                    <a:pt x="2641" y="0"/>
                  </a:cubicBezTo>
                  <a:cubicBezTo>
                    <a:pt x="2640" y="9"/>
                    <a:pt x="2636" y="15"/>
                    <a:pt x="2634" y="23"/>
                  </a:cubicBezTo>
                  <a:cubicBezTo>
                    <a:pt x="2633" y="32"/>
                    <a:pt x="2629" y="39"/>
                    <a:pt x="2627" y="47"/>
                  </a:cubicBezTo>
                  <a:cubicBezTo>
                    <a:pt x="2626" y="52"/>
                    <a:pt x="2624" y="56"/>
                    <a:pt x="2624" y="61"/>
                  </a:cubicBezTo>
                  <a:cubicBezTo>
                    <a:pt x="2619" y="62"/>
                    <a:pt x="2622" y="70"/>
                    <a:pt x="2618" y="72"/>
                  </a:cubicBezTo>
                  <a:close/>
                  <a:moveTo>
                    <a:pt x="2712" y="46"/>
                  </a:moveTo>
                  <a:cubicBezTo>
                    <a:pt x="2712" y="49"/>
                    <a:pt x="2709" y="48"/>
                    <a:pt x="2708" y="50"/>
                  </a:cubicBezTo>
                  <a:cubicBezTo>
                    <a:pt x="2708" y="53"/>
                    <a:pt x="2706" y="54"/>
                    <a:pt x="2704" y="55"/>
                  </a:cubicBezTo>
                  <a:cubicBezTo>
                    <a:pt x="2704" y="57"/>
                    <a:pt x="2704" y="59"/>
                    <a:pt x="2702" y="60"/>
                  </a:cubicBezTo>
                  <a:cubicBezTo>
                    <a:pt x="2699" y="60"/>
                    <a:pt x="2701" y="63"/>
                    <a:pt x="2698" y="64"/>
                  </a:cubicBezTo>
                  <a:cubicBezTo>
                    <a:pt x="2697" y="69"/>
                    <a:pt x="2695" y="72"/>
                    <a:pt x="2690" y="74"/>
                  </a:cubicBezTo>
                  <a:cubicBezTo>
                    <a:pt x="2692" y="85"/>
                    <a:pt x="2680" y="85"/>
                    <a:pt x="2681" y="96"/>
                  </a:cubicBezTo>
                  <a:cubicBezTo>
                    <a:pt x="2673" y="100"/>
                    <a:pt x="2674" y="112"/>
                    <a:pt x="2665" y="115"/>
                  </a:cubicBezTo>
                  <a:cubicBezTo>
                    <a:pt x="2665" y="120"/>
                    <a:pt x="2666" y="125"/>
                    <a:pt x="2661" y="126"/>
                  </a:cubicBezTo>
                  <a:cubicBezTo>
                    <a:pt x="2661" y="131"/>
                    <a:pt x="2658" y="134"/>
                    <a:pt x="2655" y="137"/>
                  </a:cubicBezTo>
                  <a:cubicBezTo>
                    <a:pt x="2655" y="147"/>
                    <a:pt x="2647" y="151"/>
                    <a:pt x="2646" y="160"/>
                  </a:cubicBezTo>
                  <a:cubicBezTo>
                    <a:pt x="2641" y="166"/>
                    <a:pt x="2638" y="174"/>
                    <a:pt x="2637" y="182"/>
                  </a:cubicBezTo>
                  <a:cubicBezTo>
                    <a:pt x="2633" y="185"/>
                    <a:pt x="2635" y="192"/>
                    <a:pt x="2633" y="196"/>
                  </a:cubicBezTo>
                  <a:cubicBezTo>
                    <a:pt x="2629" y="197"/>
                    <a:pt x="2632" y="206"/>
                    <a:pt x="2627" y="207"/>
                  </a:cubicBezTo>
                  <a:cubicBezTo>
                    <a:pt x="2627" y="218"/>
                    <a:pt x="2628" y="218"/>
                    <a:pt x="2627" y="227"/>
                  </a:cubicBezTo>
                  <a:cubicBezTo>
                    <a:pt x="2624" y="228"/>
                    <a:pt x="2623" y="232"/>
                    <a:pt x="2623" y="236"/>
                  </a:cubicBezTo>
                  <a:cubicBezTo>
                    <a:pt x="2624" y="239"/>
                    <a:pt x="2617" y="245"/>
                    <a:pt x="2624" y="246"/>
                  </a:cubicBezTo>
                  <a:cubicBezTo>
                    <a:pt x="2625" y="234"/>
                    <a:pt x="2631" y="226"/>
                    <a:pt x="2632" y="213"/>
                  </a:cubicBezTo>
                  <a:cubicBezTo>
                    <a:pt x="2630" y="204"/>
                    <a:pt x="2639" y="205"/>
                    <a:pt x="2635" y="195"/>
                  </a:cubicBezTo>
                  <a:cubicBezTo>
                    <a:pt x="2640" y="192"/>
                    <a:pt x="2642" y="186"/>
                    <a:pt x="2643" y="180"/>
                  </a:cubicBezTo>
                  <a:cubicBezTo>
                    <a:pt x="2644" y="174"/>
                    <a:pt x="2649" y="171"/>
                    <a:pt x="2651" y="166"/>
                  </a:cubicBezTo>
                  <a:cubicBezTo>
                    <a:pt x="2654" y="162"/>
                    <a:pt x="2653" y="154"/>
                    <a:pt x="2658" y="152"/>
                  </a:cubicBezTo>
                  <a:cubicBezTo>
                    <a:pt x="2662" y="141"/>
                    <a:pt x="2666" y="130"/>
                    <a:pt x="2674" y="123"/>
                  </a:cubicBezTo>
                  <a:cubicBezTo>
                    <a:pt x="2678" y="113"/>
                    <a:pt x="2683" y="104"/>
                    <a:pt x="2689" y="95"/>
                  </a:cubicBezTo>
                  <a:cubicBezTo>
                    <a:pt x="2690" y="93"/>
                    <a:pt x="2692" y="91"/>
                    <a:pt x="2696" y="91"/>
                  </a:cubicBezTo>
                  <a:cubicBezTo>
                    <a:pt x="2695" y="87"/>
                    <a:pt x="2696" y="84"/>
                    <a:pt x="2697" y="82"/>
                  </a:cubicBezTo>
                  <a:cubicBezTo>
                    <a:pt x="2699" y="75"/>
                    <a:pt x="2707" y="75"/>
                    <a:pt x="2707" y="68"/>
                  </a:cubicBezTo>
                  <a:cubicBezTo>
                    <a:pt x="2715" y="61"/>
                    <a:pt x="2718" y="50"/>
                    <a:pt x="2725" y="43"/>
                  </a:cubicBezTo>
                  <a:cubicBezTo>
                    <a:pt x="2733" y="36"/>
                    <a:pt x="2735" y="23"/>
                    <a:pt x="2745" y="17"/>
                  </a:cubicBezTo>
                  <a:cubicBezTo>
                    <a:pt x="2748" y="11"/>
                    <a:pt x="2752" y="5"/>
                    <a:pt x="2756" y="0"/>
                  </a:cubicBezTo>
                  <a:cubicBezTo>
                    <a:pt x="2746" y="0"/>
                    <a:pt x="2746" y="0"/>
                    <a:pt x="2746" y="0"/>
                  </a:cubicBezTo>
                  <a:cubicBezTo>
                    <a:pt x="2741" y="6"/>
                    <a:pt x="2735" y="11"/>
                    <a:pt x="2732" y="18"/>
                  </a:cubicBezTo>
                  <a:cubicBezTo>
                    <a:pt x="2727" y="24"/>
                    <a:pt x="2726" y="33"/>
                    <a:pt x="2718" y="37"/>
                  </a:cubicBezTo>
                  <a:cubicBezTo>
                    <a:pt x="2718" y="41"/>
                    <a:pt x="2713" y="41"/>
                    <a:pt x="2712" y="46"/>
                  </a:cubicBezTo>
                  <a:close/>
                  <a:moveTo>
                    <a:pt x="1906" y="844"/>
                  </a:moveTo>
                  <a:cubicBezTo>
                    <a:pt x="1910" y="849"/>
                    <a:pt x="1912" y="854"/>
                    <a:pt x="1919" y="858"/>
                  </a:cubicBezTo>
                  <a:cubicBezTo>
                    <a:pt x="1917" y="863"/>
                    <a:pt x="1923" y="867"/>
                    <a:pt x="1925" y="872"/>
                  </a:cubicBezTo>
                  <a:cubicBezTo>
                    <a:pt x="1933" y="876"/>
                    <a:pt x="1928" y="883"/>
                    <a:pt x="1936" y="887"/>
                  </a:cubicBezTo>
                  <a:cubicBezTo>
                    <a:pt x="1940" y="897"/>
                    <a:pt x="1941" y="908"/>
                    <a:pt x="1952" y="917"/>
                  </a:cubicBezTo>
                  <a:cubicBezTo>
                    <a:pt x="1952" y="924"/>
                    <a:pt x="1954" y="930"/>
                    <a:pt x="1958" y="936"/>
                  </a:cubicBezTo>
                  <a:cubicBezTo>
                    <a:pt x="1960" y="943"/>
                    <a:pt x="1961" y="949"/>
                    <a:pt x="1966" y="955"/>
                  </a:cubicBezTo>
                  <a:cubicBezTo>
                    <a:pt x="1969" y="961"/>
                    <a:pt x="1970" y="968"/>
                    <a:pt x="1975" y="974"/>
                  </a:cubicBezTo>
                  <a:cubicBezTo>
                    <a:pt x="1974" y="981"/>
                    <a:pt x="1979" y="988"/>
                    <a:pt x="1982" y="994"/>
                  </a:cubicBezTo>
                  <a:cubicBezTo>
                    <a:pt x="1986" y="1007"/>
                    <a:pt x="1992" y="1019"/>
                    <a:pt x="1996" y="1032"/>
                  </a:cubicBezTo>
                  <a:cubicBezTo>
                    <a:pt x="1998" y="1039"/>
                    <a:pt x="2001" y="1045"/>
                    <a:pt x="2002" y="1052"/>
                  </a:cubicBezTo>
                  <a:cubicBezTo>
                    <a:pt x="2005" y="1058"/>
                    <a:pt x="2007" y="1065"/>
                    <a:pt x="2009" y="1072"/>
                  </a:cubicBezTo>
                  <a:cubicBezTo>
                    <a:pt x="2013" y="1085"/>
                    <a:pt x="2018" y="1098"/>
                    <a:pt x="2020" y="1111"/>
                  </a:cubicBezTo>
                  <a:cubicBezTo>
                    <a:pt x="2024" y="1117"/>
                    <a:pt x="2025" y="1123"/>
                    <a:pt x="2025" y="1130"/>
                  </a:cubicBezTo>
                  <a:cubicBezTo>
                    <a:pt x="2028" y="1137"/>
                    <a:pt x="2033" y="1143"/>
                    <a:pt x="2032" y="1151"/>
                  </a:cubicBezTo>
                  <a:cubicBezTo>
                    <a:pt x="2037" y="1157"/>
                    <a:pt x="2035" y="1164"/>
                    <a:pt x="2041" y="1170"/>
                  </a:cubicBezTo>
                  <a:cubicBezTo>
                    <a:pt x="2036" y="1177"/>
                    <a:pt x="2050" y="1181"/>
                    <a:pt x="2043" y="1190"/>
                  </a:cubicBezTo>
                  <a:cubicBezTo>
                    <a:pt x="2049" y="1195"/>
                    <a:pt x="2048" y="1202"/>
                    <a:pt x="2052" y="1208"/>
                  </a:cubicBezTo>
                  <a:cubicBezTo>
                    <a:pt x="2052" y="1216"/>
                    <a:pt x="2052" y="1223"/>
                    <a:pt x="2059" y="1229"/>
                  </a:cubicBezTo>
                  <a:cubicBezTo>
                    <a:pt x="2058" y="1236"/>
                    <a:pt x="2062" y="1242"/>
                    <a:pt x="2065" y="1248"/>
                  </a:cubicBezTo>
                  <a:cubicBezTo>
                    <a:pt x="2066" y="1255"/>
                    <a:pt x="2068" y="1261"/>
                    <a:pt x="2070" y="1268"/>
                  </a:cubicBezTo>
                  <a:cubicBezTo>
                    <a:pt x="2073" y="1274"/>
                    <a:pt x="2077" y="1280"/>
                    <a:pt x="2079" y="1286"/>
                  </a:cubicBezTo>
                  <a:cubicBezTo>
                    <a:pt x="2078" y="1290"/>
                    <a:pt x="2077" y="1294"/>
                    <a:pt x="2082" y="1297"/>
                  </a:cubicBezTo>
                  <a:cubicBezTo>
                    <a:pt x="2078" y="1301"/>
                    <a:pt x="2083" y="1304"/>
                    <a:pt x="2086" y="1307"/>
                  </a:cubicBezTo>
                  <a:cubicBezTo>
                    <a:pt x="2086" y="1314"/>
                    <a:pt x="2087" y="1320"/>
                    <a:pt x="2091" y="1326"/>
                  </a:cubicBezTo>
                  <a:cubicBezTo>
                    <a:pt x="2095" y="1332"/>
                    <a:pt x="2094" y="1339"/>
                    <a:pt x="2100" y="1345"/>
                  </a:cubicBezTo>
                  <a:cubicBezTo>
                    <a:pt x="2098" y="1352"/>
                    <a:pt x="2107" y="1357"/>
                    <a:pt x="2105" y="1364"/>
                  </a:cubicBezTo>
                  <a:cubicBezTo>
                    <a:pt x="2111" y="1370"/>
                    <a:pt x="2111" y="1378"/>
                    <a:pt x="2119" y="1384"/>
                  </a:cubicBezTo>
                  <a:cubicBezTo>
                    <a:pt x="2119" y="1390"/>
                    <a:pt x="2121" y="1397"/>
                    <a:pt x="2127" y="1402"/>
                  </a:cubicBezTo>
                  <a:cubicBezTo>
                    <a:pt x="2129" y="1409"/>
                    <a:pt x="2128" y="1416"/>
                    <a:pt x="2135" y="1421"/>
                  </a:cubicBezTo>
                  <a:cubicBezTo>
                    <a:pt x="2135" y="1424"/>
                    <a:pt x="2137" y="1427"/>
                    <a:pt x="2140" y="1430"/>
                  </a:cubicBezTo>
                  <a:cubicBezTo>
                    <a:pt x="2137" y="1434"/>
                    <a:pt x="2141" y="1437"/>
                    <a:pt x="2144" y="1440"/>
                  </a:cubicBezTo>
                  <a:cubicBezTo>
                    <a:pt x="2145" y="1447"/>
                    <a:pt x="2150" y="1453"/>
                    <a:pt x="2151" y="1460"/>
                  </a:cubicBezTo>
                  <a:cubicBezTo>
                    <a:pt x="2156" y="1463"/>
                    <a:pt x="2158" y="1465"/>
                    <a:pt x="2156" y="1469"/>
                  </a:cubicBezTo>
                  <a:cubicBezTo>
                    <a:pt x="2159" y="1472"/>
                    <a:pt x="2163" y="1475"/>
                    <a:pt x="2163" y="1479"/>
                  </a:cubicBezTo>
                  <a:cubicBezTo>
                    <a:pt x="2166" y="1485"/>
                    <a:pt x="2170" y="1491"/>
                    <a:pt x="2174" y="1497"/>
                  </a:cubicBezTo>
                  <a:cubicBezTo>
                    <a:pt x="2183" y="1509"/>
                    <a:pt x="2197" y="1520"/>
                    <a:pt x="2208" y="1532"/>
                  </a:cubicBezTo>
                  <a:cubicBezTo>
                    <a:pt x="2212" y="1536"/>
                    <a:pt x="2215" y="1537"/>
                    <a:pt x="2218" y="1537"/>
                  </a:cubicBezTo>
                  <a:cubicBezTo>
                    <a:pt x="2221" y="1539"/>
                    <a:pt x="2216" y="1543"/>
                    <a:pt x="2223" y="1545"/>
                  </a:cubicBezTo>
                  <a:cubicBezTo>
                    <a:pt x="2225" y="1543"/>
                    <a:pt x="2225" y="1540"/>
                    <a:pt x="2225" y="1538"/>
                  </a:cubicBezTo>
                  <a:cubicBezTo>
                    <a:pt x="2223" y="1537"/>
                    <a:pt x="2221" y="1536"/>
                    <a:pt x="2220" y="1535"/>
                  </a:cubicBezTo>
                  <a:cubicBezTo>
                    <a:pt x="2209" y="1528"/>
                    <a:pt x="2207" y="1519"/>
                    <a:pt x="2195" y="1513"/>
                  </a:cubicBezTo>
                  <a:cubicBezTo>
                    <a:pt x="2192" y="1502"/>
                    <a:pt x="2181" y="1492"/>
                    <a:pt x="2171" y="1482"/>
                  </a:cubicBezTo>
                  <a:cubicBezTo>
                    <a:pt x="2172" y="1475"/>
                    <a:pt x="2163" y="1471"/>
                    <a:pt x="2165" y="1464"/>
                  </a:cubicBezTo>
                  <a:cubicBezTo>
                    <a:pt x="2159" y="1459"/>
                    <a:pt x="2158" y="1453"/>
                    <a:pt x="2155" y="1447"/>
                  </a:cubicBezTo>
                  <a:cubicBezTo>
                    <a:pt x="2157" y="1444"/>
                    <a:pt x="2149" y="1442"/>
                    <a:pt x="2150" y="1439"/>
                  </a:cubicBezTo>
                  <a:cubicBezTo>
                    <a:pt x="2153" y="1435"/>
                    <a:pt x="2146" y="1433"/>
                    <a:pt x="2148" y="1430"/>
                  </a:cubicBezTo>
                  <a:cubicBezTo>
                    <a:pt x="2144" y="1424"/>
                    <a:pt x="2140" y="1418"/>
                    <a:pt x="2140" y="1411"/>
                  </a:cubicBezTo>
                  <a:cubicBezTo>
                    <a:pt x="2134" y="1406"/>
                    <a:pt x="2135" y="1399"/>
                    <a:pt x="2130" y="1394"/>
                  </a:cubicBezTo>
                  <a:cubicBezTo>
                    <a:pt x="2130" y="1388"/>
                    <a:pt x="2124" y="1382"/>
                    <a:pt x="2123" y="1376"/>
                  </a:cubicBezTo>
                  <a:cubicBezTo>
                    <a:pt x="2114" y="1372"/>
                    <a:pt x="2122" y="1364"/>
                    <a:pt x="2111" y="1360"/>
                  </a:cubicBezTo>
                  <a:cubicBezTo>
                    <a:pt x="2114" y="1356"/>
                    <a:pt x="2107" y="1355"/>
                    <a:pt x="2109" y="1351"/>
                  </a:cubicBezTo>
                  <a:cubicBezTo>
                    <a:pt x="2109" y="1347"/>
                    <a:pt x="2105" y="1344"/>
                    <a:pt x="2102" y="1341"/>
                  </a:cubicBezTo>
                  <a:cubicBezTo>
                    <a:pt x="2105" y="1338"/>
                    <a:pt x="2102" y="1336"/>
                    <a:pt x="2102" y="1333"/>
                  </a:cubicBezTo>
                  <a:cubicBezTo>
                    <a:pt x="2099" y="1331"/>
                    <a:pt x="2103" y="1327"/>
                    <a:pt x="2097" y="1325"/>
                  </a:cubicBezTo>
                  <a:cubicBezTo>
                    <a:pt x="2099" y="1318"/>
                    <a:pt x="2093" y="1313"/>
                    <a:pt x="2094" y="1307"/>
                  </a:cubicBezTo>
                  <a:cubicBezTo>
                    <a:pt x="2089" y="1301"/>
                    <a:pt x="2091" y="1295"/>
                    <a:pt x="2087" y="1289"/>
                  </a:cubicBezTo>
                  <a:cubicBezTo>
                    <a:pt x="2083" y="1287"/>
                    <a:pt x="2088" y="1283"/>
                    <a:pt x="2082" y="1281"/>
                  </a:cubicBezTo>
                  <a:cubicBezTo>
                    <a:pt x="2077" y="1279"/>
                    <a:pt x="2089" y="1273"/>
                    <a:pt x="2080" y="1272"/>
                  </a:cubicBezTo>
                  <a:cubicBezTo>
                    <a:pt x="2081" y="1269"/>
                    <a:pt x="2080" y="1267"/>
                    <a:pt x="2077" y="1265"/>
                  </a:cubicBezTo>
                  <a:cubicBezTo>
                    <a:pt x="2073" y="1262"/>
                    <a:pt x="2079" y="1258"/>
                    <a:pt x="2075" y="1255"/>
                  </a:cubicBezTo>
                  <a:cubicBezTo>
                    <a:pt x="2072" y="1250"/>
                    <a:pt x="2074" y="1243"/>
                    <a:pt x="2069" y="1238"/>
                  </a:cubicBezTo>
                  <a:cubicBezTo>
                    <a:pt x="2066" y="1226"/>
                    <a:pt x="2061" y="1214"/>
                    <a:pt x="2059" y="1202"/>
                  </a:cubicBezTo>
                  <a:cubicBezTo>
                    <a:pt x="2060" y="1199"/>
                    <a:pt x="2056" y="1198"/>
                    <a:pt x="2055" y="1195"/>
                  </a:cubicBezTo>
                  <a:cubicBezTo>
                    <a:pt x="2056" y="1192"/>
                    <a:pt x="2056" y="1189"/>
                    <a:pt x="2054" y="1186"/>
                  </a:cubicBezTo>
                  <a:cubicBezTo>
                    <a:pt x="2052" y="1180"/>
                    <a:pt x="2048" y="1174"/>
                    <a:pt x="2050" y="1168"/>
                  </a:cubicBezTo>
                  <a:cubicBezTo>
                    <a:pt x="2042" y="1163"/>
                    <a:pt x="2047" y="1156"/>
                    <a:pt x="2040" y="1151"/>
                  </a:cubicBezTo>
                  <a:cubicBezTo>
                    <a:pt x="2046" y="1143"/>
                    <a:pt x="2034" y="1140"/>
                    <a:pt x="2037" y="1133"/>
                  </a:cubicBezTo>
                  <a:cubicBezTo>
                    <a:pt x="2035" y="1127"/>
                    <a:pt x="2032" y="1122"/>
                    <a:pt x="2032" y="1116"/>
                  </a:cubicBezTo>
                  <a:cubicBezTo>
                    <a:pt x="2027" y="1111"/>
                    <a:pt x="2031" y="1104"/>
                    <a:pt x="2025" y="1099"/>
                  </a:cubicBezTo>
                  <a:cubicBezTo>
                    <a:pt x="2024" y="1087"/>
                    <a:pt x="2020" y="1075"/>
                    <a:pt x="2012" y="1064"/>
                  </a:cubicBezTo>
                  <a:cubicBezTo>
                    <a:pt x="2013" y="1060"/>
                    <a:pt x="2012" y="1057"/>
                    <a:pt x="2013" y="1054"/>
                  </a:cubicBezTo>
                  <a:cubicBezTo>
                    <a:pt x="2013" y="1051"/>
                    <a:pt x="2007" y="1049"/>
                    <a:pt x="2011" y="1045"/>
                  </a:cubicBezTo>
                  <a:cubicBezTo>
                    <a:pt x="2006" y="1040"/>
                    <a:pt x="2007" y="1034"/>
                    <a:pt x="2003" y="1029"/>
                  </a:cubicBezTo>
                  <a:cubicBezTo>
                    <a:pt x="2004" y="1023"/>
                    <a:pt x="1997" y="1019"/>
                    <a:pt x="1999" y="1013"/>
                  </a:cubicBezTo>
                  <a:cubicBezTo>
                    <a:pt x="1994" y="1002"/>
                    <a:pt x="1988" y="991"/>
                    <a:pt x="1987" y="979"/>
                  </a:cubicBezTo>
                  <a:cubicBezTo>
                    <a:pt x="1982" y="973"/>
                    <a:pt x="1979" y="967"/>
                    <a:pt x="1976" y="961"/>
                  </a:cubicBezTo>
                  <a:cubicBezTo>
                    <a:pt x="1976" y="953"/>
                    <a:pt x="1969" y="948"/>
                    <a:pt x="1968" y="940"/>
                  </a:cubicBezTo>
                  <a:cubicBezTo>
                    <a:pt x="1965" y="934"/>
                    <a:pt x="1964" y="928"/>
                    <a:pt x="1960" y="922"/>
                  </a:cubicBezTo>
                  <a:cubicBezTo>
                    <a:pt x="1962" y="914"/>
                    <a:pt x="1951" y="909"/>
                    <a:pt x="1952" y="901"/>
                  </a:cubicBezTo>
                  <a:cubicBezTo>
                    <a:pt x="1945" y="896"/>
                    <a:pt x="1947" y="889"/>
                    <a:pt x="1941" y="883"/>
                  </a:cubicBezTo>
                  <a:cubicBezTo>
                    <a:pt x="1943" y="879"/>
                    <a:pt x="1935" y="877"/>
                    <a:pt x="1937" y="873"/>
                  </a:cubicBezTo>
                  <a:cubicBezTo>
                    <a:pt x="1935" y="870"/>
                    <a:pt x="1930" y="867"/>
                    <a:pt x="1931" y="863"/>
                  </a:cubicBezTo>
                  <a:cubicBezTo>
                    <a:pt x="1930" y="862"/>
                    <a:pt x="1930" y="860"/>
                    <a:pt x="1931" y="858"/>
                  </a:cubicBezTo>
                  <a:cubicBezTo>
                    <a:pt x="1929" y="857"/>
                    <a:pt x="1927" y="859"/>
                    <a:pt x="1925" y="856"/>
                  </a:cubicBezTo>
                  <a:cubicBezTo>
                    <a:pt x="1925" y="853"/>
                    <a:pt x="1923" y="849"/>
                    <a:pt x="1918" y="847"/>
                  </a:cubicBezTo>
                  <a:cubicBezTo>
                    <a:pt x="1914" y="839"/>
                    <a:pt x="1908" y="835"/>
                    <a:pt x="1899" y="832"/>
                  </a:cubicBezTo>
                  <a:cubicBezTo>
                    <a:pt x="1895" y="837"/>
                    <a:pt x="1901" y="841"/>
                    <a:pt x="1906" y="844"/>
                  </a:cubicBezTo>
                  <a:close/>
                  <a:moveTo>
                    <a:pt x="2862" y="499"/>
                  </a:moveTo>
                  <a:cubicBezTo>
                    <a:pt x="2855" y="506"/>
                    <a:pt x="2857" y="520"/>
                    <a:pt x="2853" y="530"/>
                  </a:cubicBezTo>
                  <a:cubicBezTo>
                    <a:pt x="2853" y="543"/>
                    <a:pt x="2853" y="557"/>
                    <a:pt x="2852" y="569"/>
                  </a:cubicBezTo>
                  <a:cubicBezTo>
                    <a:pt x="2853" y="583"/>
                    <a:pt x="2854" y="601"/>
                    <a:pt x="2855" y="613"/>
                  </a:cubicBezTo>
                  <a:cubicBezTo>
                    <a:pt x="2855" y="616"/>
                    <a:pt x="2854" y="623"/>
                    <a:pt x="2858" y="626"/>
                  </a:cubicBezTo>
                  <a:cubicBezTo>
                    <a:pt x="2861" y="616"/>
                    <a:pt x="2857" y="610"/>
                    <a:pt x="2858" y="602"/>
                  </a:cubicBezTo>
                  <a:cubicBezTo>
                    <a:pt x="2858" y="591"/>
                    <a:pt x="2857" y="580"/>
                    <a:pt x="2856" y="569"/>
                  </a:cubicBezTo>
                  <a:cubicBezTo>
                    <a:pt x="2858" y="555"/>
                    <a:pt x="2860" y="541"/>
                    <a:pt x="2860" y="525"/>
                  </a:cubicBezTo>
                  <a:cubicBezTo>
                    <a:pt x="2864" y="521"/>
                    <a:pt x="2864" y="512"/>
                    <a:pt x="2865" y="505"/>
                  </a:cubicBezTo>
                  <a:cubicBezTo>
                    <a:pt x="2870" y="501"/>
                    <a:pt x="2869" y="491"/>
                    <a:pt x="2872" y="485"/>
                  </a:cubicBezTo>
                  <a:cubicBezTo>
                    <a:pt x="2876" y="484"/>
                    <a:pt x="2873" y="477"/>
                    <a:pt x="2876" y="476"/>
                  </a:cubicBezTo>
                  <a:cubicBezTo>
                    <a:pt x="2880" y="475"/>
                    <a:pt x="2877" y="467"/>
                    <a:pt x="2882" y="467"/>
                  </a:cubicBezTo>
                  <a:cubicBezTo>
                    <a:pt x="2882" y="465"/>
                    <a:pt x="2882" y="464"/>
                    <a:pt x="2882" y="464"/>
                  </a:cubicBezTo>
                  <a:cubicBezTo>
                    <a:pt x="2882" y="448"/>
                    <a:pt x="2882" y="448"/>
                    <a:pt x="2882" y="448"/>
                  </a:cubicBezTo>
                  <a:cubicBezTo>
                    <a:pt x="2879" y="454"/>
                    <a:pt x="2875" y="460"/>
                    <a:pt x="2873" y="467"/>
                  </a:cubicBezTo>
                  <a:cubicBezTo>
                    <a:pt x="2868" y="476"/>
                    <a:pt x="2864" y="486"/>
                    <a:pt x="2862" y="499"/>
                  </a:cubicBezTo>
                  <a:close/>
                  <a:moveTo>
                    <a:pt x="2754" y="1806"/>
                  </a:moveTo>
                  <a:cubicBezTo>
                    <a:pt x="2751" y="1805"/>
                    <a:pt x="2749" y="1805"/>
                    <a:pt x="2747" y="1805"/>
                  </a:cubicBezTo>
                  <a:cubicBezTo>
                    <a:pt x="2745" y="1803"/>
                    <a:pt x="2745" y="1799"/>
                    <a:pt x="2742" y="1801"/>
                  </a:cubicBezTo>
                  <a:cubicBezTo>
                    <a:pt x="2733" y="1798"/>
                    <a:pt x="2736" y="1792"/>
                    <a:pt x="2733" y="1787"/>
                  </a:cubicBezTo>
                  <a:cubicBezTo>
                    <a:pt x="2731" y="1790"/>
                    <a:pt x="2728" y="1787"/>
                    <a:pt x="2727" y="1788"/>
                  </a:cubicBezTo>
                  <a:cubicBezTo>
                    <a:pt x="2724" y="1791"/>
                    <a:pt x="2721" y="1787"/>
                    <a:pt x="2718" y="1785"/>
                  </a:cubicBezTo>
                  <a:cubicBezTo>
                    <a:pt x="2710" y="1780"/>
                    <a:pt x="2707" y="1774"/>
                    <a:pt x="2697" y="1769"/>
                  </a:cubicBezTo>
                  <a:cubicBezTo>
                    <a:pt x="2691" y="1761"/>
                    <a:pt x="2689" y="1758"/>
                    <a:pt x="2679" y="1754"/>
                  </a:cubicBezTo>
                  <a:cubicBezTo>
                    <a:pt x="2678" y="1748"/>
                    <a:pt x="2668" y="1743"/>
                    <a:pt x="2669" y="1737"/>
                  </a:cubicBezTo>
                  <a:cubicBezTo>
                    <a:pt x="2663" y="1732"/>
                    <a:pt x="2662" y="1726"/>
                    <a:pt x="2659" y="1720"/>
                  </a:cubicBezTo>
                  <a:cubicBezTo>
                    <a:pt x="2656" y="1714"/>
                    <a:pt x="2655" y="1708"/>
                    <a:pt x="2653" y="1703"/>
                  </a:cubicBezTo>
                  <a:cubicBezTo>
                    <a:pt x="2651" y="1696"/>
                    <a:pt x="2655" y="1688"/>
                    <a:pt x="2647" y="1683"/>
                  </a:cubicBezTo>
                  <a:cubicBezTo>
                    <a:pt x="2644" y="1689"/>
                    <a:pt x="2644" y="1694"/>
                    <a:pt x="2647" y="1699"/>
                  </a:cubicBezTo>
                  <a:cubicBezTo>
                    <a:pt x="2645" y="1705"/>
                    <a:pt x="2650" y="1709"/>
                    <a:pt x="2647" y="1715"/>
                  </a:cubicBezTo>
                  <a:cubicBezTo>
                    <a:pt x="2652" y="1718"/>
                    <a:pt x="2649" y="1724"/>
                    <a:pt x="2655" y="1727"/>
                  </a:cubicBezTo>
                  <a:cubicBezTo>
                    <a:pt x="2652" y="1733"/>
                    <a:pt x="2660" y="1736"/>
                    <a:pt x="2659" y="1741"/>
                  </a:cubicBezTo>
                  <a:cubicBezTo>
                    <a:pt x="2665" y="1744"/>
                    <a:pt x="2662" y="1749"/>
                    <a:pt x="2669" y="1753"/>
                  </a:cubicBezTo>
                  <a:cubicBezTo>
                    <a:pt x="2667" y="1758"/>
                    <a:pt x="2678" y="1761"/>
                    <a:pt x="2675" y="1767"/>
                  </a:cubicBezTo>
                  <a:cubicBezTo>
                    <a:pt x="2667" y="1766"/>
                    <a:pt x="2671" y="1763"/>
                    <a:pt x="2665" y="1758"/>
                  </a:cubicBezTo>
                  <a:cubicBezTo>
                    <a:pt x="2660" y="1757"/>
                    <a:pt x="2654" y="1754"/>
                    <a:pt x="2648" y="1749"/>
                  </a:cubicBezTo>
                  <a:cubicBezTo>
                    <a:pt x="2643" y="1743"/>
                    <a:pt x="2640" y="1737"/>
                    <a:pt x="2633" y="1732"/>
                  </a:cubicBezTo>
                  <a:cubicBezTo>
                    <a:pt x="2635" y="1727"/>
                    <a:pt x="2626" y="1726"/>
                    <a:pt x="2630" y="1721"/>
                  </a:cubicBezTo>
                  <a:cubicBezTo>
                    <a:pt x="2623" y="1719"/>
                    <a:pt x="2626" y="1715"/>
                    <a:pt x="2620" y="1712"/>
                  </a:cubicBezTo>
                  <a:cubicBezTo>
                    <a:pt x="2620" y="1708"/>
                    <a:pt x="2616" y="1706"/>
                    <a:pt x="2613" y="1703"/>
                  </a:cubicBezTo>
                  <a:cubicBezTo>
                    <a:pt x="2618" y="1698"/>
                    <a:pt x="2608" y="1696"/>
                    <a:pt x="2610" y="1692"/>
                  </a:cubicBezTo>
                  <a:cubicBezTo>
                    <a:pt x="2602" y="1686"/>
                    <a:pt x="2601" y="1679"/>
                    <a:pt x="2593" y="1674"/>
                  </a:cubicBezTo>
                  <a:cubicBezTo>
                    <a:pt x="2592" y="1665"/>
                    <a:pt x="2584" y="1658"/>
                    <a:pt x="2584" y="1649"/>
                  </a:cubicBezTo>
                  <a:cubicBezTo>
                    <a:pt x="2580" y="1640"/>
                    <a:pt x="2578" y="1631"/>
                    <a:pt x="2575" y="1622"/>
                  </a:cubicBezTo>
                  <a:cubicBezTo>
                    <a:pt x="2570" y="1614"/>
                    <a:pt x="2570" y="1604"/>
                    <a:pt x="2564" y="1596"/>
                  </a:cubicBezTo>
                  <a:cubicBezTo>
                    <a:pt x="2560" y="1592"/>
                    <a:pt x="2563" y="1587"/>
                    <a:pt x="2559" y="1583"/>
                  </a:cubicBezTo>
                  <a:cubicBezTo>
                    <a:pt x="2560" y="1578"/>
                    <a:pt x="2555" y="1574"/>
                    <a:pt x="2555" y="1570"/>
                  </a:cubicBezTo>
                  <a:cubicBezTo>
                    <a:pt x="2556" y="1560"/>
                    <a:pt x="2551" y="1552"/>
                    <a:pt x="2550" y="1542"/>
                  </a:cubicBezTo>
                  <a:cubicBezTo>
                    <a:pt x="2545" y="1534"/>
                    <a:pt x="2546" y="1524"/>
                    <a:pt x="2541" y="1516"/>
                  </a:cubicBezTo>
                  <a:cubicBezTo>
                    <a:pt x="2542" y="1506"/>
                    <a:pt x="2538" y="1498"/>
                    <a:pt x="2536" y="1489"/>
                  </a:cubicBezTo>
                  <a:cubicBezTo>
                    <a:pt x="2537" y="1486"/>
                    <a:pt x="2534" y="1485"/>
                    <a:pt x="2535" y="1482"/>
                  </a:cubicBezTo>
                  <a:cubicBezTo>
                    <a:pt x="2532" y="1480"/>
                    <a:pt x="2536" y="1477"/>
                    <a:pt x="2532" y="1475"/>
                  </a:cubicBezTo>
                  <a:cubicBezTo>
                    <a:pt x="2533" y="1470"/>
                    <a:pt x="2529" y="1466"/>
                    <a:pt x="2530" y="1461"/>
                  </a:cubicBezTo>
                  <a:cubicBezTo>
                    <a:pt x="2528" y="1458"/>
                    <a:pt x="2526" y="1454"/>
                    <a:pt x="2522" y="1450"/>
                  </a:cubicBezTo>
                  <a:cubicBezTo>
                    <a:pt x="2527" y="1445"/>
                    <a:pt x="2520" y="1441"/>
                    <a:pt x="2521" y="1437"/>
                  </a:cubicBezTo>
                  <a:cubicBezTo>
                    <a:pt x="2518" y="1433"/>
                    <a:pt x="2517" y="1429"/>
                    <a:pt x="2515" y="1425"/>
                  </a:cubicBezTo>
                  <a:cubicBezTo>
                    <a:pt x="2514" y="1422"/>
                    <a:pt x="2514" y="1412"/>
                    <a:pt x="2509" y="1415"/>
                  </a:cubicBezTo>
                  <a:cubicBezTo>
                    <a:pt x="2517" y="1419"/>
                    <a:pt x="2506" y="1426"/>
                    <a:pt x="2515" y="1430"/>
                  </a:cubicBezTo>
                  <a:cubicBezTo>
                    <a:pt x="2514" y="1433"/>
                    <a:pt x="2514" y="1435"/>
                    <a:pt x="2518" y="1437"/>
                  </a:cubicBezTo>
                  <a:cubicBezTo>
                    <a:pt x="2518" y="1440"/>
                    <a:pt x="2519" y="1443"/>
                    <a:pt x="2519" y="1446"/>
                  </a:cubicBezTo>
                  <a:cubicBezTo>
                    <a:pt x="2519" y="1452"/>
                    <a:pt x="2521" y="1456"/>
                    <a:pt x="2526" y="1461"/>
                  </a:cubicBezTo>
                  <a:cubicBezTo>
                    <a:pt x="2522" y="1467"/>
                    <a:pt x="2526" y="1472"/>
                    <a:pt x="2527" y="1478"/>
                  </a:cubicBezTo>
                  <a:cubicBezTo>
                    <a:pt x="2529" y="1488"/>
                    <a:pt x="2533" y="1499"/>
                    <a:pt x="2535" y="1509"/>
                  </a:cubicBezTo>
                  <a:cubicBezTo>
                    <a:pt x="2533" y="1515"/>
                    <a:pt x="2540" y="1519"/>
                    <a:pt x="2538" y="1524"/>
                  </a:cubicBezTo>
                  <a:cubicBezTo>
                    <a:pt x="2537" y="1530"/>
                    <a:pt x="2541" y="1535"/>
                    <a:pt x="2540" y="1541"/>
                  </a:cubicBezTo>
                  <a:cubicBezTo>
                    <a:pt x="2543" y="1546"/>
                    <a:pt x="2542" y="1551"/>
                    <a:pt x="2546" y="1556"/>
                  </a:cubicBezTo>
                  <a:cubicBezTo>
                    <a:pt x="2546" y="1561"/>
                    <a:pt x="2547" y="1567"/>
                    <a:pt x="2548" y="1573"/>
                  </a:cubicBezTo>
                  <a:cubicBezTo>
                    <a:pt x="2550" y="1575"/>
                    <a:pt x="2550" y="1577"/>
                    <a:pt x="2548" y="1580"/>
                  </a:cubicBezTo>
                  <a:cubicBezTo>
                    <a:pt x="2551" y="1583"/>
                    <a:pt x="2554" y="1584"/>
                    <a:pt x="2551" y="1588"/>
                  </a:cubicBezTo>
                  <a:cubicBezTo>
                    <a:pt x="2554" y="1590"/>
                    <a:pt x="2555" y="1592"/>
                    <a:pt x="2554" y="1595"/>
                  </a:cubicBezTo>
                  <a:cubicBezTo>
                    <a:pt x="2561" y="1597"/>
                    <a:pt x="2552" y="1602"/>
                    <a:pt x="2559" y="1603"/>
                  </a:cubicBezTo>
                  <a:cubicBezTo>
                    <a:pt x="2561" y="1614"/>
                    <a:pt x="2568" y="1624"/>
                    <a:pt x="2570" y="1634"/>
                  </a:cubicBezTo>
                  <a:cubicBezTo>
                    <a:pt x="2574" y="1645"/>
                    <a:pt x="2577" y="1656"/>
                    <a:pt x="2580" y="1667"/>
                  </a:cubicBezTo>
                  <a:cubicBezTo>
                    <a:pt x="2588" y="1676"/>
                    <a:pt x="2591" y="1687"/>
                    <a:pt x="2603" y="1695"/>
                  </a:cubicBezTo>
                  <a:cubicBezTo>
                    <a:pt x="2601" y="1702"/>
                    <a:pt x="2610" y="1706"/>
                    <a:pt x="2609" y="1713"/>
                  </a:cubicBezTo>
                  <a:cubicBezTo>
                    <a:pt x="2612" y="1715"/>
                    <a:pt x="2614" y="1718"/>
                    <a:pt x="2614" y="1721"/>
                  </a:cubicBezTo>
                  <a:cubicBezTo>
                    <a:pt x="2617" y="1724"/>
                    <a:pt x="2621" y="1727"/>
                    <a:pt x="2621" y="1731"/>
                  </a:cubicBezTo>
                  <a:cubicBezTo>
                    <a:pt x="2608" y="1728"/>
                    <a:pt x="2603" y="1712"/>
                    <a:pt x="2592" y="1704"/>
                  </a:cubicBezTo>
                  <a:cubicBezTo>
                    <a:pt x="2591" y="1697"/>
                    <a:pt x="2583" y="1692"/>
                    <a:pt x="2583" y="1685"/>
                  </a:cubicBezTo>
                  <a:cubicBezTo>
                    <a:pt x="2577" y="1683"/>
                    <a:pt x="2583" y="1678"/>
                    <a:pt x="2576" y="1675"/>
                  </a:cubicBezTo>
                  <a:cubicBezTo>
                    <a:pt x="2578" y="1671"/>
                    <a:pt x="2571" y="1669"/>
                    <a:pt x="2573" y="1665"/>
                  </a:cubicBezTo>
                  <a:cubicBezTo>
                    <a:pt x="2568" y="1662"/>
                    <a:pt x="2569" y="1658"/>
                    <a:pt x="2566" y="1655"/>
                  </a:cubicBezTo>
                  <a:cubicBezTo>
                    <a:pt x="2568" y="1651"/>
                    <a:pt x="2558" y="1650"/>
                    <a:pt x="2563" y="1645"/>
                  </a:cubicBezTo>
                  <a:cubicBezTo>
                    <a:pt x="2556" y="1639"/>
                    <a:pt x="2557" y="1632"/>
                    <a:pt x="2552" y="1625"/>
                  </a:cubicBezTo>
                  <a:cubicBezTo>
                    <a:pt x="2549" y="1622"/>
                    <a:pt x="2552" y="1618"/>
                    <a:pt x="2549" y="1615"/>
                  </a:cubicBezTo>
                  <a:cubicBezTo>
                    <a:pt x="2552" y="1611"/>
                    <a:pt x="2543" y="1609"/>
                    <a:pt x="2548" y="1604"/>
                  </a:cubicBezTo>
                  <a:cubicBezTo>
                    <a:pt x="2544" y="1598"/>
                    <a:pt x="2542" y="1591"/>
                    <a:pt x="2541" y="1583"/>
                  </a:cubicBezTo>
                  <a:cubicBezTo>
                    <a:pt x="2535" y="1570"/>
                    <a:pt x="2536" y="1555"/>
                    <a:pt x="2532" y="1541"/>
                  </a:cubicBezTo>
                  <a:cubicBezTo>
                    <a:pt x="2533" y="1538"/>
                    <a:pt x="2532" y="1535"/>
                    <a:pt x="2530" y="1532"/>
                  </a:cubicBezTo>
                  <a:cubicBezTo>
                    <a:pt x="2530" y="1528"/>
                    <a:pt x="2531" y="1525"/>
                    <a:pt x="2530" y="1521"/>
                  </a:cubicBezTo>
                  <a:cubicBezTo>
                    <a:pt x="2532" y="1517"/>
                    <a:pt x="2527" y="1514"/>
                    <a:pt x="2529" y="1510"/>
                  </a:cubicBezTo>
                  <a:cubicBezTo>
                    <a:pt x="2524" y="1508"/>
                    <a:pt x="2532" y="1502"/>
                    <a:pt x="2526" y="1500"/>
                  </a:cubicBezTo>
                  <a:cubicBezTo>
                    <a:pt x="2527" y="1492"/>
                    <a:pt x="2523" y="1486"/>
                    <a:pt x="2524" y="1478"/>
                  </a:cubicBezTo>
                  <a:cubicBezTo>
                    <a:pt x="2520" y="1472"/>
                    <a:pt x="2522" y="1464"/>
                    <a:pt x="2517" y="1458"/>
                  </a:cubicBezTo>
                  <a:cubicBezTo>
                    <a:pt x="2516" y="1443"/>
                    <a:pt x="2510" y="1430"/>
                    <a:pt x="2506" y="1416"/>
                  </a:cubicBezTo>
                  <a:cubicBezTo>
                    <a:pt x="2502" y="1409"/>
                    <a:pt x="2501" y="1402"/>
                    <a:pt x="2498" y="1395"/>
                  </a:cubicBezTo>
                  <a:cubicBezTo>
                    <a:pt x="2498" y="1392"/>
                    <a:pt x="2496" y="1389"/>
                    <a:pt x="2495" y="1385"/>
                  </a:cubicBezTo>
                  <a:cubicBezTo>
                    <a:pt x="2495" y="1381"/>
                    <a:pt x="2496" y="1378"/>
                    <a:pt x="2491" y="1375"/>
                  </a:cubicBezTo>
                  <a:cubicBezTo>
                    <a:pt x="2487" y="1384"/>
                    <a:pt x="2496" y="1391"/>
                    <a:pt x="2496" y="1399"/>
                  </a:cubicBezTo>
                  <a:cubicBezTo>
                    <a:pt x="2496" y="1408"/>
                    <a:pt x="2502" y="1416"/>
                    <a:pt x="2503" y="1424"/>
                  </a:cubicBezTo>
                  <a:cubicBezTo>
                    <a:pt x="2507" y="1428"/>
                    <a:pt x="2503" y="1433"/>
                    <a:pt x="2508" y="1436"/>
                  </a:cubicBezTo>
                  <a:cubicBezTo>
                    <a:pt x="2506" y="1441"/>
                    <a:pt x="2511" y="1445"/>
                    <a:pt x="2509" y="1450"/>
                  </a:cubicBezTo>
                  <a:cubicBezTo>
                    <a:pt x="2513" y="1453"/>
                    <a:pt x="2508" y="1458"/>
                    <a:pt x="2515" y="1461"/>
                  </a:cubicBezTo>
                  <a:cubicBezTo>
                    <a:pt x="2512" y="1467"/>
                    <a:pt x="2517" y="1470"/>
                    <a:pt x="2516" y="1475"/>
                  </a:cubicBezTo>
                  <a:cubicBezTo>
                    <a:pt x="2518" y="1477"/>
                    <a:pt x="2515" y="1480"/>
                    <a:pt x="2517" y="1481"/>
                  </a:cubicBezTo>
                  <a:cubicBezTo>
                    <a:pt x="2519" y="1483"/>
                    <a:pt x="2519" y="1485"/>
                    <a:pt x="2518" y="1487"/>
                  </a:cubicBezTo>
                  <a:cubicBezTo>
                    <a:pt x="2520" y="1492"/>
                    <a:pt x="2521" y="1496"/>
                    <a:pt x="2523" y="1501"/>
                  </a:cubicBezTo>
                  <a:cubicBezTo>
                    <a:pt x="2519" y="1505"/>
                    <a:pt x="2526" y="1508"/>
                    <a:pt x="2522" y="1513"/>
                  </a:cubicBezTo>
                  <a:cubicBezTo>
                    <a:pt x="2525" y="1517"/>
                    <a:pt x="2522" y="1523"/>
                    <a:pt x="2523" y="1527"/>
                  </a:cubicBezTo>
                  <a:cubicBezTo>
                    <a:pt x="2525" y="1545"/>
                    <a:pt x="2530" y="1561"/>
                    <a:pt x="2530" y="1579"/>
                  </a:cubicBezTo>
                  <a:cubicBezTo>
                    <a:pt x="2533" y="1581"/>
                    <a:pt x="2532" y="1584"/>
                    <a:pt x="2533" y="1586"/>
                  </a:cubicBezTo>
                  <a:cubicBezTo>
                    <a:pt x="2530" y="1590"/>
                    <a:pt x="2537" y="1592"/>
                    <a:pt x="2535" y="1596"/>
                  </a:cubicBezTo>
                  <a:cubicBezTo>
                    <a:pt x="2540" y="1601"/>
                    <a:pt x="2535" y="1608"/>
                    <a:pt x="2542" y="1613"/>
                  </a:cubicBezTo>
                  <a:cubicBezTo>
                    <a:pt x="2542" y="1619"/>
                    <a:pt x="2543" y="1623"/>
                    <a:pt x="2543" y="1627"/>
                  </a:cubicBezTo>
                  <a:cubicBezTo>
                    <a:pt x="2543" y="1628"/>
                    <a:pt x="2546" y="1629"/>
                    <a:pt x="2547" y="1629"/>
                  </a:cubicBezTo>
                  <a:cubicBezTo>
                    <a:pt x="2547" y="1631"/>
                    <a:pt x="2546" y="1633"/>
                    <a:pt x="2546" y="1634"/>
                  </a:cubicBezTo>
                  <a:cubicBezTo>
                    <a:pt x="2548" y="1638"/>
                    <a:pt x="2555" y="1643"/>
                    <a:pt x="2553" y="1647"/>
                  </a:cubicBezTo>
                  <a:cubicBezTo>
                    <a:pt x="2557" y="1649"/>
                    <a:pt x="2555" y="1652"/>
                    <a:pt x="2557" y="1654"/>
                  </a:cubicBezTo>
                  <a:cubicBezTo>
                    <a:pt x="2560" y="1657"/>
                    <a:pt x="2556" y="1661"/>
                    <a:pt x="2561" y="1663"/>
                  </a:cubicBezTo>
                  <a:cubicBezTo>
                    <a:pt x="2566" y="1668"/>
                    <a:pt x="2566" y="1674"/>
                    <a:pt x="2571" y="1680"/>
                  </a:cubicBezTo>
                  <a:cubicBezTo>
                    <a:pt x="2567" y="1683"/>
                    <a:pt x="2580" y="1684"/>
                    <a:pt x="2573" y="1689"/>
                  </a:cubicBezTo>
                  <a:cubicBezTo>
                    <a:pt x="2577" y="1691"/>
                    <a:pt x="2579" y="1694"/>
                    <a:pt x="2578" y="1697"/>
                  </a:cubicBezTo>
                  <a:cubicBezTo>
                    <a:pt x="2581" y="1703"/>
                    <a:pt x="2587" y="1708"/>
                    <a:pt x="2587" y="1714"/>
                  </a:cubicBezTo>
                  <a:cubicBezTo>
                    <a:pt x="2584" y="1710"/>
                    <a:pt x="2579" y="1705"/>
                    <a:pt x="2572" y="1701"/>
                  </a:cubicBezTo>
                  <a:cubicBezTo>
                    <a:pt x="2566" y="1694"/>
                    <a:pt x="2564" y="1686"/>
                    <a:pt x="2555" y="1680"/>
                  </a:cubicBezTo>
                  <a:cubicBezTo>
                    <a:pt x="2556" y="1671"/>
                    <a:pt x="2548" y="1664"/>
                    <a:pt x="2544" y="1657"/>
                  </a:cubicBezTo>
                  <a:cubicBezTo>
                    <a:pt x="2544" y="1648"/>
                    <a:pt x="2536" y="1641"/>
                    <a:pt x="2537" y="1633"/>
                  </a:cubicBezTo>
                  <a:cubicBezTo>
                    <a:pt x="2527" y="1627"/>
                    <a:pt x="2531" y="1617"/>
                    <a:pt x="2523" y="1611"/>
                  </a:cubicBezTo>
                  <a:cubicBezTo>
                    <a:pt x="2526" y="1604"/>
                    <a:pt x="2519" y="1599"/>
                    <a:pt x="2519" y="1593"/>
                  </a:cubicBezTo>
                  <a:cubicBezTo>
                    <a:pt x="2516" y="1587"/>
                    <a:pt x="2515" y="1581"/>
                    <a:pt x="2515" y="1574"/>
                  </a:cubicBezTo>
                  <a:cubicBezTo>
                    <a:pt x="2513" y="1569"/>
                    <a:pt x="2512" y="1563"/>
                    <a:pt x="2509" y="1557"/>
                  </a:cubicBezTo>
                  <a:cubicBezTo>
                    <a:pt x="2512" y="1553"/>
                    <a:pt x="2505" y="1551"/>
                    <a:pt x="2507" y="1548"/>
                  </a:cubicBezTo>
                  <a:cubicBezTo>
                    <a:pt x="2504" y="1545"/>
                    <a:pt x="2510" y="1540"/>
                    <a:pt x="2503" y="1538"/>
                  </a:cubicBezTo>
                  <a:cubicBezTo>
                    <a:pt x="2503" y="1531"/>
                    <a:pt x="2502" y="1525"/>
                    <a:pt x="2500" y="1519"/>
                  </a:cubicBezTo>
                  <a:cubicBezTo>
                    <a:pt x="2499" y="1513"/>
                    <a:pt x="2499" y="1506"/>
                    <a:pt x="2497" y="1499"/>
                  </a:cubicBezTo>
                  <a:cubicBezTo>
                    <a:pt x="2491" y="1497"/>
                    <a:pt x="2496" y="1493"/>
                    <a:pt x="2495" y="1490"/>
                  </a:cubicBezTo>
                  <a:cubicBezTo>
                    <a:pt x="2495" y="1487"/>
                    <a:pt x="2494" y="1484"/>
                    <a:pt x="2494" y="1481"/>
                  </a:cubicBezTo>
                  <a:cubicBezTo>
                    <a:pt x="2493" y="1475"/>
                    <a:pt x="2489" y="1468"/>
                    <a:pt x="2491" y="1461"/>
                  </a:cubicBezTo>
                  <a:cubicBezTo>
                    <a:pt x="2486" y="1450"/>
                    <a:pt x="2484" y="1438"/>
                    <a:pt x="2484" y="1425"/>
                  </a:cubicBezTo>
                  <a:cubicBezTo>
                    <a:pt x="2479" y="1420"/>
                    <a:pt x="2484" y="1412"/>
                    <a:pt x="2477" y="1408"/>
                  </a:cubicBezTo>
                  <a:cubicBezTo>
                    <a:pt x="2482" y="1403"/>
                    <a:pt x="2476" y="1402"/>
                    <a:pt x="2475" y="1398"/>
                  </a:cubicBezTo>
                  <a:cubicBezTo>
                    <a:pt x="2477" y="1394"/>
                    <a:pt x="2473" y="1392"/>
                    <a:pt x="2475" y="1388"/>
                  </a:cubicBezTo>
                  <a:cubicBezTo>
                    <a:pt x="2465" y="1363"/>
                    <a:pt x="2461" y="1338"/>
                    <a:pt x="2444" y="1315"/>
                  </a:cubicBezTo>
                  <a:cubicBezTo>
                    <a:pt x="2445" y="1306"/>
                    <a:pt x="2441" y="1298"/>
                    <a:pt x="2444" y="1288"/>
                  </a:cubicBezTo>
                  <a:cubicBezTo>
                    <a:pt x="2441" y="1284"/>
                    <a:pt x="2443" y="1279"/>
                    <a:pt x="2443" y="1275"/>
                  </a:cubicBezTo>
                  <a:cubicBezTo>
                    <a:pt x="2437" y="1271"/>
                    <a:pt x="2445" y="1265"/>
                    <a:pt x="2438" y="1261"/>
                  </a:cubicBezTo>
                  <a:cubicBezTo>
                    <a:pt x="2436" y="1269"/>
                    <a:pt x="2437" y="1276"/>
                    <a:pt x="2440" y="1283"/>
                  </a:cubicBezTo>
                  <a:cubicBezTo>
                    <a:pt x="2436" y="1291"/>
                    <a:pt x="2446" y="1299"/>
                    <a:pt x="2436" y="1304"/>
                  </a:cubicBezTo>
                  <a:cubicBezTo>
                    <a:pt x="2444" y="1309"/>
                    <a:pt x="2439" y="1317"/>
                    <a:pt x="2441" y="1324"/>
                  </a:cubicBezTo>
                  <a:cubicBezTo>
                    <a:pt x="2441" y="1327"/>
                    <a:pt x="2440" y="1331"/>
                    <a:pt x="2445" y="1334"/>
                  </a:cubicBezTo>
                  <a:cubicBezTo>
                    <a:pt x="2442" y="1338"/>
                    <a:pt x="2444" y="1341"/>
                    <a:pt x="2443" y="1345"/>
                  </a:cubicBezTo>
                  <a:cubicBezTo>
                    <a:pt x="2446" y="1359"/>
                    <a:pt x="2444" y="1373"/>
                    <a:pt x="2446" y="1387"/>
                  </a:cubicBezTo>
                  <a:cubicBezTo>
                    <a:pt x="2449" y="1401"/>
                    <a:pt x="2446" y="1415"/>
                    <a:pt x="2450" y="1429"/>
                  </a:cubicBezTo>
                  <a:cubicBezTo>
                    <a:pt x="2448" y="1433"/>
                    <a:pt x="2452" y="1436"/>
                    <a:pt x="2451" y="1440"/>
                  </a:cubicBezTo>
                  <a:cubicBezTo>
                    <a:pt x="2453" y="1441"/>
                    <a:pt x="2450" y="1443"/>
                    <a:pt x="2450" y="1444"/>
                  </a:cubicBezTo>
                  <a:cubicBezTo>
                    <a:pt x="2450" y="1446"/>
                    <a:pt x="2455" y="1448"/>
                    <a:pt x="2451" y="1450"/>
                  </a:cubicBezTo>
                  <a:cubicBezTo>
                    <a:pt x="2455" y="1453"/>
                    <a:pt x="2452" y="1458"/>
                    <a:pt x="2452" y="1461"/>
                  </a:cubicBezTo>
                  <a:cubicBezTo>
                    <a:pt x="2455" y="1464"/>
                    <a:pt x="2454" y="1468"/>
                    <a:pt x="2455" y="1472"/>
                  </a:cubicBezTo>
                  <a:cubicBezTo>
                    <a:pt x="2456" y="1486"/>
                    <a:pt x="2458" y="1499"/>
                    <a:pt x="2459" y="1513"/>
                  </a:cubicBezTo>
                  <a:cubicBezTo>
                    <a:pt x="2463" y="1527"/>
                    <a:pt x="2466" y="1540"/>
                    <a:pt x="2469" y="1554"/>
                  </a:cubicBezTo>
                  <a:cubicBezTo>
                    <a:pt x="2472" y="1556"/>
                    <a:pt x="2466" y="1561"/>
                    <a:pt x="2471" y="1563"/>
                  </a:cubicBezTo>
                  <a:cubicBezTo>
                    <a:pt x="2474" y="1566"/>
                    <a:pt x="2471" y="1570"/>
                    <a:pt x="2474" y="1573"/>
                  </a:cubicBezTo>
                  <a:cubicBezTo>
                    <a:pt x="2474" y="1575"/>
                    <a:pt x="2474" y="1576"/>
                    <a:pt x="2477" y="1577"/>
                  </a:cubicBezTo>
                  <a:cubicBezTo>
                    <a:pt x="2479" y="1579"/>
                    <a:pt x="2476" y="1582"/>
                    <a:pt x="2478" y="1584"/>
                  </a:cubicBezTo>
                  <a:cubicBezTo>
                    <a:pt x="2478" y="1587"/>
                    <a:pt x="2477" y="1591"/>
                    <a:pt x="2482" y="1594"/>
                  </a:cubicBezTo>
                  <a:cubicBezTo>
                    <a:pt x="2481" y="1601"/>
                    <a:pt x="2487" y="1607"/>
                    <a:pt x="2489" y="1614"/>
                  </a:cubicBezTo>
                  <a:cubicBezTo>
                    <a:pt x="2489" y="1618"/>
                    <a:pt x="2491" y="1621"/>
                    <a:pt x="2492" y="1625"/>
                  </a:cubicBezTo>
                  <a:cubicBezTo>
                    <a:pt x="2491" y="1629"/>
                    <a:pt x="2501" y="1631"/>
                    <a:pt x="2492" y="1632"/>
                  </a:cubicBezTo>
                  <a:cubicBezTo>
                    <a:pt x="2490" y="1627"/>
                    <a:pt x="2487" y="1621"/>
                    <a:pt x="2483" y="1616"/>
                  </a:cubicBezTo>
                  <a:cubicBezTo>
                    <a:pt x="2479" y="1613"/>
                    <a:pt x="2484" y="1609"/>
                    <a:pt x="2478" y="1607"/>
                  </a:cubicBezTo>
                  <a:cubicBezTo>
                    <a:pt x="2483" y="1603"/>
                    <a:pt x="2476" y="1601"/>
                    <a:pt x="2473" y="1599"/>
                  </a:cubicBezTo>
                  <a:cubicBezTo>
                    <a:pt x="2475" y="1594"/>
                    <a:pt x="2470" y="1590"/>
                    <a:pt x="2472" y="1585"/>
                  </a:cubicBezTo>
                  <a:cubicBezTo>
                    <a:pt x="2468" y="1583"/>
                    <a:pt x="2470" y="1580"/>
                    <a:pt x="2469" y="1577"/>
                  </a:cubicBezTo>
                  <a:cubicBezTo>
                    <a:pt x="2467" y="1575"/>
                    <a:pt x="2466" y="1573"/>
                    <a:pt x="2466" y="1570"/>
                  </a:cubicBezTo>
                  <a:cubicBezTo>
                    <a:pt x="2464" y="1561"/>
                    <a:pt x="2461" y="1551"/>
                    <a:pt x="2458" y="1542"/>
                  </a:cubicBezTo>
                  <a:cubicBezTo>
                    <a:pt x="2454" y="1538"/>
                    <a:pt x="2457" y="1533"/>
                    <a:pt x="2454" y="1528"/>
                  </a:cubicBezTo>
                  <a:cubicBezTo>
                    <a:pt x="2452" y="1524"/>
                    <a:pt x="2451" y="1519"/>
                    <a:pt x="2451" y="1513"/>
                  </a:cubicBezTo>
                  <a:cubicBezTo>
                    <a:pt x="2449" y="1509"/>
                    <a:pt x="2448" y="1505"/>
                    <a:pt x="2447" y="1500"/>
                  </a:cubicBezTo>
                  <a:cubicBezTo>
                    <a:pt x="2447" y="1495"/>
                    <a:pt x="2446" y="1490"/>
                    <a:pt x="2444" y="1485"/>
                  </a:cubicBezTo>
                  <a:cubicBezTo>
                    <a:pt x="2443" y="1480"/>
                    <a:pt x="2444" y="1476"/>
                    <a:pt x="2440" y="1472"/>
                  </a:cubicBezTo>
                  <a:cubicBezTo>
                    <a:pt x="2444" y="1466"/>
                    <a:pt x="2432" y="1463"/>
                    <a:pt x="2437" y="1457"/>
                  </a:cubicBezTo>
                  <a:cubicBezTo>
                    <a:pt x="2431" y="1448"/>
                    <a:pt x="2431" y="1438"/>
                    <a:pt x="2426" y="1429"/>
                  </a:cubicBezTo>
                  <a:cubicBezTo>
                    <a:pt x="2429" y="1423"/>
                    <a:pt x="2419" y="1421"/>
                    <a:pt x="2425" y="1415"/>
                  </a:cubicBezTo>
                  <a:cubicBezTo>
                    <a:pt x="2420" y="1411"/>
                    <a:pt x="2418" y="1406"/>
                    <a:pt x="2419" y="1400"/>
                  </a:cubicBezTo>
                  <a:cubicBezTo>
                    <a:pt x="2415" y="1391"/>
                    <a:pt x="2412" y="1382"/>
                    <a:pt x="2409" y="1373"/>
                  </a:cubicBezTo>
                  <a:cubicBezTo>
                    <a:pt x="2403" y="1354"/>
                    <a:pt x="2393" y="1336"/>
                    <a:pt x="2388" y="1317"/>
                  </a:cubicBezTo>
                  <a:cubicBezTo>
                    <a:pt x="2383" y="1313"/>
                    <a:pt x="2385" y="1308"/>
                    <a:pt x="2381" y="1304"/>
                  </a:cubicBezTo>
                  <a:cubicBezTo>
                    <a:pt x="2378" y="1300"/>
                    <a:pt x="2376" y="1295"/>
                    <a:pt x="2375" y="1290"/>
                  </a:cubicBezTo>
                  <a:cubicBezTo>
                    <a:pt x="2368" y="1286"/>
                    <a:pt x="2375" y="1280"/>
                    <a:pt x="2368" y="1277"/>
                  </a:cubicBezTo>
                  <a:cubicBezTo>
                    <a:pt x="2370" y="1274"/>
                    <a:pt x="2363" y="1273"/>
                    <a:pt x="2365" y="1270"/>
                  </a:cubicBezTo>
                  <a:cubicBezTo>
                    <a:pt x="2362" y="1268"/>
                    <a:pt x="2363" y="1265"/>
                    <a:pt x="2362" y="1262"/>
                  </a:cubicBezTo>
                  <a:cubicBezTo>
                    <a:pt x="2356" y="1259"/>
                    <a:pt x="2358" y="1254"/>
                    <a:pt x="2354" y="1250"/>
                  </a:cubicBezTo>
                  <a:cubicBezTo>
                    <a:pt x="2348" y="1246"/>
                    <a:pt x="2352" y="1240"/>
                    <a:pt x="2345" y="1236"/>
                  </a:cubicBezTo>
                  <a:cubicBezTo>
                    <a:pt x="2345" y="1231"/>
                    <a:pt x="2342" y="1227"/>
                    <a:pt x="2338" y="1223"/>
                  </a:cubicBezTo>
                  <a:cubicBezTo>
                    <a:pt x="2335" y="1219"/>
                    <a:pt x="2336" y="1213"/>
                    <a:pt x="2329" y="1209"/>
                  </a:cubicBezTo>
                  <a:cubicBezTo>
                    <a:pt x="2330" y="1204"/>
                    <a:pt x="2320" y="1202"/>
                    <a:pt x="2322" y="1197"/>
                  </a:cubicBezTo>
                  <a:cubicBezTo>
                    <a:pt x="2315" y="1193"/>
                    <a:pt x="2313" y="1188"/>
                    <a:pt x="2309" y="1183"/>
                  </a:cubicBezTo>
                  <a:cubicBezTo>
                    <a:pt x="2300" y="1175"/>
                    <a:pt x="2294" y="1166"/>
                    <a:pt x="2287" y="1158"/>
                  </a:cubicBezTo>
                  <a:cubicBezTo>
                    <a:pt x="2285" y="1157"/>
                    <a:pt x="2284" y="1158"/>
                    <a:pt x="2283" y="1160"/>
                  </a:cubicBezTo>
                  <a:cubicBezTo>
                    <a:pt x="2280" y="1159"/>
                    <a:pt x="2278" y="1157"/>
                    <a:pt x="2276" y="1156"/>
                  </a:cubicBezTo>
                  <a:cubicBezTo>
                    <a:pt x="2273" y="1152"/>
                    <a:pt x="2263" y="1150"/>
                    <a:pt x="2268" y="1156"/>
                  </a:cubicBezTo>
                  <a:cubicBezTo>
                    <a:pt x="2270" y="1153"/>
                    <a:pt x="2273" y="1157"/>
                    <a:pt x="2273" y="1159"/>
                  </a:cubicBezTo>
                  <a:cubicBezTo>
                    <a:pt x="2276" y="1161"/>
                    <a:pt x="2279" y="1163"/>
                    <a:pt x="2282" y="1165"/>
                  </a:cubicBezTo>
                  <a:cubicBezTo>
                    <a:pt x="2283" y="1170"/>
                    <a:pt x="2292" y="1174"/>
                    <a:pt x="2297" y="1178"/>
                  </a:cubicBezTo>
                  <a:cubicBezTo>
                    <a:pt x="2298" y="1184"/>
                    <a:pt x="2303" y="1188"/>
                    <a:pt x="2305" y="1194"/>
                  </a:cubicBezTo>
                  <a:cubicBezTo>
                    <a:pt x="2309" y="1199"/>
                    <a:pt x="2310" y="1205"/>
                    <a:pt x="2315" y="1211"/>
                  </a:cubicBezTo>
                  <a:cubicBezTo>
                    <a:pt x="2315" y="1216"/>
                    <a:pt x="2322" y="1221"/>
                    <a:pt x="2323" y="1226"/>
                  </a:cubicBezTo>
                  <a:cubicBezTo>
                    <a:pt x="2327" y="1232"/>
                    <a:pt x="2327" y="1238"/>
                    <a:pt x="2332" y="1243"/>
                  </a:cubicBezTo>
                  <a:cubicBezTo>
                    <a:pt x="2334" y="1249"/>
                    <a:pt x="2335" y="1254"/>
                    <a:pt x="2340" y="1259"/>
                  </a:cubicBezTo>
                  <a:cubicBezTo>
                    <a:pt x="2338" y="1266"/>
                    <a:pt x="2347" y="1270"/>
                    <a:pt x="2347" y="1276"/>
                  </a:cubicBezTo>
                  <a:cubicBezTo>
                    <a:pt x="2347" y="1283"/>
                    <a:pt x="2354" y="1288"/>
                    <a:pt x="2354" y="1294"/>
                  </a:cubicBezTo>
                  <a:cubicBezTo>
                    <a:pt x="2360" y="1299"/>
                    <a:pt x="2357" y="1306"/>
                    <a:pt x="2363" y="1311"/>
                  </a:cubicBezTo>
                  <a:cubicBezTo>
                    <a:pt x="2363" y="1314"/>
                    <a:pt x="2363" y="1316"/>
                    <a:pt x="2366" y="1318"/>
                  </a:cubicBezTo>
                  <a:cubicBezTo>
                    <a:pt x="2370" y="1321"/>
                    <a:pt x="2364" y="1325"/>
                    <a:pt x="2368" y="1327"/>
                  </a:cubicBezTo>
                  <a:cubicBezTo>
                    <a:pt x="2369" y="1333"/>
                    <a:pt x="2376" y="1338"/>
                    <a:pt x="2375" y="1345"/>
                  </a:cubicBezTo>
                  <a:cubicBezTo>
                    <a:pt x="2376" y="1351"/>
                    <a:pt x="2383" y="1356"/>
                    <a:pt x="2382" y="1362"/>
                  </a:cubicBezTo>
                  <a:cubicBezTo>
                    <a:pt x="2385" y="1365"/>
                    <a:pt x="2387" y="1368"/>
                    <a:pt x="2386" y="1371"/>
                  </a:cubicBezTo>
                  <a:cubicBezTo>
                    <a:pt x="2384" y="1374"/>
                    <a:pt x="2392" y="1376"/>
                    <a:pt x="2388" y="1380"/>
                  </a:cubicBezTo>
                  <a:cubicBezTo>
                    <a:pt x="2392" y="1382"/>
                    <a:pt x="2390" y="1385"/>
                    <a:pt x="2391" y="1387"/>
                  </a:cubicBezTo>
                  <a:cubicBezTo>
                    <a:pt x="2389" y="1391"/>
                    <a:pt x="2396" y="1392"/>
                    <a:pt x="2393" y="1396"/>
                  </a:cubicBezTo>
                  <a:cubicBezTo>
                    <a:pt x="2398" y="1401"/>
                    <a:pt x="2397" y="1408"/>
                    <a:pt x="2400" y="1414"/>
                  </a:cubicBezTo>
                  <a:cubicBezTo>
                    <a:pt x="2399" y="1417"/>
                    <a:pt x="2401" y="1420"/>
                    <a:pt x="2405" y="1422"/>
                  </a:cubicBezTo>
                  <a:cubicBezTo>
                    <a:pt x="2400" y="1426"/>
                    <a:pt x="2406" y="1428"/>
                    <a:pt x="2403" y="1432"/>
                  </a:cubicBezTo>
                  <a:cubicBezTo>
                    <a:pt x="2409" y="1434"/>
                    <a:pt x="2404" y="1438"/>
                    <a:pt x="2405" y="1441"/>
                  </a:cubicBezTo>
                  <a:cubicBezTo>
                    <a:pt x="2409" y="1443"/>
                    <a:pt x="2410" y="1446"/>
                    <a:pt x="2407" y="1450"/>
                  </a:cubicBezTo>
                  <a:cubicBezTo>
                    <a:pt x="2414" y="1459"/>
                    <a:pt x="2416" y="1470"/>
                    <a:pt x="2421" y="1480"/>
                  </a:cubicBezTo>
                  <a:cubicBezTo>
                    <a:pt x="2420" y="1483"/>
                    <a:pt x="2421" y="1485"/>
                    <a:pt x="2424" y="1487"/>
                  </a:cubicBezTo>
                  <a:cubicBezTo>
                    <a:pt x="2421" y="1491"/>
                    <a:pt x="2424" y="1493"/>
                    <a:pt x="2424" y="1495"/>
                  </a:cubicBezTo>
                  <a:cubicBezTo>
                    <a:pt x="2424" y="1501"/>
                    <a:pt x="2430" y="1506"/>
                    <a:pt x="2429" y="1512"/>
                  </a:cubicBezTo>
                  <a:cubicBezTo>
                    <a:pt x="2428" y="1514"/>
                    <a:pt x="2431" y="1516"/>
                    <a:pt x="2432" y="1519"/>
                  </a:cubicBezTo>
                  <a:cubicBezTo>
                    <a:pt x="2431" y="1522"/>
                    <a:pt x="2432" y="1524"/>
                    <a:pt x="2435" y="1526"/>
                  </a:cubicBezTo>
                  <a:cubicBezTo>
                    <a:pt x="2429" y="1533"/>
                    <a:pt x="2440" y="1537"/>
                    <a:pt x="2437" y="1543"/>
                  </a:cubicBezTo>
                  <a:cubicBezTo>
                    <a:pt x="2441" y="1553"/>
                    <a:pt x="2440" y="1564"/>
                    <a:pt x="2448" y="1574"/>
                  </a:cubicBezTo>
                  <a:cubicBezTo>
                    <a:pt x="2447" y="1579"/>
                    <a:pt x="2449" y="1584"/>
                    <a:pt x="2454" y="1588"/>
                  </a:cubicBezTo>
                  <a:cubicBezTo>
                    <a:pt x="2453" y="1594"/>
                    <a:pt x="2458" y="1599"/>
                    <a:pt x="2462" y="1604"/>
                  </a:cubicBezTo>
                  <a:cubicBezTo>
                    <a:pt x="2461" y="1615"/>
                    <a:pt x="2472" y="1624"/>
                    <a:pt x="2475" y="1634"/>
                  </a:cubicBezTo>
                  <a:cubicBezTo>
                    <a:pt x="2482" y="1644"/>
                    <a:pt x="2486" y="1654"/>
                    <a:pt x="2492" y="1664"/>
                  </a:cubicBezTo>
                  <a:cubicBezTo>
                    <a:pt x="2493" y="1670"/>
                    <a:pt x="2496" y="1675"/>
                    <a:pt x="2497" y="1680"/>
                  </a:cubicBezTo>
                  <a:cubicBezTo>
                    <a:pt x="2499" y="1683"/>
                    <a:pt x="2500" y="1685"/>
                    <a:pt x="2500" y="1688"/>
                  </a:cubicBezTo>
                  <a:cubicBezTo>
                    <a:pt x="2504" y="1688"/>
                    <a:pt x="2506" y="1696"/>
                    <a:pt x="2502" y="1694"/>
                  </a:cubicBezTo>
                  <a:cubicBezTo>
                    <a:pt x="2492" y="1695"/>
                    <a:pt x="2498" y="1685"/>
                    <a:pt x="2491" y="1681"/>
                  </a:cubicBezTo>
                  <a:cubicBezTo>
                    <a:pt x="2493" y="1675"/>
                    <a:pt x="2484" y="1670"/>
                    <a:pt x="2485" y="1664"/>
                  </a:cubicBezTo>
                  <a:cubicBezTo>
                    <a:pt x="2458" y="1636"/>
                    <a:pt x="2447" y="1605"/>
                    <a:pt x="2428" y="1576"/>
                  </a:cubicBezTo>
                  <a:cubicBezTo>
                    <a:pt x="2427" y="1569"/>
                    <a:pt x="2421" y="1562"/>
                    <a:pt x="2419" y="1555"/>
                  </a:cubicBezTo>
                  <a:cubicBezTo>
                    <a:pt x="2413" y="1547"/>
                    <a:pt x="2412" y="1539"/>
                    <a:pt x="2408" y="1532"/>
                  </a:cubicBezTo>
                  <a:cubicBezTo>
                    <a:pt x="2406" y="1528"/>
                    <a:pt x="2406" y="1524"/>
                    <a:pt x="2405" y="1519"/>
                  </a:cubicBezTo>
                  <a:cubicBezTo>
                    <a:pt x="2401" y="1516"/>
                    <a:pt x="2406" y="1511"/>
                    <a:pt x="2400" y="1508"/>
                  </a:cubicBezTo>
                  <a:cubicBezTo>
                    <a:pt x="2399" y="1500"/>
                    <a:pt x="2395" y="1492"/>
                    <a:pt x="2392" y="1484"/>
                  </a:cubicBezTo>
                  <a:cubicBezTo>
                    <a:pt x="2387" y="1469"/>
                    <a:pt x="2384" y="1453"/>
                    <a:pt x="2381" y="1438"/>
                  </a:cubicBezTo>
                  <a:cubicBezTo>
                    <a:pt x="2379" y="1422"/>
                    <a:pt x="2374" y="1406"/>
                    <a:pt x="2368" y="1390"/>
                  </a:cubicBezTo>
                  <a:cubicBezTo>
                    <a:pt x="2367" y="1382"/>
                    <a:pt x="2361" y="1376"/>
                    <a:pt x="2359" y="1368"/>
                  </a:cubicBezTo>
                  <a:cubicBezTo>
                    <a:pt x="2358" y="1360"/>
                    <a:pt x="2354" y="1353"/>
                    <a:pt x="2351" y="1345"/>
                  </a:cubicBezTo>
                  <a:cubicBezTo>
                    <a:pt x="2352" y="1340"/>
                    <a:pt x="2347" y="1337"/>
                    <a:pt x="2346" y="1333"/>
                  </a:cubicBezTo>
                  <a:cubicBezTo>
                    <a:pt x="2345" y="1329"/>
                    <a:pt x="2345" y="1325"/>
                    <a:pt x="2340" y="1322"/>
                  </a:cubicBezTo>
                  <a:cubicBezTo>
                    <a:pt x="2343" y="1317"/>
                    <a:pt x="2335" y="1314"/>
                    <a:pt x="2338" y="1310"/>
                  </a:cubicBezTo>
                  <a:cubicBezTo>
                    <a:pt x="2332" y="1309"/>
                    <a:pt x="2337" y="1298"/>
                    <a:pt x="2330" y="1302"/>
                  </a:cubicBezTo>
                  <a:cubicBezTo>
                    <a:pt x="2333" y="1305"/>
                    <a:pt x="2334" y="1309"/>
                    <a:pt x="2333" y="1314"/>
                  </a:cubicBezTo>
                  <a:cubicBezTo>
                    <a:pt x="2337" y="1317"/>
                    <a:pt x="2337" y="1321"/>
                    <a:pt x="2338" y="1325"/>
                  </a:cubicBezTo>
                  <a:cubicBezTo>
                    <a:pt x="2342" y="1334"/>
                    <a:pt x="2346" y="1342"/>
                    <a:pt x="2348" y="1350"/>
                  </a:cubicBezTo>
                  <a:cubicBezTo>
                    <a:pt x="2351" y="1358"/>
                    <a:pt x="2351" y="1367"/>
                    <a:pt x="2357" y="1375"/>
                  </a:cubicBezTo>
                  <a:cubicBezTo>
                    <a:pt x="2357" y="1379"/>
                    <a:pt x="2362" y="1382"/>
                    <a:pt x="2360" y="1387"/>
                  </a:cubicBezTo>
                  <a:cubicBezTo>
                    <a:pt x="2367" y="1390"/>
                    <a:pt x="2360" y="1396"/>
                    <a:pt x="2367" y="1400"/>
                  </a:cubicBezTo>
                  <a:cubicBezTo>
                    <a:pt x="2365" y="1410"/>
                    <a:pt x="2372" y="1419"/>
                    <a:pt x="2371" y="1429"/>
                  </a:cubicBezTo>
                  <a:cubicBezTo>
                    <a:pt x="2376" y="1432"/>
                    <a:pt x="2369" y="1439"/>
                    <a:pt x="2376" y="1442"/>
                  </a:cubicBezTo>
                  <a:cubicBezTo>
                    <a:pt x="2375" y="1447"/>
                    <a:pt x="2378" y="1452"/>
                    <a:pt x="2376" y="1458"/>
                  </a:cubicBezTo>
                  <a:cubicBezTo>
                    <a:pt x="2380" y="1467"/>
                    <a:pt x="2383" y="1476"/>
                    <a:pt x="2383" y="1486"/>
                  </a:cubicBezTo>
                  <a:cubicBezTo>
                    <a:pt x="2386" y="1491"/>
                    <a:pt x="2388" y="1496"/>
                    <a:pt x="2389" y="1501"/>
                  </a:cubicBezTo>
                  <a:cubicBezTo>
                    <a:pt x="2390" y="1506"/>
                    <a:pt x="2395" y="1510"/>
                    <a:pt x="2392" y="1516"/>
                  </a:cubicBezTo>
                  <a:cubicBezTo>
                    <a:pt x="2385" y="1513"/>
                    <a:pt x="2392" y="1506"/>
                    <a:pt x="2385" y="1503"/>
                  </a:cubicBezTo>
                  <a:cubicBezTo>
                    <a:pt x="2382" y="1501"/>
                    <a:pt x="2385" y="1498"/>
                    <a:pt x="2385" y="1495"/>
                  </a:cubicBezTo>
                  <a:cubicBezTo>
                    <a:pt x="2381" y="1493"/>
                    <a:pt x="2381" y="1491"/>
                    <a:pt x="2382" y="1488"/>
                  </a:cubicBezTo>
                  <a:cubicBezTo>
                    <a:pt x="2374" y="1480"/>
                    <a:pt x="2374" y="1470"/>
                    <a:pt x="2368" y="1461"/>
                  </a:cubicBezTo>
                  <a:cubicBezTo>
                    <a:pt x="2369" y="1451"/>
                    <a:pt x="2359" y="1443"/>
                    <a:pt x="2361" y="1432"/>
                  </a:cubicBezTo>
                  <a:cubicBezTo>
                    <a:pt x="2357" y="1428"/>
                    <a:pt x="2358" y="1423"/>
                    <a:pt x="2355" y="1418"/>
                  </a:cubicBezTo>
                  <a:cubicBezTo>
                    <a:pt x="2356" y="1415"/>
                    <a:pt x="2354" y="1413"/>
                    <a:pt x="2355" y="1410"/>
                  </a:cubicBezTo>
                  <a:cubicBezTo>
                    <a:pt x="2351" y="1408"/>
                    <a:pt x="2353" y="1405"/>
                    <a:pt x="2352" y="1403"/>
                  </a:cubicBezTo>
                  <a:cubicBezTo>
                    <a:pt x="2349" y="1399"/>
                    <a:pt x="2351" y="1394"/>
                    <a:pt x="2348" y="1389"/>
                  </a:cubicBezTo>
                  <a:cubicBezTo>
                    <a:pt x="2345" y="1387"/>
                    <a:pt x="2349" y="1384"/>
                    <a:pt x="2345" y="1382"/>
                  </a:cubicBezTo>
                  <a:cubicBezTo>
                    <a:pt x="2346" y="1379"/>
                    <a:pt x="2344" y="1377"/>
                    <a:pt x="2345" y="1374"/>
                  </a:cubicBezTo>
                  <a:cubicBezTo>
                    <a:pt x="2340" y="1370"/>
                    <a:pt x="2344" y="1364"/>
                    <a:pt x="2339" y="1360"/>
                  </a:cubicBezTo>
                  <a:cubicBezTo>
                    <a:pt x="2339" y="1355"/>
                    <a:pt x="2338" y="1350"/>
                    <a:pt x="2336" y="1345"/>
                  </a:cubicBezTo>
                  <a:cubicBezTo>
                    <a:pt x="2334" y="1335"/>
                    <a:pt x="2335" y="1325"/>
                    <a:pt x="2328" y="1316"/>
                  </a:cubicBezTo>
                  <a:cubicBezTo>
                    <a:pt x="2329" y="1311"/>
                    <a:pt x="2328" y="1306"/>
                    <a:pt x="2325" y="1301"/>
                  </a:cubicBezTo>
                  <a:cubicBezTo>
                    <a:pt x="2327" y="1298"/>
                    <a:pt x="2324" y="1296"/>
                    <a:pt x="2325" y="1293"/>
                  </a:cubicBezTo>
                  <a:cubicBezTo>
                    <a:pt x="2324" y="1292"/>
                    <a:pt x="2323" y="1287"/>
                    <a:pt x="2326" y="1289"/>
                  </a:cubicBezTo>
                  <a:cubicBezTo>
                    <a:pt x="2325" y="1290"/>
                    <a:pt x="2329" y="1299"/>
                    <a:pt x="2332" y="1295"/>
                  </a:cubicBezTo>
                  <a:cubicBezTo>
                    <a:pt x="2327" y="1292"/>
                    <a:pt x="2331" y="1287"/>
                    <a:pt x="2326" y="1284"/>
                  </a:cubicBezTo>
                  <a:cubicBezTo>
                    <a:pt x="2328" y="1281"/>
                    <a:pt x="2325" y="1281"/>
                    <a:pt x="2323" y="1281"/>
                  </a:cubicBezTo>
                  <a:cubicBezTo>
                    <a:pt x="2321" y="1280"/>
                    <a:pt x="2322" y="1277"/>
                    <a:pt x="2319" y="1276"/>
                  </a:cubicBezTo>
                  <a:cubicBezTo>
                    <a:pt x="2318" y="1260"/>
                    <a:pt x="2310" y="1246"/>
                    <a:pt x="2306" y="1231"/>
                  </a:cubicBezTo>
                  <a:cubicBezTo>
                    <a:pt x="2305" y="1224"/>
                    <a:pt x="2301" y="1216"/>
                    <a:pt x="2297" y="1209"/>
                  </a:cubicBezTo>
                  <a:cubicBezTo>
                    <a:pt x="2293" y="1202"/>
                    <a:pt x="2294" y="1193"/>
                    <a:pt x="2286" y="1186"/>
                  </a:cubicBezTo>
                  <a:cubicBezTo>
                    <a:pt x="2284" y="1190"/>
                    <a:pt x="2284" y="1193"/>
                    <a:pt x="2288" y="1195"/>
                  </a:cubicBezTo>
                  <a:cubicBezTo>
                    <a:pt x="2292" y="1198"/>
                    <a:pt x="2289" y="1203"/>
                    <a:pt x="2292" y="1206"/>
                  </a:cubicBezTo>
                  <a:cubicBezTo>
                    <a:pt x="2290" y="1210"/>
                    <a:pt x="2298" y="1212"/>
                    <a:pt x="2296" y="1216"/>
                  </a:cubicBezTo>
                  <a:cubicBezTo>
                    <a:pt x="2299" y="1219"/>
                    <a:pt x="2295" y="1223"/>
                    <a:pt x="2302" y="1226"/>
                  </a:cubicBezTo>
                  <a:cubicBezTo>
                    <a:pt x="2298" y="1234"/>
                    <a:pt x="2308" y="1240"/>
                    <a:pt x="2305" y="1249"/>
                  </a:cubicBezTo>
                  <a:cubicBezTo>
                    <a:pt x="2313" y="1255"/>
                    <a:pt x="2309" y="1264"/>
                    <a:pt x="2314" y="1270"/>
                  </a:cubicBezTo>
                  <a:cubicBezTo>
                    <a:pt x="2311" y="1279"/>
                    <a:pt x="2321" y="1285"/>
                    <a:pt x="2317" y="1293"/>
                  </a:cubicBezTo>
                  <a:cubicBezTo>
                    <a:pt x="2321" y="1296"/>
                    <a:pt x="2320" y="1300"/>
                    <a:pt x="2321" y="1304"/>
                  </a:cubicBezTo>
                  <a:cubicBezTo>
                    <a:pt x="2319" y="1306"/>
                    <a:pt x="2323" y="1307"/>
                    <a:pt x="2322" y="1310"/>
                  </a:cubicBezTo>
                  <a:cubicBezTo>
                    <a:pt x="2321" y="1312"/>
                    <a:pt x="2322" y="1314"/>
                    <a:pt x="2323" y="1316"/>
                  </a:cubicBezTo>
                  <a:cubicBezTo>
                    <a:pt x="2322" y="1320"/>
                    <a:pt x="2326" y="1323"/>
                    <a:pt x="2324" y="1327"/>
                  </a:cubicBezTo>
                  <a:cubicBezTo>
                    <a:pt x="2328" y="1330"/>
                    <a:pt x="2324" y="1335"/>
                    <a:pt x="2326" y="1339"/>
                  </a:cubicBezTo>
                  <a:cubicBezTo>
                    <a:pt x="2329" y="1346"/>
                    <a:pt x="2330" y="1354"/>
                    <a:pt x="2333" y="1361"/>
                  </a:cubicBezTo>
                  <a:cubicBezTo>
                    <a:pt x="2331" y="1365"/>
                    <a:pt x="2335" y="1368"/>
                    <a:pt x="2336" y="1371"/>
                  </a:cubicBezTo>
                  <a:cubicBezTo>
                    <a:pt x="2339" y="1373"/>
                    <a:pt x="2336" y="1376"/>
                    <a:pt x="2337" y="1377"/>
                  </a:cubicBezTo>
                  <a:cubicBezTo>
                    <a:pt x="2339" y="1379"/>
                    <a:pt x="2339" y="1381"/>
                    <a:pt x="2339" y="1383"/>
                  </a:cubicBezTo>
                  <a:cubicBezTo>
                    <a:pt x="2341" y="1391"/>
                    <a:pt x="2344" y="1398"/>
                    <a:pt x="2342" y="1406"/>
                  </a:cubicBezTo>
                  <a:cubicBezTo>
                    <a:pt x="2347" y="1410"/>
                    <a:pt x="2345" y="1415"/>
                    <a:pt x="2349" y="1419"/>
                  </a:cubicBezTo>
                  <a:cubicBezTo>
                    <a:pt x="2348" y="1422"/>
                    <a:pt x="2350" y="1424"/>
                    <a:pt x="2349" y="1427"/>
                  </a:cubicBezTo>
                  <a:cubicBezTo>
                    <a:pt x="2353" y="1429"/>
                    <a:pt x="2351" y="1432"/>
                    <a:pt x="2352" y="1434"/>
                  </a:cubicBezTo>
                  <a:cubicBezTo>
                    <a:pt x="2354" y="1437"/>
                    <a:pt x="2354" y="1439"/>
                    <a:pt x="2352" y="1442"/>
                  </a:cubicBezTo>
                  <a:cubicBezTo>
                    <a:pt x="2355" y="1444"/>
                    <a:pt x="2356" y="1447"/>
                    <a:pt x="2355" y="1449"/>
                  </a:cubicBezTo>
                  <a:cubicBezTo>
                    <a:pt x="2357" y="1454"/>
                    <a:pt x="2362" y="1458"/>
                    <a:pt x="2358" y="1464"/>
                  </a:cubicBezTo>
                  <a:cubicBezTo>
                    <a:pt x="2368" y="1472"/>
                    <a:pt x="2364" y="1482"/>
                    <a:pt x="2373" y="1490"/>
                  </a:cubicBezTo>
                  <a:cubicBezTo>
                    <a:pt x="2373" y="1499"/>
                    <a:pt x="2381" y="1507"/>
                    <a:pt x="2381" y="1516"/>
                  </a:cubicBezTo>
                  <a:cubicBezTo>
                    <a:pt x="2385" y="1520"/>
                    <a:pt x="2388" y="1525"/>
                    <a:pt x="2385" y="1530"/>
                  </a:cubicBezTo>
                  <a:cubicBezTo>
                    <a:pt x="2391" y="1533"/>
                    <a:pt x="2388" y="1539"/>
                    <a:pt x="2393" y="1542"/>
                  </a:cubicBezTo>
                  <a:cubicBezTo>
                    <a:pt x="2394" y="1552"/>
                    <a:pt x="2398" y="1561"/>
                    <a:pt x="2403" y="1570"/>
                  </a:cubicBezTo>
                  <a:cubicBezTo>
                    <a:pt x="2405" y="1579"/>
                    <a:pt x="2412" y="1587"/>
                    <a:pt x="2414" y="1596"/>
                  </a:cubicBezTo>
                  <a:cubicBezTo>
                    <a:pt x="2420" y="1604"/>
                    <a:pt x="2427" y="1613"/>
                    <a:pt x="2429" y="1622"/>
                  </a:cubicBezTo>
                  <a:cubicBezTo>
                    <a:pt x="2429" y="1626"/>
                    <a:pt x="2440" y="1629"/>
                    <a:pt x="2436" y="1634"/>
                  </a:cubicBezTo>
                  <a:cubicBezTo>
                    <a:pt x="2442" y="1638"/>
                    <a:pt x="2439" y="1643"/>
                    <a:pt x="2446" y="1646"/>
                  </a:cubicBezTo>
                  <a:cubicBezTo>
                    <a:pt x="2446" y="1656"/>
                    <a:pt x="2455" y="1665"/>
                    <a:pt x="2463" y="1673"/>
                  </a:cubicBezTo>
                  <a:cubicBezTo>
                    <a:pt x="2468" y="1665"/>
                    <a:pt x="2458" y="1660"/>
                    <a:pt x="2457" y="1654"/>
                  </a:cubicBezTo>
                  <a:cubicBezTo>
                    <a:pt x="2453" y="1651"/>
                    <a:pt x="2454" y="1647"/>
                    <a:pt x="2451" y="1644"/>
                  </a:cubicBezTo>
                  <a:cubicBezTo>
                    <a:pt x="2453" y="1640"/>
                    <a:pt x="2445" y="1638"/>
                    <a:pt x="2447" y="1634"/>
                  </a:cubicBezTo>
                  <a:cubicBezTo>
                    <a:pt x="2444" y="1631"/>
                    <a:pt x="2442" y="1628"/>
                    <a:pt x="2442" y="1625"/>
                  </a:cubicBezTo>
                  <a:cubicBezTo>
                    <a:pt x="2443" y="1621"/>
                    <a:pt x="2434" y="1620"/>
                    <a:pt x="2436" y="1616"/>
                  </a:cubicBezTo>
                  <a:cubicBezTo>
                    <a:pt x="2431" y="1609"/>
                    <a:pt x="2431" y="1602"/>
                    <a:pt x="2422" y="1596"/>
                  </a:cubicBezTo>
                  <a:cubicBezTo>
                    <a:pt x="2421" y="1582"/>
                    <a:pt x="2408" y="1571"/>
                    <a:pt x="2406" y="1557"/>
                  </a:cubicBezTo>
                  <a:cubicBezTo>
                    <a:pt x="2403" y="1550"/>
                    <a:pt x="2400" y="1544"/>
                    <a:pt x="2399" y="1536"/>
                  </a:cubicBezTo>
                  <a:cubicBezTo>
                    <a:pt x="2398" y="1533"/>
                    <a:pt x="2394" y="1530"/>
                    <a:pt x="2396" y="1526"/>
                  </a:cubicBezTo>
                  <a:cubicBezTo>
                    <a:pt x="2394" y="1525"/>
                    <a:pt x="2394" y="1523"/>
                    <a:pt x="2393" y="1522"/>
                  </a:cubicBezTo>
                  <a:cubicBezTo>
                    <a:pt x="2395" y="1520"/>
                    <a:pt x="2392" y="1517"/>
                    <a:pt x="2396" y="1518"/>
                  </a:cubicBezTo>
                  <a:cubicBezTo>
                    <a:pt x="2392" y="1522"/>
                    <a:pt x="2405" y="1523"/>
                    <a:pt x="2397" y="1527"/>
                  </a:cubicBezTo>
                  <a:cubicBezTo>
                    <a:pt x="2399" y="1530"/>
                    <a:pt x="2400" y="1533"/>
                    <a:pt x="2402" y="1536"/>
                  </a:cubicBezTo>
                  <a:cubicBezTo>
                    <a:pt x="2404" y="1542"/>
                    <a:pt x="2405" y="1548"/>
                    <a:pt x="2409" y="1553"/>
                  </a:cubicBezTo>
                  <a:cubicBezTo>
                    <a:pt x="2408" y="1560"/>
                    <a:pt x="2418" y="1564"/>
                    <a:pt x="2416" y="1571"/>
                  </a:cubicBezTo>
                  <a:cubicBezTo>
                    <a:pt x="2423" y="1573"/>
                    <a:pt x="2418" y="1577"/>
                    <a:pt x="2420" y="1579"/>
                  </a:cubicBezTo>
                  <a:cubicBezTo>
                    <a:pt x="2420" y="1583"/>
                    <a:pt x="2427" y="1584"/>
                    <a:pt x="2425" y="1588"/>
                  </a:cubicBezTo>
                  <a:cubicBezTo>
                    <a:pt x="2423" y="1591"/>
                    <a:pt x="2431" y="1593"/>
                    <a:pt x="2430" y="1596"/>
                  </a:cubicBezTo>
                  <a:cubicBezTo>
                    <a:pt x="2432" y="1599"/>
                    <a:pt x="2433" y="1602"/>
                    <a:pt x="2435" y="1605"/>
                  </a:cubicBezTo>
                  <a:cubicBezTo>
                    <a:pt x="2438" y="1610"/>
                    <a:pt x="2440" y="1616"/>
                    <a:pt x="2445" y="1622"/>
                  </a:cubicBezTo>
                  <a:cubicBezTo>
                    <a:pt x="2443" y="1625"/>
                    <a:pt x="2450" y="1627"/>
                    <a:pt x="2449" y="1630"/>
                  </a:cubicBezTo>
                  <a:cubicBezTo>
                    <a:pt x="2454" y="1632"/>
                    <a:pt x="2451" y="1636"/>
                    <a:pt x="2457" y="1638"/>
                  </a:cubicBezTo>
                  <a:cubicBezTo>
                    <a:pt x="2450" y="1643"/>
                    <a:pt x="2463" y="1643"/>
                    <a:pt x="2459" y="1647"/>
                  </a:cubicBezTo>
                  <a:cubicBezTo>
                    <a:pt x="2466" y="1649"/>
                    <a:pt x="2465" y="1653"/>
                    <a:pt x="2469" y="1656"/>
                  </a:cubicBezTo>
                  <a:cubicBezTo>
                    <a:pt x="2471" y="1657"/>
                    <a:pt x="2469" y="1658"/>
                    <a:pt x="2469" y="1659"/>
                  </a:cubicBezTo>
                  <a:cubicBezTo>
                    <a:pt x="2470" y="1664"/>
                    <a:pt x="2476" y="1667"/>
                    <a:pt x="2477" y="1672"/>
                  </a:cubicBezTo>
                  <a:cubicBezTo>
                    <a:pt x="2480" y="1678"/>
                    <a:pt x="2486" y="1682"/>
                    <a:pt x="2486" y="1689"/>
                  </a:cubicBezTo>
                  <a:cubicBezTo>
                    <a:pt x="2482" y="1679"/>
                    <a:pt x="2475" y="1686"/>
                    <a:pt x="2468" y="1681"/>
                  </a:cubicBezTo>
                  <a:cubicBezTo>
                    <a:pt x="2463" y="1678"/>
                    <a:pt x="2458" y="1674"/>
                    <a:pt x="2454" y="1675"/>
                  </a:cubicBezTo>
                  <a:cubicBezTo>
                    <a:pt x="2451" y="1672"/>
                    <a:pt x="2456" y="1668"/>
                    <a:pt x="2449" y="1666"/>
                  </a:cubicBezTo>
                  <a:cubicBezTo>
                    <a:pt x="2444" y="1663"/>
                    <a:pt x="2443" y="1667"/>
                    <a:pt x="2442" y="1662"/>
                  </a:cubicBezTo>
                  <a:cubicBezTo>
                    <a:pt x="2436" y="1656"/>
                    <a:pt x="2435" y="1650"/>
                    <a:pt x="2429" y="1645"/>
                  </a:cubicBezTo>
                  <a:cubicBezTo>
                    <a:pt x="2424" y="1642"/>
                    <a:pt x="2419" y="1639"/>
                    <a:pt x="2414" y="1636"/>
                  </a:cubicBezTo>
                  <a:cubicBezTo>
                    <a:pt x="2416" y="1633"/>
                    <a:pt x="2411" y="1631"/>
                    <a:pt x="2408" y="1629"/>
                  </a:cubicBezTo>
                  <a:cubicBezTo>
                    <a:pt x="2409" y="1626"/>
                    <a:pt x="2407" y="1623"/>
                    <a:pt x="2404" y="1620"/>
                  </a:cubicBezTo>
                  <a:cubicBezTo>
                    <a:pt x="2396" y="1613"/>
                    <a:pt x="2392" y="1603"/>
                    <a:pt x="2388" y="1597"/>
                  </a:cubicBezTo>
                  <a:cubicBezTo>
                    <a:pt x="2386" y="1594"/>
                    <a:pt x="2383" y="1592"/>
                    <a:pt x="2383" y="1588"/>
                  </a:cubicBezTo>
                  <a:cubicBezTo>
                    <a:pt x="2380" y="1586"/>
                    <a:pt x="2378" y="1583"/>
                    <a:pt x="2378" y="1580"/>
                  </a:cubicBezTo>
                  <a:cubicBezTo>
                    <a:pt x="2379" y="1577"/>
                    <a:pt x="2371" y="1575"/>
                    <a:pt x="2373" y="1572"/>
                  </a:cubicBezTo>
                  <a:cubicBezTo>
                    <a:pt x="2365" y="1561"/>
                    <a:pt x="2359" y="1550"/>
                    <a:pt x="2356" y="1539"/>
                  </a:cubicBezTo>
                  <a:cubicBezTo>
                    <a:pt x="2349" y="1534"/>
                    <a:pt x="2353" y="1527"/>
                    <a:pt x="2346" y="1522"/>
                  </a:cubicBezTo>
                  <a:cubicBezTo>
                    <a:pt x="2348" y="1518"/>
                    <a:pt x="2341" y="1517"/>
                    <a:pt x="2344" y="1513"/>
                  </a:cubicBezTo>
                  <a:cubicBezTo>
                    <a:pt x="2345" y="1510"/>
                    <a:pt x="2337" y="1508"/>
                    <a:pt x="2339" y="1504"/>
                  </a:cubicBezTo>
                  <a:cubicBezTo>
                    <a:pt x="2338" y="1502"/>
                    <a:pt x="2336" y="1500"/>
                    <a:pt x="2336" y="1497"/>
                  </a:cubicBezTo>
                  <a:cubicBezTo>
                    <a:pt x="2337" y="1494"/>
                    <a:pt x="2329" y="1492"/>
                    <a:pt x="2331" y="1489"/>
                  </a:cubicBezTo>
                  <a:cubicBezTo>
                    <a:pt x="2333" y="1485"/>
                    <a:pt x="2326" y="1483"/>
                    <a:pt x="2327" y="1480"/>
                  </a:cubicBezTo>
                  <a:cubicBezTo>
                    <a:pt x="2331" y="1476"/>
                    <a:pt x="2325" y="1474"/>
                    <a:pt x="2325" y="1471"/>
                  </a:cubicBezTo>
                  <a:cubicBezTo>
                    <a:pt x="2327" y="1465"/>
                    <a:pt x="2320" y="1461"/>
                    <a:pt x="2320" y="1455"/>
                  </a:cubicBezTo>
                  <a:cubicBezTo>
                    <a:pt x="2317" y="1449"/>
                    <a:pt x="2316" y="1443"/>
                    <a:pt x="2313" y="1437"/>
                  </a:cubicBezTo>
                  <a:cubicBezTo>
                    <a:pt x="2312" y="1432"/>
                    <a:pt x="2311" y="1426"/>
                    <a:pt x="2308" y="1421"/>
                  </a:cubicBezTo>
                  <a:cubicBezTo>
                    <a:pt x="2307" y="1415"/>
                    <a:pt x="2304" y="1409"/>
                    <a:pt x="2305" y="1403"/>
                  </a:cubicBezTo>
                  <a:cubicBezTo>
                    <a:pt x="2301" y="1397"/>
                    <a:pt x="2302" y="1391"/>
                    <a:pt x="2298" y="1385"/>
                  </a:cubicBezTo>
                  <a:cubicBezTo>
                    <a:pt x="2303" y="1381"/>
                    <a:pt x="2297" y="1379"/>
                    <a:pt x="2296" y="1376"/>
                  </a:cubicBezTo>
                  <a:cubicBezTo>
                    <a:pt x="2297" y="1373"/>
                    <a:pt x="2296" y="1370"/>
                    <a:pt x="2294" y="1367"/>
                  </a:cubicBezTo>
                  <a:cubicBezTo>
                    <a:pt x="2295" y="1355"/>
                    <a:pt x="2289" y="1344"/>
                    <a:pt x="2286" y="1333"/>
                  </a:cubicBezTo>
                  <a:cubicBezTo>
                    <a:pt x="2290" y="1326"/>
                    <a:pt x="2281" y="1322"/>
                    <a:pt x="2284" y="1316"/>
                  </a:cubicBezTo>
                  <a:cubicBezTo>
                    <a:pt x="2282" y="1310"/>
                    <a:pt x="2280" y="1304"/>
                    <a:pt x="2281" y="1298"/>
                  </a:cubicBezTo>
                  <a:cubicBezTo>
                    <a:pt x="2279" y="1292"/>
                    <a:pt x="2275" y="1287"/>
                    <a:pt x="2279" y="1281"/>
                  </a:cubicBezTo>
                  <a:cubicBezTo>
                    <a:pt x="2271" y="1279"/>
                    <a:pt x="2281" y="1274"/>
                    <a:pt x="2274" y="1272"/>
                  </a:cubicBezTo>
                  <a:cubicBezTo>
                    <a:pt x="2275" y="1269"/>
                    <a:pt x="2274" y="1266"/>
                    <a:pt x="2272" y="1263"/>
                  </a:cubicBezTo>
                  <a:cubicBezTo>
                    <a:pt x="2273" y="1250"/>
                    <a:pt x="2265" y="1239"/>
                    <a:pt x="2265" y="1227"/>
                  </a:cubicBezTo>
                  <a:cubicBezTo>
                    <a:pt x="2260" y="1216"/>
                    <a:pt x="2259" y="1204"/>
                    <a:pt x="2253" y="1193"/>
                  </a:cubicBezTo>
                  <a:cubicBezTo>
                    <a:pt x="2252" y="1181"/>
                    <a:pt x="2244" y="1171"/>
                    <a:pt x="2245" y="1159"/>
                  </a:cubicBezTo>
                  <a:cubicBezTo>
                    <a:pt x="2239" y="1154"/>
                    <a:pt x="2241" y="1148"/>
                    <a:pt x="2240" y="1142"/>
                  </a:cubicBezTo>
                  <a:cubicBezTo>
                    <a:pt x="2238" y="1139"/>
                    <a:pt x="2237" y="1136"/>
                    <a:pt x="2238" y="1133"/>
                  </a:cubicBezTo>
                  <a:cubicBezTo>
                    <a:pt x="2231" y="1131"/>
                    <a:pt x="2241" y="1126"/>
                    <a:pt x="2233" y="1125"/>
                  </a:cubicBezTo>
                  <a:cubicBezTo>
                    <a:pt x="2234" y="1121"/>
                    <a:pt x="2233" y="1118"/>
                    <a:pt x="2231" y="1116"/>
                  </a:cubicBezTo>
                  <a:cubicBezTo>
                    <a:pt x="2231" y="1113"/>
                    <a:pt x="2230" y="1110"/>
                    <a:pt x="2230" y="1107"/>
                  </a:cubicBezTo>
                  <a:cubicBezTo>
                    <a:pt x="2227" y="1101"/>
                    <a:pt x="2226" y="1095"/>
                    <a:pt x="2226" y="1088"/>
                  </a:cubicBezTo>
                  <a:cubicBezTo>
                    <a:pt x="2221" y="1082"/>
                    <a:pt x="2218" y="1074"/>
                    <a:pt x="2217" y="1067"/>
                  </a:cubicBezTo>
                  <a:cubicBezTo>
                    <a:pt x="2211" y="1060"/>
                    <a:pt x="2210" y="1052"/>
                    <a:pt x="2208" y="1045"/>
                  </a:cubicBezTo>
                  <a:cubicBezTo>
                    <a:pt x="2197" y="1037"/>
                    <a:pt x="2199" y="1026"/>
                    <a:pt x="2187" y="1018"/>
                  </a:cubicBezTo>
                  <a:cubicBezTo>
                    <a:pt x="2187" y="1004"/>
                    <a:pt x="2174" y="993"/>
                    <a:pt x="2173" y="980"/>
                  </a:cubicBezTo>
                  <a:cubicBezTo>
                    <a:pt x="2165" y="974"/>
                    <a:pt x="2169" y="967"/>
                    <a:pt x="2161" y="961"/>
                  </a:cubicBezTo>
                  <a:cubicBezTo>
                    <a:pt x="2161" y="958"/>
                    <a:pt x="2159" y="955"/>
                    <a:pt x="2158" y="951"/>
                  </a:cubicBezTo>
                  <a:cubicBezTo>
                    <a:pt x="2154" y="950"/>
                    <a:pt x="2154" y="941"/>
                    <a:pt x="2148" y="945"/>
                  </a:cubicBezTo>
                  <a:cubicBezTo>
                    <a:pt x="2160" y="963"/>
                    <a:pt x="2163" y="983"/>
                    <a:pt x="2177" y="1001"/>
                  </a:cubicBezTo>
                  <a:cubicBezTo>
                    <a:pt x="2177" y="1007"/>
                    <a:pt x="2178" y="1013"/>
                    <a:pt x="2181" y="1019"/>
                  </a:cubicBezTo>
                  <a:cubicBezTo>
                    <a:pt x="2177" y="1023"/>
                    <a:pt x="2184" y="1024"/>
                    <a:pt x="2182" y="1028"/>
                  </a:cubicBezTo>
                  <a:cubicBezTo>
                    <a:pt x="2189" y="1030"/>
                    <a:pt x="2183" y="1035"/>
                    <a:pt x="2186" y="1038"/>
                  </a:cubicBezTo>
                  <a:cubicBezTo>
                    <a:pt x="2183" y="1042"/>
                    <a:pt x="2190" y="1044"/>
                    <a:pt x="2188" y="1047"/>
                  </a:cubicBezTo>
                  <a:cubicBezTo>
                    <a:pt x="2193" y="1050"/>
                    <a:pt x="2185" y="1055"/>
                    <a:pt x="2191" y="1058"/>
                  </a:cubicBezTo>
                  <a:cubicBezTo>
                    <a:pt x="2189" y="1065"/>
                    <a:pt x="2188" y="1072"/>
                    <a:pt x="2194" y="1078"/>
                  </a:cubicBezTo>
                  <a:cubicBezTo>
                    <a:pt x="2186" y="1085"/>
                    <a:pt x="2196" y="1090"/>
                    <a:pt x="2195" y="1096"/>
                  </a:cubicBezTo>
                  <a:cubicBezTo>
                    <a:pt x="2196" y="1103"/>
                    <a:pt x="2193" y="1110"/>
                    <a:pt x="2197" y="1116"/>
                  </a:cubicBezTo>
                  <a:cubicBezTo>
                    <a:pt x="2196" y="1130"/>
                    <a:pt x="2200" y="1143"/>
                    <a:pt x="2199" y="1157"/>
                  </a:cubicBezTo>
                  <a:cubicBezTo>
                    <a:pt x="2203" y="1169"/>
                    <a:pt x="2202" y="1182"/>
                    <a:pt x="2202" y="1195"/>
                  </a:cubicBezTo>
                  <a:cubicBezTo>
                    <a:pt x="2204" y="1202"/>
                    <a:pt x="2203" y="1209"/>
                    <a:pt x="2204" y="1215"/>
                  </a:cubicBezTo>
                  <a:cubicBezTo>
                    <a:pt x="2207" y="1222"/>
                    <a:pt x="2208" y="1228"/>
                    <a:pt x="2207" y="1235"/>
                  </a:cubicBezTo>
                  <a:cubicBezTo>
                    <a:pt x="2210" y="1241"/>
                    <a:pt x="2209" y="1249"/>
                    <a:pt x="2209" y="1255"/>
                  </a:cubicBezTo>
                  <a:cubicBezTo>
                    <a:pt x="2214" y="1258"/>
                    <a:pt x="2208" y="1262"/>
                    <a:pt x="2211" y="1264"/>
                  </a:cubicBezTo>
                  <a:cubicBezTo>
                    <a:pt x="2212" y="1268"/>
                    <a:pt x="2211" y="1272"/>
                    <a:pt x="2212" y="1275"/>
                  </a:cubicBezTo>
                  <a:cubicBezTo>
                    <a:pt x="2214" y="1282"/>
                    <a:pt x="2215" y="1288"/>
                    <a:pt x="2214" y="1295"/>
                  </a:cubicBezTo>
                  <a:cubicBezTo>
                    <a:pt x="2216" y="1298"/>
                    <a:pt x="2217" y="1301"/>
                    <a:pt x="2216" y="1304"/>
                  </a:cubicBezTo>
                  <a:cubicBezTo>
                    <a:pt x="2223" y="1307"/>
                    <a:pt x="2214" y="1312"/>
                    <a:pt x="2219" y="1315"/>
                  </a:cubicBezTo>
                  <a:cubicBezTo>
                    <a:pt x="2219" y="1318"/>
                    <a:pt x="2219" y="1321"/>
                    <a:pt x="2221" y="1324"/>
                  </a:cubicBezTo>
                  <a:cubicBezTo>
                    <a:pt x="2222" y="1327"/>
                    <a:pt x="2217" y="1331"/>
                    <a:pt x="2223" y="1333"/>
                  </a:cubicBezTo>
                  <a:cubicBezTo>
                    <a:pt x="2220" y="1340"/>
                    <a:pt x="2224" y="1346"/>
                    <a:pt x="2226" y="1353"/>
                  </a:cubicBezTo>
                  <a:cubicBezTo>
                    <a:pt x="2222" y="1360"/>
                    <a:pt x="2233" y="1365"/>
                    <a:pt x="2228" y="1373"/>
                  </a:cubicBezTo>
                  <a:cubicBezTo>
                    <a:pt x="2234" y="1378"/>
                    <a:pt x="2231" y="1386"/>
                    <a:pt x="2233" y="1392"/>
                  </a:cubicBezTo>
                  <a:cubicBezTo>
                    <a:pt x="2236" y="1405"/>
                    <a:pt x="2240" y="1418"/>
                    <a:pt x="2244" y="1431"/>
                  </a:cubicBezTo>
                  <a:cubicBezTo>
                    <a:pt x="2242" y="1438"/>
                    <a:pt x="2249" y="1443"/>
                    <a:pt x="2250" y="1450"/>
                  </a:cubicBezTo>
                  <a:cubicBezTo>
                    <a:pt x="2248" y="1457"/>
                    <a:pt x="2258" y="1462"/>
                    <a:pt x="2255" y="1469"/>
                  </a:cubicBezTo>
                  <a:cubicBezTo>
                    <a:pt x="2267" y="1494"/>
                    <a:pt x="2275" y="1519"/>
                    <a:pt x="2293" y="1542"/>
                  </a:cubicBezTo>
                  <a:cubicBezTo>
                    <a:pt x="2298" y="1548"/>
                    <a:pt x="2302" y="1554"/>
                    <a:pt x="2305" y="1560"/>
                  </a:cubicBezTo>
                  <a:cubicBezTo>
                    <a:pt x="2311" y="1566"/>
                    <a:pt x="2309" y="1573"/>
                    <a:pt x="2316" y="1578"/>
                  </a:cubicBezTo>
                  <a:cubicBezTo>
                    <a:pt x="2314" y="1582"/>
                    <a:pt x="2322" y="1583"/>
                    <a:pt x="2321" y="1587"/>
                  </a:cubicBezTo>
                  <a:cubicBezTo>
                    <a:pt x="2324" y="1590"/>
                    <a:pt x="2323" y="1594"/>
                    <a:pt x="2328" y="1596"/>
                  </a:cubicBezTo>
                  <a:cubicBezTo>
                    <a:pt x="2329" y="1603"/>
                    <a:pt x="2340" y="1607"/>
                    <a:pt x="2339" y="1614"/>
                  </a:cubicBezTo>
                  <a:cubicBezTo>
                    <a:pt x="2333" y="1611"/>
                    <a:pt x="2329" y="1607"/>
                    <a:pt x="2325" y="1605"/>
                  </a:cubicBezTo>
                  <a:cubicBezTo>
                    <a:pt x="2323" y="1604"/>
                    <a:pt x="2322" y="1606"/>
                    <a:pt x="2322" y="1605"/>
                  </a:cubicBezTo>
                  <a:cubicBezTo>
                    <a:pt x="2320" y="1605"/>
                    <a:pt x="2321" y="1602"/>
                    <a:pt x="2321" y="1602"/>
                  </a:cubicBezTo>
                  <a:cubicBezTo>
                    <a:pt x="2319" y="1601"/>
                    <a:pt x="2317" y="1600"/>
                    <a:pt x="2315" y="1601"/>
                  </a:cubicBezTo>
                  <a:cubicBezTo>
                    <a:pt x="2315" y="1594"/>
                    <a:pt x="2305" y="1589"/>
                    <a:pt x="2300" y="1583"/>
                  </a:cubicBezTo>
                  <a:cubicBezTo>
                    <a:pt x="2300" y="1576"/>
                    <a:pt x="2290" y="1570"/>
                    <a:pt x="2290" y="1563"/>
                  </a:cubicBezTo>
                  <a:cubicBezTo>
                    <a:pt x="2280" y="1558"/>
                    <a:pt x="2284" y="1550"/>
                    <a:pt x="2273" y="1544"/>
                  </a:cubicBezTo>
                  <a:cubicBezTo>
                    <a:pt x="2276" y="1540"/>
                    <a:pt x="2271" y="1537"/>
                    <a:pt x="2267" y="1535"/>
                  </a:cubicBezTo>
                  <a:cubicBezTo>
                    <a:pt x="2269" y="1531"/>
                    <a:pt x="2264" y="1528"/>
                    <a:pt x="2263" y="1524"/>
                  </a:cubicBezTo>
                  <a:cubicBezTo>
                    <a:pt x="2259" y="1518"/>
                    <a:pt x="2252" y="1512"/>
                    <a:pt x="2253" y="1504"/>
                  </a:cubicBezTo>
                  <a:cubicBezTo>
                    <a:pt x="2244" y="1499"/>
                    <a:pt x="2248" y="1491"/>
                    <a:pt x="2240" y="1485"/>
                  </a:cubicBezTo>
                  <a:cubicBezTo>
                    <a:pt x="2241" y="1477"/>
                    <a:pt x="2234" y="1472"/>
                    <a:pt x="2232" y="1465"/>
                  </a:cubicBezTo>
                  <a:cubicBezTo>
                    <a:pt x="2234" y="1460"/>
                    <a:pt x="2227" y="1458"/>
                    <a:pt x="2229" y="1454"/>
                  </a:cubicBezTo>
                  <a:cubicBezTo>
                    <a:pt x="2226" y="1451"/>
                    <a:pt x="2227" y="1447"/>
                    <a:pt x="2222" y="1445"/>
                  </a:cubicBezTo>
                  <a:cubicBezTo>
                    <a:pt x="2222" y="1435"/>
                    <a:pt x="2217" y="1426"/>
                    <a:pt x="2215" y="1416"/>
                  </a:cubicBezTo>
                  <a:cubicBezTo>
                    <a:pt x="2214" y="1406"/>
                    <a:pt x="2206" y="1398"/>
                    <a:pt x="2210" y="1387"/>
                  </a:cubicBezTo>
                  <a:cubicBezTo>
                    <a:pt x="2204" y="1379"/>
                    <a:pt x="2205" y="1368"/>
                    <a:pt x="2203" y="1359"/>
                  </a:cubicBezTo>
                  <a:cubicBezTo>
                    <a:pt x="2199" y="1354"/>
                    <a:pt x="2205" y="1348"/>
                    <a:pt x="2200" y="1344"/>
                  </a:cubicBezTo>
                  <a:cubicBezTo>
                    <a:pt x="2199" y="1339"/>
                    <a:pt x="2201" y="1333"/>
                    <a:pt x="2197" y="1329"/>
                  </a:cubicBezTo>
                  <a:cubicBezTo>
                    <a:pt x="2199" y="1327"/>
                    <a:pt x="2196" y="1324"/>
                    <a:pt x="2200" y="1325"/>
                  </a:cubicBezTo>
                  <a:cubicBezTo>
                    <a:pt x="2201" y="1322"/>
                    <a:pt x="2197" y="1320"/>
                    <a:pt x="2196" y="1318"/>
                  </a:cubicBezTo>
                  <a:cubicBezTo>
                    <a:pt x="2199" y="1312"/>
                    <a:pt x="2192" y="1308"/>
                    <a:pt x="2196" y="1302"/>
                  </a:cubicBezTo>
                  <a:cubicBezTo>
                    <a:pt x="2194" y="1292"/>
                    <a:pt x="2196" y="1281"/>
                    <a:pt x="2193" y="1271"/>
                  </a:cubicBezTo>
                  <a:cubicBezTo>
                    <a:pt x="2194" y="1261"/>
                    <a:pt x="2191" y="1252"/>
                    <a:pt x="2192" y="1241"/>
                  </a:cubicBezTo>
                  <a:cubicBezTo>
                    <a:pt x="2191" y="1231"/>
                    <a:pt x="2192" y="1221"/>
                    <a:pt x="2189" y="1211"/>
                  </a:cubicBezTo>
                  <a:cubicBezTo>
                    <a:pt x="2190" y="1201"/>
                    <a:pt x="2190" y="1190"/>
                    <a:pt x="2188" y="1181"/>
                  </a:cubicBezTo>
                  <a:cubicBezTo>
                    <a:pt x="2189" y="1178"/>
                    <a:pt x="2188" y="1176"/>
                    <a:pt x="2191" y="1173"/>
                  </a:cubicBezTo>
                  <a:cubicBezTo>
                    <a:pt x="2189" y="1170"/>
                    <a:pt x="2188" y="1168"/>
                    <a:pt x="2188" y="1165"/>
                  </a:cubicBezTo>
                  <a:cubicBezTo>
                    <a:pt x="2185" y="1163"/>
                    <a:pt x="2190" y="1160"/>
                    <a:pt x="2188" y="1157"/>
                  </a:cubicBezTo>
                  <a:cubicBezTo>
                    <a:pt x="2186" y="1155"/>
                    <a:pt x="2188" y="1152"/>
                    <a:pt x="2188" y="1150"/>
                  </a:cubicBezTo>
                  <a:cubicBezTo>
                    <a:pt x="2181" y="1130"/>
                    <a:pt x="2184" y="1109"/>
                    <a:pt x="2181" y="1090"/>
                  </a:cubicBezTo>
                  <a:cubicBezTo>
                    <a:pt x="2178" y="1085"/>
                    <a:pt x="2183" y="1080"/>
                    <a:pt x="2176" y="1076"/>
                  </a:cubicBezTo>
                  <a:cubicBezTo>
                    <a:pt x="2177" y="1071"/>
                    <a:pt x="2174" y="1066"/>
                    <a:pt x="2176" y="1061"/>
                  </a:cubicBezTo>
                  <a:cubicBezTo>
                    <a:pt x="2172" y="1051"/>
                    <a:pt x="2173" y="1040"/>
                    <a:pt x="2167" y="1031"/>
                  </a:cubicBezTo>
                  <a:cubicBezTo>
                    <a:pt x="2169" y="1021"/>
                    <a:pt x="2164" y="1012"/>
                    <a:pt x="2160" y="1003"/>
                  </a:cubicBezTo>
                  <a:cubicBezTo>
                    <a:pt x="2161" y="992"/>
                    <a:pt x="2151" y="983"/>
                    <a:pt x="2151" y="973"/>
                  </a:cubicBezTo>
                  <a:cubicBezTo>
                    <a:pt x="2144" y="965"/>
                    <a:pt x="2137" y="957"/>
                    <a:pt x="2136" y="948"/>
                  </a:cubicBezTo>
                  <a:cubicBezTo>
                    <a:pt x="2134" y="943"/>
                    <a:pt x="2130" y="939"/>
                    <a:pt x="2129" y="935"/>
                  </a:cubicBezTo>
                  <a:cubicBezTo>
                    <a:pt x="2128" y="930"/>
                    <a:pt x="2124" y="926"/>
                    <a:pt x="2123" y="920"/>
                  </a:cubicBezTo>
                  <a:cubicBezTo>
                    <a:pt x="2118" y="911"/>
                    <a:pt x="2113" y="902"/>
                    <a:pt x="2107" y="894"/>
                  </a:cubicBezTo>
                  <a:cubicBezTo>
                    <a:pt x="2101" y="890"/>
                    <a:pt x="2104" y="885"/>
                    <a:pt x="2096" y="882"/>
                  </a:cubicBezTo>
                  <a:cubicBezTo>
                    <a:pt x="2098" y="879"/>
                    <a:pt x="2092" y="877"/>
                    <a:pt x="2093" y="874"/>
                  </a:cubicBezTo>
                  <a:cubicBezTo>
                    <a:pt x="2090" y="873"/>
                    <a:pt x="2087" y="869"/>
                    <a:pt x="2085" y="871"/>
                  </a:cubicBezTo>
                  <a:cubicBezTo>
                    <a:pt x="2091" y="879"/>
                    <a:pt x="2098" y="887"/>
                    <a:pt x="2101" y="895"/>
                  </a:cubicBezTo>
                  <a:cubicBezTo>
                    <a:pt x="2105" y="899"/>
                    <a:pt x="2107" y="903"/>
                    <a:pt x="2108" y="908"/>
                  </a:cubicBezTo>
                  <a:cubicBezTo>
                    <a:pt x="2112" y="912"/>
                    <a:pt x="2115" y="916"/>
                    <a:pt x="2115" y="920"/>
                  </a:cubicBezTo>
                  <a:cubicBezTo>
                    <a:pt x="2121" y="928"/>
                    <a:pt x="2124" y="936"/>
                    <a:pt x="2128" y="945"/>
                  </a:cubicBezTo>
                  <a:cubicBezTo>
                    <a:pt x="2125" y="950"/>
                    <a:pt x="2133" y="953"/>
                    <a:pt x="2132" y="958"/>
                  </a:cubicBezTo>
                  <a:cubicBezTo>
                    <a:pt x="2131" y="960"/>
                    <a:pt x="2132" y="962"/>
                    <a:pt x="2133" y="964"/>
                  </a:cubicBezTo>
                  <a:cubicBezTo>
                    <a:pt x="2137" y="966"/>
                    <a:pt x="2135" y="969"/>
                    <a:pt x="2136" y="971"/>
                  </a:cubicBezTo>
                  <a:cubicBezTo>
                    <a:pt x="2133" y="976"/>
                    <a:pt x="2142" y="978"/>
                    <a:pt x="2139" y="983"/>
                  </a:cubicBezTo>
                  <a:cubicBezTo>
                    <a:pt x="2141" y="985"/>
                    <a:pt x="2142" y="987"/>
                    <a:pt x="2143" y="989"/>
                  </a:cubicBezTo>
                  <a:cubicBezTo>
                    <a:pt x="2140" y="992"/>
                    <a:pt x="2143" y="994"/>
                    <a:pt x="2143" y="997"/>
                  </a:cubicBezTo>
                  <a:cubicBezTo>
                    <a:pt x="2144" y="1001"/>
                    <a:pt x="2149" y="1005"/>
                    <a:pt x="2147" y="1010"/>
                  </a:cubicBezTo>
                  <a:cubicBezTo>
                    <a:pt x="2149" y="1014"/>
                    <a:pt x="2150" y="1019"/>
                    <a:pt x="2152" y="1023"/>
                  </a:cubicBezTo>
                  <a:cubicBezTo>
                    <a:pt x="2153" y="1042"/>
                    <a:pt x="2156" y="1060"/>
                    <a:pt x="2159" y="1078"/>
                  </a:cubicBezTo>
                  <a:cubicBezTo>
                    <a:pt x="2156" y="1086"/>
                    <a:pt x="2160" y="1092"/>
                    <a:pt x="2159" y="1099"/>
                  </a:cubicBezTo>
                  <a:cubicBezTo>
                    <a:pt x="2159" y="1102"/>
                    <a:pt x="2158" y="1106"/>
                    <a:pt x="2159" y="1110"/>
                  </a:cubicBezTo>
                  <a:cubicBezTo>
                    <a:pt x="2160" y="1110"/>
                    <a:pt x="2161" y="1112"/>
                    <a:pt x="2158" y="1111"/>
                  </a:cubicBezTo>
                  <a:cubicBezTo>
                    <a:pt x="2157" y="1114"/>
                    <a:pt x="2160" y="1115"/>
                    <a:pt x="2159" y="1117"/>
                  </a:cubicBezTo>
                  <a:cubicBezTo>
                    <a:pt x="2160" y="1124"/>
                    <a:pt x="2160" y="1131"/>
                    <a:pt x="2162" y="1137"/>
                  </a:cubicBezTo>
                  <a:cubicBezTo>
                    <a:pt x="2155" y="1146"/>
                    <a:pt x="2164" y="1152"/>
                    <a:pt x="2160" y="1160"/>
                  </a:cubicBezTo>
                  <a:cubicBezTo>
                    <a:pt x="2165" y="1162"/>
                    <a:pt x="2159" y="1166"/>
                    <a:pt x="2162" y="1169"/>
                  </a:cubicBezTo>
                  <a:cubicBezTo>
                    <a:pt x="2156" y="1174"/>
                    <a:pt x="2166" y="1175"/>
                    <a:pt x="2163" y="1180"/>
                  </a:cubicBezTo>
                  <a:cubicBezTo>
                    <a:pt x="2160" y="1188"/>
                    <a:pt x="2164" y="1194"/>
                    <a:pt x="2164" y="1202"/>
                  </a:cubicBezTo>
                  <a:cubicBezTo>
                    <a:pt x="2162" y="1209"/>
                    <a:pt x="2169" y="1215"/>
                    <a:pt x="2165" y="1223"/>
                  </a:cubicBezTo>
                  <a:cubicBezTo>
                    <a:pt x="2167" y="1227"/>
                    <a:pt x="2169" y="1230"/>
                    <a:pt x="2166" y="1234"/>
                  </a:cubicBezTo>
                  <a:cubicBezTo>
                    <a:pt x="2167" y="1236"/>
                    <a:pt x="2169" y="1237"/>
                    <a:pt x="2168" y="1238"/>
                  </a:cubicBezTo>
                  <a:cubicBezTo>
                    <a:pt x="2166" y="1241"/>
                    <a:pt x="2170" y="1242"/>
                    <a:pt x="2169" y="1244"/>
                  </a:cubicBezTo>
                  <a:cubicBezTo>
                    <a:pt x="2169" y="1249"/>
                    <a:pt x="2170" y="1253"/>
                    <a:pt x="2169" y="1257"/>
                  </a:cubicBezTo>
                  <a:cubicBezTo>
                    <a:pt x="2173" y="1261"/>
                    <a:pt x="2164" y="1266"/>
                    <a:pt x="2171" y="1269"/>
                  </a:cubicBezTo>
                  <a:cubicBezTo>
                    <a:pt x="2166" y="1279"/>
                    <a:pt x="2175" y="1286"/>
                    <a:pt x="2169" y="1296"/>
                  </a:cubicBezTo>
                  <a:cubicBezTo>
                    <a:pt x="2172" y="1304"/>
                    <a:pt x="2171" y="1313"/>
                    <a:pt x="2170" y="1321"/>
                  </a:cubicBezTo>
                  <a:cubicBezTo>
                    <a:pt x="2176" y="1324"/>
                    <a:pt x="2172" y="1329"/>
                    <a:pt x="2173" y="1333"/>
                  </a:cubicBezTo>
                  <a:cubicBezTo>
                    <a:pt x="2176" y="1337"/>
                    <a:pt x="2174" y="1343"/>
                    <a:pt x="2177" y="1347"/>
                  </a:cubicBezTo>
                  <a:cubicBezTo>
                    <a:pt x="2174" y="1351"/>
                    <a:pt x="2175" y="1355"/>
                    <a:pt x="2180" y="1359"/>
                  </a:cubicBezTo>
                  <a:cubicBezTo>
                    <a:pt x="2175" y="1364"/>
                    <a:pt x="2181" y="1367"/>
                    <a:pt x="2179" y="1371"/>
                  </a:cubicBezTo>
                  <a:cubicBezTo>
                    <a:pt x="2181" y="1380"/>
                    <a:pt x="2184" y="1388"/>
                    <a:pt x="2186" y="1397"/>
                  </a:cubicBezTo>
                  <a:cubicBezTo>
                    <a:pt x="2185" y="1406"/>
                    <a:pt x="2190" y="1414"/>
                    <a:pt x="2189" y="1423"/>
                  </a:cubicBezTo>
                  <a:cubicBezTo>
                    <a:pt x="2197" y="1425"/>
                    <a:pt x="2188" y="1432"/>
                    <a:pt x="2195" y="1434"/>
                  </a:cubicBezTo>
                  <a:cubicBezTo>
                    <a:pt x="2193" y="1439"/>
                    <a:pt x="2198" y="1443"/>
                    <a:pt x="2196" y="1448"/>
                  </a:cubicBezTo>
                  <a:cubicBezTo>
                    <a:pt x="2200" y="1453"/>
                    <a:pt x="2202" y="1459"/>
                    <a:pt x="2204" y="1464"/>
                  </a:cubicBezTo>
                  <a:cubicBezTo>
                    <a:pt x="2207" y="1466"/>
                    <a:pt x="2203" y="1470"/>
                    <a:pt x="2209" y="1472"/>
                  </a:cubicBezTo>
                  <a:cubicBezTo>
                    <a:pt x="2206" y="1474"/>
                    <a:pt x="2213" y="1482"/>
                    <a:pt x="2207" y="1479"/>
                  </a:cubicBezTo>
                  <a:cubicBezTo>
                    <a:pt x="2204" y="1471"/>
                    <a:pt x="2202" y="1463"/>
                    <a:pt x="2196" y="1456"/>
                  </a:cubicBezTo>
                  <a:cubicBezTo>
                    <a:pt x="2195" y="1452"/>
                    <a:pt x="2195" y="1448"/>
                    <a:pt x="2191" y="1445"/>
                  </a:cubicBezTo>
                  <a:cubicBezTo>
                    <a:pt x="2191" y="1440"/>
                    <a:pt x="2189" y="1436"/>
                    <a:pt x="2183" y="1432"/>
                  </a:cubicBezTo>
                  <a:cubicBezTo>
                    <a:pt x="2185" y="1423"/>
                    <a:pt x="2176" y="1416"/>
                    <a:pt x="2174" y="1407"/>
                  </a:cubicBezTo>
                  <a:cubicBezTo>
                    <a:pt x="2172" y="1399"/>
                    <a:pt x="2167" y="1391"/>
                    <a:pt x="2164" y="1382"/>
                  </a:cubicBezTo>
                  <a:cubicBezTo>
                    <a:pt x="2165" y="1378"/>
                    <a:pt x="2161" y="1375"/>
                    <a:pt x="2167" y="1374"/>
                  </a:cubicBezTo>
                  <a:cubicBezTo>
                    <a:pt x="2163" y="1371"/>
                    <a:pt x="2166" y="1367"/>
                    <a:pt x="2166" y="1363"/>
                  </a:cubicBezTo>
                  <a:cubicBezTo>
                    <a:pt x="2166" y="1359"/>
                    <a:pt x="2160" y="1356"/>
                    <a:pt x="2164" y="1351"/>
                  </a:cubicBezTo>
                  <a:cubicBezTo>
                    <a:pt x="2159" y="1347"/>
                    <a:pt x="2160" y="1342"/>
                    <a:pt x="2160" y="1338"/>
                  </a:cubicBezTo>
                  <a:cubicBezTo>
                    <a:pt x="2160" y="1333"/>
                    <a:pt x="2159" y="1328"/>
                    <a:pt x="2158" y="1324"/>
                  </a:cubicBezTo>
                  <a:cubicBezTo>
                    <a:pt x="2155" y="1320"/>
                    <a:pt x="2158" y="1314"/>
                    <a:pt x="2157" y="1310"/>
                  </a:cubicBezTo>
                  <a:cubicBezTo>
                    <a:pt x="2152" y="1302"/>
                    <a:pt x="2155" y="1292"/>
                    <a:pt x="2150" y="1284"/>
                  </a:cubicBezTo>
                  <a:cubicBezTo>
                    <a:pt x="2153" y="1274"/>
                    <a:pt x="2147" y="1266"/>
                    <a:pt x="2151" y="1256"/>
                  </a:cubicBezTo>
                  <a:cubicBezTo>
                    <a:pt x="2150" y="1252"/>
                    <a:pt x="2144" y="1249"/>
                    <a:pt x="2149" y="1244"/>
                  </a:cubicBezTo>
                  <a:cubicBezTo>
                    <a:pt x="2143" y="1240"/>
                    <a:pt x="2145" y="1235"/>
                    <a:pt x="2144" y="1231"/>
                  </a:cubicBezTo>
                  <a:cubicBezTo>
                    <a:pt x="2141" y="1222"/>
                    <a:pt x="2140" y="1213"/>
                    <a:pt x="2139" y="1203"/>
                  </a:cubicBezTo>
                  <a:cubicBezTo>
                    <a:pt x="2137" y="1200"/>
                    <a:pt x="2140" y="1195"/>
                    <a:pt x="2137" y="1191"/>
                  </a:cubicBezTo>
                  <a:cubicBezTo>
                    <a:pt x="2137" y="1186"/>
                    <a:pt x="2135" y="1182"/>
                    <a:pt x="2138" y="1177"/>
                  </a:cubicBezTo>
                  <a:cubicBezTo>
                    <a:pt x="2133" y="1173"/>
                    <a:pt x="2137" y="1168"/>
                    <a:pt x="2134" y="1163"/>
                  </a:cubicBezTo>
                  <a:cubicBezTo>
                    <a:pt x="2139" y="1158"/>
                    <a:pt x="2131" y="1155"/>
                    <a:pt x="2136" y="1149"/>
                  </a:cubicBezTo>
                  <a:cubicBezTo>
                    <a:pt x="2133" y="1141"/>
                    <a:pt x="2134" y="1132"/>
                    <a:pt x="2132" y="1123"/>
                  </a:cubicBezTo>
                  <a:cubicBezTo>
                    <a:pt x="2134" y="1118"/>
                    <a:pt x="2132" y="1114"/>
                    <a:pt x="2131" y="1109"/>
                  </a:cubicBezTo>
                  <a:cubicBezTo>
                    <a:pt x="2133" y="1104"/>
                    <a:pt x="2128" y="1100"/>
                    <a:pt x="2130" y="1095"/>
                  </a:cubicBezTo>
                  <a:cubicBezTo>
                    <a:pt x="2128" y="1077"/>
                    <a:pt x="2123" y="1060"/>
                    <a:pt x="2124" y="1041"/>
                  </a:cubicBezTo>
                  <a:cubicBezTo>
                    <a:pt x="2119" y="1022"/>
                    <a:pt x="2112" y="1004"/>
                    <a:pt x="2109" y="984"/>
                  </a:cubicBezTo>
                  <a:cubicBezTo>
                    <a:pt x="2107" y="975"/>
                    <a:pt x="2099" y="967"/>
                    <a:pt x="2099" y="957"/>
                  </a:cubicBezTo>
                  <a:cubicBezTo>
                    <a:pt x="2097" y="952"/>
                    <a:pt x="2095" y="947"/>
                    <a:pt x="2093" y="942"/>
                  </a:cubicBezTo>
                  <a:cubicBezTo>
                    <a:pt x="2093" y="937"/>
                    <a:pt x="2088" y="933"/>
                    <a:pt x="2087" y="928"/>
                  </a:cubicBezTo>
                  <a:cubicBezTo>
                    <a:pt x="2083" y="918"/>
                    <a:pt x="2079" y="909"/>
                    <a:pt x="2073" y="900"/>
                  </a:cubicBezTo>
                  <a:cubicBezTo>
                    <a:pt x="2067" y="891"/>
                    <a:pt x="2065" y="881"/>
                    <a:pt x="2055" y="873"/>
                  </a:cubicBezTo>
                  <a:cubicBezTo>
                    <a:pt x="2052" y="863"/>
                    <a:pt x="2041" y="856"/>
                    <a:pt x="2036" y="847"/>
                  </a:cubicBezTo>
                  <a:cubicBezTo>
                    <a:pt x="2030" y="843"/>
                    <a:pt x="2032" y="837"/>
                    <a:pt x="2024" y="833"/>
                  </a:cubicBezTo>
                  <a:cubicBezTo>
                    <a:pt x="2025" y="830"/>
                    <a:pt x="2021" y="829"/>
                    <a:pt x="2018" y="827"/>
                  </a:cubicBezTo>
                  <a:cubicBezTo>
                    <a:pt x="2019" y="824"/>
                    <a:pt x="2014" y="821"/>
                    <a:pt x="2012" y="823"/>
                  </a:cubicBezTo>
                  <a:cubicBezTo>
                    <a:pt x="2021" y="833"/>
                    <a:pt x="2028" y="843"/>
                    <a:pt x="2037" y="853"/>
                  </a:cubicBezTo>
                  <a:cubicBezTo>
                    <a:pt x="2039" y="864"/>
                    <a:pt x="2055" y="872"/>
                    <a:pt x="2056" y="884"/>
                  </a:cubicBezTo>
                  <a:cubicBezTo>
                    <a:pt x="2062" y="888"/>
                    <a:pt x="2061" y="894"/>
                    <a:pt x="2067" y="899"/>
                  </a:cubicBezTo>
                  <a:cubicBezTo>
                    <a:pt x="2069" y="904"/>
                    <a:pt x="2070" y="909"/>
                    <a:pt x="2075" y="914"/>
                  </a:cubicBezTo>
                  <a:cubicBezTo>
                    <a:pt x="2077" y="916"/>
                    <a:pt x="2073" y="920"/>
                    <a:pt x="2078" y="922"/>
                  </a:cubicBezTo>
                  <a:cubicBezTo>
                    <a:pt x="2076" y="925"/>
                    <a:pt x="2083" y="927"/>
                    <a:pt x="2080" y="931"/>
                  </a:cubicBezTo>
                  <a:cubicBezTo>
                    <a:pt x="2086" y="935"/>
                    <a:pt x="2082" y="942"/>
                    <a:pt x="2090" y="946"/>
                  </a:cubicBezTo>
                  <a:cubicBezTo>
                    <a:pt x="2087" y="953"/>
                    <a:pt x="2091" y="958"/>
                    <a:pt x="2094" y="964"/>
                  </a:cubicBezTo>
                  <a:cubicBezTo>
                    <a:pt x="2098" y="970"/>
                    <a:pt x="2096" y="977"/>
                    <a:pt x="2100" y="983"/>
                  </a:cubicBezTo>
                  <a:cubicBezTo>
                    <a:pt x="2104" y="989"/>
                    <a:pt x="2102" y="996"/>
                    <a:pt x="2108" y="1002"/>
                  </a:cubicBezTo>
                  <a:cubicBezTo>
                    <a:pt x="2105" y="1010"/>
                    <a:pt x="2111" y="1015"/>
                    <a:pt x="2110" y="1022"/>
                  </a:cubicBezTo>
                  <a:cubicBezTo>
                    <a:pt x="2115" y="1034"/>
                    <a:pt x="2114" y="1047"/>
                    <a:pt x="2116" y="1060"/>
                  </a:cubicBezTo>
                  <a:cubicBezTo>
                    <a:pt x="2115" y="1067"/>
                    <a:pt x="2120" y="1073"/>
                    <a:pt x="2119" y="1080"/>
                  </a:cubicBezTo>
                  <a:cubicBezTo>
                    <a:pt x="2116" y="1084"/>
                    <a:pt x="2123" y="1086"/>
                    <a:pt x="2121" y="1089"/>
                  </a:cubicBezTo>
                  <a:cubicBezTo>
                    <a:pt x="2119" y="1093"/>
                    <a:pt x="2121" y="1096"/>
                    <a:pt x="2121" y="1100"/>
                  </a:cubicBezTo>
                  <a:cubicBezTo>
                    <a:pt x="2123" y="1113"/>
                    <a:pt x="2125" y="1126"/>
                    <a:pt x="2124" y="1139"/>
                  </a:cubicBezTo>
                  <a:cubicBezTo>
                    <a:pt x="2129" y="1151"/>
                    <a:pt x="2123" y="1166"/>
                    <a:pt x="2129" y="1179"/>
                  </a:cubicBezTo>
                  <a:cubicBezTo>
                    <a:pt x="2126" y="1186"/>
                    <a:pt x="2130" y="1192"/>
                    <a:pt x="2129" y="1199"/>
                  </a:cubicBezTo>
                  <a:cubicBezTo>
                    <a:pt x="2130" y="1206"/>
                    <a:pt x="2134" y="1212"/>
                    <a:pt x="2131" y="1219"/>
                  </a:cubicBezTo>
                  <a:cubicBezTo>
                    <a:pt x="2137" y="1225"/>
                    <a:pt x="2136" y="1232"/>
                    <a:pt x="2137" y="1238"/>
                  </a:cubicBezTo>
                  <a:cubicBezTo>
                    <a:pt x="2137" y="1242"/>
                    <a:pt x="2143" y="1243"/>
                    <a:pt x="2138" y="1248"/>
                  </a:cubicBezTo>
                  <a:cubicBezTo>
                    <a:pt x="2140" y="1249"/>
                    <a:pt x="2140" y="1250"/>
                    <a:pt x="2141" y="1252"/>
                  </a:cubicBezTo>
                  <a:cubicBezTo>
                    <a:pt x="2139" y="1254"/>
                    <a:pt x="2142" y="1256"/>
                    <a:pt x="2138" y="1255"/>
                  </a:cubicBezTo>
                  <a:cubicBezTo>
                    <a:pt x="2136" y="1238"/>
                    <a:pt x="2127" y="1221"/>
                    <a:pt x="2129" y="1202"/>
                  </a:cubicBezTo>
                  <a:cubicBezTo>
                    <a:pt x="2124" y="1185"/>
                    <a:pt x="2123" y="1167"/>
                    <a:pt x="2117" y="1150"/>
                  </a:cubicBezTo>
                  <a:cubicBezTo>
                    <a:pt x="2113" y="1132"/>
                    <a:pt x="2106" y="1115"/>
                    <a:pt x="2105" y="1097"/>
                  </a:cubicBezTo>
                  <a:cubicBezTo>
                    <a:pt x="2102" y="1093"/>
                    <a:pt x="2101" y="1089"/>
                    <a:pt x="2103" y="1085"/>
                  </a:cubicBezTo>
                  <a:cubicBezTo>
                    <a:pt x="2097" y="1081"/>
                    <a:pt x="2099" y="1076"/>
                    <a:pt x="2098" y="1072"/>
                  </a:cubicBezTo>
                  <a:cubicBezTo>
                    <a:pt x="2093" y="1063"/>
                    <a:pt x="2092" y="1054"/>
                    <a:pt x="2090" y="1045"/>
                  </a:cubicBezTo>
                  <a:cubicBezTo>
                    <a:pt x="2087" y="1037"/>
                    <a:pt x="2081" y="1029"/>
                    <a:pt x="2080" y="1020"/>
                  </a:cubicBezTo>
                  <a:cubicBezTo>
                    <a:pt x="2078" y="1011"/>
                    <a:pt x="2073" y="1003"/>
                    <a:pt x="2072" y="994"/>
                  </a:cubicBezTo>
                  <a:cubicBezTo>
                    <a:pt x="2069" y="990"/>
                    <a:pt x="2068" y="986"/>
                    <a:pt x="2066" y="982"/>
                  </a:cubicBezTo>
                  <a:cubicBezTo>
                    <a:pt x="2066" y="977"/>
                    <a:pt x="2060" y="974"/>
                    <a:pt x="2059" y="969"/>
                  </a:cubicBezTo>
                  <a:cubicBezTo>
                    <a:pt x="2057" y="960"/>
                    <a:pt x="2049" y="953"/>
                    <a:pt x="2044" y="944"/>
                  </a:cubicBezTo>
                  <a:cubicBezTo>
                    <a:pt x="2035" y="937"/>
                    <a:pt x="2035" y="928"/>
                    <a:pt x="2029" y="920"/>
                  </a:cubicBezTo>
                  <a:cubicBezTo>
                    <a:pt x="2021" y="912"/>
                    <a:pt x="2016" y="904"/>
                    <a:pt x="2011" y="896"/>
                  </a:cubicBezTo>
                  <a:cubicBezTo>
                    <a:pt x="1999" y="880"/>
                    <a:pt x="1986" y="864"/>
                    <a:pt x="1969" y="849"/>
                  </a:cubicBezTo>
                  <a:cubicBezTo>
                    <a:pt x="1963" y="845"/>
                    <a:pt x="1957" y="841"/>
                    <a:pt x="1951" y="837"/>
                  </a:cubicBezTo>
                  <a:cubicBezTo>
                    <a:pt x="1943" y="844"/>
                    <a:pt x="1963" y="845"/>
                    <a:pt x="1960" y="851"/>
                  </a:cubicBezTo>
                  <a:cubicBezTo>
                    <a:pt x="1968" y="852"/>
                    <a:pt x="1968" y="857"/>
                    <a:pt x="1976" y="862"/>
                  </a:cubicBezTo>
                  <a:cubicBezTo>
                    <a:pt x="1980" y="867"/>
                    <a:pt x="1984" y="873"/>
                    <a:pt x="1989" y="878"/>
                  </a:cubicBezTo>
                  <a:cubicBezTo>
                    <a:pt x="1994" y="880"/>
                    <a:pt x="1991" y="884"/>
                    <a:pt x="1997" y="886"/>
                  </a:cubicBezTo>
                  <a:cubicBezTo>
                    <a:pt x="1992" y="890"/>
                    <a:pt x="2006" y="890"/>
                    <a:pt x="2001" y="894"/>
                  </a:cubicBezTo>
                  <a:cubicBezTo>
                    <a:pt x="2005" y="900"/>
                    <a:pt x="2009" y="906"/>
                    <a:pt x="2014" y="911"/>
                  </a:cubicBezTo>
                  <a:cubicBezTo>
                    <a:pt x="2016" y="913"/>
                    <a:pt x="2017" y="917"/>
                    <a:pt x="2019" y="919"/>
                  </a:cubicBezTo>
                  <a:cubicBezTo>
                    <a:pt x="2018" y="923"/>
                    <a:pt x="2026" y="924"/>
                    <a:pt x="2024" y="928"/>
                  </a:cubicBezTo>
                  <a:cubicBezTo>
                    <a:pt x="2040" y="950"/>
                    <a:pt x="2053" y="973"/>
                    <a:pt x="2064" y="997"/>
                  </a:cubicBezTo>
                  <a:cubicBezTo>
                    <a:pt x="2066" y="1009"/>
                    <a:pt x="2073" y="1020"/>
                    <a:pt x="2075" y="1032"/>
                  </a:cubicBezTo>
                  <a:cubicBezTo>
                    <a:pt x="2078" y="1035"/>
                    <a:pt x="2074" y="1039"/>
                    <a:pt x="2080" y="1041"/>
                  </a:cubicBezTo>
                  <a:cubicBezTo>
                    <a:pt x="2080" y="1044"/>
                    <a:pt x="2081" y="1047"/>
                    <a:pt x="2081" y="1050"/>
                  </a:cubicBezTo>
                  <a:cubicBezTo>
                    <a:pt x="2083" y="1056"/>
                    <a:pt x="2088" y="1062"/>
                    <a:pt x="2087" y="1069"/>
                  </a:cubicBezTo>
                  <a:cubicBezTo>
                    <a:pt x="2091" y="1081"/>
                    <a:pt x="2094" y="1093"/>
                    <a:pt x="2097" y="1105"/>
                  </a:cubicBezTo>
                  <a:cubicBezTo>
                    <a:pt x="2100" y="1107"/>
                    <a:pt x="2094" y="1112"/>
                    <a:pt x="2099" y="1114"/>
                  </a:cubicBezTo>
                  <a:cubicBezTo>
                    <a:pt x="2096" y="1118"/>
                    <a:pt x="2103" y="1119"/>
                    <a:pt x="2101" y="1123"/>
                  </a:cubicBezTo>
                  <a:cubicBezTo>
                    <a:pt x="2104" y="1129"/>
                    <a:pt x="2102" y="1136"/>
                    <a:pt x="2109" y="1142"/>
                  </a:cubicBezTo>
                  <a:cubicBezTo>
                    <a:pt x="2104" y="1149"/>
                    <a:pt x="2112" y="1154"/>
                    <a:pt x="2110" y="1160"/>
                  </a:cubicBezTo>
                  <a:cubicBezTo>
                    <a:pt x="2112" y="1167"/>
                    <a:pt x="2116" y="1173"/>
                    <a:pt x="2115" y="1180"/>
                  </a:cubicBezTo>
                  <a:cubicBezTo>
                    <a:pt x="2119" y="1186"/>
                    <a:pt x="2117" y="1193"/>
                    <a:pt x="2121" y="1199"/>
                  </a:cubicBezTo>
                  <a:cubicBezTo>
                    <a:pt x="2119" y="1206"/>
                    <a:pt x="2123" y="1212"/>
                    <a:pt x="2120" y="1220"/>
                  </a:cubicBezTo>
                  <a:cubicBezTo>
                    <a:pt x="2125" y="1222"/>
                    <a:pt x="2124" y="1226"/>
                    <a:pt x="2124" y="1230"/>
                  </a:cubicBezTo>
                  <a:cubicBezTo>
                    <a:pt x="2129" y="1233"/>
                    <a:pt x="2124" y="1238"/>
                    <a:pt x="2129" y="1241"/>
                  </a:cubicBezTo>
                  <a:cubicBezTo>
                    <a:pt x="2126" y="1246"/>
                    <a:pt x="2132" y="1249"/>
                    <a:pt x="2129" y="1254"/>
                  </a:cubicBezTo>
                  <a:cubicBezTo>
                    <a:pt x="2131" y="1258"/>
                    <a:pt x="2132" y="1262"/>
                    <a:pt x="2131" y="1266"/>
                  </a:cubicBezTo>
                  <a:cubicBezTo>
                    <a:pt x="2134" y="1274"/>
                    <a:pt x="2136" y="1282"/>
                    <a:pt x="2136" y="1290"/>
                  </a:cubicBezTo>
                  <a:cubicBezTo>
                    <a:pt x="2138" y="1294"/>
                    <a:pt x="2135" y="1299"/>
                    <a:pt x="2138" y="1303"/>
                  </a:cubicBezTo>
                  <a:cubicBezTo>
                    <a:pt x="2139" y="1307"/>
                    <a:pt x="2141" y="1310"/>
                    <a:pt x="2141" y="1315"/>
                  </a:cubicBezTo>
                  <a:cubicBezTo>
                    <a:pt x="2146" y="1317"/>
                    <a:pt x="2138" y="1323"/>
                    <a:pt x="2144" y="1325"/>
                  </a:cubicBezTo>
                  <a:cubicBezTo>
                    <a:pt x="2144" y="1329"/>
                    <a:pt x="2145" y="1333"/>
                    <a:pt x="2147" y="1337"/>
                  </a:cubicBezTo>
                  <a:cubicBezTo>
                    <a:pt x="2145" y="1346"/>
                    <a:pt x="2146" y="1354"/>
                    <a:pt x="2152" y="1361"/>
                  </a:cubicBezTo>
                  <a:cubicBezTo>
                    <a:pt x="2152" y="1370"/>
                    <a:pt x="2155" y="1377"/>
                    <a:pt x="2157" y="1385"/>
                  </a:cubicBezTo>
                  <a:cubicBezTo>
                    <a:pt x="2159" y="1389"/>
                    <a:pt x="2160" y="1393"/>
                    <a:pt x="2159" y="1397"/>
                  </a:cubicBezTo>
                  <a:cubicBezTo>
                    <a:pt x="2162" y="1399"/>
                    <a:pt x="2162" y="1401"/>
                    <a:pt x="2163" y="1403"/>
                  </a:cubicBezTo>
                  <a:cubicBezTo>
                    <a:pt x="2162" y="1405"/>
                    <a:pt x="2164" y="1407"/>
                    <a:pt x="2161" y="1407"/>
                  </a:cubicBezTo>
                  <a:cubicBezTo>
                    <a:pt x="2158" y="1396"/>
                    <a:pt x="2151" y="1385"/>
                    <a:pt x="2142" y="1376"/>
                  </a:cubicBezTo>
                  <a:cubicBezTo>
                    <a:pt x="2143" y="1371"/>
                    <a:pt x="2140" y="1368"/>
                    <a:pt x="2137" y="1364"/>
                  </a:cubicBezTo>
                  <a:cubicBezTo>
                    <a:pt x="2141" y="1357"/>
                    <a:pt x="2131" y="1353"/>
                    <a:pt x="2136" y="1345"/>
                  </a:cubicBezTo>
                  <a:cubicBezTo>
                    <a:pt x="2132" y="1341"/>
                    <a:pt x="2130" y="1336"/>
                    <a:pt x="2130" y="1331"/>
                  </a:cubicBezTo>
                  <a:cubicBezTo>
                    <a:pt x="2126" y="1327"/>
                    <a:pt x="2124" y="1322"/>
                    <a:pt x="2124" y="1316"/>
                  </a:cubicBezTo>
                  <a:cubicBezTo>
                    <a:pt x="2122" y="1312"/>
                    <a:pt x="2121" y="1307"/>
                    <a:pt x="2121" y="1301"/>
                  </a:cubicBezTo>
                  <a:cubicBezTo>
                    <a:pt x="2113" y="1297"/>
                    <a:pt x="2121" y="1290"/>
                    <a:pt x="2113" y="1286"/>
                  </a:cubicBezTo>
                  <a:cubicBezTo>
                    <a:pt x="2115" y="1280"/>
                    <a:pt x="2110" y="1276"/>
                    <a:pt x="2110" y="1271"/>
                  </a:cubicBezTo>
                  <a:cubicBezTo>
                    <a:pt x="2109" y="1265"/>
                    <a:pt x="2105" y="1261"/>
                    <a:pt x="2107" y="1255"/>
                  </a:cubicBezTo>
                  <a:cubicBezTo>
                    <a:pt x="2105" y="1245"/>
                    <a:pt x="2101" y="1235"/>
                    <a:pt x="2099" y="1224"/>
                  </a:cubicBezTo>
                  <a:cubicBezTo>
                    <a:pt x="2097" y="1222"/>
                    <a:pt x="2097" y="1219"/>
                    <a:pt x="2099" y="1216"/>
                  </a:cubicBezTo>
                  <a:cubicBezTo>
                    <a:pt x="2096" y="1214"/>
                    <a:pt x="2095" y="1212"/>
                    <a:pt x="2096" y="1209"/>
                  </a:cubicBezTo>
                  <a:cubicBezTo>
                    <a:pt x="2094" y="1204"/>
                    <a:pt x="2093" y="1199"/>
                    <a:pt x="2093" y="1194"/>
                  </a:cubicBezTo>
                  <a:cubicBezTo>
                    <a:pt x="2089" y="1184"/>
                    <a:pt x="2090" y="1172"/>
                    <a:pt x="2085" y="1162"/>
                  </a:cubicBezTo>
                  <a:cubicBezTo>
                    <a:pt x="2087" y="1152"/>
                    <a:pt x="2078" y="1143"/>
                    <a:pt x="2079" y="1132"/>
                  </a:cubicBezTo>
                  <a:cubicBezTo>
                    <a:pt x="2075" y="1130"/>
                    <a:pt x="2077" y="1127"/>
                    <a:pt x="2076" y="1125"/>
                  </a:cubicBezTo>
                  <a:cubicBezTo>
                    <a:pt x="2074" y="1123"/>
                    <a:pt x="2075" y="1120"/>
                    <a:pt x="2073" y="1118"/>
                  </a:cubicBezTo>
                  <a:cubicBezTo>
                    <a:pt x="2074" y="1112"/>
                    <a:pt x="2070" y="1107"/>
                    <a:pt x="2071" y="1101"/>
                  </a:cubicBezTo>
                  <a:cubicBezTo>
                    <a:pt x="2068" y="1091"/>
                    <a:pt x="2068" y="1080"/>
                    <a:pt x="2065" y="1070"/>
                  </a:cubicBezTo>
                  <a:cubicBezTo>
                    <a:pt x="2061" y="1060"/>
                    <a:pt x="2060" y="1049"/>
                    <a:pt x="2054" y="1040"/>
                  </a:cubicBezTo>
                  <a:cubicBezTo>
                    <a:pt x="2055" y="1029"/>
                    <a:pt x="2050" y="1019"/>
                    <a:pt x="2048" y="1009"/>
                  </a:cubicBezTo>
                  <a:cubicBezTo>
                    <a:pt x="2043" y="999"/>
                    <a:pt x="2041" y="989"/>
                    <a:pt x="2034" y="979"/>
                  </a:cubicBezTo>
                  <a:cubicBezTo>
                    <a:pt x="2034" y="969"/>
                    <a:pt x="2024" y="960"/>
                    <a:pt x="2025" y="949"/>
                  </a:cubicBezTo>
                  <a:cubicBezTo>
                    <a:pt x="2018" y="940"/>
                    <a:pt x="2017" y="929"/>
                    <a:pt x="2011" y="919"/>
                  </a:cubicBezTo>
                  <a:cubicBezTo>
                    <a:pt x="2011" y="914"/>
                    <a:pt x="2003" y="910"/>
                    <a:pt x="2005" y="905"/>
                  </a:cubicBezTo>
                  <a:cubicBezTo>
                    <a:pt x="2000" y="900"/>
                    <a:pt x="2001" y="894"/>
                    <a:pt x="1994" y="890"/>
                  </a:cubicBezTo>
                  <a:cubicBezTo>
                    <a:pt x="1995" y="884"/>
                    <a:pt x="1984" y="881"/>
                    <a:pt x="1985" y="876"/>
                  </a:cubicBezTo>
                  <a:cubicBezTo>
                    <a:pt x="1977" y="872"/>
                    <a:pt x="1977" y="866"/>
                    <a:pt x="1971" y="861"/>
                  </a:cubicBezTo>
                  <a:cubicBezTo>
                    <a:pt x="1969" y="864"/>
                    <a:pt x="1969" y="858"/>
                    <a:pt x="1966" y="861"/>
                  </a:cubicBezTo>
                  <a:cubicBezTo>
                    <a:pt x="1962" y="860"/>
                    <a:pt x="1964" y="851"/>
                    <a:pt x="1959" y="856"/>
                  </a:cubicBezTo>
                  <a:cubicBezTo>
                    <a:pt x="1977" y="876"/>
                    <a:pt x="1995" y="896"/>
                    <a:pt x="2001" y="918"/>
                  </a:cubicBezTo>
                  <a:cubicBezTo>
                    <a:pt x="2010" y="928"/>
                    <a:pt x="2009" y="940"/>
                    <a:pt x="2017" y="949"/>
                  </a:cubicBezTo>
                  <a:cubicBezTo>
                    <a:pt x="2018" y="955"/>
                    <a:pt x="2021" y="960"/>
                    <a:pt x="2022" y="966"/>
                  </a:cubicBezTo>
                  <a:cubicBezTo>
                    <a:pt x="2026" y="968"/>
                    <a:pt x="2021" y="972"/>
                    <a:pt x="2027" y="974"/>
                  </a:cubicBezTo>
                  <a:cubicBezTo>
                    <a:pt x="2020" y="979"/>
                    <a:pt x="2032" y="979"/>
                    <a:pt x="2029" y="983"/>
                  </a:cubicBezTo>
                  <a:cubicBezTo>
                    <a:pt x="2029" y="989"/>
                    <a:pt x="2036" y="993"/>
                    <a:pt x="2034" y="1000"/>
                  </a:cubicBezTo>
                  <a:cubicBezTo>
                    <a:pt x="2039" y="1004"/>
                    <a:pt x="2038" y="1010"/>
                    <a:pt x="2041" y="1015"/>
                  </a:cubicBezTo>
                  <a:cubicBezTo>
                    <a:pt x="2041" y="1018"/>
                    <a:pt x="2041" y="1021"/>
                    <a:pt x="2045" y="1023"/>
                  </a:cubicBezTo>
                  <a:cubicBezTo>
                    <a:pt x="2040" y="1027"/>
                    <a:pt x="2046" y="1029"/>
                    <a:pt x="2046" y="1032"/>
                  </a:cubicBezTo>
                  <a:cubicBezTo>
                    <a:pt x="2047" y="1038"/>
                    <a:pt x="2049" y="1044"/>
                    <a:pt x="2050" y="1050"/>
                  </a:cubicBezTo>
                  <a:cubicBezTo>
                    <a:pt x="2052" y="1055"/>
                    <a:pt x="2054" y="1061"/>
                    <a:pt x="2055" y="1066"/>
                  </a:cubicBezTo>
                  <a:cubicBezTo>
                    <a:pt x="2059" y="1068"/>
                    <a:pt x="2053" y="1073"/>
                    <a:pt x="2057" y="1075"/>
                  </a:cubicBezTo>
                  <a:cubicBezTo>
                    <a:pt x="2059" y="1078"/>
                    <a:pt x="2059" y="1081"/>
                    <a:pt x="2058" y="1084"/>
                  </a:cubicBezTo>
                  <a:cubicBezTo>
                    <a:pt x="2064" y="1089"/>
                    <a:pt x="2058" y="1096"/>
                    <a:pt x="2063" y="1101"/>
                  </a:cubicBezTo>
                  <a:cubicBezTo>
                    <a:pt x="2061" y="1107"/>
                    <a:pt x="2068" y="1112"/>
                    <a:pt x="2064" y="1119"/>
                  </a:cubicBezTo>
                  <a:cubicBezTo>
                    <a:pt x="2072" y="1129"/>
                    <a:pt x="2069" y="1142"/>
                    <a:pt x="2077" y="1151"/>
                  </a:cubicBezTo>
                  <a:cubicBezTo>
                    <a:pt x="2074" y="1155"/>
                    <a:pt x="2077" y="1157"/>
                    <a:pt x="2077" y="1159"/>
                  </a:cubicBezTo>
                  <a:cubicBezTo>
                    <a:pt x="2076" y="1163"/>
                    <a:pt x="2077" y="1166"/>
                    <a:pt x="2078" y="1168"/>
                  </a:cubicBezTo>
                  <a:cubicBezTo>
                    <a:pt x="2080" y="1174"/>
                    <a:pt x="2079" y="1180"/>
                    <a:pt x="2083" y="1185"/>
                  </a:cubicBezTo>
                  <a:cubicBezTo>
                    <a:pt x="2082" y="1197"/>
                    <a:pt x="2088" y="1207"/>
                    <a:pt x="2090" y="1218"/>
                  </a:cubicBezTo>
                  <a:cubicBezTo>
                    <a:pt x="2089" y="1224"/>
                    <a:pt x="2093" y="1229"/>
                    <a:pt x="2092" y="1235"/>
                  </a:cubicBezTo>
                  <a:cubicBezTo>
                    <a:pt x="2095" y="1237"/>
                    <a:pt x="2096" y="1239"/>
                    <a:pt x="2095" y="1242"/>
                  </a:cubicBezTo>
                  <a:cubicBezTo>
                    <a:pt x="2091" y="1246"/>
                    <a:pt x="2099" y="1248"/>
                    <a:pt x="2097" y="1251"/>
                  </a:cubicBezTo>
                  <a:cubicBezTo>
                    <a:pt x="2102" y="1256"/>
                    <a:pt x="2097" y="1263"/>
                    <a:pt x="2102" y="1267"/>
                  </a:cubicBezTo>
                  <a:cubicBezTo>
                    <a:pt x="2104" y="1270"/>
                    <a:pt x="2101" y="1273"/>
                    <a:pt x="2101" y="1275"/>
                  </a:cubicBezTo>
                  <a:cubicBezTo>
                    <a:pt x="2107" y="1277"/>
                    <a:pt x="2103" y="1281"/>
                    <a:pt x="2106" y="1284"/>
                  </a:cubicBezTo>
                  <a:cubicBezTo>
                    <a:pt x="2106" y="1290"/>
                    <a:pt x="2110" y="1295"/>
                    <a:pt x="2111" y="1300"/>
                  </a:cubicBezTo>
                  <a:cubicBezTo>
                    <a:pt x="2113" y="1305"/>
                    <a:pt x="2109" y="1312"/>
                    <a:pt x="2116" y="1316"/>
                  </a:cubicBezTo>
                  <a:cubicBezTo>
                    <a:pt x="2117" y="1328"/>
                    <a:pt x="2122" y="1338"/>
                    <a:pt x="2126" y="1349"/>
                  </a:cubicBezTo>
                  <a:cubicBezTo>
                    <a:pt x="2128" y="1351"/>
                    <a:pt x="2124" y="1355"/>
                    <a:pt x="2129" y="1356"/>
                  </a:cubicBezTo>
                  <a:cubicBezTo>
                    <a:pt x="2132" y="1359"/>
                    <a:pt x="2126" y="1363"/>
                    <a:pt x="2131" y="1365"/>
                  </a:cubicBezTo>
                  <a:cubicBezTo>
                    <a:pt x="2132" y="1371"/>
                    <a:pt x="2136" y="1376"/>
                    <a:pt x="2135" y="1382"/>
                  </a:cubicBezTo>
                  <a:cubicBezTo>
                    <a:pt x="2142" y="1385"/>
                    <a:pt x="2140" y="1389"/>
                    <a:pt x="2147" y="1392"/>
                  </a:cubicBezTo>
                  <a:cubicBezTo>
                    <a:pt x="2145" y="1399"/>
                    <a:pt x="2151" y="1404"/>
                    <a:pt x="2154" y="1410"/>
                  </a:cubicBezTo>
                  <a:cubicBezTo>
                    <a:pt x="2154" y="1416"/>
                    <a:pt x="2163" y="1420"/>
                    <a:pt x="2160" y="1427"/>
                  </a:cubicBezTo>
                  <a:cubicBezTo>
                    <a:pt x="2169" y="1438"/>
                    <a:pt x="2170" y="1451"/>
                    <a:pt x="2181" y="1462"/>
                  </a:cubicBezTo>
                  <a:cubicBezTo>
                    <a:pt x="2181" y="1465"/>
                    <a:pt x="2183" y="1468"/>
                    <a:pt x="2186" y="1471"/>
                  </a:cubicBezTo>
                  <a:cubicBezTo>
                    <a:pt x="2182" y="1475"/>
                    <a:pt x="2196" y="1475"/>
                    <a:pt x="2191" y="1479"/>
                  </a:cubicBezTo>
                  <a:cubicBezTo>
                    <a:pt x="2193" y="1482"/>
                    <a:pt x="2194" y="1485"/>
                    <a:pt x="2196" y="1488"/>
                  </a:cubicBezTo>
                  <a:cubicBezTo>
                    <a:pt x="2195" y="1491"/>
                    <a:pt x="2203" y="1492"/>
                    <a:pt x="2201" y="1496"/>
                  </a:cubicBezTo>
                  <a:cubicBezTo>
                    <a:pt x="2199" y="1500"/>
                    <a:pt x="2206" y="1501"/>
                    <a:pt x="2206" y="1504"/>
                  </a:cubicBezTo>
                  <a:cubicBezTo>
                    <a:pt x="2208" y="1507"/>
                    <a:pt x="2208" y="1510"/>
                    <a:pt x="2211" y="1513"/>
                  </a:cubicBezTo>
                  <a:cubicBezTo>
                    <a:pt x="2218" y="1518"/>
                    <a:pt x="2215" y="1526"/>
                    <a:pt x="2225" y="1530"/>
                  </a:cubicBezTo>
                  <a:cubicBezTo>
                    <a:pt x="2225" y="1535"/>
                    <a:pt x="2224" y="1539"/>
                    <a:pt x="2230" y="1542"/>
                  </a:cubicBezTo>
                  <a:cubicBezTo>
                    <a:pt x="2229" y="1544"/>
                    <a:pt x="2231" y="1545"/>
                    <a:pt x="2230" y="1547"/>
                  </a:cubicBezTo>
                  <a:cubicBezTo>
                    <a:pt x="2228" y="1546"/>
                    <a:pt x="2226" y="1544"/>
                    <a:pt x="2225" y="1546"/>
                  </a:cubicBezTo>
                  <a:cubicBezTo>
                    <a:pt x="2228" y="1549"/>
                    <a:pt x="2237" y="1551"/>
                    <a:pt x="2235" y="1555"/>
                  </a:cubicBezTo>
                  <a:cubicBezTo>
                    <a:pt x="2214" y="1538"/>
                    <a:pt x="2179" y="1530"/>
                    <a:pt x="2172" y="1508"/>
                  </a:cubicBezTo>
                  <a:cubicBezTo>
                    <a:pt x="2164" y="1514"/>
                    <a:pt x="2156" y="1498"/>
                    <a:pt x="2149" y="1498"/>
                  </a:cubicBezTo>
                  <a:cubicBezTo>
                    <a:pt x="2149" y="1493"/>
                    <a:pt x="2141" y="1489"/>
                    <a:pt x="2142" y="1483"/>
                  </a:cubicBezTo>
                  <a:cubicBezTo>
                    <a:pt x="2125" y="1474"/>
                    <a:pt x="2126" y="1462"/>
                    <a:pt x="2112" y="1453"/>
                  </a:cubicBezTo>
                  <a:cubicBezTo>
                    <a:pt x="2112" y="1446"/>
                    <a:pt x="2101" y="1442"/>
                    <a:pt x="2099" y="1436"/>
                  </a:cubicBezTo>
                  <a:cubicBezTo>
                    <a:pt x="2094" y="1431"/>
                    <a:pt x="2090" y="1425"/>
                    <a:pt x="2086" y="1420"/>
                  </a:cubicBezTo>
                  <a:cubicBezTo>
                    <a:pt x="2080" y="1415"/>
                    <a:pt x="2079" y="1409"/>
                    <a:pt x="2074" y="1404"/>
                  </a:cubicBezTo>
                  <a:cubicBezTo>
                    <a:pt x="2072" y="1398"/>
                    <a:pt x="2064" y="1393"/>
                    <a:pt x="2064" y="1387"/>
                  </a:cubicBezTo>
                  <a:cubicBezTo>
                    <a:pt x="2056" y="1376"/>
                    <a:pt x="2054" y="1364"/>
                    <a:pt x="2048" y="1352"/>
                  </a:cubicBezTo>
                  <a:cubicBezTo>
                    <a:pt x="2048" y="1346"/>
                    <a:pt x="2039" y="1341"/>
                    <a:pt x="2041" y="1335"/>
                  </a:cubicBezTo>
                  <a:cubicBezTo>
                    <a:pt x="2038" y="1329"/>
                    <a:pt x="2034" y="1324"/>
                    <a:pt x="2034" y="1317"/>
                  </a:cubicBezTo>
                  <a:cubicBezTo>
                    <a:pt x="2029" y="1312"/>
                    <a:pt x="2033" y="1305"/>
                    <a:pt x="2025" y="1300"/>
                  </a:cubicBezTo>
                  <a:cubicBezTo>
                    <a:pt x="2026" y="1294"/>
                    <a:pt x="2021" y="1288"/>
                    <a:pt x="2018" y="1283"/>
                  </a:cubicBezTo>
                  <a:cubicBezTo>
                    <a:pt x="2017" y="1277"/>
                    <a:pt x="2010" y="1272"/>
                    <a:pt x="2011" y="1265"/>
                  </a:cubicBezTo>
                  <a:cubicBezTo>
                    <a:pt x="2006" y="1263"/>
                    <a:pt x="2010" y="1259"/>
                    <a:pt x="2010" y="1256"/>
                  </a:cubicBezTo>
                  <a:cubicBezTo>
                    <a:pt x="2002" y="1254"/>
                    <a:pt x="2007" y="1250"/>
                    <a:pt x="2005" y="1248"/>
                  </a:cubicBezTo>
                  <a:cubicBezTo>
                    <a:pt x="2007" y="1244"/>
                    <a:pt x="1999" y="1242"/>
                    <a:pt x="2000" y="1239"/>
                  </a:cubicBezTo>
                  <a:cubicBezTo>
                    <a:pt x="2001" y="1236"/>
                    <a:pt x="2000" y="1233"/>
                    <a:pt x="1998" y="1230"/>
                  </a:cubicBezTo>
                  <a:cubicBezTo>
                    <a:pt x="1997" y="1224"/>
                    <a:pt x="1992" y="1219"/>
                    <a:pt x="1991" y="1213"/>
                  </a:cubicBezTo>
                  <a:cubicBezTo>
                    <a:pt x="1986" y="1207"/>
                    <a:pt x="1987" y="1201"/>
                    <a:pt x="1982" y="1196"/>
                  </a:cubicBezTo>
                  <a:cubicBezTo>
                    <a:pt x="1985" y="1192"/>
                    <a:pt x="1973" y="1191"/>
                    <a:pt x="1980" y="1187"/>
                  </a:cubicBezTo>
                  <a:cubicBezTo>
                    <a:pt x="1974" y="1185"/>
                    <a:pt x="1979" y="1181"/>
                    <a:pt x="1975" y="1178"/>
                  </a:cubicBezTo>
                  <a:cubicBezTo>
                    <a:pt x="1971" y="1166"/>
                    <a:pt x="1964" y="1155"/>
                    <a:pt x="1959" y="1144"/>
                  </a:cubicBezTo>
                  <a:cubicBezTo>
                    <a:pt x="1950" y="1133"/>
                    <a:pt x="1946" y="1121"/>
                    <a:pt x="1939" y="1110"/>
                  </a:cubicBezTo>
                  <a:cubicBezTo>
                    <a:pt x="1933" y="1099"/>
                    <a:pt x="1930" y="1086"/>
                    <a:pt x="1920" y="1076"/>
                  </a:cubicBezTo>
                  <a:cubicBezTo>
                    <a:pt x="1922" y="1072"/>
                    <a:pt x="1915" y="1071"/>
                    <a:pt x="1915" y="1067"/>
                  </a:cubicBezTo>
                  <a:cubicBezTo>
                    <a:pt x="1916" y="1064"/>
                    <a:pt x="1913" y="1062"/>
                    <a:pt x="1910" y="1059"/>
                  </a:cubicBezTo>
                  <a:cubicBezTo>
                    <a:pt x="1911" y="1053"/>
                    <a:pt x="1902" y="1048"/>
                    <a:pt x="1904" y="1041"/>
                  </a:cubicBezTo>
                  <a:cubicBezTo>
                    <a:pt x="1892" y="1031"/>
                    <a:pt x="1893" y="1019"/>
                    <a:pt x="1878" y="1009"/>
                  </a:cubicBezTo>
                  <a:cubicBezTo>
                    <a:pt x="1878" y="1003"/>
                    <a:pt x="1868" y="998"/>
                    <a:pt x="1868" y="992"/>
                  </a:cubicBezTo>
                  <a:cubicBezTo>
                    <a:pt x="1862" y="990"/>
                    <a:pt x="1866" y="986"/>
                    <a:pt x="1861" y="984"/>
                  </a:cubicBezTo>
                  <a:cubicBezTo>
                    <a:pt x="1861" y="981"/>
                    <a:pt x="1854" y="979"/>
                    <a:pt x="1856" y="976"/>
                  </a:cubicBezTo>
                  <a:cubicBezTo>
                    <a:pt x="1845" y="965"/>
                    <a:pt x="1841" y="953"/>
                    <a:pt x="1824" y="944"/>
                  </a:cubicBezTo>
                  <a:cubicBezTo>
                    <a:pt x="1824" y="940"/>
                    <a:pt x="1820" y="937"/>
                    <a:pt x="1816" y="933"/>
                  </a:cubicBezTo>
                  <a:cubicBezTo>
                    <a:pt x="1813" y="930"/>
                    <a:pt x="1811" y="926"/>
                    <a:pt x="1807" y="922"/>
                  </a:cubicBezTo>
                  <a:cubicBezTo>
                    <a:pt x="1803" y="914"/>
                    <a:pt x="1793" y="907"/>
                    <a:pt x="1786" y="900"/>
                  </a:cubicBezTo>
                  <a:cubicBezTo>
                    <a:pt x="1769" y="886"/>
                    <a:pt x="1751" y="872"/>
                    <a:pt x="1738" y="858"/>
                  </a:cubicBezTo>
                  <a:cubicBezTo>
                    <a:pt x="1733" y="862"/>
                    <a:pt x="1730" y="852"/>
                    <a:pt x="1727" y="851"/>
                  </a:cubicBezTo>
                  <a:cubicBezTo>
                    <a:pt x="1723" y="854"/>
                    <a:pt x="1718" y="846"/>
                    <a:pt x="1715" y="853"/>
                  </a:cubicBezTo>
                  <a:cubicBezTo>
                    <a:pt x="1713" y="856"/>
                    <a:pt x="1719" y="857"/>
                    <a:pt x="1718" y="860"/>
                  </a:cubicBezTo>
                  <a:cubicBezTo>
                    <a:pt x="1722" y="864"/>
                    <a:pt x="1725" y="865"/>
                    <a:pt x="1728" y="864"/>
                  </a:cubicBezTo>
                  <a:cubicBezTo>
                    <a:pt x="1727" y="868"/>
                    <a:pt x="1731" y="868"/>
                    <a:pt x="1734" y="868"/>
                  </a:cubicBezTo>
                  <a:cubicBezTo>
                    <a:pt x="1731" y="873"/>
                    <a:pt x="1738" y="868"/>
                    <a:pt x="1741" y="873"/>
                  </a:cubicBezTo>
                  <a:cubicBezTo>
                    <a:pt x="1747" y="880"/>
                    <a:pt x="1753" y="883"/>
                    <a:pt x="1765" y="892"/>
                  </a:cubicBezTo>
                  <a:cubicBezTo>
                    <a:pt x="1771" y="901"/>
                    <a:pt x="1784" y="909"/>
                    <a:pt x="1792" y="918"/>
                  </a:cubicBezTo>
                  <a:cubicBezTo>
                    <a:pt x="1796" y="922"/>
                    <a:pt x="1797" y="927"/>
                    <a:pt x="1804" y="931"/>
                  </a:cubicBezTo>
                  <a:cubicBezTo>
                    <a:pt x="1804" y="936"/>
                    <a:pt x="1814" y="939"/>
                    <a:pt x="1813" y="945"/>
                  </a:cubicBezTo>
                  <a:cubicBezTo>
                    <a:pt x="1828" y="952"/>
                    <a:pt x="1830" y="962"/>
                    <a:pt x="1841" y="971"/>
                  </a:cubicBezTo>
                  <a:cubicBezTo>
                    <a:pt x="1849" y="979"/>
                    <a:pt x="1851" y="990"/>
                    <a:pt x="1862" y="998"/>
                  </a:cubicBezTo>
                  <a:cubicBezTo>
                    <a:pt x="1862" y="1003"/>
                    <a:pt x="1872" y="1006"/>
                    <a:pt x="1871" y="1012"/>
                  </a:cubicBezTo>
                  <a:cubicBezTo>
                    <a:pt x="1878" y="1016"/>
                    <a:pt x="1877" y="1021"/>
                    <a:pt x="1883" y="1025"/>
                  </a:cubicBezTo>
                  <a:cubicBezTo>
                    <a:pt x="1881" y="1028"/>
                    <a:pt x="1887" y="1030"/>
                    <a:pt x="1886" y="1032"/>
                  </a:cubicBezTo>
                  <a:cubicBezTo>
                    <a:pt x="1888" y="1035"/>
                    <a:pt x="1888" y="1037"/>
                    <a:pt x="1892" y="1039"/>
                  </a:cubicBezTo>
                  <a:cubicBezTo>
                    <a:pt x="1891" y="1045"/>
                    <a:pt x="1897" y="1049"/>
                    <a:pt x="1898" y="1054"/>
                  </a:cubicBezTo>
                  <a:cubicBezTo>
                    <a:pt x="1902" y="1058"/>
                    <a:pt x="1902" y="1063"/>
                    <a:pt x="1907" y="1067"/>
                  </a:cubicBezTo>
                  <a:cubicBezTo>
                    <a:pt x="1910" y="1072"/>
                    <a:pt x="1909" y="1078"/>
                    <a:pt x="1916" y="1081"/>
                  </a:cubicBezTo>
                  <a:cubicBezTo>
                    <a:pt x="1916" y="1087"/>
                    <a:pt x="1923" y="1091"/>
                    <a:pt x="1922" y="1096"/>
                  </a:cubicBezTo>
                  <a:cubicBezTo>
                    <a:pt x="1928" y="1100"/>
                    <a:pt x="1925" y="1106"/>
                    <a:pt x="1931" y="1110"/>
                  </a:cubicBezTo>
                  <a:cubicBezTo>
                    <a:pt x="1930" y="1115"/>
                    <a:pt x="1936" y="1119"/>
                    <a:pt x="1938" y="1124"/>
                  </a:cubicBezTo>
                  <a:cubicBezTo>
                    <a:pt x="1942" y="1129"/>
                    <a:pt x="1942" y="1134"/>
                    <a:pt x="1947" y="1138"/>
                  </a:cubicBezTo>
                  <a:cubicBezTo>
                    <a:pt x="1945" y="1144"/>
                    <a:pt x="1956" y="1147"/>
                    <a:pt x="1953" y="1153"/>
                  </a:cubicBezTo>
                  <a:cubicBezTo>
                    <a:pt x="1951" y="1156"/>
                    <a:pt x="1956" y="1157"/>
                    <a:pt x="1959" y="1159"/>
                  </a:cubicBezTo>
                  <a:cubicBezTo>
                    <a:pt x="1957" y="1163"/>
                    <a:pt x="1959" y="1166"/>
                    <a:pt x="1964" y="1168"/>
                  </a:cubicBezTo>
                  <a:cubicBezTo>
                    <a:pt x="1964" y="1176"/>
                    <a:pt x="1969" y="1184"/>
                    <a:pt x="1971" y="1191"/>
                  </a:cubicBezTo>
                  <a:cubicBezTo>
                    <a:pt x="1974" y="1195"/>
                    <a:pt x="1974" y="1199"/>
                    <a:pt x="1977" y="1203"/>
                  </a:cubicBezTo>
                  <a:cubicBezTo>
                    <a:pt x="1973" y="1208"/>
                    <a:pt x="1985" y="1211"/>
                    <a:pt x="1981" y="1216"/>
                  </a:cubicBezTo>
                  <a:cubicBezTo>
                    <a:pt x="1987" y="1224"/>
                    <a:pt x="1987" y="1233"/>
                    <a:pt x="1994" y="1240"/>
                  </a:cubicBezTo>
                  <a:cubicBezTo>
                    <a:pt x="1993" y="1245"/>
                    <a:pt x="1995" y="1248"/>
                    <a:pt x="1999" y="1252"/>
                  </a:cubicBezTo>
                  <a:cubicBezTo>
                    <a:pt x="1995" y="1257"/>
                    <a:pt x="2000" y="1261"/>
                    <a:pt x="2004" y="1265"/>
                  </a:cubicBezTo>
                  <a:cubicBezTo>
                    <a:pt x="2000" y="1270"/>
                    <a:pt x="2006" y="1273"/>
                    <a:pt x="2006" y="1277"/>
                  </a:cubicBezTo>
                  <a:cubicBezTo>
                    <a:pt x="2007" y="1281"/>
                    <a:pt x="2012" y="1284"/>
                    <a:pt x="2011" y="1289"/>
                  </a:cubicBezTo>
                  <a:cubicBezTo>
                    <a:pt x="2015" y="1292"/>
                    <a:pt x="2011" y="1297"/>
                    <a:pt x="2017" y="1300"/>
                  </a:cubicBezTo>
                  <a:cubicBezTo>
                    <a:pt x="2020" y="1304"/>
                    <a:pt x="2019" y="1309"/>
                    <a:pt x="2024" y="1313"/>
                  </a:cubicBezTo>
                  <a:cubicBezTo>
                    <a:pt x="2026" y="1322"/>
                    <a:pt x="2030" y="1330"/>
                    <a:pt x="2034" y="1338"/>
                  </a:cubicBezTo>
                  <a:cubicBezTo>
                    <a:pt x="2034" y="1342"/>
                    <a:pt x="2039" y="1345"/>
                    <a:pt x="2039" y="1349"/>
                  </a:cubicBezTo>
                  <a:cubicBezTo>
                    <a:pt x="2041" y="1351"/>
                    <a:pt x="2041" y="1353"/>
                    <a:pt x="2040" y="1355"/>
                  </a:cubicBezTo>
                  <a:cubicBezTo>
                    <a:pt x="2042" y="1357"/>
                    <a:pt x="2043" y="1361"/>
                    <a:pt x="2040" y="1360"/>
                  </a:cubicBezTo>
                  <a:cubicBezTo>
                    <a:pt x="2035" y="1341"/>
                    <a:pt x="2017" y="1324"/>
                    <a:pt x="2011" y="1304"/>
                  </a:cubicBezTo>
                  <a:cubicBezTo>
                    <a:pt x="2005" y="1300"/>
                    <a:pt x="2009" y="1294"/>
                    <a:pt x="2002" y="1291"/>
                  </a:cubicBezTo>
                  <a:cubicBezTo>
                    <a:pt x="2002" y="1285"/>
                    <a:pt x="1997" y="1281"/>
                    <a:pt x="1996" y="1276"/>
                  </a:cubicBezTo>
                  <a:cubicBezTo>
                    <a:pt x="1989" y="1272"/>
                    <a:pt x="1992" y="1266"/>
                    <a:pt x="1987" y="1262"/>
                  </a:cubicBezTo>
                  <a:cubicBezTo>
                    <a:pt x="1984" y="1257"/>
                    <a:pt x="1980" y="1253"/>
                    <a:pt x="1978" y="1248"/>
                  </a:cubicBezTo>
                  <a:cubicBezTo>
                    <a:pt x="1980" y="1245"/>
                    <a:pt x="1974" y="1244"/>
                    <a:pt x="1975" y="1241"/>
                  </a:cubicBezTo>
                  <a:cubicBezTo>
                    <a:pt x="1973" y="1239"/>
                    <a:pt x="1973" y="1236"/>
                    <a:pt x="1969" y="1234"/>
                  </a:cubicBezTo>
                  <a:cubicBezTo>
                    <a:pt x="1969" y="1229"/>
                    <a:pt x="1964" y="1225"/>
                    <a:pt x="1963" y="1220"/>
                  </a:cubicBezTo>
                  <a:cubicBezTo>
                    <a:pt x="1960" y="1210"/>
                    <a:pt x="1952" y="1201"/>
                    <a:pt x="1948" y="1191"/>
                  </a:cubicBezTo>
                  <a:cubicBezTo>
                    <a:pt x="1943" y="1182"/>
                    <a:pt x="1936" y="1173"/>
                    <a:pt x="1933" y="1163"/>
                  </a:cubicBezTo>
                  <a:cubicBezTo>
                    <a:pt x="1925" y="1159"/>
                    <a:pt x="1927" y="1154"/>
                    <a:pt x="1924" y="1149"/>
                  </a:cubicBezTo>
                  <a:cubicBezTo>
                    <a:pt x="1919" y="1145"/>
                    <a:pt x="1917" y="1140"/>
                    <a:pt x="1918" y="1135"/>
                  </a:cubicBezTo>
                  <a:cubicBezTo>
                    <a:pt x="1911" y="1130"/>
                    <a:pt x="1906" y="1125"/>
                    <a:pt x="1907" y="1119"/>
                  </a:cubicBezTo>
                  <a:cubicBezTo>
                    <a:pt x="1903" y="1118"/>
                    <a:pt x="1901" y="1115"/>
                    <a:pt x="1901" y="1113"/>
                  </a:cubicBezTo>
                  <a:cubicBezTo>
                    <a:pt x="1901" y="1110"/>
                    <a:pt x="1894" y="1108"/>
                    <a:pt x="1896" y="1104"/>
                  </a:cubicBezTo>
                  <a:cubicBezTo>
                    <a:pt x="1889" y="1094"/>
                    <a:pt x="1882" y="1083"/>
                    <a:pt x="1875" y="1072"/>
                  </a:cubicBezTo>
                  <a:cubicBezTo>
                    <a:pt x="1867" y="1062"/>
                    <a:pt x="1864" y="1052"/>
                    <a:pt x="1853" y="1042"/>
                  </a:cubicBezTo>
                  <a:cubicBezTo>
                    <a:pt x="1848" y="1031"/>
                    <a:pt x="1842" y="1020"/>
                    <a:pt x="1833" y="1010"/>
                  </a:cubicBezTo>
                  <a:cubicBezTo>
                    <a:pt x="1831" y="999"/>
                    <a:pt x="1817" y="990"/>
                    <a:pt x="1811" y="980"/>
                  </a:cubicBezTo>
                  <a:cubicBezTo>
                    <a:pt x="1800" y="970"/>
                    <a:pt x="1795" y="959"/>
                    <a:pt x="1781" y="950"/>
                  </a:cubicBezTo>
                  <a:cubicBezTo>
                    <a:pt x="1783" y="947"/>
                    <a:pt x="1778" y="945"/>
                    <a:pt x="1775" y="943"/>
                  </a:cubicBezTo>
                  <a:cubicBezTo>
                    <a:pt x="1769" y="941"/>
                    <a:pt x="1772" y="937"/>
                    <a:pt x="1767" y="935"/>
                  </a:cubicBezTo>
                  <a:cubicBezTo>
                    <a:pt x="1762" y="931"/>
                    <a:pt x="1759" y="925"/>
                    <a:pt x="1751" y="921"/>
                  </a:cubicBezTo>
                  <a:cubicBezTo>
                    <a:pt x="1745" y="914"/>
                    <a:pt x="1728" y="905"/>
                    <a:pt x="1718" y="895"/>
                  </a:cubicBezTo>
                  <a:cubicBezTo>
                    <a:pt x="1713" y="899"/>
                    <a:pt x="1720" y="901"/>
                    <a:pt x="1723" y="903"/>
                  </a:cubicBezTo>
                  <a:cubicBezTo>
                    <a:pt x="1727" y="906"/>
                    <a:pt x="1731" y="908"/>
                    <a:pt x="1734" y="910"/>
                  </a:cubicBezTo>
                  <a:cubicBezTo>
                    <a:pt x="1731" y="919"/>
                    <a:pt x="1746" y="915"/>
                    <a:pt x="1746" y="924"/>
                  </a:cubicBezTo>
                  <a:cubicBezTo>
                    <a:pt x="1759" y="934"/>
                    <a:pt x="1769" y="945"/>
                    <a:pt x="1780" y="956"/>
                  </a:cubicBezTo>
                  <a:cubicBezTo>
                    <a:pt x="1787" y="961"/>
                    <a:pt x="1788" y="967"/>
                    <a:pt x="1795" y="972"/>
                  </a:cubicBezTo>
                  <a:cubicBezTo>
                    <a:pt x="1795" y="975"/>
                    <a:pt x="1802" y="977"/>
                    <a:pt x="1800" y="980"/>
                  </a:cubicBezTo>
                  <a:cubicBezTo>
                    <a:pt x="1802" y="983"/>
                    <a:pt x="1811" y="985"/>
                    <a:pt x="1808" y="988"/>
                  </a:cubicBezTo>
                  <a:cubicBezTo>
                    <a:pt x="1819" y="999"/>
                    <a:pt x="1822" y="1012"/>
                    <a:pt x="1835" y="1022"/>
                  </a:cubicBezTo>
                  <a:cubicBezTo>
                    <a:pt x="1834" y="1025"/>
                    <a:pt x="1837" y="1026"/>
                    <a:pt x="1836" y="1028"/>
                  </a:cubicBezTo>
                  <a:cubicBezTo>
                    <a:pt x="1835" y="1031"/>
                    <a:pt x="1838" y="1032"/>
                    <a:pt x="1841" y="1034"/>
                  </a:cubicBezTo>
                  <a:cubicBezTo>
                    <a:pt x="1843" y="1038"/>
                    <a:pt x="1847" y="1042"/>
                    <a:pt x="1848" y="1046"/>
                  </a:cubicBezTo>
                  <a:cubicBezTo>
                    <a:pt x="1855" y="1054"/>
                    <a:pt x="1858" y="1062"/>
                    <a:pt x="1864" y="1070"/>
                  </a:cubicBezTo>
                  <a:cubicBezTo>
                    <a:pt x="1873" y="1077"/>
                    <a:pt x="1874" y="1086"/>
                    <a:pt x="1879" y="1094"/>
                  </a:cubicBezTo>
                  <a:cubicBezTo>
                    <a:pt x="1885" y="1102"/>
                    <a:pt x="1891" y="1110"/>
                    <a:pt x="1894" y="1119"/>
                  </a:cubicBezTo>
                  <a:cubicBezTo>
                    <a:pt x="1902" y="1126"/>
                    <a:pt x="1905" y="1135"/>
                    <a:pt x="1910" y="1142"/>
                  </a:cubicBezTo>
                  <a:cubicBezTo>
                    <a:pt x="1914" y="1151"/>
                    <a:pt x="1920" y="1159"/>
                    <a:pt x="1924" y="1168"/>
                  </a:cubicBezTo>
                  <a:cubicBezTo>
                    <a:pt x="1929" y="1176"/>
                    <a:pt x="1935" y="1184"/>
                    <a:pt x="1940" y="1191"/>
                  </a:cubicBezTo>
                  <a:cubicBezTo>
                    <a:pt x="1942" y="1196"/>
                    <a:pt x="1941" y="1201"/>
                    <a:pt x="1947" y="1204"/>
                  </a:cubicBezTo>
                  <a:cubicBezTo>
                    <a:pt x="1944" y="1210"/>
                    <a:pt x="1955" y="1212"/>
                    <a:pt x="1951" y="1217"/>
                  </a:cubicBezTo>
                  <a:cubicBezTo>
                    <a:pt x="1956" y="1225"/>
                    <a:pt x="1961" y="1233"/>
                    <a:pt x="1964" y="1242"/>
                  </a:cubicBezTo>
                  <a:cubicBezTo>
                    <a:pt x="1967" y="1250"/>
                    <a:pt x="1977" y="1257"/>
                    <a:pt x="1977" y="1266"/>
                  </a:cubicBezTo>
                  <a:cubicBezTo>
                    <a:pt x="1985" y="1273"/>
                    <a:pt x="1988" y="1281"/>
                    <a:pt x="1993" y="1289"/>
                  </a:cubicBezTo>
                  <a:cubicBezTo>
                    <a:pt x="1999" y="1297"/>
                    <a:pt x="1998" y="1307"/>
                    <a:pt x="2007" y="1315"/>
                  </a:cubicBezTo>
                  <a:cubicBezTo>
                    <a:pt x="2007" y="1324"/>
                    <a:pt x="2014" y="1331"/>
                    <a:pt x="2020" y="1339"/>
                  </a:cubicBezTo>
                  <a:cubicBezTo>
                    <a:pt x="2021" y="1343"/>
                    <a:pt x="2021" y="1350"/>
                    <a:pt x="2027" y="1349"/>
                  </a:cubicBezTo>
                  <a:cubicBezTo>
                    <a:pt x="2028" y="1353"/>
                    <a:pt x="2029" y="1358"/>
                    <a:pt x="2031" y="1362"/>
                  </a:cubicBezTo>
                  <a:cubicBezTo>
                    <a:pt x="2035" y="1358"/>
                    <a:pt x="2033" y="1368"/>
                    <a:pt x="2039" y="1370"/>
                  </a:cubicBezTo>
                  <a:cubicBezTo>
                    <a:pt x="2038" y="1375"/>
                    <a:pt x="2045" y="1378"/>
                    <a:pt x="2046" y="1382"/>
                  </a:cubicBezTo>
                  <a:cubicBezTo>
                    <a:pt x="2049" y="1387"/>
                    <a:pt x="2050" y="1391"/>
                    <a:pt x="2056" y="1395"/>
                  </a:cubicBezTo>
                  <a:cubicBezTo>
                    <a:pt x="2053" y="1400"/>
                    <a:pt x="2064" y="1402"/>
                    <a:pt x="2060" y="1408"/>
                  </a:cubicBezTo>
                  <a:cubicBezTo>
                    <a:pt x="2055" y="1400"/>
                    <a:pt x="2045" y="1394"/>
                    <a:pt x="2044" y="1389"/>
                  </a:cubicBezTo>
                  <a:cubicBezTo>
                    <a:pt x="2044" y="1389"/>
                    <a:pt x="2040" y="1384"/>
                    <a:pt x="2040" y="1384"/>
                  </a:cubicBezTo>
                  <a:cubicBezTo>
                    <a:pt x="2035" y="1378"/>
                    <a:pt x="2032" y="1376"/>
                    <a:pt x="2027" y="1372"/>
                  </a:cubicBezTo>
                  <a:cubicBezTo>
                    <a:pt x="2031" y="1366"/>
                    <a:pt x="2024" y="1370"/>
                    <a:pt x="2022" y="1364"/>
                  </a:cubicBezTo>
                  <a:cubicBezTo>
                    <a:pt x="2025" y="1359"/>
                    <a:pt x="2017" y="1356"/>
                    <a:pt x="2016" y="1352"/>
                  </a:cubicBezTo>
                  <a:cubicBezTo>
                    <a:pt x="2011" y="1345"/>
                    <a:pt x="2004" y="1338"/>
                    <a:pt x="2002" y="1330"/>
                  </a:cubicBezTo>
                  <a:cubicBezTo>
                    <a:pt x="1998" y="1322"/>
                    <a:pt x="1989" y="1316"/>
                    <a:pt x="1988" y="1307"/>
                  </a:cubicBezTo>
                  <a:cubicBezTo>
                    <a:pt x="1982" y="1305"/>
                    <a:pt x="1983" y="1300"/>
                    <a:pt x="1980" y="1297"/>
                  </a:cubicBezTo>
                  <a:cubicBezTo>
                    <a:pt x="1981" y="1292"/>
                    <a:pt x="1970" y="1289"/>
                    <a:pt x="1973" y="1284"/>
                  </a:cubicBezTo>
                  <a:cubicBezTo>
                    <a:pt x="1961" y="1269"/>
                    <a:pt x="1954" y="1254"/>
                    <a:pt x="1945" y="1239"/>
                  </a:cubicBezTo>
                  <a:cubicBezTo>
                    <a:pt x="1940" y="1236"/>
                    <a:pt x="1941" y="1232"/>
                    <a:pt x="1939" y="1228"/>
                  </a:cubicBezTo>
                  <a:cubicBezTo>
                    <a:pt x="1933" y="1225"/>
                    <a:pt x="1934" y="1220"/>
                    <a:pt x="1931" y="1217"/>
                  </a:cubicBezTo>
                  <a:cubicBezTo>
                    <a:pt x="1926" y="1209"/>
                    <a:pt x="1917" y="1202"/>
                    <a:pt x="1915" y="1193"/>
                  </a:cubicBezTo>
                  <a:cubicBezTo>
                    <a:pt x="1915" y="1189"/>
                    <a:pt x="1907" y="1187"/>
                    <a:pt x="1910" y="1182"/>
                  </a:cubicBezTo>
                  <a:cubicBezTo>
                    <a:pt x="1903" y="1179"/>
                    <a:pt x="1904" y="1175"/>
                    <a:pt x="1904" y="1170"/>
                  </a:cubicBezTo>
                  <a:cubicBezTo>
                    <a:pt x="1894" y="1164"/>
                    <a:pt x="1896" y="1155"/>
                    <a:pt x="1887" y="1149"/>
                  </a:cubicBezTo>
                  <a:cubicBezTo>
                    <a:pt x="1890" y="1144"/>
                    <a:pt x="1881" y="1141"/>
                    <a:pt x="1882" y="1137"/>
                  </a:cubicBezTo>
                  <a:cubicBezTo>
                    <a:pt x="1876" y="1134"/>
                    <a:pt x="1879" y="1129"/>
                    <a:pt x="1873" y="1126"/>
                  </a:cubicBezTo>
                  <a:cubicBezTo>
                    <a:pt x="1871" y="1118"/>
                    <a:pt x="1865" y="1110"/>
                    <a:pt x="1861" y="1102"/>
                  </a:cubicBezTo>
                  <a:cubicBezTo>
                    <a:pt x="1848" y="1088"/>
                    <a:pt x="1844" y="1072"/>
                    <a:pt x="1830" y="1058"/>
                  </a:cubicBezTo>
                  <a:cubicBezTo>
                    <a:pt x="1833" y="1053"/>
                    <a:pt x="1825" y="1050"/>
                    <a:pt x="1824" y="1046"/>
                  </a:cubicBezTo>
                  <a:cubicBezTo>
                    <a:pt x="1827" y="1042"/>
                    <a:pt x="1818" y="1039"/>
                    <a:pt x="1819" y="1035"/>
                  </a:cubicBezTo>
                  <a:cubicBezTo>
                    <a:pt x="1818" y="1031"/>
                    <a:pt x="1811" y="1028"/>
                    <a:pt x="1810" y="1024"/>
                  </a:cubicBezTo>
                  <a:cubicBezTo>
                    <a:pt x="1808" y="1022"/>
                    <a:pt x="1807" y="1021"/>
                    <a:pt x="1806" y="1019"/>
                  </a:cubicBezTo>
                  <a:cubicBezTo>
                    <a:pt x="1803" y="1017"/>
                    <a:pt x="1808" y="1013"/>
                    <a:pt x="1803" y="1011"/>
                  </a:cubicBezTo>
                  <a:cubicBezTo>
                    <a:pt x="1796" y="1006"/>
                    <a:pt x="1794" y="1001"/>
                    <a:pt x="1790" y="995"/>
                  </a:cubicBezTo>
                  <a:cubicBezTo>
                    <a:pt x="1786" y="989"/>
                    <a:pt x="1780" y="983"/>
                    <a:pt x="1779" y="977"/>
                  </a:cubicBezTo>
                  <a:cubicBezTo>
                    <a:pt x="1773" y="975"/>
                    <a:pt x="1776" y="971"/>
                    <a:pt x="1771" y="969"/>
                  </a:cubicBezTo>
                  <a:cubicBezTo>
                    <a:pt x="1772" y="966"/>
                    <a:pt x="1764" y="964"/>
                    <a:pt x="1766" y="961"/>
                  </a:cubicBezTo>
                  <a:cubicBezTo>
                    <a:pt x="1762" y="958"/>
                    <a:pt x="1760" y="956"/>
                    <a:pt x="1758" y="953"/>
                  </a:cubicBezTo>
                  <a:cubicBezTo>
                    <a:pt x="1756" y="950"/>
                    <a:pt x="1752" y="947"/>
                    <a:pt x="1752" y="943"/>
                  </a:cubicBezTo>
                  <a:cubicBezTo>
                    <a:pt x="1748" y="941"/>
                    <a:pt x="1744" y="938"/>
                    <a:pt x="1741" y="936"/>
                  </a:cubicBezTo>
                  <a:cubicBezTo>
                    <a:pt x="1745" y="931"/>
                    <a:pt x="1730" y="931"/>
                    <a:pt x="1734" y="926"/>
                  </a:cubicBezTo>
                  <a:cubicBezTo>
                    <a:pt x="1731" y="924"/>
                    <a:pt x="1727" y="921"/>
                    <a:pt x="1723" y="919"/>
                  </a:cubicBezTo>
                  <a:cubicBezTo>
                    <a:pt x="1725" y="913"/>
                    <a:pt x="1717" y="918"/>
                    <a:pt x="1717" y="912"/>
                  </a:cubicBezTo>
                  <a:cubicBezTo>
                    <a:pt x="1701" y="901"/>
                    <a:pt x="1685" y="890"/>
                    <a:pt x="1668" y="880"/>
                  </a:cubicBezTo>
                  <a:cubicBezTo>
                    <a:pt x="1662" y="878"/>
                    <a:pt x="1656" y="874"/>
                    <a:pt x="1649" y="869"/>
                  </a:cubicBezTo>
                  <a:cubicBezTo>
                    <a:pt x="1646" y="868"/>
                    <a:pt x="1644" y="870"/>
                    <a:pt x="1640" y="866"/>
                  </a:cubicBezTo>
                  <a:cubicBezTo>
                    <a:pt x="1638" y="862"/>
                    <a:pt x="1630" y="863"/>
                    <a:pt x="1634" y="868"/>
                  </a:cubicBezTo>
                  <a:cubicBezTo>
                    <a:pt x="1637" y="863"/>
                    <a:pt x="1641" y="871"/>
                    <a:pt x="1645" y="872"/>
                  </a:cubicBezTo>
                  <a:cubicBezTo>
                    <a:pt x="1648" y="874"/>
                    <a:pt x="1652" y="877"/>
                    <a:pt x="1656" y="879"/>
                  </a:cubicBezTo>
                  <a:cubicBezTo>
                    <a:pt x="1666" y="886"/>
                    <a:pt x="1667" y="885"/>
                    <a:pt x="1676" y="892"/>
                  </a:cubicBezTo>
                  <a:cubicBezTo>
                    <a:pt x="1679" y="886"/>
                    <a:pt x="1678" y="900"/>
                    <a:pt x="1682" y="894"/>
                  </a:cubicBezTo>
                  <a:cubicBezTo>
                    <a:pt x="1686" y="897"/>
                    <a:pt x="1685" y="901"/>
                    <a:pt x="1692" y="903"/>
                  </a:cubicBezTo>
                  <a:cubicBezTo>
                    <a:pt x="1697" y="903"/>
                    <a:pt x="1703" y="913"/>
                    <a:pt x="1712" y="916"/>
                  </a:cubicBezTo>
                  <a:cubicBezTo>
                    <a:pt x="1732" y="936"/>
                    <a:pt x="1753" y="955"/>
                    <a:pt x="1766" y="976"/>
                  </a:cubicBezTo>
                  <a:cubicBezTo>
                    <a:pt x="1774" y="981"/>
                    <a:pt x="1773" y="986"/>
                    <a:pt x="1777" y="991"/>
                  </a:cubicBezTo>
                  <a:cubicBezTo>
                    <a:pt x="1785" y="996"/>
                    <a:pt x="1782" y="1003"/>
                    <a:pt x="1790" y="1008"/>
                  </a:cubicBezTo>
                  <a:cubicBezTo>
                    <a:pt x="1797" y="1018"/>
                    <a:pt x="1803" y="1029"/>
                    <a:pt x="1810" y="1040"/>
                  </a:cubicBezTo>
                  <a:cubicBezTo>
                    <a:pt x="1817" y="1050"/>
                    <a:pt x="1827" y="1060"/>
                    <a:pt x="1829" y="1071"/>
                  </a:cubicBezTo>
                  <a:cubicBezTo>
                    <a:pt x="1838" y="1075"/>
                    <a:pt x="1833" y="1081"/>
                    <a:pt x="1840" y="1086"/>
                  </a:cubicBezTo>
                  <a:cubicBezTo>
                    <a:pt x="1838" y="1089"/>
                    <a:pt x="1846" y="1091"/>
                    <a:pt x="1845" y="1094"/>
                  </a:cubicBezTo>
                  <a:cubicBezTo>
                    <a:pt x="1847" y="1097"/>
                    <a:pt x="1848" y="1100"/>
                    <a:pt x="1850" y="1103"/>
                  </a:cubicBezTo>
                  <a:cubicBezTo>
                    <a:pt x="1856" y="1113"/>
                    <a:pt x="1863" y="1124"/>
                    <a:pt x="1870" y="1135"/>
                  </a:cubicBezTo>
                  <a:cubicBezTo>
                    <a:pt x="1875" y="1146"/>
                    <a:pt x="1883" y="1156"/>
                    <a:pt x="1891" y="1167"/>
                  </a:cubicBezTo>
                  <a:cubicBezTo>
                    <a:pt x="1891" y="1172"/>
                    <a:pt x="1897" y="1177"/>
                    <a:pt x="1899" y="1182"/>
                  </a:cubicBezTo>
                  <a:cubicBezTo>
                    <a:pt x="1901" y="1188"/>
                    <a:pt x="1903" y="1193"/>
                    <a:pt x="1907" y="1198"/>
                  </a:cubicBezTo>
                  <a:cubicBezTo>
                    <a:pt x="1915" y="1208"/>
                    <a:pt x="1920" y="1220"/>
                    <a:pt x="1930" y="1230"/>
                  </a:cubicBezTo>
                  <a:cubicBezTo>
                    <a:pt x="1932" y="1241"/>
                    <a:pt x="1945" y="1251"/>
                    <a:pt x="1948" y="1262"/>
                  </a:cubicBezTo>
                  <a:cubicBezTo>
                    <a:pt x="1955" y="1273"/>
                    <a:pt x="1964" y="1283"/>
                    <a:pt x="1968" y="1294"/>
                  </a:cubicBezTo>
                  <a:cubicBezTo>
                    <a:pt x="1974" y="1305"/>
                    <a:pt x="1982" y="1315"/>
                    <a:pt x="1987" y="1325"/>
                  </a:cubicBezTo>
                  <a:cubicBezTo>
                    <a:pt x="1992" y="1330"/>
                    <a:pt x="1992" y="1336"/>
                    <a:pt x="1998" y="1340"/>
                  </a:cubicBezTo>
                  <a:cubicBezTo>
                    <a:pt x="1999" y="1346"/>
                    <a:pt x="2007" y="1351"/>
                    <a:pt x="2008" y="1357"/>
                  </a:cubicBezTo>
                  <a:cubicBezTo>
                    <a:pt x="2020" y="1379"/>
                    <a:pt x="2042" y="1399"/>
                    <a:pt x="2058" y="1419"/>
                  </a:cubicBezTo>
                  <a:cubicBezTo>
                    <a:pt x="2066" y="1427"/>
                    <a:pt x="2074" y="1434"/>
                    <a:pt x="2083" y="1441"/>
                  </a:cubicBezTo>
                  <a:cubicBezTo>
                    <a:pt x="2087" y="1447"/>
                    <a:pt x="2088" y="1444"/>
                    <a:pt x="2091" y="1449"/>
                  </a:cubicBezTo>
                  <a:cubicBezTo>
                    <a:pt x="2089" y="1454"/>
                    <a:pt x="2104" y="1456"/>
                    <a:pt x="2098" y="1462"/>
                  </a:cubicBezTo>
                  <a:cubicBezTo>
                    <a:pt x="2078" y="1444"/>
                    <a:pt x="2058" y="1426"/>
                    <a:pt x="2031" y="1409"/>
                  </a:cubicBezTo>
                  <a:cubicBezTo>
                    <a:pt x="2025" y="1406"/>
                    <a:pt x="2030" y="1401"/>
                    <a:pt x="2022" y="1398"/>
                  </a:cubicBezTo>
                  <a:cubicBezTo>
                    <a:pt x="2016" y="1395"/>
                    <a:pt x="2015" y="1391"/>
                    <a:pt x="2011" y="1388"/>
                  </a:cubicBezTo>
                  <a:cubicBezTo>
                    <a:pt x="2002" y="1381"/>
                    <a:pt x="1998" y="1374"/>
                    <a:pt x="1991" y="1367"/>
                  </a:cubicBezTo>
                  <a:cubicBezTo>
                    <a:pt x="1982" y="1360"/>
                    <a:pt x="1980" y="1352"/>
                    <a:pt x="1971" y="1346"/>
                  </a:cubicBezTo>
                  <a:cubicBezTo>
                    <a:pt x="1969" y="1337"/>
                    <a:pt x="1959" y="1330"/>
                    <a:pt x="1958" y="1321"/>
                  </a:cubicBezTo>
                  <a:cubicBezTo>
                    <a:pt x="1951" y="1318"/>
                    <a:pt x="1952" y="1313"/>
                    <a:pt x="1945" y="1310"/>
                  </a:cubicBezTo>
                  <a:cubicBezTo>
                    <a:pt x="1942" y="1301"/>
                    <a:pt x="1937" y="1293"/>
                    <a:pt x="1930" y="1285"/>
                  </a:cubicBezTo>
                  <a:cubicBezTo>
                    <a:pt x="1925" y="1276"/>
                    <a:pt x="1920" y="1268"/>
                    <a:pt x="1913" y="1260"/>
                  </a:cubicBezTo>
                  <a:cubicBezTo>
                    <a:pt x="1908" y="1251"/>
                    <a:pt x="1903" y="1243"/>
                    <a:pt x="1895" y="1235"/>
                  </a:cubicBezTo>
                  <a:cubicBezTo>
                    <a:pt x="1895" y="1225"/>
                    <a:pt x="1880" y="1218"/>
                    <a:pt x="1879" y="1208"/>
                  </a:cubicBezTo>
                  <a:cubicBezTo>
                    <a:pt x="1869" y="1201"/>
                    <a:pt x="1870" y="1191"/>
                    <a:pt x="1861" y="1184"/>
                  </a:cubicBezTo>
                  <a:cubicBezTo>
                    <a:pt x="1857" y="1174"/>
                    <a:pt x="1848" y="1166"/>
                    <a:pt x="1845" y="1157"/>
                  </a:cubicBezTo>
                  <a:cubicBezTo>
                    <a:pt x="1837" y="1149"/>
                    <a:pt x="1838" y="1140"/>
                    <a:pt x="1827" y="1132"/>
                  </a:cubicBezTo>
                  <a:cubicBezTo>
                    <a:pt x="1827" y="1128"/>
                    <a:pt x="1824" y="1123"/>
                    <a:pt x="1820" y="1120"/>
                  </a:cubicBezTo>
                  <a:cubicBezTo>
                    <a:pt x="1819" y="1115"/>
                    <a:pt x="1817" y="1110"/>
                    <a:pt x="1811" y="1106"/>
                  </a:cubicBezTo>
                  <a:cubicBezTo>
                    <a:pt x="1812" y="1101"/>
                    <a:pt x="1804" y="1098"/>
                    <a:pt x="1807" y="1092"/>
                  </a:cubicBezTo>
                  <a:cubicBezTo>
                    <a:pt x="1802" y="1089"/>
                    <a:pt x="1802" y="1084"/>
                    <a:pt x="1797" y="1080"/>
                  </a:cubicBezTo>
                  <a:cubicBezTo>
                    <a:pt x="1792" y="1072"/>
                    <a:pt x="1787" y="1063"/>
                    <a:pt x="1782" y="1055"/>
                  </a:cubicBezTo>
                  <a:cubicBezTo>
                    <a:pt x="1769" y="1038"/>
                    <a:pt x="1760" y="1020"/>
                    <a:pt x="1748" y="1003"/>
                  </a:cubicBezTo>
                  <a:cubicBezTo>
                    <a:pt x="1741" y="995"/>
                    <a:pt x="1735" y="987"/>
                    <a:pt x="1728" y="979"/>
                  </a:cubicBezTo>
                  <a:cubicBezTo>
                    <a:pt x="1722" y="976"/>
                    <a:pt x="1725" y="970"/>
                    <a:pt x="1717" y="967"/>
                  </a:cubicBezTo>
                  <a:cubicBezTo>
                    <a:pt x="1718" y="962"/>
                    <a:pt x="1707" y="959"/>
                    <a:pt x="1708" y="953"/>
                  </a:cubicBezTo>
                  <a:cubicBezTo>
                    <a:pt x="1691" y="937"/>
                    <a:pt x="1678" y="921"/>
                    <a:pt x="1659" y="905"/>
                  </a:cubicBezTo>
                  <a:cubicBezTo>
                    <a:pt x="1629" y="883"/>
                    <a:pt x="1624" y="881"/>
                    <a:pt x="1590" y="859"/>
                  </a:cubicBezTo>
                  <a:cubicBezTo>
                    <a:pt x="1579" y="855"/>
                    <a:pt x="1568" y="852"/>
                    <a:pt x="1556" y="844"/>
                  </a:cubicBezTo>
                  <a:cubicBezTo>
                    <a:pt x="1554" y="846"/>
                    <a:pt x="1554" y="849"/>
                    <a:pt x="1556" y="847"/>
                  </a:cubicBezTo>
                  <a:cubicBezTo>
                    <a:pt x="1559" y="849"/>
                    <a:pt x="1555" y="850"/>
                    <a:pt x="1552" y="849"/>
                  </a:cubicBezTo>
                  <a:cubicBezTo>
                    <a:pt x="1548" y="848"/>
                    <a:pt x="1541" y="838"/>
                    <a:pt x="1539" y="846"/>
                  </a:cubicBezTo>
                  <a:cubicBezTo>
                    <a:pt x="1560" y="857"/>
                    <a:pt x="1569" y="867"/>
                    <a:pt x="1585" y="874"/>
                  </a:cubicBezTo>
                  <a:cubicBezTo>
                    <a:pt x="1592" y="882"/>
                    <a:pt x="1603" y="890"/>
                    <a:pt x="1612" y="897"/>
                  </a:cubicBezTo>
                  <a:cubicBezTo>
                    <a:pt x="1613" y="902"/>
                    <a:pt x="1620" y="905"/>
                    <a:pt x="1625" y="909"/>
                  </a:cubicBezTo>
                  <a:cubicBezTo>
                    <a:pt x="1624" y="914"/>
                    <a:pt x="1639" y="916"/>
                    <a:pt x="1637" y="922"/>
                  </a:cubicBezTo>
                  <a:cubicBezTo>
                    <a:pt x="1645" y="925"/>
                    <a:pt x="1645" y="930"/>
                    <a:pt x="1651" y="933"/>
                  </a:cubicBezTo>
                  <a:cubicBezTo>
                    <a:pt x="1652" y="938"/>
                    <a:pt x="1661" y="942"/>
                    <a:pt x="1660" y="947"/>
                  </a:cubicBezTo>
                  <a:cubicBezTo>
                    <a:pt x="1667" y="951"/>
                    <a:pt x="1670" y="955"/>
                    <a:pt x="1673" y="959"/>
                  </a:cubicBezTo>
                  <a:cubicBezTo>
                    <a:pt x="1671" y="964"/>
                    <a:pt x="1687" y="966"/>
                    <a:pt x="1682" y="973"/>
                  </a:cubicBezTo>
                  <a:cubicBezTo>
                    <a:pt x="1692" y="980"/>
                    <a:pt x="1695" y="989"/>
                    <a:pt x="1703" y="997"/>
                  </a:cubicBezTo>
                  <a:cubicBezTo>
                    <a:pt x="1709" y="1006"/>
                    <a:pt x="1713" y="1015"/>
                    <a:pt x="1719" y="1023"/>
                  </a:cubicBezTo>
                  <a:cubicBezTo>
                    <a:pt x="1722" y="1033"/>
                    <a:pt x="1732" y="1041"/>
                    <a:pt x="1735" y="1050"/>
                  </a:cubicBezTo>
                  <a:cubicBezTo>
                    <a:pt x="1738" y="1054"/>
                    <a:pt x="1737" y="1059"/>
                    <a:pt x="1743" y="1063"/>
                  </a:cubicBezTo>
                  <a:cubicBezTo>
                    <a:pt x="1741" y="1068"/>
                    <a:pt x="1754" y="1071"/>
                    <a:pt x="1749" y="1077"/>
                  </a:cubicBezTo>
                  <a:cubicBezTo>
                    <a:pt x="1737" y="1065"/>
                    <a:pt x="1729" y="1052"/>
                    <a:pt x="1716" y="1040"/>
                  </a:cubicBezTo>
                  <a:cubicBezTo>
                    <a:pt x="1705" y="1027"/>
                    <a:pt x="1692" y="1015"/>
                    <a:pt x="1680" y="1003"/>
                  </a:cubicBezTo>
                  <a:cubicBezTo>
                    <a:pt x="1656" y="979"/>
                    <a:pt x="1622" y="952"/>
                    <a:pt x="1599" y="933"/>
                  </a:cubicBezTo>
                  <a:cubicBezTo>
                    <a:pt x="1594" y="930"/>
                    <a:pt x="1588" y="925"/>
                    <a:pt x="1582" y="922"/>
                  </a:cubicBezTo>
                  <a:cubicBezTo>
                    <a:pt x="1575" y="917"/>
                    <a:pt x="1571" y="912"/>
                    <a:pt x="1565" y="913"/>
                  </a:cubicBezTo>
                  <a:cubicBezTo>
                    <a:pt x="1593" y="934"/>
                    <a:pt x="1626" y="961"/>
                    <a:pt x="1655" y="986"/>
                  </a:cubicBezTo>
                  <a:cubicBezTo>
                    <a:pt x="1666" y="999"/>
                    <a:pt x="1683" y="1012"/>
                    <a:pt x="1694" y="1025"/>
                  </a:cubicBezTo>
                  <a:cubicBezTo>
                    <a:pt x="1708" y="1039"/>
                    <a:pt x="1717" y="1053"/>
                    <a:pt x="1732" y="1066"/>
                  </a:cubicBezTo>
                  <a:cubicBezTo>
                    <a:pt x="1731" y="1069"/>
                    <a:pt x="1737" y="1071"/>
                    <a:pt x="1736" y="1074"/>
                  </a:cubicBezTo>
                  <a:cubicBezTo>
                    <a:pt x="1734" y="1077"/>
                    <a:pt x="1740" y="1078"/>
                    <a:pt x="1739" y="1081"/>
                  </a:cubicBezTo>
                  <a:cubicBezTo>
                    <a:pt x="1746" y="1085"/>
                    <a:pt x="1745" y="1090"/>
                    <a:pt x="1754" y="1094"/>
                  </a:cubicBezTo>
                  <a:cubicBezTo>
                    <a:pt x="1754" y="1099"/>
                    <a:pt x="1761" y="1104"/>
                    <a:pt x="1762" y="1109"/>
                  </a:cubicBezTo>
                  <a:cubicBezTo>
                    <a:pt x="1771" y="1114"/>
                    <a:pt x="1765" y="1121"/>
                    <a:pt x="1774" y="1126"/>
                  </a:cubicBezTo>
                  <a:cubicBezTo>
                    <a:pt x="1772" y="1132"/>
                    <a:pt x="1782" y="1137"/>
                    <a:pt x="1784" y="1143"/>
                  </a:cubicBezTo>
                  <a:cubicBezTo>
                    <a:pt x="1781" y="1149"/>
                    <a:pt x="1795" y="1153"/>
                    <a:pt x="1794" y="1159"/>
                  </a:cubicBezTo>
                  <a:cubicBezTo>
                    <a:pt x="1801" y="1164"/>
                    <a:pt x="1799" y="1170"/>
                    <a:pt x="1805" y="1175"/>
                  </a:cubicBezTo>
                  <a:cubicBezTo>
                    <a:pt x="1809" y="1180"/>
                    <a:pt x="1813" y="1186"/>
                    <a:pt x="1814" y="1192"/>
                  </a:cubicBezTo>
                  <a:cubicBezTo>
                    <a:pt x="1825" y="1202"/>
                    <a:pt x="1829" y="1214"/>
                    <a:pt x="1837" y="1225"/>
                  </a:cubicBezTo>
                  <a:cubicBezTo>
                    <a:pt x="1849" y="1234"/>
                    <a:pt x="1848" y="1247"/>
                    <a:pt x="1860" y="1256"/>
                  </a:cubicBezTo>
                  <a:cubicBezTo>
                    <a:pt x="1861" y="1262"/>
                    <a:pt x="1869" y="1267"/>
                    <a:pt x="1870" y="1273"/>
                  </a:cubicBezTo>
                  <a:cubicBezTo>
                    <a:pt x="1876" y="1278"/>
                    <a:pt x="1881" y="1283"/>
                    <a:pt x="1883" y="1289"/>
                  </a:cubicBezTo>
                  <a:cubicBezTo>
                    <a:pt x="1889" y="1294"/>
                    <a:pt x="1887" y="1301"/>
                    <a:pt x="1895" y="1306"/>
                  </a:cubicBezTo>
                  <a:cubicBezTo>
                    <a:pt x="1897" y="1308"/>
                    <a:pt x="1898" y="1311"/>
                    <a:pt x="1900" y="1314"/>
                  </a:cubicBezTo>
                  <a:cubicBezTo>
                    <a:pt x="1906" y="1314"/>
                    <a:pt x="1904" y="1323"/>
                    <a:pt x="1907" y="1319"/>
                  </a:cubicBezTo>
                  <a:cubicBezTo>
                    <a:pt x="1911" y="1325"/>
                    <a:pt x="1915" y="1330"/>
                    <a:pt x="1923" y="1335"/>
                  </a:cubicBezTo>
                  <a:cubicBezTo>
                    <a:pt x="1927" y="1337"/>
                    <a:pt x="1922" y="1341"/>
                    <a:pt x="1928" y="1343"/>
                  </a:cubicBezTo>
                  <a:cubicBezTo>
                    <a:pt x="1930" y="1346"/>
                    <a:pt x="1939" y="1347"/>
                    <a:pt x="1936" y="1351"/>
                  </a:cubicBezTo>
                  <a:cubicBezTo>
                    <a:pt x="1927" y="1345"/>
                    <a:pt x="1919" y="1340"/>
                    <a:pt x="1910" y="1334"/>
                  </a:cubicBezTo>
                  <a:cubicBezTo>
                    <a:pt x="1912" y="1330"/>
                    <a:pt x="1900" y="1328"/>
                    <a:pt x="1902" y="1323"/>
                  </a:cubicBezTo>
                  <a:cubicBezTo>
                    <a:pt x="1900" y="1320"/>
                    <a:pt x="1893" y="1317"/>
                    <a:pt x="1894" y="1312"/>
                  </a:cubicBezTo>
                  <a:cubicBezTo>
                    <a:pt x="1879" y="1304"/>
                    <a:pt x="1881" y="1301"/>
                    <a:pt x="1868" y="1292"/>
                  </a:cubicBezTo>
                  <a:cubicBezTo>
                    <a:pt x="1868" y="1289"/>
                    <a:pt x="1863" y="1286"/>
                    <a:pt x="1861" y="1283"/>
                  </a:cubicBezTo>
                  <a:cubicBezTo>
                    <a:pt x="1863" y="1278"/>
                    <a:pt x="1854" y="1276"/>
                    <a:pt x="1855" y="1271"/>
                  </a:cubicBezTo>
                  <a:cubicBezTo>
                    <a:pt x="1848" y="1265"/>
                    <a:pt x="1842" y="1258"/>
                    <a:pt x="1837" y="1251"/>
                  </a:cubicBezTo>
                  <a:cubicBezTo>
                    <a:pt x="1828" y="1237"/>
                    <a:pt x="1816" y="1223"/>
                    <a:pt x="1805" y="1209"/>
                  </a:cubicBezTo>
                  <a:cubicBezTo>
                    <a:pt x="1803" y="1202"/>
                    <a:pt x="1797" y="1195"/>
                    <a:pt x="1790" y="1189"/>
                  </a:cubicBezTo>
                  <a:cubicBezTo>
                    <a:pt x="1784" y="1182"/>
                    <a:pt x="1784" y="1174"/>
                    <a:pt x="1775" y="1168"/>
                  </a:cubicBezTo>
                  <a:cubicBezTo>
                    <a:pt x="1774" y="1160"/>
                    <a:pt x="1767" y="1154"/>
                    <a:pt x="1760" y="1147"/>
                  </a:cubicBezTo>
                  <a:cubicBezTo>
                    <a:pt x="1759" y="1143"/>
                    <a:pt x="1756" y="1140"/>
                    <a:pt x="1751" y="1137"/>
                  </a:cubicBezTo>
                  <a:cubicBezTo>
                    <a:pt x="1749" y="1133"/>
                    <a:pt x="1747" y="1129"/>
                    <a:pt x="1743" y="1126"/>
                  </a:cubicBezTo>
                  <a:cubicBezTo>
                    <a:pt x="1735" y="1112"/>
                    <a:pt x="1722" y="1098"/>
                    <a:pt x="1710" y="1085"/>
                  </a:cubicBezTo>
                  <a:cubicBezTo>
                    <a:pt x="1701" y="1071"/>
                    <a:pt x="1685" y="1058"/>
                    <a:pt x="1671" y="1044"/>
                  </a:cubicBezTo>
                  <a:cubicBezTo>
                    <a:pt x="1649" y="1021"/>
                    <a:pt x="1613" y="995"/>
                    <a:pt x="1582" y="969"/>
                  </a:cubicBezTo>
                  <a:cubicBezTo>
                    <a:pt x="1569" y="960"/>
                    <a:pt x="1556" y="951"/>
                    <a:pt x="1543" y="943"/>
                  </a:cubicBezTo>
                  <a:cubicBezTo>
                    <a:pt x="1539" y="936"/>
                    <a:pt x="1534" y="938"/>
                    <a:pt x="1526" y="932"/>
                  </a:cubicBezTo>
                  <a:cubicBezTo>
                    <a:pt x="1523" y="929"/>
                    <a:pt x="1519" y="927"/>
                    <a:pt x="1515" y="924"/>
                  </a:cubicBezTo>
                  <a:cubicBezTo>
                    <a:pt x="1512" y="924"/>
                    <a:pt x="1507" y="916"/>
                    <a:pt x="1505" y="920"/>
                  </a:cubicBezTo>
                  <a:cubicBezTo>
                    <a:pt x="1506" y="923"/>
                    <a:pt x="1508" y="926"/>
                    <a:pt x="1513" y="928"/>
                  </a:cubicBezTo>
                  <a:cubicBezTo>
                    <a:pt x="1515" y="928"/>
                    <a:pt x="1524" y="930"/>
                    <a:pt x="1522" y="934"/>
                  </a:cubicBezTo>
                  <a:cubicBezTo>
                    <a:pt x="1532" y="940"/>
                    <a:pt x="1531" y="940"/>
                    <a:pt x="1541" y="944"/>
                  </a:cubicBezTo>
                  <a:cubicBezTo>
                    <a:pt x="1546" y="953"/>
                    <a:pt x="1562" y="959"/>
                    <a:pt x="1571" y="967"/>
                  </a:cubicBezTo>
                  <a:cubicBezTo>
                    <a:pt x="1572" y="972"/>
                    <a:pt x="1576" y="971"/>
                    <a:pt x="1580" y="973"/>
                  </a:cubicBezTo>
                  <a:cubicBezTo>
                    <a:pt x="1579" y="978"/>
                    <a:pt x="1591" y="981"/>
                    <a:pt x="1595" y="985"/>
                  </a:cubicBezTo>
                  <a:cubicBezTo>
                    <a:pt x="1599" y="992"/>
                    <a:pt x="1613" y="997"/>
                    <a:pt x="1618" y="1006"/>
                  </a:cubicBezTo>
                  <a:cubicBezTo>
                    <a:pt x="1621" y="1008"/>
                    <a:pt x="1623" y="1009"/>
                    <a:pt x="1625" y="1011"/>
                  </a:cubicBezTo>
                  <a:cubicBezTo>
                    <a:pt x="1629" y="1012"/>
                    <a:pt x="1628" y="1017"/>
                    <a:pt x="1631" y="1014"/>
                  </a:cubicBezTo>
                  <a:cubicBezTo>
                    <a:pt x="1630" y="1020"/>
                    <a:pt x="1644" y="1022"/>
                    <a:pt x="1643" y="1028"/>
                  </a:cubicBezTo>
                  <a:cubicBezTo>
                    <a:pt x="1663" y="1043"/>
                    <a:pt x="1680" y="1059"/>
                    <a:pt x="1692" y="1076"/>
                  </a:cubicBezTo>
                  <a:cubicBezTo>
                    <a:pt x="1702" y="1083"/>
                    <a:pt x="1706" y="1092"/>
                    <a:pt x="1713" y="1100"/>
                  </a:cubicBezTo>
                  <a:cubicBezTo>
                    <a:pt x="1719" y="1109"/>
                    <a:pt x="1730" y="1117"/>
                    <a:pt x="1732" y="1126"/>
                  </a:cubicBezTo>
                  <a:cubicBezTo>
                    <a:pt x="1724" y="1121"/>
                    <a:pt x="1723" y="1115"/>
                    <a:pt x="1714" y="1114"/>
                  </a:cubicBezTo>
                  <a:cubicBezTo>
                    <a:pt x="1713" y="1107"/>
                    <a:pt x="1702" y="1099"/>
                    <a:pt x="1696" y="1097"/>
                  </a:cubicBezTo>
                  <a:cubicBezTo>
                    <a:pt x="1700" y="1093"/>
                    <a:pt x="1685" y="1092"/>
                    <a:pt x="1690" y="1088"/>
                  </a:cubicBezTo>
                  <a:cubicBezTo>
                    <a:pt x="1687" y="1084"/>
                    <a:pt x="1676" y="1082"/>
                    <a:pt x="1678" y="1077"/>
                  </a:cubicBezTo>
                  <a:cubicBezTo>
                    <a:pt x="1656" y="1068"/>
                    <a:pt x="1631" y="1047"/>
                    <a:pt x="1608" y="1033"/>
                  </a:cubicBezTo>
                  <a:cubicBezTo>
                    <a:pt x="1590" y="1025"/>
                    <a:pt x="1574" y="1014"/>
                    <a:pt x="1560" y="1007"/>
                  </a:cubicBezTo>
                  <a:cubicBezTo>
                    <a:pt x="1543" y="1001"/>
                    <a:pt x="1526" y="994"/>
                    <a:pt x="1509" y="989"/>
                  </a:cubicBezTo>
                  <a:cubicBezTo>
                    <a:pt x="1501" y="988"/>
                    <a:pt x="1493" y="984"/>
                    <a:pt x="1485" y="983"/>
                  </a:cubicBezTo>
                  <a:cubicBezTo>
                    <a:pt x="1480" y="980"/>
                    <a:pt x="1476" y="980"/>
                    <a:pt x="1471" y="979"/>
                  </a:cubicBezTo>
                  <a:cubicBezTo>
                    <a:pt x="1467" y="978"/>
                    <a:pt x="1462" y="973"/>
                    <a:pt x="1458" y="975"/>
                  </a:cubicBezTo>
                  <a:cubicBezTo>
                    <a:pt x="1440" y="969"/>
                    <a:pt x="1424" y="967"/>
                    <a:pt x="1406" y="959"/>
                  </a:cubicBezTo>
                  <a:cubicBezTo>
                    <a:pt x="1398" y="958"/>
                    <a:pt x="1390" y="956"/>
                    <a:pt x="1381" y="953"/>
                  </a:cubicBezTo>
                  <a:cubicBezTo>
                    <a:pt x="1376" y="949"/>
                    <a:pt x="1373" y="953"/>
                    <a:pt x="1368" y="949"/>
                  </a:cubicBezTo>
                  <a:cubicBezTo>
                    <a:pt x="1365" y="955"/>
                    <a:pt x="1357" y="939"/>
                    <a:pt x="1355" y="949"/>
                  </a:cubicBezTo>
                  <a:cubicBezTo>
                    <a:pt x="1376" y="959"/>
                    <a:pt x="1396" y="964"/>
                    <a:pt x="1416" y="968"/>
                  </a:cubicBezTo>
                  <a:cubicBezTo>
                    <a:pt x="1421" y="974"/>
                    <a:pt x="1425" y="970"/>
                    <a:pt x="1431" y="976"/>
                  </a:cubicBezTo>
                  <a:cubicBezTo>
                    <a:pt x="1435" y="973"/>
                    <a:pt x="1442" y="981"/>
                    <a:pt x="1446" y="978"/>
                  </a:cubicBezTo>
                  <a:cubicBezTo>
                    <a:pt x="1457" y="983"/>
                    <a:pt x="1467" y="984"/>
                    <a:pt x="1478" y="989"/>
                  </a:cubicBezTo>
                  <a:cubicBezTo>
                    <a:pt x="1480" y="987"/>
                    <a:pt x="1481" y="989"/>
                    <a:pt x="1481" y="991"/>
                  </a:cubicBezTo>
                  <a:cubicBezTo>
                    <a:pt x="1484" y="992"/>
                    <a:pt x="1487" y="992"/>
                    <a:pt x="1489" y="991"/>
                  </a:cubicBezTo>
                  <a:cubicBezTo>
                    <a:pt x="1494" y="991"/>
                    <a:pt x="1500" y="998"/>
                    <a:pt x="1504" y="996"/>
                  </a:cubicBezTo>
                  <a:cubicBezTo>
                    <a:pt x="1515" y="1000"/>
                    <a:pt x="1525" y="1003"/>
                    <a:pt x="1535" y="1005"/>
                  </a:cubicBezTo>
                  <a:cubicBezTo>
                    <a:pt x="1556" y="1014"/>
                    <a:pt x="1578" y="1026"/>
                    <a:pt x="1599" y="1038"/>
                  </a:cubicBezTo>
                  <a:cubicBezTo>
                    <a:pt x="1612" y="1047"/>
                    <a:pt x="1625" y="1055"/>
                    <a:pt x="1638" y="1063"/>
                  </a:cubicBezTo>
                  <a:cubicBezTo>
                    <a:pt x="1652" y="1074"/>
                    <a:pt x="1663" y="1079"/>
                    <a:pt x="1674" y="1088"/>
                  </a:cubicBezTo>
                  <a:cubicBezTo>
                    <a:pt x="1699" y="1105"/>
                    <a:pt x="1714" y="1125"/>
                    <a:pt x="1737" y="1143"/>
                  </a:cubicBezTo>
                  <a:cubicBezTo>
                    <a:pt x="1735" y="1151"/>
                    <a:pt x="1749" y="1157"/>
                    <a:pt x="1748" y="1166"/>
                  </a:cubicBezTo>
                  <a:cubicBezTo>
                    <a:pt x="1729" y="1145"/>
                    <a:pt x="1710" y="1125"/>
                    <a:pt x="1688" y="1105"/>
                  </a:cubicBezTo>
                  <a:cubicBezTo>
                    <a:pt x="1671" y="1093"/>
                    <a:pt x="1657" y="1081"/>
                    <a:pt x="1642" y="1069"/>
                  </a:cubicBezTo>
                  <a:cubicBezTo>
                    <a:pt x="1633" y="1063"/>
                    <a:pt x="1624" y="1057"/>
                    <a:pt x="1615" y="1051"/>
                  </a:cubicBezTo>
                  <a:cubicBezTo>
                    <a:pt x="1586" y="1038"/>
                    <a:pt x="1555" y="1017"/>
                    <a:pt x="1528" y="1011"/>
                  </a:cubicBezTo>
                  <a:cubicBezTo>
                    <a:pt x="1524" y="1009"/>
                    <a:pt x="1521" y="1007"/>
                    <a:pt x="1517" y="1004"/>
                  </a:cubicBezTo>
                  <a:cubicBezTo>
                    <a:pt x="1514" y="1008"/>
                    <a:pt x="1509" y="999"/>
                    <a:pt x="1506" y="1002"/>
                  </a:cubicBezTo>
                  <a:cubicBezTo>
                    <a:pt x="1502" y="1003"/>
                    <a:pt x="1497" y="998"/>
                    <a:pt x="1492" y="995"/>
                  </a:cubicBezTo>
                  <a:cubicBezTo>
                    <a:pt x="1488" y="997"/>
                    <a:pt x="1485" y="996"/>
                    <a:pt x="1480" y="993"/>
                  </a:cubicBezTo>
                  <a:cubicBezTo>
                    <a:pt x="1476" y="994"/>
                    <a:pt x="1472" y="991"/>
                    <a:pt x="1468" y="992"/>
                  </a:cubicBezTo>
                  <a:cubicBezTo>
                    <a:pt x="1490" y="1003"/>
                    <a:pt x="1512" y="1008"/>
                    <a:pt x="1534" y="1018"/>
                  </a:cubicBezTo>
                  <a:cubicBezTo>
                    <a:pt x="1546" y="1023"/>
                    <a:pt x="1557" y="1028"/>
                    <a:pt x="1569" y="1033"/>
                  </a:cubicBezTo>
                  <a:cubicBezTo>
                    <a:pt x="1584" y="1043"/>
                    <a:pt x="1587" y="1045"/>
                    <a:pt x="1601" y="1052"/>
                  </a:cubicBezTo>
                  <a:cubicBezTo>
                    <a:pt x="1618" y="1063"/>
                    <a:pt x="1635" y="1075"/>
                    <a:pt x="1651" y="1086"/>
                  </a:cubicBezTo>
                  <a:cubicBezTo>
                    <a:pt x="1667" y="1100"/>
                    <a:pt x="1681" y="1112"/>
                    <a:pt x="1702" y="1127"/>
                  </a:cubicBezTo>
                  <a:cubicBezTo>
                    <a:pt x="1706" y="1133"/>
                    <a:pt x="1710" y="1139"/>
                    <a:pt x="1718" y="1143"/>
                  </a:cubicBezTo>
                  <a:cubicBezTo>
                    <a:pt x="1719" y="1150"/>
                    <a:pt x="1729" y="1155"/>
                    <a:pt x="1730" y="1161"/>
                  </a:cubicBezTo>
                  <a:cubicBezTo>
                    <a:pt x="1747" y="1174"/>
                    <a:pt x="1760" y="1188"/>
                    <a:pt x="1771" y="1202"/>
                  </a:cubicBezTo>
                  <a:cubicBezTo>
                    <a:pt x="1778" y="1205"/>
                    <a:pt x="1776" y="1209"/>
                    <a:pt x="1782" y="1212"/>
                  </a:cubicBezTo>
                  <a:cubicBezTo>
                    <a:pt x="1787" y="1215"/>
                    <a:pt x="1790" y="1219"/>
                    <a:pt x="1791" y="1223"/>
                  </a:cubicBezTo>
                  <a:cubicBezTo>
                    <a:pt x="1798" y="1226"/>
                    <a:pt x="1796" y="1230"/>
                    <a:pt x="1802" y="1233"/>
                  </a:cubicBezTo>
                  <a:cubicBezTo>
                    <a:pt x="1800" y="1238"/>
                    <a:pt x="1812" y="1240"/>
                    <a:pt x="1808" y="1245"/>
                  </a:cubicBezTo>
                  <a:cubicBezTo>
                    <a:pt x="1807" y="1241"/>
                    <a:pt x="1801" y="1238"/>
                    <a:pt x="1796" y="1234"/>
                  </a:cubicBezTo>
                  <a:cubicBezTo>
                    <a:pt x="1790" y="1232"/>
                    <a:pt x="1796" y="1226"/>
                    <a:pt x="1788" y="1224"/>
                  </a:cubicBezTo>
                  <a:cubicBezTo>
                    <a:pt x="1776" y="1217"/>
                    <a:pt x="1770" y="1209"/>
                    <a:pt x="1763" y="1202"/>
                  </a:cubicBezTo>
                  <a:cubicBezTo>
                    <a:pt x="1755" y="1201"/>
                    <a:pt x="1753" y="1193"/>
                    <a:pt x="1743" y="1189"/>
                  </a:cubicBezTo>
                  <a:cubicBezTo>
                    <a:pt x="1742" y="1186"/>
                    <a:pt x="1740" y="1183"/>
                    <a:pt x="1735" y="1181"/>
                  </a:cubicBezTo>
                  <a:cubicBezTo>
                    <a:pt x="1740" y="1177"/>
                    <a:pt x="1726" y="1176"/>
                    <a:pt x="1730" y="1172"/>
                  </a:cubicBezTo>
                  <a:cubicBezTo>
                    <a:pt x="1718" y="1169"/>
                    <a:pt x="1710" y="1160"/>
                    <a:pt x="1699" y="1152"/>
                  </a:cubicBezTo>
                  <a:cubicBezTo>
                    <a:pt x="1677" y="1136"/>
                    <a:pt x="1651" y="1122"/>
                    <a:pt x="1627" y="1106"/>
                  </a:cubicBezTo>
                  <a:cubicBezTo>
                    <a:pt x="1613" y="1101"/>
                    <a:pt x="1598" y="1092"/>
                    <a:pt x="1584" y="1085"/>
                  </a:cubicBezTo>
                  <a:cubicBezTo>
                    <a:pt x="1577" y="1081"/>
                    <a:pt x="1570" y="1078"/>
                    <a:pt x="1563" y="1077"/>
                  </a:cubicBezTo>
                  <a:cubicBezTo>
                    <a:pt x="1560" y="1076"/>
                    <a:pt x="1555" y="1068"/>
                    <a:pt x="1553" y="1073"/>
                  </a:cubicBezTo>
                  <a:cubicBezTo>
                    <a:pt x="1549" y="1071"/>
                    <a:pt x="1544" y="1063"/>
                    <a:pt x="1541" y="1070"/>
                  </a:cubicBezTo>
                  <a:cubicBezTo>
                    <a:pt x="1557" y="1077"/>
                    <a:pt x="1573" y="1086"/>
                    <a:pt x="1589" y="1094"/>
                  </a:cubicBezTo>
                  <a:cubicBezTo>
                    <a:pt x="1597" y="1101"/>
                    <a:pt x="1603" y="1099"/>
                    <a:pt x="1612" y="1106"/>
                  </a:cubicBezTo>
                  <a:cubicBezTo>
                    <a:pt x="1611" y="1107"/>
                    <a:pt x="1612" y="1109"/>
                    <a:pt x="1613" y="1108"/>
                  </a:cubicBezTo>
                  <a:cubicBezTo>
                    <a:pt x="1616" y="1109"/>
                    <a:pt x="1618" y="1109"/>
                    <a:pt x="1620" y="1109"/>
                  </a:cubicBezTo>
                  <a:cubicBezTo>
                    <a:pt x="1618" y="1116"/>
                    <a:pt x="1626" y="1110"/>
                    <a:pt x="1629" y="1115"/>
                  </a:cubicBezTo>
                  <a:cubicBezTo>
                    <a:pt x="1644" y="1126"/>
                    <a:pt x="1655" y="1131"/>
                    <a:pt x="1665" y="1140"/>
                  </a:cubicBezTo>
                  <a:cubicBezTo>
                    <a:pt x="1679" y="1148"/>
                    <a:pt x="1692" y="1157"/>
                    <a:pt x="1705" y="1166"/>
                  </a:cubicBezTo>
                  <a:cubicBezTo>
                    <a:pt x="1710" y="1169"/>
                    <a:pt x="1709" y="1173"/>
                    <a:pt x="1715" y="1175"/>
                  </a:cubicBezTo>
                  <a:cubicBezTo>
                    <a:pt x="1720" y="1178"/>
                    <a:pt x="1724" y="1181"/>
                    <a:pt x="1722" y="1185"/>
                  </a:cubicBezTo>
                  <a:cubicBezTo>
                    <a:pt x="1682" y="1162"/>
                    <a:pt x="1651" y="1145"/>
                    <a:pt x="1610" y="1121"/>
                  </a:cubicBezTo>
                  <a:cubicBezTo>
                    <a:pt x="1578" y="1114"/>
                    <a:pt x="1554" y="1093"/>
                    <a:pt x="1521" y="1080"/>
                  </a:cubicBezTo>
                  <a:cubicBezTo>
                    <a:pt x="1490" y="1066"/>
                    <a:pt x="1458" y="1045"/>
                    <a:pt x="1426" y="1030"/>
                  </a:cubicBezTo>
                  <a:cubicBezTo>
                    <a:pt x="1416" y="1022"/>
                    <a:pt x="1408" y="1022"/>
                    <a:pt x="1404" y="1013"/>
                  </a:cubicBezTo>
                  <a:cubicBezTo>
                    <a:pt x="1399" y="1018"/>
                    <a:pt x="1404" y="1021"/>
                    <a:pt x="1410" y="1024"/>
                  </a:cubicBezTo>
                  <a:cubicBezTo>
                    <a:pt x="1415" y="1028"/>
                    <a:pt x="1420" y="1032"/>
                    <a:pt x="1426" y="1035"/>
                  </a:cubicBezTo>
                  <a:cubicBezTo>
                    <a:pt x="1431" y="1038"/>
                    <a:pt x="1436" y="1043"/>
                    <a:pt x="1440" y="1042"/>
                  </a:cubicBezTo>
                  <a:cubicBezTo>
                    <a:pt x="1438" y="1047"/>
                    <a:pt x="1449" y="1049"/>
                    <a:pt x="1453" y="1053"/>
                  </a:cubicBezTo>
                  <a:cubicBezTo>
                    <a:pt x="1474" y="1061"/>
                    <a:pt x="1486" y="1073"/>
                    <a:pt x="1507" y="1079"/>
                  </a:cubicBezTo>
                  <a:cubicBezTo>
                    <a:pt x="1541" y="1099"/>
                    <a:pt x="1575" y="1118"/>
                    <a:pt x="1607" y="1129"/>
                  </a:cubicBezTo>
                  <a:cubicBezTo>
                    <a:pt x="1627" y="1141"/>
                    <a:pt x="1648" y="1154"/>
                    <a:pt x="1668" y="1163"/>
                  </a:cubicBezTo>
                  <a:cubicBezTo>
                    <a:pt x="1681" y="1171"/>
                    <a:pt x="1693" y="1179"/>
                    <a:pt x="1704" y="1184"/>
                  </a:cubicBezTo>
                  <a:cubicBezTo>
                    <a:pt x="1724" y="1197"/>
                    <a:pt x="1744" y="1210"/>
                    <a:pt x="1764" y="1224"/>
                  </a:cubicBezTo>
                  <a:cubicBezTo>
                    <a:pt x="1767" y="1226"/>
                    <a:pt x="1770" y="1228"/>
                    <a:pt x="1773" y="1230"/>
                  </a:cubicBezTo>
                  <a:cubicBezTo>
                    <a:pt x="1769" y="1234"/>
                    <a:pt x="1783" y="1234"/>
                    <a:pt x="1778" y="1238"/>
                  </a:cubicBezTo>
                  <a:cubicBezTo>
                    <a:pt x="1762" y="1225"/>
                    <a:pt x="1748" y="1225"/>
                    <a:pt x="1733" y="1216"/>
                  </a:cubicBezTo>
                  <a:cubicBezTo>
                    <a:pt x="1718" y="1209"/>
                    <a:pt x="1702" y="1201"/>
                    <a:pt x="1688" y="1196"/>
                  </a:cubicBezTo>
                  <a:cubicBezTo>
                    <a:pt x="1658" y="1184"/>
                    <a:pt x="1628" y="1171"/>
                    <a:pt x="1597" y="1152"/>
                  </a:cubicBezTo>
                  <a:cubicBezTo>
                    <a:pt x="1580" y="1146"/>
                    <a:pt x="1571" y="1137"/>
                    <a:pt x="1555" y="1129"/>
                  </a:cubicBezTo>
                  <a:cubicBezTo>
                    <a:pt x="1545" y="1126"/>
                    <a:pt x="1542" y="1121"/>
                    <a:pt x="1535" y="1119"/>
                  </a:cubicBezTo>
                  <a:cubicBezTo>
                    <a:pt x="1495" y="1094"/>
                    <a:pt x="1466" y="1065"/>
                    <a:pt x="1423" y="1044"/>
                  </a:cubicBezTo>
                  <a:cubicBezTo>
                    <a:pt x="1422" y="1038"/>
                    <a:pt x="1412" y="1034"/>
                    <a:pt x="1406" y="1030"/>
                  </a:cubicBezTo>
                  <a:cubicBezTo>
                    <a:pt x="1402" y="1028"/>
                    <a:pt x="1403" y="1025"/>
                    <a:pt x="1400" y="1023"/>
                  </a:cubicBezTo>
                  <a:cubicBezTo>
                    <a:pt x="1398" y="1020"/>
                    <a:pt x="1389" y="1019"/>
                    <a:pt x="1392" y="1015"/>
                  </a:cubicBezTo>
                  <a:cubicBezTo>
                    <a:pt x="1384" y="1011"/>
                    <a:pt x="1380" y="1006"/>
                    <a:pt x="1378" y="1001"/>
                  </a:cubicBezTo>
                  <a:cubicBezTo>
                    <a:pt x="1369" y="996"/>
                    <a:pt x="1369" y="990"/>
                    <a:pt x="1359" y="986"/>
                  </a:cubicBezTo>
                  <a:cubicBezTo>
                    <a:pt x="1361" y="983"/>
                    <a:pt x="1355" y="981"/>
                    <a:pt x="1356" y="978"/>
                  </a:cubicBezTo>
                  <a:cubicBezTo>
                    <a:pt x="1356" y="973"/>
                    <a:pt x="1350" y="978"/>
                    <a:pt x="1352" y="973"/>
                  </a:cubicBezTo>
                  <a:cubicBezTo>
                    <a:pt x="1348" y="967"/>
                    <a:pt x="1346" y="970"/>
                    <a:pt x="1346" y="966"/>
                  </a:cubicBezTo>
                  <a:cubicBezTo>
                    <a:pt x="1346" y="964"/>
                    <a:pt x="1338" y="961"/>
                    <a:pt x="1338" y="963"/>
                  </a:cubicBezTo>
                  <a:cubicBezTo>
                    <a:pt x="1350" y="978"/>
                    <a:pt x="1363" y="992"/>
                    <a:pt x="1374" y="1006"/>
                  </a:cubicBezTo>
                  <a:cubicBezTo>
                    <a:pt x="1387" y="1023"/>
                    <a:pt x="1398" y="1031"/>
                    <a:pt x="1416" y="1047"/>
                  </a:cubicBezTo>
                  <a:cubicBezTo>
                    <a:pt x="1454" y="1072"/>
                    <a:pt x="1493" y="1098"/>
                    <a:pt x="1523" y="1121"/>
                  </a:cubicBezTo>
                  <a:cubicBezTo>
                    <a:pt x="1533" y="1124"/>
                    <a:pt x="1543" y="1132"/>
                    <a:pt x="1553" y="1135"/>
                  </a:cubicBezTo>
                  <a:cubicBezTo>
                    <a:pt x="1563" y="1142"/>
                    <a:pt x="1563" y="1144"/>
                    <a:pt x="1573" y="1149"/>
                  </a:cubicBezTo>
                  <a:cubicBezTo>
                    <a:pt x="1580" y="1157"/>
                    <a:pt x="1591" y="1154"/>
                    <a:pt x="1593" y="1162"/>
                  </a:cubicBezTo>
                  <a:cubicBezTo>
                    <a:pt x="1608" y="1168"/>
                    <a:pt x="1625" y="1179"/>
                    <a:pt x="1639" y="1183"/>
                  </a:cubicBezTo>
                  <a:cubicBezTo>
                    <a:pt x="1645" y="1187"/>
                    <a:pt x="1652" y="1191"/>
                    <a:pt x="1658" y="1195"/>
                  </a:cubicBezTo>
                  <a:cubicBezTo>
                    <a:pt x="1662" y="1192"/>
                    <a:pt x="1669" y="1203"/>
                    <a:pt x="1673" y="1199"/>
                  </a:cubicBezTo>
                  <a:cubicBezTo>
                    <a:pt x="1677" y="1205"/>
                    <a:pt x="1688" y="1201"/>
                    <a:pt x="1687" y="1209"/>
                  </a:cubicBezTo>
                  <a:cubicBezTo>
                    <a:pt x="1665" y="1204"/>
                    <a:pt x="1641" y="1193"/>
                    <a:pt x="1618" y="1187"/>
                  </a:cubicBezTo>
                  <a:cubicBezTo>
                    <a:pt x="1595" y="1181"/>
                    <a:pt x="1571" y="1171"/>
                    <a:pt x="1548" y="1163"/>
                  </a:cubicBezTo>
                  <a:cubicBezTo>
                    <a:pt x="1525" y="1158"/>
                    <a:pt x="1501" y="1149"/>
                    <a:pt x="1477" y="1140"/>
                  </a:cubicBezTo>
                  <a:cubicBezTo>
                    <a:pt x="1456" y="1133"/>
                    <a:pt x="1432" y="1117"/>
                    <a:pt x="1408" y="1110"/>
                  </a:cubicBezTo>
                  <a:cubicBezTo>
                    <a:pt x="1408" y="1102"/>
                    <a:pt x="1396" y="1107"/>
                    <a:pt x="1398" y="1100"/>
                  </a:cubicBezTo>
                  <a:cubicBezTo>
                    <a:pt x="1391" y="1103"/>
                    <a:pt x="1390" y="1091"/>
                    <a:pt x="1385" y="1097"/>
                  </a:cubicBezTo>
                  <a:cubicBezTo>
                    <a:pt x="1412" y="1116"/>
                    <a:pt x="1428" y="1124"/>
                    <a:pt x="1454" y="1138"/>
                  </a:cubicBezTo>
                  <a:cubicBezTo>
                    <a:pt x="1459" y="1134"/>
                    <a:pt x="1467" y="1147"/>
                    <a:pt x="1471" y="1144"/>
                  </a:cubicBezTo>
                  <a:cubicBezTo>
                    <a:pt x="1478" y="1147"/>
                    <a:pt x="1484" y="1150"/>
                    <a:pt x="1490" y="1151"/>
                  </a:cubicBezTo>
                  <a:cubicBezTo>
                    <a:pt x="1502" y="1158"/>
                    <a:pt x="1514" y="1161"/>
                    <a:pt x="1526" y="1165"/>
                  </a:cubicBezTo>
                  <a:cubicBezTo>
                    <a:pt x="1528" y="1162"/>
                    <a:pt x="1531" y="1166"/>
                    <a:pt x="1534" y="1168"/>
                  </a:cubicBezTo>
                  <a:cubicBezTo>
                    <a:pt x="1537" y="1169"/>
                    <a:pt x="1539" y="1167"/>
                    <a:pt x="1543" y="1171"/>
                  </a:cubicBezTo>
                  <a:cubicBezTo>
                    <a:pt x="1545" y="1168"/>
                    <a:pt x="1548" y="1172"/>
                    <a:pt x="1551" y="1174"/>
                  </a:cubicBezTo>
                  <a:cubicBezTo>
                    <a:pt x="1553" y="1169"/>
                    <a:pt x="1558" y="1177"/>
                    <a:pt x="1561" y="1178"/>
                  </a:cubicBezTo>
                  <a:cubicBezTo>
                    <a:pt x="1564" y="1175"/>
                    <a:pt x="1567" y="1179"/>
                    <a:pt x="1570" y="1181"/>
                  </a:cubicBezTo>
                  <a:cubicBezTo>
                    <a:pt x="1572" y="1178"/>
                    <a:pt x="1575" y="1182"/>
                    <a:pt x="1578" y="1184"/>
                  </a:cubicBezTo>
                  <a:cubicBezTo>
                    <a:pt x="1583" y="1180"/>
                    <a:pt x="1591" y="1190"/>
                    <a:pt x="1597" y="1188"/>
                  </a:cubicBezTo>
                  <a:cubicBezTo>
                    <a:pt x="1609" y="1197"/>
                    <a:pt x="1619" y="1193"/>
                    <a:pt x="1632" y="1201"/>
                  </a:cubicBezTo>
                  <a:cubicBezTo>
                    <a:pt x="1644" y="1205"/>
                    <a:pt x="1656" y="1208"/>
                    <a:pt x="1668" y="1215"/>
                  </a:cubicBezTo>
                  <a:cubicBezTo>
                    <a:pt x="1670" y="1212"/>
                    <a:pt x="1674" y="1217"/>
                    <a:pt x="1676" y="1215"/>
                  </a:cubicBezTo>
                  <a:cubicBezTo>
                    <a:pt x="1679" y="1216"/>
                    <a:pt x="1681" y="1214"/>
                    <a:pt x="1684" y="1218"/>
                  </a:cubicBezTo>
                  <a:cubicBezTo>
                    <a:pt x="1689" y="1215"/>
                    <a:pt x="1696" y="1223"/>
                    <a:pt x="1701" y="1221"/>
                  </a:cubicBezTo>
                  <a:cubicBezTo>
                    <a:pt x="1713" y="1228"/>
                    <a:pt x="1719" y="1232"/>
                    <a:pt x="1733" y="1235"/>
                  </a:cubicBezTo>
                  <a:cubicBezTo>
                    <a:pt x="1757" y="1244"/>
                    <a:pt x="1781" y="1257"/>
                    <a:pt x="1804" y="1266"/>
                  </a:cubicBezTo>
                  <a:cubicBezTo>
                    <a:pt x="1811" y="1270"/>
                    <a:pt x="1817" y="1275"/>
                    <a:pt x="1824" y="1279"/>
                  </a:cubicBezTo>
                  <a:cubicBezTo>
                    <a:pt x="1830" y="1279"/>
                    <a:pt x="1840" y="1286"/>
                    <a:pt x="1839" y="1292"/>
                  </a:cubicBezTo>
                  <a:cubicBezTo>
                    <a:pt x="1828" y="1283"/>
                    <a:pt x="1819" y="1283"/>
                    <a:pt x="1809" y="1274"/>
                  </a:cubicBezTo>
                  <a:cubicBezTo>
                    <a:pt x="1786" y="1266"/>
                    <a:pt x="1763" y="1258"/>
                    <a:pt x="1739" y="1249"/>
                  </a:cubicBezTo>
                  <a:cubicBezTo>
                    <a:pt x="1727" y="1244"/>
                    <a:pt x="1716" y="1241"/>
                    <a:pt x="1704" y="1239"/>
                  </a:cubicBezTo>
                  <a:cubicBezTo>
                    <a:pt x="1692" y="1235"/>
                    <a:pt x="1680" y="1230"/>
                    <a:pt x="1669" y="1228"/>
                  </a:cubicBezTo>
                  <a:cubicBezTo>
                    <a:pt x="1658" y="1224"/>
                    <a:pt x="1647" y="1225"/>
                    <a:pt x="1636" y="1222"/>
                  </a:cubicBezTo>
                  <a:cubicBezTo>
                    <a:pt x="1624" y="1217"/>
                    <a:pt x="1613" y="1215"/>
                    <a:pt x="1601" y="1212"/>
                  </a:cubicBezTo>
                  <a:cubicBezTo>
                    <a:pt x="1596" y="1210"/>
                    <a:pt x="1590" y="1209"/>
                    <a:pt x="1584" y="1206"/>
                  </a:cubicBezTo>
                  <a:cubicBezTo>
                    <a:pt x="1578" y="1205"/>
                    <a:pt x="1572" y="1204"/>
                    <a:pt x="1566" y="1202"/>
                  </a:cubicBezTo>
                  <a:cubicBezTo>
                    <a:pt x="1554" y="1196"/>
                    <a:pt x="1543" y="1195"/>
                    <a:pt x="1531" y="1192"/>
                  </a:cubicBezTo>
                  <a:cubicBezTo>
                    <a:pt x="1495" y="1175"/>
                    <a:pt x="1460" y="1161"/>
                    <a:pt x="1424" y="1141"/>
                  </a:cubicBezTo>
                  <a:cubicBezTo>
                    <a:pt x="1418" y="1135"/>
                    <a:pt x="1407" y="1127"/>
                    <a:pt x="1394" y="1119"/>
                  </a:cubicBezTo>
                  <a:cubicBezTo>
                    <a:pt x="1395" y="1115"/>
                    <a:pt x="1391" y="1117"/>
                    <a:pt x="1388" y="1115"/>
                  </a:cubicBezTo>
                  <a:cubicBezTo>
                    <a:pt x="1390" y="1112"/>
                    <a:pt x="1385" y="1110"/>
                    <a:pt x="1382" y="1108"/>
                  </a:cubicBezTo>
                  <a:cubicBezTo>
                    <a:pt x="1379" y="1107"/>
                    <a:pt x="1380" y="1103"/>
                    <a:pt x="1377" y="1105"/>
                  </a:cubicBezTo>
                  <a:cubicBezTo>
                    <a:pt x="1372" y="1109"/>
                    <a:pt x="1376" y="1100"/>
                    <a:pt x="1373" y="1099"/>
                  </a:cubicBezTo>
                  <a:cubicBezTo>
                    <a:pt x="1371" y="1101"/>
                    <a:pt x="1369" y="1099"/>
                    <a:pt x="1372" y="1096"/>
                  </a:cubicBezTo>
                  <a:cubicBezTo>
                    <a:pt x="1370" y="1095"/>
                    <a:pt x="1367" y="1093"/>
                    <a:pt x="1365" y="1091"/>
                  </a:cubicBezTo>
                  <a:cubicBezTo>
                    <a:pt x="1364" y="1091"/>
                    <a:pt x="1362" y="1092"/>
                    <a:pt x="1364" y="1093"/>
                  </a:cubicBezTo>
                  <a:cubicBezTo>
                    <a:pt x="1365" y="1094"/>
                    <a:pt x="1365" y="1096"/>
                    <a:pt x="1366" y="1097"/>
                  </a:cubicBezTo>
                  <a:cubicBezTo>
                    <a:pt x="1371" y="1100"/>
                    <a:pt x="1368" y="1103"/>
                    <a:pt x="1374" y="1105"/>
                  </a:cubicBezTo>
                  <a:cubicBezTo>
                    <a:pt x="1371" y="1109"/>
                    <a:pt x="1380" y="1110"/>
                    <a:pt x="1382" y="1113"/>
                  </a:cubicBezTo>
                  <a:cubicBezTo>
                    <a:pt x="1383" y="1116"/>
                    <a:pt x="1385" y="1119"/>
                    <a:pt x="1390" y="1121"/>
                  </a:cubicBezTo>
                  <a:cubicBezTo>
                    <a:pt x="1394" y="1128"/>
                    <a:pt x="1415" y="1138"/>
                    <a:pt x="1424" y="1149"/>
                  </a:cubicBezTo>
                  <a:cubicBezTo>
                    <a:pt x="1432" y="1150"/>
                    <a:pt x="1443" y="1160"/>
                    <a:pt x="1451" y="1162"/>
                  </a:cubicBezTo>
                  <a:cubicBezTo>
                    <a:pt x="1454" y="1168"/>
                    <a:pt x="1467" y="1173"/>
                    <a:pt x="1469" y="1179"/>
                  </a:cubicBezTo>
                  <a:cubicBezTo>
                    <a:pt x="1473" y="1176"/>
                    <a:pt x="1481" y="1188"/>
                    <a:pt x="1486" y="1185"/>
                  </a:cubicBezTo>
                  <a:cubicBezTo>
                    <a:pt x="1484" y="1187"/>
                    <a:pt x="1489" y="1191"/>
                    <a:pt x="1491" y="1189"/>
                  </a:cubicBezTo>
                  <a:cubicBezTo>
                    <a:pt x="1493" y="1191"/>
                    <a:pt x="1493" y="1194"/>
                    <a:pt x="1497" y="1195"/>
                  </a:cubicBezTo>
                  <a:cubicBezTo>
                    <a:pt x="1508" y="1198"/>
                    <a:pt x="1521" y="1209"/>
                    <a:pt x="1532" y="1210"/>
                  </a:cubicBezTo>
                  <a:cubicBezTo>
                    <a:pt x="1554" y="1222"/>
                    <a:pt x="1574" y="1230"/>
                    <a:pt x="1599" y="1239"/>
                  </a:cubicBezTo>
                  <a:cubicBezTo>
                    <a:pt x="1604" y="1238"/>
                    <a:pt x="1610" y="1243"/>
                    <a:pt x="1615" y="1242"/>
                  </a:cubicBezTo>
                  <a:cubicBezTo>
                    <a:pt x="1621" y="1245"/>
                    <a:pt x="1626" y="1246"/>
                    <a:pt x="1632" y="1248"/>
                  </a:cubicBezTo>
                  <a:cubicBezTo>
                    <a:pt x="1637" y="1245"/>
                    <a:pt x="1643" y="1252"/>
                    <a:pt x="1649" y="1252"/>
                  </a:cubicBezTo>
                  <a:cubicBezTo>
                    <a:pt x="1654" y="1251"/>
                    <a:pt x="1660" y="1256"/>
                    <a:pt x="1665" y="1255"/>
                  </a:cubicBezTo>
                  <a:cubicBezTo>
                    <a:pt x="1689" y="1268"/>
                    <a:pt x="1710" y="1266"/>
                    <a:pt x="1734" y="1280"/>
                  </a:cubicBezTo>
                  <a:cubicBezTo>
                    <a:pt x="1743" y="1278"/>
                    <a:pt x="1753" y="1282"/>
                    <a:pt x="1762" y="1285"/>
                  </a:cubicBezTo>
                  <a:cubicBezTo>
                    <a:pt x="1766" y="1282"/>
                    <a:pt x="1773" y="1290"/>
                    <a:pt x="1777" y="1287"/>
                  </a:cubicBezTo>
                  <a:cubicBezTo>
                    <a:pt x="1783" y="1293"/>
                    <a:pt x="1787" y="1289"/>
                    <a:pt x="1793" y="1295"/>
                  </a:cubicBezTo>
                  <a:cubicBezTo>
                    <a:pt x="1812" y="1300"/>
                    <a:pt x="1833" y="1307"/>
                    <a:pt x="1853" y="1314"/>
                  </a:cubicBezTo>
                  <a:cubicBezTo>
                    <a:pt x="1875" y="1327"/>
                    <a:pt x="1890" y="1338"/>
                    <a:pt x="1911" y="1345"/>
                  </a:cubicBezTo>
                  <a:cubicBezTo>
                    <a:pt x="1914" y="1347"/>
                    <a:pt x="1916" y="1349"/>
                    <a:pt x="1917" y="1352"/>
                  </a:cubicBezTo>
                  <a:cubicBezTo>
                    <a:pt x="1920" y="1357"/>
                    <a:pt x="1927" y="1352"/>
                    <a:pt x="1924" y="1357"/>
                  </a:cubicBezTo>
                  <a:cubicBezTo>
                    <a:pt x="1927" y="1359"/>
                    <a:pt x="1930" y="1361"/>
                    <a:pt x="1933" y="1363"/>
                  </a:cubicBezTo>
                  <a:cubicBezTo>
                    <a:pt x="1935" y="1365"/>
                    <a:pt x="1944" y="1367"/>
                    <a:pt x="1941" y="1370"/>
                  </a:cubicBezTo>
                  <a:cubicBezTo>
                    <a:pt x="1927" y="1360"/>
                    <a:pt x="1919" y="1361"/>
                    <a:pt x="1908" y="1353"/>
                  </a:cubicBezTo>
                  <a:cubicBezTo>
                    <a:pt x="1901" y="1349"/>
                    <a:pt x="1895" y="1345"/>
                    <a:pt x="1888" y="1340"/>
                  </a:cubicBezTo>
                  <a:cubicBezTo>
                    <a:pt x="1877" y="1339"/>
                    <a:pt x="1875" y="1334"/>
                    <a:pt x="1863" y="1331"/>
                  </a:cubicBezTo>
                  <a:cubicBezTo>
                    <a:pt x="1858" y="1326"/>
                    <a:pt x="1853" y="1327"/>
                    <a:pt x="1849" y="1325"/>
                  </a:cubicBezTo>
                  <a:cubicBezTo>
                    <a:pt x="1844" y="1322"/>
                    <a:pt x="1838" y="1319"/>
                    <a:pt x="1834" y="1320"/>
                  </a:cubicBezTo>
                  <a:cubicBezTo>
                    <a:pt x="1830" y="1316"/>
                    <a:pt x="1828" y="1311"/>
                    <a:pt x="1823" y="1315"/>
                  </a:cubicBezTo>
                  <a:cubicBezTo>
                    <a:pt x="1818" y="1312"/>
                    <a:pt x="1812" y="1307"/>
                    <a:pt x="1808" y="1308"/>
                  </a:cubicBezTo>
                  <a:cubicBezTo>
                    <a:pt x="1806" y="1310"/>
                    <a:pt x="1803" y="1308"/>
                    <a:pt x="1801" y="1306"/>
                  </a:cubicBezTo>
                  <a:cubicBezTo>
                    <a:pt x="1798" y="1305"/>
                    <a:pt x="1796" y="1306"/>
                    <a:pt x="1793" y="1303"/>
                  </a:cubicBezTo>
                  <a:cubicBezTo>
                    <a:pt x="1788" y="1302"/>
                    <a:pt x="1783" y="1302"/>
                    <a:pt x="1778" y="1301"/>
                  </a:cubicBezTo>
                  <a:cubicBezTo>
                    <a:pt x="1769" y="1299"/>
                    <a:pt x="1759" y="1293"/>
                    <a:pt x="1750" y="1296"/>
                  </a:cubicBezTo>
                  <a:cubicBezTo>
                    <a:pt x="1740" y="1291"/>
                    <a:pt x="1730" y="1288"/>
                    <a:pt x="1721" y="1289"/>
                  </a:cubicBezTo>
                  <a:cubicBezTo>
                    <a:pt x="1716" y="1285"/>
                    <a:pt x="1712" y="1289"/>
                    <a:pt x="1707" y="1285"/>
                  </a:cubicBezTo>
                  <a:cubicBezTo>
                    <a:pt x="1703" y="1288"/>
                    <a:pt x="1697" y="1282"/>
                    <a:pt x="1693" y="1284"/>
                  </a:cubicBezTo>
                  <a:cubicBezTo>
                    <a:pt x="1683" y="1282"/>
                    <a:pt x="1672" y="1276"/>
                    <a:pt x="1663" y="1277"/>
                  </a:cubicBezTo>
                  <a:cubicBezTo>
                    <a:pt x="1658" y="1272"/>
                    <a:pt x="1654" y="1275"/>
                    <a:pt x="1650" y="1273"/>
                  </a:cubicBezTo>
                  <a:cubicBezTo>
                    <a:pt x="1645" y="1274"/>
                    <a:pt x="1639" y="1269"/>
                    <a:pt x="1635" y="1271"/>
                  </a:cubicBezTo>
                  <a:cubicBezTo>
                    <a:pt x="1625" y="1268"/>
                    <a:pt x="1616" y="1267"/>
                    <a:pt x="1606" y="1265"/>
                  </a:cubicBezTo>
                  <a:cubicBezTo>
                    <a:pt x="1601" y="1263"/>
                    <a:pt x="1597" y="1262"/>
                    <a:pt x="1592" y="1261"/>
                  </a:cubicBezTo>
                  <a:cubicBezTo>
                    <a:pt x="1588" y="1262"/>
                    <a:pt x="1582" y="1257"/>
                    <a:pt x="1578" y="1259"/>
                  </a:cubicBezTo>
                  <a:cubicBezTo>
                    <a:pt x="1567" y="1253"/>
                    <a:pt x="1559" y="1258"/>
                    <a:pt x="1548" y="1253"/>
                  </a:cubicBezTo>
                  <a:cubicBezTo>
                    <a:pt x="1539" y="1252"/>
                    <a:pt x="1530" y="1249"/>
                    <a:pt x="1520" y="1244"/>
                  </a:cubicBezTo>
                  <a:cubicBezTo>
                    <a:pt x="1516" y="1247"/>
                    <a:pt x="1509" y="1238"/>
                    <a:pt x="1505" y="1243"/>
                  </a:cubicBezTo>
                  <a:cubicBezTo>
                    <a:pt x="1500" y="1239"/>
                    <a:pt x="1495" y="1237"/>
                    <a:pt x="1490" y="1238"/>
                  </a:cubicBezTo>
                  <a:cubicBezTo>
                    <a:pt x="1470" y="1230"/>
                    <a:pt x="1451" y="1225"/>
                    <a:pt x="1431" y="1217"/>
                  </a:cubicBezTo>
                  <a:cubicBezTo>
                    <a:pt x="1426" y="1210"/>
                    <a:pt x="1413" y="1203"/>
                    <a:pt x="1404" y="1194"/>
                  </a:cubicBezTo>
                  <a:cubicBezTo>
                    <a:pt x="1399" y="1190"/>
                    <a:pt x="1395" y="1187"/>
                    <a:pt x="1390" y="1184"/>
                  </a:cubicBezTo>
                  <a:cubicBezTo>
                    <a:pt x="1385" y="1181"/>
                    <a:pt x="1380" y="1176"/>
                    <a:pt x="1376" y="1180"/>
                  </a:cubicBezTo>
                  <a:cubicBezTo>
                    <a:pt x="1379" y="1182"/>
                    <a:pt x="1377" y="1184"/>
                    <a:pt x="1381" y="1186"/>
                  </a:cubicBezTo>
                  <a:cubicBezTo>
                    <a:pt x="1384" y="1187"/>
                    <a:pt x="1383" y="1192"/>
                    <a:pt x="1386" y="1189"/>
                  </a:cubicBezTo>
                  <a:cubicBezTo>
                    <a:pt x="1388" y="1194"/>
                    <a:pt x="1396" y="1197"/>
                    <a:pt x="1396" y="1201"/>
                  </a:cubicBezTo>
                  <a:cubicBezTo>
                    <a:pt x="1359" y="1179"/>
                    <a:pt x="1342" y="1172"/>
                    <a:pt x="1307" y="1147"/>
                  </a:cubicBezTo>
                  <a:cubicBezTo>
                    <a:pt x="1304" y="1145"/>
                    <a:pt x="1300" y="1135"/>
                    <a:pt x="1294" y="1139"/>
                  </a:cubicBezTo>
                  <a:cubicBezTo>
                    <a:pt x="1320" y="1167"/>
                    <a:pt x="1362" y="1186"/>
                    <a:pt x="1393" y="1207"/>
                  </a:cubicBezTo>
                  <a:cubicBezTo>
                    <a:pt x="1399" y="1210"/>
                    <a:pt x="1403" y="1208"/>
                    <a:pt x="1410" y="1213"/>
                  </a:cubicBezTo>
                  <a:cubicBezTo>
                    <a:pt x="1422" y="1221"/>
                    <a:pt x="1424" y="1221"/>
                    <a:pt x="1435" y="1230"/>
                  </a:cubicBezTo>
                  <a:cubicBezTo>
                    <a:pt x="1445" y="1237"/>
                    <a:pt x="1456" y="1244"/>
                    <a:pt x="1466" y="1250"/>
                  </a:cubicBezTo>
                  <a:cubicBezTo>
                    <a:pt x="1492" y="1263"/>
                    <a:pt x="1517" y="1276"/>
                    <a:pt x="1543" y="1291"/>
                  </a:cubicBezTo>
                  <a:cubicBezTo>
                    <a:pt x="1563" y="1298"/>
                    <a:pt x="1583" y="1307"/>
                    <a:pt x="1603" y="1313"/>
                  </a:cubicBezTo>
                  <a:cubicBezTo>
                    <a:pt x="1613" y="1319"/>
                    <a:pt x="1623" y="1321"/>
                    <a:pt x="1633" y="1325"/>
                  </a:cubicBezTo>
                  <a:cubicBezTo>
                    <a:pt x="1639" y="1328"/>
                    <a:pt x="1643" y="1327"/>
                    <a:pt x="1649" y="1330"/>
                  </a:cubicBezTo>
                  <a:cubicBezTo>
                    <a:pt x="1651" y="1332"/>
                    <a:pt x="1653" y="1329"/>
                    <a:pt x="1655" y="1332"/>
                  </a:cubicBezTo>
                  <a:cubicBezTo>
                    <a:pt x="1658" y="1334"/>
                    <a:pt x="1660" y="1328"/>
                    <a:pt x="1663" y="1332"/>
                  </a:cubicBezTo>
                  <a:cubicBezTo>
                    <a:pt x="1667" y="1331"/>
                    <a:pt x="1671" y="1334"/>
                    <a:pt x="1675" y="1337"/>
                  </a:cubicBezTo>
                  <a:cubicBezTo>
                    <a:pt x="1679" y="1336"/>
                    <a:pt x="1684" y="1339"/>
                    <a:pt x="1688" y="1338"/>
                  </a:cubicBezTo>
                  <a:cubicBezTo>
                    <a:pt x="1697" y="1345"/>
                    <a:pt x="1705" y="1344"/>
                    <a:pt x="1713" y="1347"/>
                  </a:cubicBezTo>
                  <a:cubicBezTo>
                    <a:pt x="1722" y="1349"/>
                    <a:pt x="1730" y="1349"/>
                    <a:pt x="1738" y="1353"/>
                  </a:cubicBezTo>
                  <a:cubicBezTo>
                    <a:pt x="1745" y="1349"/>
                    <a:pt x="1755" y="1357"/>
                    <a:pt x="1762" y="1356"/>
                  </a:cubicBezTo>
                  <a:cubicBezTo>
                    <a:pt x="1775" y="1364"/>
                    <a:pt x="1786" y="1363"/>
                    <a:pt x="1798" y="1369"/>
                  </a:cubicBezTo>
                  <a:cubicBezTo>
                    <a:pt x="1803" y="1367"/>
                    <a:pt x="1809" y="1373"/>
                    <a:pt x="1814" y="1372"/>
                  </a:cubicBezTo>
                  <a:cubicBezTo>
                    <a:pt x="1821" y="1377"/>
                    <a:pt x="1826" y="1375"/>
                    <a:pt x="1832" y="1377"/>
                  </a:cubicBezTo>
                  <a:cubicBezTo>
                    <a:pt x="1835" y="1378"/>
                    <a:pt x="1837" y="1380"/>
                    <a:pt x="1839" y="1378"/>
                  </a:cubicBezTo>
                  <a:cubicBezTo>
                    <a:pt x="1841" y="1380"/>
                    <a:pt x="1840" y="1383"/>
                    <a:pt x="1843" y="1381"/>
                  </a:cubicBezTo>
                  <a:cubicBezTo>
                    <a:pt x="1848" y="1384"/>
                    <a:pt x="1852" y="1385"/>
                    <a:pt x="1856" y="1384"/>
                  </a:cubicBezTo>
                  <a:cubicBezTo>
                    <a:pt x="1867" y="1394"/>
                    <a:pt x="1875" y="1389"/>
                    <a:pt x="1885" y="1396"/>
                  </a:cubicBezTo>
                  <a:cubicBezTo>
                    <a:pt x="1894" y="1397"/>
                    <a:pt x="1904" y="1402"/>
                    <a:pt x="1914" y="1404"/>
                  </a:cubicBezTo>
                  <a:cubicBezTo>
                    <a:pt x="1919" y="1409"/>
                    <a:pt x="1922" y="1406"/>
                    <a:pt x="1927" y="1408"/>
                  </a:cubicBezTo>
                  <a:cubicBezTo>
                    <a:pt x="1931" y="1407"/>
                    <a:pt x="1938" y="1414"/>
                    <a:pt x="1942" y="1413"/>
                  </a:cubicBezTo>
                  <a:cubicBezTo>
                    <a:pt x="1960" y="1420"/>
                    <a:pt x="1984" y="1431"/>
                    <a:pt x="1997" y="1436"/>
                  </a:cubicBezTo>
                  <a:cubicBezTo>
                    <a:pt x="2007" y="1439"/>
                    <a:pt x="2017" y="1449"/>
                    <a:pt x="2027" y="1451"/>
                  </a:cubicBezTo>
                  <a:cubicBezTo>
                    <a:pt x="2031" y="1454"/>
                    <a:pt x="2036" y="1457"/>
                    <a:pt x="2041" y="1460"/>
                  </a:cubicBezTo>
                  <a:cubicBezTo>
                    <a:pt x="2044" y="1460"/>
                    <a:pt x="2055" y="1464"/>
                    <a:pt x="2054" y="1469"/>
                  </a:cubicBezTo>
                  <a:cubicBezTo>
                    <a:pt x="2049" y="1464"/>
                    <a:pt x="2047" y="1472"/>
                    <a:pt x="2042" y="1467"/>
                  </a:cubicBezTo>
                  <a:cubicBezTo>
                    <a:pt x="2037" y="1459"/>
                    <a:pt x="2036" y="1469"/>
                    <a:pt x="2031" y="1464"/>
                  </a:cubicBezTo>
                  <a:cubicBezTo>
                    <a:pt x="2024" y="1463"/>
                    <a:pt x="2022" y="1457"/>
                    <a:pt x="2013" y="1452"/>
                  </a:cubicBezTo>
                  <a:cubicBezTo>
                    <a:pt x="2010" y="1456"/>
                    <a:pt x="2006" y="1449"/>
                    <a:pt x="2002" y="1448"/>
                  </a:cubicBezTo>
                  <a:cubicBezTo>
                    <a:pt x="1999" y="1445"/>
                    <a:pt x="1995" y="1443"/>
                    <a:pt x="1992" y="1441"/>
                  </a:cubicBezTo>
                  <a:cubicBezTo>
                    <a:pt x="1981" y="1438"/>
                    <a:pt x="1970" y="1431"/>
                    <a:pt x="1959" y="1427"/>
                  </a:cubicBezTo>
                  <a:cubicBezTo>
                    <a:pt x="1954" y="1428"/>
                    <a:pt x="1948" y="1420"/>
                    <a:pt x="1944" y="1422"/>
                  </a:cubicBezTo>
                  <a:cubicBezTo>
                    <a:pt x="1941" y="1420"/>
                    <a:pt x="1938" y="1417"/>
                    <a:pt x="1935" y="1419"/>
                  </a:cubicBezTo>
                  <a:cubicBezTo>
                    <a:pt x="1932" y="1417"/>
                    <a:pt x="1929" y="1414"/>
                    <a:pt x="1927" y="1416"/>
                  </a:cubicBezTo>
                  <a:cubicBezTo>
                    <a:pt x="1916" y="1409"/>
                    <a:pt x="1905" y="1407"/>
                    <a:pt x="1895" y="1405"/>
                  </a:cubicBezTo>
                  <a:cubicBezTo>
                    <a:pt x="1884" y="1400"/>
                    <a:pt x="1874" y="1398"/>
                    <a:pt x="1863" y="1394"/>
                  </a:cubicBezTo>
                  <a:cubicBezTo>
                    <a:pt x="1858" y="1393"/>
                    <a:pt x="1853" y="1393"/>
                    <a:pt x="1848" y="1392"/>
                  </a:cubicBezTo>
                  <a:cubicBezTo>
                    <a:pt x="1845" y="1390"/>
                    <a:pt x="1843" y="1392"/>
                    <a:pt x="1840" y="1389"/>
                  </a:cubicBezTo>
                  <a:cubicBezTo>
                    <a:pt x="1838" y="1392"/>
                    <a:pt x="1834" y="1387"/>
                    <a:pt x="1832" y="1389"/>
                  </a:cubicBezTo>
                  <a:cubicBezTo>
                    <a:pt x="1821" y="1384"/>
                    <a:pt x="1812" y="1389"/>
                    <a:pt x="1801" y="1384"/>
                  </a:cubicBezTo>
                  <a:cubicBezTo>
                    <a:pt x="1797" y="1387"/>
                    <a:pt x="1791" y="1382"/>
                    <a:pt x="1787" y="1383"/>
                  </a:cubicBezTo>
                  <a:cubicBezTo>
                    <a:pt x="1781" y="1383"/>
                    <a:pt x="1776" y="1380"/>
                    <a:pt x="1770" y="1380"/>
                  </a:cubicBezTo>
                  <a:cubicBezTo>
                    <a:pt x="1759" y="1378"/>
                    <a:pt x="1749" y="1377"/>
                    <a:pt x="1737" y="1371"/>
                  </a:cubicBezTo>
                  <a:cubicBezTo>
                    <a:pt x="1730" y="1374"/>
                    <a:pt x="1721" y="1367"/>
                    <a:pt x="1713" y="1371"/>
                  </a:cubicBezTo>
                  <a:cubicBezTo>
                    <a:pt x="1704" y="1367"/>
                    <a:pt x="1696" y="1369"/>
                    <a:pt x="1687" y="1363"/>
                  </a:cubicBezTo>
                  <a:cubicBezTo>
                    <a:pt x="1679" y="1366"/>
                    <a:pt x="1669" y="1358"/>
                    <a:pt x="1661" y="1359"/>
                  </a:cubicBezTo>
                  <a:cubicBezTo>
                    <a:pt x="1651" y="1354"/>
                    <a:pt x="1644" y="1358"/>
                    <a:pt x="1634" y="1349"/>
                  </a:cubicBezTo>
                  <a:cubicBezTo>
                    <a:pt x="1626" y="1352"/>
                    <a:pt x="1616" y="1344"/>
                    <a:pt x="1608" y="1348"/>
                  </a:cubicBezTo>
                  <a:cubicBezTo>
                    <a:pt x="1598" y="1342"/>
                    <a:pt x="1589" y="1344"/>
                    <a:pt x="1580" y="1342"/>
                  </a:cubicBezTo>
                  <a:cubicBezTo>
                    <a:pt x="1564" y="1336"/>
                    <a:pt x="1549" y="1331"/>
                    <a:pt x="1533" y="1327"/>
                  </a:cubicBezTo>
                  <a:cubicBezTo>
                    <a:pt x="1517" y="1321"/>
                    <a:pt x="1500" y="1313"/>
                    <a:pt x="1484" y="1310"/>
                  </a:cubicBezTo>
                  <a:cubicBezTo>
                    <a:pt x="1483" y="1303"/>
                    <a:pt x="1474" y="1306"/>
                    <a:pt x="1468" y="1299"/>
                  </a:cubicBezTo>
                  <a:cubicBezTo>
                    <a:pt x="1462" y="1300"/>
                    <a:pt x="1454" y="1291"/>
                    <a:pt x="1447" y="1287"/>
                  </a:cubicBezTo>
                  <a:cubicBezTo>
                    <a:pt x="1442" y="1294"/>
                    <a:pt x="1443" y="1279"/>
                    <a:pt x="1440" y="1286"/>
                  </a:cubicBezTo>
                  <a:cubicBezTo>
                    <a:pt x="1436" y="1283"/>
                    <a:pt x="1433" y="1281"/>
                    <a:pt x="1429" y="1278"/>
                  </a:cubicBezTo>
                  <a:cubicBezTo>
                    <a:pt x="1421" y="1271"/>
                    <a:pt x="1415" y="1273"/>
                    <a:pt x="1408" y="1267"/>
                  </a:cubicBezTo>
                  <a:cubicBezTo>
                    <a:pt x="1401" y="1263"/>
                    <a:pt x="1398" y="1259"/>
                    <a:pt x="1395" y="1255"/>
                  </a:cubicBezTo>
                  <a:cubicBezTo>
                    <a:pt x="1389" y="1252"/>
                    <a:pt x="1383" y="1245"/>
                    <a:pt x="1379" y="1250"/>
                  </a:cubicBezTo>
                  <a:cubicBezTo>
                    <a:pt x="1382" y="1253"/>
                    <a:pt x="1377" y="1257"/>
                    <a:pt x="1384" y="1259"/>
                  </a:cubicBezTo>
                  <a:cubicBezTo>
                    <a:pt x="1388" y="1261"/>
                    <a:pt x="1392" y="1264"/>
                    <a:pt x="1395" y="1266"/>
                  </a:cubicBezTo>
                  <a:cubicBezTo>
                    <a:pt x="1392" y="1268"/>
                    <a:pt x="1402" y="1275"/>
                    <a:pt x="1402" y="1271"/>
                  </a:cubicBezTo>
                  <a:cubicBezTo>
                    <a:pt x="1407" y="1273"/>
                    <a:pt x="1404" y="1277"/>
                    <a:pt x="1410" y="1279"/>
                  </a:cubicBezTo>
                  <a:cubicBezTo>
                    <a:pt x="1418" y="1280"/>
                    <a:pt x="1427" y="1287"/>
                    <a:pt x="1435" y="1293"/>
                  </a:cubicBezTo>
                  <a:cubicBezTo>
                    <a:pt x="1452" y="1298"/>
                    <a:pt x="1470" y="1309"/>
                    <a:pt x="1488" y="1320"/>
                  </a:cubicBezTo>
                  <a:cubicBezTo>
                    <a:pt x="1498" y="1320"/>
                    <a:pt x="1510" y="1330"/>
                    <a:pt x="1520" y="1331"/>
                  </a:cubicBezTo>
                  <a:cubicBezTo>
                    <a:pt x="1531" y="1334"/>
                    <a:pt x="1541" y="1338"/>
                    <a:pt x="1552" y="1342"/>
                  </a:cubicBezTo>
                  <a:cubicBezTo>
                    <a:pt x="1558" y="1347"/>
                    <a:pt x="1561" y="1342"/>
                    <a:pt x="1567" y="1346"/>
                  </a:cubicBezTo>
                  <a:cubicBezTo>
                    <a:pt x="1573" y="1348"/>
                    <a:pt x="1578" y="1352"/>
                    <a:pt x="1583" y="1350"/>
                  </a:cubicBezTo>
                  <a:cubicBezTo>
                    <a:pt x="1588" y="1352"/>
                    <a:pt x="1593" y="1352"/>
                    <a:pt x="1598" y="1351"/>
                  </a:cubicBezTo>
                  <a:cubicBezTo>
                    <a:pt x="1603" y="1353"/>
                    <a:pt x="1609" y="1356"/>
                    <a:pt x="1614" y="1354"/>
                  </a:cubicBezTo>
                  <a:cubicBezTo>
                    <a:pt x="1635" y="1360"/>
                    <a:pt x="1657" y="1367"/>
                    <a:pt x="1677" y="1370"/>
                  </a:cubicBezTo>
                  <a:cubicBezTo>
                    <a:pt x="1678" y="1371"/>
                    <a:pt x="1679" y="1372"/>
                    <a:pt x="1681" y="1372"/>
                  </a:cubicBezTo>
                  <a:cubicBezTo>
                    <a:pt x="1682" y="1373"/>
                    <a:pt x="1683" y="1372"/>
                    <a:pt x="1684" y="1372"/>
                  </a:cubicBezTo>
                  <a:cubicBezTo>
                    <a:pt x="1693" y="1374"/>
                    <a:pt x="1701" y="1377"/>
                    <a:pt x="1708" y="1378"/>
                  </a:cubicBezTo>
                  <a:cubicBezTo>
                    <a:pt x="1711" y="1375"/>
                    <a:pt x="1714" y="1380"/>
                    <a:pt x="1716" y="1378"/>
                  </a:cubicBezTo>
                  <a:cubicBezTo>
                    <a:pt x="1720" y="1381"/>
                    <a:pt x="1722" y="1378"/>
                    <a:pt x="1725" y="1381"/>
                  </a:cubicBezTo>
                  <a:cubicBezTo>
                    <a:pt x="1729" y="1376"/>
                    <a:pt x="1736" y="1385"/>
                    <a:pt x="1741" y="1381"/>
                  </a:cubicBezTo>
                  <a:cubicBezTo>
                    <a:pt x="1751" y="1385"/>
                    <a:pt x="1761" y="1383"/>
                    <a:pt x="1772" y="1389"/>
                  </a:cubicBezTo>
                  <a:cubicBezTo>
                    <a:pt x="1774" y="1387"/>
                    <a:pt x="1776" y="1389"/>
                    <a:pt x="1779" y="1390"/>
                  </a:cubicBezTo>
                  <a:cubicBezTo>
                    <a:pt x="1781" y="1389"/>
                    <a:pt x="1783" y="1388"/>
                    <a:pt x="1787" y="1390"/>
                  </a:cubicBezTo>
                  <a:cubicBezTo>
                    <a:pt x="1792" y="1392"/>
                    <a:pt x="1797" y="1390"/>
                    <a:pt x="1803" y="1394"/>
                  </a:cubicBezTo>
                  <a:cubicBezTo>
                    <a:pt x="1805" y="1392"/>
                    <a:pt x="1807" y="1393"/>
                    <a:pt x="1810" y="1395"/>
                  </a:cubicBezTo>
                  <a:cubicBezTo>
                    <a:pt x="1812" y="1394"/>
                    <a:pt x="1814" y="1393"/>
                    <a:pt x="1817" y="1395"/>
                  </a:cubicBezTo>
                  <a:cubicBezTo>
                    <a:pt x="1822" y="1393"/>
                    <a:pt x="1828" y="1396"/>
                    <a:pt x="1833" y="1395"/>
                  </a:cubicBezTo>
                  <a:cubicBezTo>
                    <a:pt x="1844" y="1398"/>
                    <a:pt x="1854" y="1399"/>
                    <a:pt x="1865" y="1403"/>
                  </a:cubicBezTo>
                  <a:cubicBezTo>
                    <a:pt x="1869" y="1402"/>
                    <a:pt x="1874" y="1406"/>
                    <a:pt x="1879" y="1405"/>
                  </a:cubicBezTo>
                  <a:cubicBezTo>
                    <a:pt x="1885" y="1410"/>
                    <a:pt x="1890" y="1407"/>
                    <a:pt x="1896" y="1411"/>
                  </a:cubicBezTo>
                  <a:cubicBezTo>
                    <a:pt x="1906" y="1413"/>
                    <a:pt x="1917" y="1418"/>
                    <a:pt x="1928" y="1422"/>
                  </a:cubicBezTo>
                  <a:cubicBezTo>
                    <a:pt x="1949" y="1427"/>
                    <a:pt x="1972" y="1439"/>
                    <a:pt x="1995" y="1448"/>
                  </a:cubicBezTo>
                  <a:cubicBezTo>
                    <a:pt x="1999" y="1451"/>
                    <a:pt x="2003" y="1453"/>
                    <a:pt x="2007" y="1456"/>
                  </a:cubicBezTo>
                  <a:cubicBezTo>
                    <a:pt x="2010" y="1459"/>
                    <a:pt x="2020" y="1457"/>
                    <a:pt x="2018" y="1463"/>
                  </a:cubicBezTo>
                  <a:cubicBezTo>
                    <a:pt x="2005" y="1457"/>
                    <a:pt x="1994" y="1463"/>
                    <a:pt x="1980" y="1454"/>
                  </a:cubicBezTo>
                  <a:cubicBezTo>
                    <a:pt x="1978" y="1460"/>
                    <a:pt x="1974" y="1455"/>
                    <a:pt x="1971" y="1456"/>
                  </a:cubicBezTo>
                  <a:cubicBezTo>
                    <a:pt x="1968" y="1457"/>
                    <a:pt x="1964" y="1456"/>
                    <a:pt x="1960" y="1456"/>
                  </a:cubicBezTo>
                  <a:cubicBezTo>
                    <a:pt x="1956" y="1455"/>
                    <a:pt x="1952" y="1452"/>
                    <a:pt x="1949" y="1457"/>
                  </a:cubicBezTo>
                  <a:cubicBezTo>
                    <a:pt x="1945" y="1454"/>
                    <a:pt x="1942" y="1456"/>
                    <a:pt x="1938" y="1454"/>
                  </a:cubicBezTo>
                  <a:cubicBezTo>
                    <a:pt x="1923" y="1452"/>
                    <a:pt x="1909" y="1453"/>
                    <a:pt x="1894" y="1446"/>
                  </a:cubicBezTo>
                  <a:cubicBezTo>
                    <a:pt x="1889" y="1447"/>
                    <a:pt x="1884" y="1447"/>
                    <a:pt x="1879" y="1444"/>
                  </a:cubicBezTo>
                  <a:cubicBezTo>
                    <a:pt x="1874" y="1447"/>
                    <a:pt x="1868" y="1443"/>
                    <a:pt x="1863" y="1444"/>
                  </a:cubicBezTo>
                  <a:cubicBezTo>
                    <a:pt x="1852" y="1438"/>
                    <a:pt x="1843" y="1443"/>
                    <a:pt x="1833" y="1439"/>
                  </a:cubicBezTo>
                  <a:cubicBezTo>
                    <a:pt x="1829" y="1440"/>
                    <a:pt x="1826" y="1439"/>
                    <a:pt x="1822" y="1435"/>
                  </a:cubicBezTo>
                  <a:cubicBezTo>
                    <a:pt x="1819" y="1439"/>
                    <a:pt x="1815" y="1436"/>
                    <a:pt x="1811" y="1433"/>
                  </a:cubicBezTo>
                  <a:cubicBezTo>
                    <a:pt x="1807" y="1436"/>
                    <a:pt x="1803" y="1434"/>
                    <a:pt x="1798" y="1432"/>
                  </a:cubicBezTo>
                  <a:cubicBezTo>
                    <a:pt x="1796" y="1435"/>
                    <a:pt x="1794" y="1432"/>
                    <a:pt x="1792" y="1433"/>
                  </a:cubicBezTo>
                  <a:cubicBezTo>
                    <a:pt x="1789" y="1430"/>
                    <a:pt x="1787" y="1433"/>
                    <a:pt x="1784" y="1433"/>
                  </a:cubicBezTo>
                  <a:cubicBezTo>
                    <a:pt x="1783" y="1427"/>
                    <a:pt x="1777" y="1432"/>
                    <a:pt x="1772" y="1428"/>
                  </a:cubicBezTo>
                  <a:cubicBezTo>
                    <a:pt x="1767" y="1426"/>
                    <a:pt x="1762" y="1428"/>
                    <a:pt x="1756" y="1425"/>
                  </a:cubicBezTo>
                  <a:cubicBezTo>
                    <a:pt x="1751" y="1426"/>
                    <a:pt x="1744" y="1421"/>
                    <a:pt x="1739" y="1422"/>
                  </a:cubicBezTo>
                  <a:cubicBezTo>
                    <a:pt x="1734" y="1422"/>
                    <a:pt x="1728" y="1417"/>
                    <a:pt x="1723" y="1419"/>
                  </a:cubicBezTo>
                  <a:cubicBezTo>
                    <a:pt x="1712" y="1417"/>
                    <a:pt x="1702" y="1416"/>
                    <a:pt x="1690" y="1413"/>
                  </a:cubicBezTo>
                  <a:cubicBezTo>
                    <a:pt x="1686" y="1417"/>
                    <a:pt x="1679" y="1408"/>
                    <a:pt x="1675" y="1413"/>
                  </a:cubicBezTo>
                  <a:cubicBezTo>
                    <a:pt x="1668" y="1407"/>
                    <a:pt x="1663" y="1409"/>
                    <a:pt x="1658" y="1410"/>
                  </a:cubicBezTo>
                  <a:cubicBezTo>
                    <a:pt x="1639" y="1401"/>
                    <a:pt x="1622" y="1403"/>
                    <a:pt x="1604" y="1397"/>
                  </a:cubicBezTo>
                  <a:cubicBezTo>
                    <a:pt x="1595" y="1398"/>
                    <a:pt x="1585" y="1392"/>
                    <a:pt x="1576" y="1392"/>
                  </a:cubicBezTo>
                  <a:cubicBezTo>
                    <a:pt x="1571" y="1390"/>
                    <a:pt x="1567" y="1389"/>
                    <a:pt x="1563" y="1388"/>
                  </a:cubicBezTo>
                  <a:cubicBezTo>
                    <a:pt x="1560" y="1387"/>
                    <a:pt x="1558" y="1384"/>
                    <a:pt x="1556" y="1386"/>
                  </a:cubicBezTo>
                  <a:cubicBezTo>
                    <a:pt x="1553" y="1385"/>
                    <a:pt x="1550" y="1381"/>
                    <a:pt x="1548" y="1383"/>
                  </a:cubicBezTo>
                  <a:cubicBezTo>
                    <a:pt x="1528" y="1374"/>
                    <a:pt x="1510" y="1373"/>
                    <a:pt x="1490" y="1363"/>
                  </a:cubicBezTo>
                  <a:cubicBezTo>
                    <a:pt x="1482" y="1363"/>
                    <a:pt x="1470" y="1353"/>
                    <a:pt x="1465" y="1354"/>
                  </a:cubicBezTo>
                  <a:cubicBezTo>
                    <a:pt x="1463" y="1355"/>
                    <a:pt x="1463" y="1351"/>
                    <a:pt x="1464" y="1351"/>
                  </a:cubicBezTo>
                  <a:cubicBezTo>
                    <a:pt x="1459" y="1349"/>
                    <a:pt x="1456" y="1350"/>
                    <a:pt x="1451" y="1348"/>
                  </a:cubicBezTo>
                  <a:cubicBezTo>
                    <a:pt x="1451" y="1348"/>
                    <a:pt x="1452" y="1345"/>
                    <a:pt x="1450" y="1345"/>
                  </a:cubicBezTo>
                  <a:cubicBezTo>
                    <a:pt x="1450" y="1345"/>
                    <a:pt x="1448" y="1346"/>
                    <a:pt x="1447" y="1345"/>
                  </a:cubicBezTo>
                  <a:cubicBezTo>
                    <a:pt x="1444" y="1345"/>
                    <a:pt x="1442" y="1345"/>
                    <a:pt x="1439" y="1342"/>
                  </a:cubicBezTo>
                  <a:cubicBezTo>
                    <a:pt x="1432" y="1337"/>
                    <a:pt x="1420" y="1332"/>
                    <a:pt x="1418" y="1326"/>
                  </a:cubicBezTo>
                  <a:cubicBezTo>
                    <a:pt x="1415" y="1330"/>
                    <a:pt x="1410" y="1322"/>
                    <a:pt x="1406" y="1321"/>
                  </a:cubicBezTo>
                  <a:cubicBezTo>
                    <a:pt x="1403" y="1321"/>
                    <a:pt x="1398" y="1318"/>
                    <a:pt x="1394" y="1315"/>
                  </a:cubicBezTo>
                  <a:cubicBezTo>
                    <a:pt x="1385" y="1306"/>
                    <a:pt x="1372" y="1298"/>
                    <a:pt x="1359" y="1289"/>
                  </a:cubicBezTo>
                  <a:cubicBezTo>
                    <a:pt x="1355" y="1287"/>
                    <a:pt x="1356" y="1284"/>
                    <a:pt x="1353" y="1283"/>
                  </a:cubicBezTo>
                  <a:cubicBezTo>
                    <a:pt x="1350" y="1280"/>
                    <a:pt x="1346" y="1279"/>
                    <a:pt x="1347" y="1276"/>
                  </a:cubicBezTo>
                  <a:cubicBezTo>
                    <a:pt x="1341" y="1273"/>
                    <a:pt x="1334" y="1264"/>
                    <a:pt x="1330" y="1270"/>
                  </a:cubicBezTo>
                  <a:cubicBezTo>
                    <a:pt x="1333" y="1278"/>
                    <a:pt x="1340" y="1285"/>
                    <a:pt x="1347" y="1292"/>
                  </a:cubicBezTo>
                  <a:cubicBezTo>
                    <a:pt x="1366" y="1304"/>
                    <a:pt x="1380" y="1313"/>
                    <a:pt x="1391" y="1324"/>
                  </a:cubicBezTo>
                  <a:cubicBezTo>
                    <a:pt x="1398" y="1327"/>
                    <a:pt x="1406" y="1330"/>
                    <a:pt x="1414" y="1336"/>
                  </a:cubicBezTo>
                  <a:cubicBezTo>
                    <a:pt x="1420" y="1336"/>
                    <a:pt x="1416" y="1338"/>
                    <a:pt x="1421" y="1341"/>
                  </a:cubicBezTo>
                  <a:cubicBezTo>
                    <a:pt x="1425" y="1344"/>
                    <a:pt x="1430" y="1347"/>
                    <a:pt x="1434" y="1350"/>
                  </a:cubicBezTo>
                  <a:cubicBezTo>
                    <a:pt x="1458" y="1358"/>
                    <a:pt x="1477" y="1367"/>
                    <a:pt x="1504" y="1378"/>
                  </a:cubicBezTo>
                  <a:cubicBezTo>
                    <a:pt x="1509" y="1376"/>
                    <a:pt x="1517" y="1384"/>
                    <a:pt x="1522" y="1382"/>
                  </a:cubicBezTo>
                  <a:cubicBezTo>
                    <a:pt x="1529" y="1386"/>
                    <a:pt x="1535" y="1386"/>
                    <a:pt x="1541" y="1389"/>
                  </a:cubicBezTo>
                  <a:cubicBezTo>
                    <a:pt x="1547" y="1390"/>
                    <a:pt x="1554" y="1394"/>
                    <a:pt x="1559" y="1394"/>
                  </a:cubicBezTo>
                  <a:cubicBezTo>
                    <a:pt x="1562" y="1395"/>
                    <a:pt x="1565" y="1399"/>
                    <a:pt x="1568" y="1397"/>
                  </a:cubicBezTo>
                  <a:cubicBezTo>
                    <a:pt x="1570" y="1395"/>
                    <a:pt x="1575" y="1401"/>
                    <a:pt x="1577" y="1398"/>
                  </a:cubicBezTo>
                  <a:cubicBezTo>
                    <a:pt x="1602" y="1408"/>
                    <a:pt x="1626" y="1409"/>
                    <a:pt x="1650" y="1415"/>
                  </a:cubicBezTo>
                  <a:cubicBezTo>
                    <a:pt x="1674" y="1420"/>
                    <a:pt x="1698" y="1425"/>
                    <a:pt x="1721" y="1426"/>
                  </a:cubicBezTo>
                  <a:cubicBezTo>
                    <a:pt x="1734" y="1431"/>
                    <a:pt x="1745" y="1430"/>
                    <a:pt x="1758" y="1434"/>
                  </a:cubicBezTo>
                  <a:cubicBezTo>
                    <a:pt x="1770" y="1434"/>
                    <a:pt x="1783" y="1440"/>
                    <a:pt x="1795" y="1441"/>
                  </a:cubicBezTo>
                  <a:cubicBezTo>
                    <a:pt x="1801" y="1443"/>
                    <a:pt x="1807" y="1442"/>
                    <a:pt x="1813" y="1442"/>
                  </a:cubicBezTo>
                  <a:cubicBezTo>
                    <a:pt x="1819" y="1444"/>
                    <a:pt x="1825" y="1444"/>
                    <a:pt x="1831" y="1446"/>
                  </a:cubicBezTo>
                  <a:cubicBezTo>
                    <a:pt x="1837" y="1447"/>
                    <a:pt x="1843" y="1447"/>
                    <a:pt x="1849" y="1450"/>
                  </a:cubicBezTo>
                  <a:cubicBezTo>
                    <a:pt x="1852" y="1449"/>
                    <a:pt x="1855" y="1450"/>
                    <a:pt x="1859" y="1452"/>
                  </a:cubicBezTo>
                  <a:cubicBezTo>
                    <a:pt x="1860" y="1450"/>
                    <a:pt x="1868" y="1450"/>
                    <a:pt x="1865" y="1453"/>
                  </a:cubicBezTo>
                  <a:cubicBezTo>
                    <a:pt x="1858" y="1453"/>
                    <a:pt x="1851" y="1452"/>
                    <a:pt x="1845" y="1453"/>
                  </a:cubicBezTo>
                  <a:cubicBezTo>
                    <a:pt x="1837" y="1448"/>
                    <a:pt x="1830" y="1450"/>
                    <a:pt x="1824" y="1452"/>
                  </a:cubicBezTo>
                  <a:cubicBezTo>
                    <a:pt x="1817" y="1450"/>
                    <a:pt x="1810" y="1451"/>
                    <a:pt x="1803" y="1452"/>
                  </a:cubicBezTo>
                  <a:cubicBezTo>
                    <a:pt x="1796" y="1450"/>
                    <a:pt x="1789" y="1452"/>
                    <a:pt x="1782" y="1453"/>
                  </a:cubicBezTo>
                  <a:cubicBezTo>
                    <a:pt x="1757" y="1449"/>
                    <a:pt x="1734" y="1451"/>
                    <a:pt x="1711" y="1453"/>
                  </a:cubicBezTo>
                  <a:cubicBezTo>
                    <a:pt x="1688" y="1454"/>
                    <a:pt x="1664" y="1454"/>
                    <a:pt x="1640" y="1453"/>
                  </a:cubicBezTo>
                  <a:cubicBezTo>
                    <a:pt x="1638" y="1456"/>
                    <a:pt x="1635" y="1451"/>
                    <a:pt x="1632" y="1453"/>
                  </a:cubicBezTo>
                  <a:cubicBezTo>
                    <a:pt x="1629" y="1452"/>
                    <a:pt x="1626" y="1453"/>
                    <a:pt x="1623" y="1452"/>
                  </a:cubicBezTo>
                  <a:cubicBezTo>
                    <a:pt x="1617" y="1452"/>
                    <a:pt x="1611" y="1453"/>
                    <a:pt x="1605" y="1450"/>
                  </a:cubicBezTo>
                  <a:cubicBezTo>
                    <a:pt x="1603" y="1452"/>
                    <a:pt x="1600" y="1453"/>
                    <a:pt x="1597" y="1450"/>
                  </a:cubicBezTo>
                  <a:cubicBezTo>
                    <a:pt x="1594" y="1449"/>
                    <a:pt x="1592" y="1455"/>
                    <a:pt x="1588" y="1449"/>
                  </a:cubicBezTo>
                  <a:cubicBezTo>
                    <a:pt x="1582" y="1452"/>
                    <a:pt x="1575" y="1450"/>
                    <a:pt x="1569" y="1450"/>
                  </a:cubicBezTo>
                  <a:cubicBezTo>
                    <a:pt x="1567" y="1452"/>
                    <a:pt x="1564" y="1449"/>
                    <a:pt x="1561" y="1450"/>
                  </a:cubicBezTo>
                  <a:cubicBezTo>
                    <a:pt x="1558" y="1449"/>
                    <a:pt x="1556" y="1455"/>
                    <a:pt x="1551" y="1449"/>
                  </a:cubicBezTo>
                  <a:cubicBezTo>
                    <a:pt x="1546" y="1452"/>
                    <a:pt x="1540" y="1448"/>
                    <a:pt x="1534" y="1451"/>
                  </a:cubicBezTo>
                  <a:cubicBezTo>
                    <a:pt x="1528" y="1448"/>
                    <a:pt x="1523" y="1453"/>
                    <a:pt x="1517" y="1449"/>
                  </a:cubicBezTo>
                  <a:cubicBezTo>
                    <a:pt x="1514" y="1450"/>
                    <a:pt x="1511" y="1451"/>
                    <a:pt x="1508" y="1451"/>
                  </a:cubicBezTo>
                  <a:cubicBezTo>
                    <a:pt x="1506" y="1457"/>
                    <a:pt x="1500" y="1444"/>
                    <a:pt x="1498" y="1450"/>
                  </a:cubicBezTo>
                  <a:cubicBezTo>
                    <a:pt x="1502" y="1459"/>
                    <a:pt x="1514" y="1453"/>
                    <a:pt x="1521" y="1455"/>
                  </a:cubicBezTo>
                  <a:cubicBezTo>
                    <a:pt x="1530" y="1456"/>
                    <a:pt x="1538" y="1456"/>
                    <a:pt x="1547" y="1456"/>
                  </a:cubicBezTo>
                  <a:cubicBezTo>
                    <a:pt x="1555" y="1455"/>
                    <a:pt x="1563" y="1456"/>
                    <a:pt x="1572" y="1457"/>
                  </a:cubicBezTo>
                  <a:cubicBezTo>
                    <a:pt x="1575" y="1453"/>
                    <a:pt x="1581" y="1459"/>
                    <a:pt x="1585" y="1458"/>
                  </a:cubicBezTo>
                  <a:cubicBezTo>
                    <a:pt x="1589" y="1457"/>
                    <a:pt x="1593" y="1455"/>
                    <a:pt x="1597" y="1458"/>
                  </a:cubicBezTo>
                  <a:cubicBezTo>
                    <a:pt x="1606" y="1457"/>
                    <a:pt x="1614" y="1455"/>
                    <a:pt x="1623" y="1460"/>
                  </a:cubicBezTo>
                  <a:cubicBezTo>
                    <a:pt x="1631" y="1458"/>
                    <a:pt x="1639" y="1459"/>
                    <a:pt x="1648" y="1461"/>
                  </a:cubicBezTo>
                  <a:cubicBezTo>
                    <a:pt x="1652" y="1460"/>
                    <a:pt x="1656" y="1458"/>
                    <a:pt x="1661" y="1461"/>
                  </a:cubicBezTo>
                  <a:cubicBezTo>
                    <a:pt x="1664" y="1459"/>
                    <a:pt x="1669" y="1460"/>
                    <a:pt x="1673" y="1462"/>
                  </a:cubicBezTo>
                  <a:cubicBezTo>
                    <a:pt x="1677" y="1457"/>
                    <a:pt x="1682" y="1464"/>
                    <a:pt x="1686" y="1459"/>
                  </a:cubicBezTo>
                  <a:cubicBezTo>
                    <a:pt x="1691" y="1465"/>
                    <a:pt x="1694" y="1456"/>
                    <a:pt x="1700" y="1461"/>
                  </a:cubicBezTo>
                  <a:cubicBezTo>
                    <a:pt x="1708" y="1456"/>
                    <a:pt x="1717" y="1462"/>
                    <a:pt x="1725" y="1459"/>
                  </a:cubicBezTo>
                  <a:cubicBezTo>
                    <a:pt x="1733" y="1458"/>
                    <a:pt x="1741" y="1458"/>
                    <a:pt x="1750" y="1458"/>
                  </a:cubicBezTo>
                  <a:cubicBezTo>
                    <a:pt x="1767" y="1462"/>
                    <a:pt x="1783" y="1458"/>
                    <a:pt x="1800" y="1460"/>
                  </a:cubicBezTo>
                  <a:cubicBezTo>
                    <a:pt x="1804" y="1458"/>
                    <a:pt x="1809" y="1461"/>
                    <a:pt x="1813" y="1461"/>
                  </a:cubicBezTo>
                  <a:cubicBezTo>
                    <a:pt x="1817" y="1457"/>
                    <a:pt x="1822" y="1460"/>
                    <a:pt x="1825" y="1458"/>
                  </a:cubicBezTo>
                  <a:cubicBezTo>
                    <a:pt x="1835" y="1463"/>
                    <a:pt x="1842" y="1458"/>
                    <a:pt x="1851" y="1462"/>
                  </a:cubicBezTo>
                  <a:cubicBezTo>
                    <a:pt x="1868" y="1460"/>
                    <a:pt x="1886" y="1464"/>
                    <a:pt x="1903" y="1460"/>
                  </a:cubicBezTo>
                  <a:cubicBezTo>
                    <a:pt x="1925" y="1462"/>
                    <a:pt x="1948" y="1465"/>
                    <a:pt x="1970" y="1465"/>
                  </a:cubicBezTo>
                  <a:cubicBezTo>
                    <a:pt x="1975" y="1466"/>
                    <a:pt x="1981" y="1468"/>
                    <a:pt x="1986" y="1468"/>
                  </a:cubicBezTo>
                  <a:cubicBezTo>
                    <a:pt x="1991" y="1466"/>
                    <a:pt x="1998" y="1471"/>
                    <a:pt x="2004" y="1470"/>
                  </a:cubicBezTo>
                  <a:cubicBezTo>
                    <a:pt x="2016" y="1473"/>
                    <a:pt x="2028" y="1474"/>
                    <a:pt x="2039" y="1475"/>
                  </a:cubicBezTo>
                  <a:cubicBezTo>
                    <a:pt x="2043" y="1476"/>
                    <a:pt x="2049" y="1484"/>
                    <a:pt x="2051" y="1480"/>
                  </a:cubicBezTo>
                  <a:cubicBezTo>
                    <a:pt x="2049" y="1479"/>
                    <a:pt x="2047" y="1476"/>
                    <a:pt x="2051" y="1477"/>
                  </a:cubicBezTo>
                  <a:cubicBezTo>
                    <a:pt x="2055" y="1481"/>
                    <a:pt x="2058" y="1478"/>
                    <a:pt x="2062" y="1480"/>
                  </a:cubicBezTo>
                  <a:cubicBezTo>
                    <a:pt x="2067" y="1483"/>
                    <a:pt x="2072" y="1485"/>
                    <a:pt x="2076" y="1483"/>
                  </a:cubicBezTo>
                  <a:cubicBezTo>
                    <a:pt x="2081" y="1488"/>
                    <a:pt x="2083" y="1481"/>
                    <a:pt x="2089" y="1487"/>
                  </a:cubicBezTo>
                  <a:cubicBezTo>
                    <a:pt x="2092" y="1490"/>
                    <a:pt x="2101" y="1488"/>
                    <a:pt x="2100" y="1494"/>
                  </a:cubicBezTo>
                  <a:cubicBezTo>
                    <a:pt x="2092" y="1492"/>
                    <a:pt x="2084" y="1491"/>
                    <a:pt x="2077" y="1489"/>
                  </a:cubicBezTo>
                  <a:cubicBezTo>
                    <a:pt x="2073" y="1488"/>
                    <a:pt x="2070" y="1492"/>
                    <a:pt x="2065" y="1487"/>
                  </a:cubicBezTo>
                  <a:cubicBezTo>
                    <a:pt x="2063" y="1493"/>
                    <a:pt x="2056" y="1479"/>
                    <a:pt x="2054" y="1485"/>
                  </a:cubicBezTo>
                  <a:cubicBezTo>
                    <a:pt x="2055" y="1485"/>
                    <a:pt x="2055" y="1487"/>
                    <a:pt x="2053" y="1486"/>
                  </a:cubicBezTo>
                  <a:cubicBezTo>
                    <a:pt x="2051" y="1485"/>
                    <a:pt x="2050" y="1486"/>
                    <a:pt x="2048" y="1486"/>
                  </a:cubicBezTo>
                  <a:cubicBezTo>
                    <a:pt x="2044" y="1483"/>
                    <a:pt x="2042" y="1489"/>
                    <a:pt x="2038" y="1485"/>
                  </a:cubicBezTo>
                  <a:cubicBezTo>
                    <a:pt x="2032" y="1484"/>
                    <a:pt x="2026" y="1484"/>
                    <a:pt x="2019" y="1482"/>
                  </a:cubicBezTo>
                  <a:cubicBezTo>
                    <a:pt x="2013" y="1484"/>
                    <a:pt x="2006" y="1482"/>
                    <a:pt x="1999" y="1480"/>
                  </a:cubicBezTo>
                  <a:cubicBezTo>
                    <a:pt x="1993" y="1481"/>
                    <a:pt x="1987" y="1480"/>
                    <a:pt x="1980" y="1477"/>
                  </a:cubicBezTo>
                  <a:cubicBezTo>
                    <a:pt x="1963" y="1482"/>
                    <a:pt x="1944" y="1478"/>
                    <a:pt x="1926" y="1480"/>
                  </a:cubicBezTo>
                  <a:cubicBezTo>
                    <a:pt x="1916" y="1478"/>
                    <a:pt x="1907" y="1479"/>
                    <a:pt x="1897" y="1480"/>
                  </a:cubicBezTo>
                  <a:cubicBezTo>
                    <a:pt x="1892" y="1479"/>
                    <a:pt x="1888" y="1482"/>
                    <a:pt x="1883" y="1478"/>
                  </a:cubicBezTo>
                  <a:cubicBezTo>
                    <a:pt x="1879" y="1484"/>
                    <a:pt x="1873" y="1478"/>
                    <a:pt x="1869" y="1479"/>
                  </a:cubicBezTo>
                  <a:cubicBezTo>
                    <a:pt x="1852" y="1485"/>
                    <a:pt x="1832" y="1480"/>
                    <a:pt x="1815" y="1485"/>
                  </a:cubicBezTo>
                  <a:cubicBezTo>
                    <a:pt x="1810" y="1482"/>
                    <a:pt x="1806" y="1485"/>
                    <a:pt x="1801" y="1487"/>
                  </a:cubicBezTo>
                  <a:cubicBezTo>
                    <a:pt x="1796" y="1483"/>
                    <a:pt x="1792" y="1486"/>
                    <a:pt x="1787" y="1488"/>
                  </a:cubicBezTo>
                  <a:cubicBezTo>
                    <a:pt x="1777" y="1485"/>
                    <a:pt x="1768" y="1488"/>
                    <a:pt x="1759" y="1487"/>
                  </a:cubicBezTo>
                  <a:cubicBezTo>
                    <a:pt x="1757" y="1489"/>
                    <a:pt x="1755" y="1487"/>
                    <a:pt x="1752" y="1485"/>
                  </a:cubicBezTo>
                  <a:cubicBezTo>
                    <a:pt x="1750" y="1488"/>
                    <a:pt x="1749" y="1489"/>
                    <a:pt x="1746" y="1487"/>
                  </a:cubicBezTo>
                  <a:cubicBezTo>
                    <a:pt x="1742" y="1490"/>
                    <a:pt x="1737" y="1488"/>
                    <a:pt x="1732" y="1488"/>
                  </a:cubicBezTo>
                  <a:cubicBezTo>
                    <a:pt x="1728" y="1491"/>
                    <a:pt x="1722" y="1485"/>
                    <a:pt x="1718" y="1489"/>
                  </a:cubicBezTo>
                  <a:cubicBezTo>
                    <a:pt x="1713" y="1486"/>
                    <a:pt x="1709" y="1490"/>
                    <a:pt x="1704" y="1487"/>
                  </a:cubicBezTo>
                  <a:cubicBezTo>
                    <a:pt x="1699" y="1488"/>
                    <a:pt x="1694" y="1485"/>
                    <a:pt x="1690" y="1488"/>
                  </a:cubicBezTo>
                  <a:cubicBezTo>
                    <a:pt x="1685" y="1486"/>
                    <a:pt x="1680" y="1486"/>
                    <a:pt x="1675" y="1487"/>
                  </a:cubicBezTo>
                  <a:cubicBezTo>
                    <a:pt x="1665" y="1483"/>
                    <a:pt x="1656" y="1486"/>
                    <a:pt x="1646" y="1483"/>
                  </a:cubicBezTo>
                  <a:cubicBezTo>
                    <a:pt x="1638" y="1484"/>
                    <a:pt x="1628" y="1481"/>
                    <a:pt x="1619" y="1481"/>
                  </a:cubicBezTo>
                  <a:cubicBezTo>
                    <a:pt x="1610" y="1480"/>
                    <a:pt x="1599" y="1475"/>
                    <a:pt x="1590" y="1477"/>
                  </a:cubicBezTo>
                  <a:cubicBezTo>
                    <a:pt x="1584" y="1471"/>
                    <a:pt x="1580" y="1476"/>
                    <a:pt x="1575" y="1472"/>
                  </a:cubicBezTo>
                  <a:cubicBezTo>
                    <a:pt x="1570" y="1473"/>
                    <a:pt x="1565" y="1469"/>
                    <a:pt x="1560" y="1470"/>
                  </a:cubicBezTo>
                  <a:cubicBezTo>
                    <a:pt x="1555" y="1467"/>
                    <a:pt x="1550" y="1467"/>
                    <a:pt x="1545" y="1466"/>
                  </a:cubicBezTo>
                  <a:cubicBezTo>
                    <a:pt x="1541" y="1469"/>
                    <a:pt x="1534" y="1456"/>
                    <a:pt x="1531" y="1464"/>
                  </a:cubicBezTo>
                  <a:cubicBezTo>
                    <a:pt x="1544" y="1469"/>
                    <a:pt x="1558" y="1475"/>
                    <a:pt x="1571" y="1478"/>
                  </a:cubicBezTo>
                  <a:cubicBezTo>
                    <a:pt x="1578" y="1479"/>
                    <a:pt x="1584" y="1481"/>
                    <a:pt x="1591" y="1483"/>
                  </a:cubicBezTo>
                  <a:cubicBezTo>
                    <a:pt x="1597" y="1481"/>
                    <a:pt x="1605" y="1487"/>
                    <a:pt x="1611" y="1486"/>
                  </a:cubicBezTo>
                  <a:cubicBezTo>
                    <a:pt x="1624" y="1491"/>
                    <a:pt x="1636" y="1485"/>
                    <a:pt x="1650" y="1493"/>
                  </a:cubicBezTo>
                  <a:cubicBezTo>
                    <a:pt x="1655" y="1489"/>
                    <a:pt x="1662" y="1493"/>
                    <a:pt x="1669" y="1493"/>
                  </a:cubicBezTo>
                  <a:cubicBezTo>
                    <a:pt x="1675" y="1492"/>
                    <a:pt x="1682" y="1493"/>
                    <a:pt x="1690" y="1496"/>
                  </a:cubicBezTo>
                  <a:cubicBezTo>
                    <a:pt x="1699" y="1495"/>
                    <a:pt x="1707" y="1494"/>
                    <a:pt x="1716" y="1496"/>
                  </a:cubicBezTo>
                  <a:cubicBezTo>
                    <a:pt x="1726" y="1497"/>
                    <a:pt x="1735" y="1495"/>
                    <a:pt x="1745" y="1496"/>
                  </a:cubicBezTo>
                  <a:cubicBezTo>
                    <a:pt x="1763" y="1494"/>
                    <a:pt x="1782" y="1497"/>
                    <a:pt x="1799" y="1493"/>
                  </a:cubicBezTo>
                  <a:cubicBezTo>
                    <a:pt x="1808" y="1493"/>
                    <a:pt x="1817" y="1493"/>
                    <a:pt x="1826" y="1493"/>
                  </a:cubicBezTo>
                  <a:cubicBezTo>
                    <a:pt x="1828" y="1491"/>
                    <a:pt x="1830" y="1491"/>
                    <a:pt x="1832" y="1491"/>
                  </a:cubicBezTo>
                  <a:cubicBezTo>
                    <a:pt x="1835" y="1494"/>
                    <a:pt x="1837" y="1491"/>
                    <a:pt x="1840" y="1491"/>
                  </a:cubicBezTo>
                  <a:cubicBezTo>
                    <a:pt x="1844" y="1491"/>
                    <a:pt x="1850" y="1493"/>
                    <a:pt x="1854" y="1490"/>
                  </a:cubicBezTo>
                  <a:cubicBezTo>
                    <a:pt x="1862" y="1489"/>
                    <a:pt x="1872" y="1491"/>
                    <a:pt x="1880" y="1490"/>
                  </a:cubicBezTo>
                  <a:cubicBezTo>
                    <a:pt x="1884" y="1487"/>
                    <a:pt x="1890" y="1489"/>
                    <a:pt x="1894" y="1488"/>
                  </a:cubicBezTo>
                  <a:cubicBezTo>
                    <a:pt x="1899" y="1490"/>
                    <a:pt x="1904" y="1488"/>
                    <a:pt x="1908" y="1487"/>
                  </a:cubicBezTo>
                  <a:cubicBezTo>
                    <a:pt x="1917" y="1489"/>
                    <a:pt x="1926" y="1490"/>
                    <a:pt x="1935" y="1487"/>
                  </a:cubicBezTo>
                  <a:cubicBezTo>
                    <a:pt x="1945" y="1491"/>
                    <a:pt x="1954" y="1487"/>
                    <a:pt x="1964" y="1490"/>
                  </a:cubicBezTo>
                  <a:cubicBezTo>
                    <a:pt x="1972" y="1485"/>
                    <a:pt x="1982" y="1493"/>
                    <a:pt x="1990" y="1486"/>
                  </a:cubicBezTo>
                  <a:cubicBezTo>
                    <a:pt x="1991" y="1494"/>
                    <a:pt x="1997" y="1487"/>
                    <a:pt x="2001" y="1489"/>
                  </a:cubicBezTo>
                  <a:cubicBezTo>
                    <a:pt x="2004" y="1490"/>
                    <a:pt x="2005" y="1488"/>
                    <a:pt x="2008" y="1491"/>
                  </a:cubicBezTo>
                  <a:cubicBezTo>
                    <a:pt x="2011" y="1492"/>
                    <a:pt x="2012" y="1487"/>
                    <a:pt x="2016" y="1491"/>
                  </a:cubicBezTo>
                  <a:cubicBezTo>
                    <a:pt x="2025" y="1492"/>
                    <a:pt x="2034" y="1492"/>
                    <a:pt x="2044" y="1496"/>
                  </a:cubicBezTo>
                  <a:cubicBezTo>
                    <a:pt x="2048" y="1493"/>
                    <a:pt x="2052" y="1493"/>
                    <a:pt x="2058" y="1498"/>
                  </a:cubicBezTo>
                  <a:cubicBezTo>
                    <a:pt x="2062" y="1495"/>
                    <a:pt x="2067" y="1496"/>
                    <a:pt x="2073" y="1500"/>
                  </a:cubicBezTo>
                  <a:cubicBezTo>
                    <a:pt x="2077" y="1500"/>
                    <a:pt x="2080" y="1496"/>
                    <a:pt x="2085" y="1500"/>
                  </a:cubicBezTo>
                  <a:cubicBezTo>
                    <a:pt x="2090" y="1498"/>
                    <a:pt x="2095" y="1503"/>
                    <a:pt x="2100" y="1502"/>
                  </a:cubicBezTo>
                  <a:cubicBezTo>
                    <a:pt x="2111" y="1508"/>
                    <a:pt x="2120" y="1502"/>
                    <a:pt x="2127" y="1512"/>
                  </a:cubicBezTo>
                  <a:cubicBezTo>
                    <a:pt x="2131" y="1514"/>
                    <a:pt x="2128" y="1509"/>
                    <a:pt x="2131" y="1510"/>
                  </a:cubicBezTo>
                  <a:cubicBezTo>
                    <a:pt x="2134" y="1513"/>
                    <a:pt x="2137" y="1511"/>
                    <a:pt x="2140" y="1513"/>
                  </a:cubicBezTo>
                  <a:cubicBezTo>
                    <a:pt x="2143" y="1512"/>
                    <a:pt x="2155" y="1518"/>
                    <a:pt x="2154" y="1523"/>
                  </a:cubicBezTo>
                  <a:cubicBezTo>
                    <a:pt x="2148" y="1515"/>
                    <a:pt x="2142" y="1523"/>
                    <a:pt x="2140" y="1516"/>
                  </a:cubicBezTo>
                  <a:cubicBezTo>
                    <a:pt x="2136" y="1522"/>
                    <a:pt x="2130" y="1516"/>
                    <a:pt x="2124" y="1513"/>
                  </a:cubicBezTo>
                  <a:cubicBezTo>
                    <a:pt x="2120" y="1515"/>
                    <a:pt x="2115" y="1512"/>
                    <a:pt x="2112" y="1515"/>
                  </a:cubicBezTo>
                  <a:cubicBezTo>
                    <a:pt x="2108" y="1515"/>
                    <a:pt x="2104" y="1516"/>
                    <a:pt x="2099" y="1515"/>
                  </a:cubicBezTo>
                  <a:cubicBezTo>
                    <a:pt x="2095" y="1514"/>
                    <a:pt x="2091" y="1516"/>
                    <a:pt x="2087" y="1514"/>
                  </a:cubicBezTo>
                  <a:cubicBezTo>
                    <a:pt x="2085" y="1516"/>
                    <a:pt x="2082" y="1514"/>
                    <a:pt x="2080" y="1512"/>
                  </a:cubicBezTo>
                  <a:cubicBezTo>
                    <a:pt x="2078" y="1511"/>
                    <a:pt x="2076" y="1515"/>
                    <a:pt x="2074" y="1514"/>
                  </a:cubicBezTo>
                  <a:cubicBezTo>
                    <a:pt x="2066" y="1517"/>
                    <a:pt x="2056" y="1511"/>
                    <a:pt x="2049" y="1515"/>
                  </a:cubicBezTo>
                  <a:cubicBezTo>
                    <a:pt x="2040" y="1514"/>
                    <a:pt x="2032" y="1515"/>
                    <a:pt x="2023" y="1511"/>
                  </a:cubicBezTo>
                  <a:cubicBezTo>
                    <a:pt x="2003" y="1516"/>
                    <a:pt x="1983" y="1513"/>
                    <a:pt x="1963" y="1516"/>
                  </a:cubicBezTo>
                  <a:cubicBezTo>
                    <a:pt x="1957" y="1511"/>
                    <a:pt x="1954" y="1522"/>
                    <a:pt x="1948" y="1514"/>
                  </a:cubicBezTo>
                  <a:cubicBezTo>
                    <a:pt x="1944" y="1520"/>
                    <a:pt x="1938" y="1515"/>
                    <a:pt x="1933" y="1517"/>
                  </a:cubicBezTo>
                  <a:cubicBezTo>
                    <a:pt x="1922" y="1515"/>
                    <a:pt x="1913" y="1520"/>
                    <a:pt x="1902" y="1517"/>
                  </a:cubicBezTo>
                  <a:cubicBezTo>
                    <a:pt x="1899" y="1520"/>
                    <a:pt x="1895" y="1519"/>
                    <a:pt x="1891" y="1520"/>
                  </a:cubicBezTo>
                  <a:cubicBezTo>
                    <a:pt x="1886" y="1518"/>
                    <a:pt x="1884" y="1526"/>
                    <a:pt x="1879" y="1523"/>
                  </a:cubicBezTo>
                  <a:cubicBezTo>
                    <a:pt x="1877" y="1528"/>
                    <a:pt x="1871" y="1520"/>
                    <a:pt x="1869" y="1526"/>
                  </a:cubicBezTo>
                  <a:cubicBezTo>
                    <a:pt x="1864" y="1522"/>
                    <a:pt x="1861" y="1528"/>
                    <a:pt x="1856" y="1526"/>
                  </a:cubicBezTo>
                  <a:cubicBezTo>
                    <a:pt x="1849" y="1528"/>
                    <a:pt x="1840" y="1524"/>
                    <a:pt x="1833" y="1529"/>
                  </a:cubicBezTo>
                  <a:cubicBezTo>
                    <a:pt x="1824" y="1524"/>
                    <a:pt x="1818" y="1534"/>
                    <a:pt x="1810" y="1529"/>
                  </a:cubicBezTo>
                  <a:cubicBezTo>
                    <a:pt x="1802" y="1532"/>
                    <a:pt x="1794" y="1529"/>
                    <a:pt x="1787" y="1532"/>
                  </a:cubicBezTo>
                  <a:cubicBezTo>
                    <a:pt x="1782" y="1527"/>
                    <a:pt x="1780" y="1535"/>
                    <a:pt x="1775" y="1530"/>
                  </a:cubicBezTo>
                  <a:cubicBezTo>
                    <a:pt x="1772" y="1537"/>
                    <a:pt x="1766" y="1528"/>
                    <a:pt x="1763" y="1532"/>
                  </a:cubicBezTo>
                  <a:cubicBezTo>
                    <a:pt x="1755" y="1532"/>
                    <a:pt x="1747" y="1531"/>
                    <a:pt x="1739" y="1532"/>
                  </a:cubicBezTo>
                  <a:cubicBezTo>
                    <a:pt x="1735" y="1530"/>
                    <a:pt x="1732" y="1532"/>
                    <a:pt x="1729" y="1533"/>
                  </a:cubicBezTo>
                  <a:cubicBezTo>
                    <a:pt x="1724" y="1533"/>
                    <a:pt x="1720" y="1530"/>
                    <a:pt x="1716" y="1532"/>
                  </a:cubicBezTo>
                  <a:cubicBezTo>
                    <a:pt x="1718" y="1533"/>
                    <a:pt x="1717" y="1537"/>
                    <a:pt x="1720" y="1534"/>
                  </a:cubicBezTo>
                  <a:cubicBezTo>
                    <a:pt x="1721" y="1532"/>
                    <a:pt x="1724" y="1535"/>
                    <a:pt x="1726" y="1533"/>
                  </a:cubicBezTo>
                  <a:cubicBezTo>
                    <a:pt x="1731" y="1540"/>
                    <a:pt x="1734" y="1532"/>
                    <a:pt x="1739" y="1537"/>
                  </a:cubicBezTo>
                  <a:cubicBezTo>
                    <a:pt x="1742" y="1532"/>
                    <a:pt x="1748" y="1538"/>
                    <a:pt x="1752" y="1537"/>
                  </a:cubicBezTo>
                  <a:cubicBezTo>
                    <a:pt x="1756" y="1531"/>
                    <a:pt x="1755" y="1539"/>
                    <a:pt x="1761" y="1539"/>
                  </a:cubicBezTo>
                  <a:cubicBezTo>
                    <a:pt x="1769" y="1535"/>
                    <a:pt x="1778" y="1539"/>
                    <a:pt x="1786" y="1537"/>
                  </a:cubicBezTo>
                  <a:cubicBezTo>
                    <a:pt x="1795" y="1537"/>
                    <a:pt x="1804" y="1537"/>
                    <a:pt x="1813" y="1536"/>
                  </a:cubicBezTo>
                  <a:cubicBezTo>
                    <a:pt x="1821" y="1535"/>
                    <a:pt x="1829" y="1535"/>
                    <a:pt x="1837" y="1534"/>
                  </a:cubicBezTo>
                  <a:cubicBezTo>
                    <a:pt x="1842" y="1537"/>
                    <a:pt x="1845" y="1530"/>
                    <a:pt x="1850" y="1535"/>
                  </a:cubicBezTo>
                  <a:cubicBezTo>
                    <a:pt x="1854" y="1530"/>
                    <a:pt x="1860" y="1537"/>
                    <a:pt x="1864" y="1534"/>
                  </a:cubicBezTo>
                  <a:cubicBezTo>
                    <a:pt x="1868" y="1534"/>
                    <a:pt x="1872" y="1533"/>
                    <a:pt x="1876" y="1531"/>
                  </a:cubicBezTo>
                  <a:cubicBezTo>
                    <a:pt x="1881" y="1535"/>
                    <a:pt x="1884" y="1529"/>
                    <a:pt x="1889" y="1532"/>
                  </a:cubicBezTo>
                  <a:cubicBezTo>
                    <a:pt x="1892" y="1526"/>
                    <a:pt x="1897" y="1530"/>
                    <a:pt x="1900" y="1526"/>
                  </a:cubicBezTo>
                  <a:cubicBezTo>
                    <a:pt x="1906" y="1530"/>
                    <a:pt x="1909" y="1524"/>
                    <a:pt x="1914" y="1525"/>
                  </a:cubicBezTo>
                  <a:cubicBezTo>
                    <a:pt x="1919" y="1528"/>
                    <a:pt x="1923" y="1523"/>
                    <a:pt x="1929" y="1527"/>
                  </a:cubicBezTo>
                  <a:cubicBezTo>
                    <a:pt x="1931" y="1525"/>
                    <a:pt x="1934" y="1528"/>
                    <a:pt x="1937" y="1527"/>
                  </a:cubicBezTo>
                  <a:cubicBezTo>
                    <a:pt x="1939" y="1525"/>
                    <a:pt x="1941" y="1525"/>
                    <a:pt x="1944" y="1527"/>
                  </a:cubicBezTo>
                  <a:cubicBezTo>
                    <a:pt x="1949" y="1522"/>
                    <a:pt x="1955" y="1528"/>
                    <a:pt x="1960" y="1524"/>
                  </a:cubicBezTo>
                  <a:cubicBezTo>
                    <a:pt x="1965" y="1526"/>
                    <a:pt x="1970" y="1522"/>
                    <a:pt x="1975" y="1524"/>
                  </a:cubicBezTo>
                  <a:cubicBezTo>
                    <a:pt x="1981" y="1526"/>
                    <a:pt x="1985" y="1519"/>
                    <a:pt x="1991" y="1524"/>
                  </a:cubicBezTo>
                  <a:cubicBezTo>
                    <a:pt x="1996" y="1524"/>
                    <a:pt x="2001" y="1520"/>
                    <a:pt x="2007" y="1524"/>
                  </a:cubicBezTo>
                  <a:cubicBezTo>
                    <a:pt x="2011" y="1518"/>
                    <a:pt x="2018" y="1528"/>
                    <a:pt x="2022" y="1521"/>
                  </a:cubicBezTo>
                  <a:cubicBezTo>
                    <a:pt x="2028" y="1525"/>
                    <a:pt x="2032" y="1519"/>
                    <a:pt x="2038" y="1524"/>
                  </a:cubicBezTo>
                  <a:cubicBezTo>
                    <a:pt x="2048" y="1522"/>
                    <a:pt x="2059" y="1525"/>
                    <a:pt x="2070" y="1524"/>
                  </a:cubicBezTo>
                  <a:cubicBezTo>
                    <a:pt x="2075" y="1522"/>
                    <a:pt x="2080" y="1523"/>
                    <a:pt x="2085" y="1524"/>
                  </a:cubicBezTo>
                  <a:cubicBezTo>
                    <a:pt x="2088" y="1526"/>
                    <a:pt x="2090" y="1520"/>
                    <a:pt x="2093" y="1524"/>
                  </a:cubicBezTo>
                  <a:cubicBezTo>
                    <a:pt x="2095" y="1521"/>
                    <a:pt x="2099" y="1526"/>
                    <a:pt x="2101" y="1524"/>
                  </a:cubicBezTo>
                  <a:cubicBezTo>
                    <a:pt x="2106" y="1524"/>
                    <a:pt x="2111" y="1524"/>
                    <a:pt x="2117" y="1524"/>
                  </a:cubicBezTo>
                  <a:cubicBezTo>
                    <a:pt x="2119" y="1521"/>
                    <a:pt x="2123" y="1526"/>
                    <a:pt x="2125" y="1524"/>
                  </a:cubicBezTo>
                  <a:cubicBezTo>
                    <a:pt x="2127" y="1525"/>
                    <a:pt x="2130" y="1524"/>
                    <a:pt x="2133" y="1527"/>
                  </a:cubicBezTo>
                  <a:cubicBezTo>
                    <a:pt x="2143" y="1525"/>
                    <a:pt x="2155" y="1533"/>
                    <a:pt x="2166" y="1533"/>
                  </a:cubicBezTo>
                  <a:cubicBezTo>
                    <a:pt x="2171" y="1539"/>
                    <a:pt x="2175" y="1535"/>
                    <a:pt x="2180" y="1540"/>
                  </a:cubicBezTo>
                  <a:cubicBezTo>
                    <a:pt x="2184" y="1542"/>
                    <a:pt x="2189" y="1544"/>
                    <a:pt x="2193" y="1543"/>
                  </a:cubicBezTo>
                  <a:cubicBezTo>
                    <a:pt x="2203" y="1551"/>
                    <a:pt x="2213" y="1555"/>
                    <a:pt x="2223" y="1558"/>
                  </a:cubicBezTo>
                  <a:cubicBezTo>
                    <a:pt x="2226" y="1563"/>
                    <a:pt x="2231" y="1566"/>
                    <a:pt x="2237" y="1567"/>
                  </a:cubicBezTo>
                  <a:cubicBezTo>
                    <a:pt x="2240" y="1569"/>
                    <a:pt x="2243" y="1571"/>
                    <a:pt x="2246" y="1573"/>
                  </a:cubicBezTo>
                  <a:cubicBezTo>
                    <a:pt x="2250" y="1574"/>
                    <a:pt x="2254" y="1582"/>
                    <a:pt x="2257" y="1578"/>
                  </a:cubicBezTo>
                  <a:cubicBezTo>
                    <a:pt x="2263" y="1584"/>
                    <a:pt x="2264" y="1582"/>
                    <a:pt x="2273" y="1589"/>
                  </a:cubicBezTo>
                  <a:cubicBezTo>
                    <a:pt x="2278" y="1594"/>
                    <a:pt x="2289" y="1591"/>
                    <a:pt x="2286" y="1600"/>
                  </a:cubicBezTo>
                  <a:cubicBezTo>
                    <a:pt x="2275" y="1592"/>
                    <a:pt x="2264" y="1590"/>
                    <a:pt x="2253" y="1586"/>
                  </a:cubicBezTo>
                  <a:cubicBezTo>
                    <a:pt x="2242" y="1582"/>
                    <a:pt x="2232" y="1584"/>
                    <a:pt x="2220" y="1577"/>
                  </a:cubicBezTo>
                  <a:cubicBezTo>
                    <a:pt x="2215" y="1577"/>
                    <a:pt x="2209" y="1575"/>
                    <a:pt x="2204" y="1574"/>
                  </a:cubicBezTo>
                  <a:cubicBezTo>
                    <a:pt x="2198" y="1570"/>
                    <a:pt x="2194" y="1576"/>
                    <a:pt x="2188" y="1571"/>
                  </a:cubicBezTo>
                  <a:cubicBezTo>
                    <a:pt x="2177" y="1572"/>
                    <a:pt x="2167" y="1572"/>
                    <a:pt x="2156" y="1571"/>
                  </a:cubicBezTo>
                  <a:cubicBezTo>
                    <a:pt x="2136" y="1571"/>
                    <a:pt x="2114" y="1564"/>
                    <a:pt x="2093" y="1563"/>
                  </a:cubicBezTo>
                  <a:cubicBezTo>
                    <a:pt x="2088" y="1565"/>
                    <a:pt x="2082" y="1558"/>
                    <a:pt x="2078" y="1563"/>
                  </a:cubicBezTo>
                  <a:cubicBezTo>
                    <a:pt x="2072" y="1560"/>
                    <a:pt x="2067" y="1562"/>
                    <a:pt x="2061" y="1560"/>
                  </a:cubicBezTo>
                  <a:cubicBezTo>
                    <a:pt x="2058" y="1557"/>
                    <a:pt x="2056" y="1560"/>
                    <a:pt x="2053" y="1560"/>
                  </a:cubicBezTo>
                  <a:cubicBezTo>
                    <a:pt x="2050" y="1558"/>
                    <a:pt x="2048" y="1559"/>
                    <a:pt x="2045" y="1560"/>
                  </a:cubicBezTo>
                  <a:cubicBezTo>
                    <a:pt x="2039" y="1556"/>
                    <a:pt x="2035" y="1559"/>
                    <a:pt x="2030" y="1560"/>
                  </a:cubicBezTo>
                  <a:cubicBezTo>
                    <a:pt x="2022" y="1559"/>
                    <a:pt x="2015" y="1558"/>
                    <a:pt x="2007" y="1558"/>
                  </a:cubicBezTo>
                  <a:cubicBezTo>
                    <a:pt x="2003" y="1553"/>
                    <a:pt x="2000" y="1561"/>
                    <a:pt x="1996" y="1559"/>
                  </a:cubicBezTo>
                  <a:cubicBezTo>
                    <a:pt x="1991" y="1555"/>
                    <a:pt x="1988" y="1559"/>
                    <a:pt x="1983" y="1555"/>
                  </a:cubicBezTo>
                  <a:cubicBezTo>
                    <a:pt x="1977" y="1560"/>
                    <a:pt x="1968" y="1554"/>
                    <a:pt x="1961" y="1557"/>
                  </a:cubicBezTo>
                  <a:cubicBezTo>
                    <a:pt x="1958" y="1560"/>
                    <a:pt x="1954" y="1554"/>
                    <a:pt x="1951" y="1557"/>
                  </a:cubicBezTo>
                  <a:cubicBezTo>
                    <a:pt x="1947" y="1559"/>
                    <a:pt x="1942" y="1554"/>
                    <a:pt x="1938" y="1560"/>
                  </a:cubicBezTo>
                  <a:cubicBezTo>
                    <a:pt x="1934" y="1554"/>
                    <a:pt x="1931" y="1559"/>
                    <a:pt x="1928" y="1560"/>
                  </a:cubicBezTo>
                  <a:cubicBezTo>
                    <a:pt x="1924" y="1562"/>
                    <a:pt x="1919" y="1554"/>
                    <a:pt x="1917" y="1561"/>
                  </a:cubicBezTo>
                  <a:cubicBezTo>
                    <a:pt x="1912" y="1558"/>
                    <a:pt x="1909" y="1560"/>
                    <a:pt x="1906" y="1562"/>
                  </a:cubicBezTo>
                  <a:cubicBezTo>
                    <a:pt x="1901" y="1559"/>
                    <a:pt x="1897" y="1561"/>
                    <a:pt x="1893" y="1561"/>
                  </a:cubicBezTo>
                  <a:cubicBezTo>
                    <a:pt x="1889" y="1559"/>
                    <a:pt x="1886" y="1561"/>
                    <a:pt x="1882" y="1562"/>
                  </a:cubicBezTo>
                  <a:cubicBezTo>
                    <a:pt x="1878" y="1560"/>
                    <a:pt x="1874" y="1561"/>
                    <a:pt x="1869" y="1561"/>
                  </a:cubicBezTo>
                  <a:cubicBezTo>
                    <a:pt x="1862" y="1561"/>
                    <a:pt x="1854" y="1562"/>
                    <a:pt x="1847" y="1564"/>
                  </a:cubicBezTo>
                  <a:cubicBezTo>
                    <a:pt x="1839" y="1563"/>
                    <a:pt x="1832" y="1565"/>
                    <a:pt x="1825" y="1565"/>
                  </a:cubicBezTo>
                  <a:cubicBezTo>
                    <a:pt x="1817" y="1567"/>
                    <a:pt x="1809" y="1564"/>
                    <a:pt x="1801" y="1565"/>
                  </a:cubicBezTo>
                  <a:cubicBezTo>
                    <a:pt x="1793" y="1566"/>
                    <a:pt x="1785" y="1564"/>
                    <a:pt x="1778" y="1565"/>
                  </a:cubicBezTo>
                  <a:cubicBezTo>
                    <a:pt x="1769" y="1563"/>
                    <a:pt x="1762" y="1568"/>
                    <a:pt x="1754" y="1565"/>
                  </a:cubicBezTo>
                  <a:cubicBezTo>
                    <a:pt x="1747" y="1569"/>
                    <a:pt x="1740" y="1567"/>
                    <a:pt x="1732" y="1566"/>
                  </a:cubicBezTo>
                  <a:cubicBezTo>
                    <a:pt x="1729" y="1568"/>
                    <a:pt x="1726" y="1570"/>
                    <a:pt x="1721" y="1567"/>
                  </a:cubicBezTo>
                  <a:cubicBezTo>
                    <a:pt x="1717" y="1565"/>
                    <a:pt x="1714" y="1571"/>
                    <a:pt x="1709" y="1567"/>
                  </a:cubicBezTo>
                  <a:cubicBezTo>
                    <a:pt x="1701" y="1567"/>
                    <a:pt x="1693" y="1569"/>
                    <a:pt x="1684" y="1563"/>
                  </a:cubicBezTo>
                  <a:cubicBezTo>
                    <a:pt x="1682" y="1569"/>
                    <a:pt x="1677" y="1561"/>
                    <a:pt x="1674" y="1564"/>
                  </a:cubicBezTo>
                  <a:cubicBezTo>
                    <a:pt x="1672" y="1566"/>
                    <a:pt x="1671" y="1564"/>
                    <a:pt x="1670" y="1562"/>
                  </a:cubicBezTo>
                  <a:cubicBezTo>
                    <a:pt x="1668" y="1560"/>
                    <a:pt x="1666" y="1564"/>
                    <a:pt x="1664" y="1563"/>
                  </a:cubicBezTo>
                  <a:cubicBezTo>
                    <a:pt x="1653" y="1555"/>
                    <a:pt x="1644" y="1560"/>
                    <a:pt x="1633" y="1550"/>
                  </a:cubicBezTo>
                  <a:cubicBezTo>
                    <a:pt x="1631" y="1552"/>
                    <a:pt x="1629" y="1550"/>
                    <a:pt x="1626" y="1548"/>
                  </a:cubicBezTo>
                  <a:cubicBezTo>
                    <a:pt x="1624" y="1547"/>
                    <a:pt x="1621" y="1549"/>
                    <a:pt x="1618" y="1545"/>
                  </a:cubicBezTo>
                  <a:cubicBezTo>
                    <a:pt x="1612" y="1544"/>
                    <a:pt x="1606" y="1540"/>
                    <a:pt x="1602" y="1542"/>
                  </a:cubicBezTo>
                  <a:cubicBezTo>
                    <a:pt x="1615" y="1548"/>
                    <a:pt x="1628" y="1552"/>
                    <a:pt x="1641" y="1558"/>
                  </a:cubicBezTo>
                  <a:cubicBezTo>
                    <a:pt x="1644" y="1560"/>
                    <a:pt x="1647" y="1561"/>
                    <a:pt x="1649" y="1561"/>
                  </a:cubicBezTo>
                  <a:cubicBezTo>
                    <a:pt x="1652" y="1559"/>
                    <a:pt x="1657" y="1565"/>
                    <a:pt x="1659" y="1562"/>
                  </a:cubicBezTo>
                  <a:cubicBezTo>
                    <a:pt x="1664" y="1563"/>
                    <a:pt x="1662" y="1572"/>
                    <a:pt x="1666" y="1567"/>
                  </a:cubicBezTo>
                  <a:cubicBezTo>
                    <a:pt x="1670" y="1563"/>
                    <a:pt x="1673" y="1571"/>
                    <a:pt x="1674" y="1572"/>
                  </a:cubicBezTo>
                  <a:cubicBezTo>
                    <a:pt x="1677" y="1569"/>
                    <a:pt x="1681" y="1571"/>
                    <a:pt x="1684" y="1571"/>
                  </a:cubicBezTo>
                  <a:cubicBezTo>
                    <a:pt x="1688" y="1572"/>
                    <a:pt x="1694" y="1570"/>
                    <a:pt x="1698" y="1575"/>
                  </a:cubicBezTo>
                  <a:cubicBezTo>
                    <a:pt x="1705" y="1572"/>
                    <a:pt x="1715" y="1576"/>
                    <a:pt x="1723" y="1576"/>
                  </a:cubicBezTo>
                  <a:cubicBezTo>
                    <a:pt x="1732" y="1579"/>
                    <a:pt x="1740" y="1578"/>
                    <a:pt x="1750" y="1583"/>
                  </a:cubicBezTo>
                  <a:cubicBezTo>
                    <a:pt x="1758" y="1581"/>
                    <a:pt x="1767" y="1587"/>
                    <a:pt x="1775" y="1585"/>
                  </a:cubicBezTo>
                  <a:cubicBezTo>
                    <a:pt x="1779" y="1584"/>
                    <a:pt x="1784" y="1587"/>
                    <a:pt x="1788" y="1585"/>
                  </a:cubicBezTo>
                  <a:cubicBezTo>
                    <a:pt x="1792" y="1584"/>
                    <a:pt x="1797" y="1590"/>
                    <a:pt x="1801" y="1586"/>
                  </a:cubicBezTo>
                  <a:cubicBezTo>
                    <a:pt x="1803" y="1587"/>
                    <a:pt x="1804" y="1584"/>
                    <a:pt x="1807" y="1585"/>
                  </a:cubicBezTo>
                  <a:cubicBezTo>
                    <a:pt x="1809" y="1586"/>
                    <a:pt x="1812" y="1588"/>
                    <a:pt x="1813" y="1586"/>
                  </a:cubicBezTo>
                  <a:cubicBezTo>
                    <a:pt x="1818" y="1588"/>
                    <a:pt x="1822" y="1586"/>
                    <a:pt x="1826" y="1587"/>
                  </a:cubicBezTo>
                  <a:cubicBezTo>
                    <a:pt x="1829" y="1582"/>
                    <a:pt x="1835" y="1589"/>
                    <a:pt x="1838" y="1585"/>
                  </a:cubicBezTo>
                  <a:cubicBezTo>
                    <a:pt x="1840" y="1587"/>
                    <a:pt x="1843" y="1586"/>
                    <a:pt x="1845" y="1586"/>
                  </a:cubicBezTo>
                  <a:cubicBezTo>
                    <a:pt x="1846" y="1586"/>
                    <a:pt x="1849" y="1585"/>
                    <a:pt x="1851" y="1585"/>
                  </a:cubicBezTo>
                  <a:cubicBezTo>
                    <a:pt x="1859" y="1585"/>
                    <a:pt x="1868" y="1586"/>
                    <a:pt x="1876" y="1586"/>
                  </a:cubicBezTo>
                  <a:cubicBezTo>
                    <a:pt x="1880" y="1585"/>
                    <a:pt x="1885" y="1588"/>
                    <a:pt x="1889" y="1587"/>
                  </a:cubicBezTo>
                  <a:cubicBezTo>
                    <a:pt x="1894" y="1589"/>
                    <a:pt x="1896" y="1583"/>
                    <a:pt x="1902" y="1588"/>
                  </a:cubicBezTo>
                  <a:cubicBezTo>
                    <a:pt x="1909" y="1584"/>
                    <a:pt x="1919" y="1589"/>
                    <a:pt x="1927" y="1589"/>
                  </a:cubicBezTo>
                  <a:cubicBezTo>
                    <a:pt x="1935" y="1588"/>
                    <a:pt x="1944" y="1593"/>
                    <a:pt x="1952" y="1590"/>
                  </a:cubicBezTo>
                  <a:cubicBezTo>
                    <a:pt x="1955" y="1593"/>
                    <a:pt x="1957" y="1592"/>
                    <a:pt x="1959" y="1592"/>
                  </a:cubicBezTo>
                  <a:cubicBezTo>
                    <a:pt x="1961" y="1592"/>
                    <a:pt x="1963" y="1590"/>
                    <a:pt x="1965" y="1591"/>
                  </a:cubicBezTo>
                  <a:cubicBezTo>
                    <a:pt x="1970" y="1595"/>
                    <a:pt x="1973" y="1590"/>
                    <a:pt x="1978" y="1594"/>
                  </a:cubicBezTo>
                  <a:cubicBezTo>
                    <a:pt x="1982" y="1593"/>
                    <a:pt x="1987" y="1596"/>
                    <a:pt x="1991" y="1595"/>
                  </a:cubicBezTo>
                  <a:cubicBezTo>
                    <a:pt x="1995" y="1594"/>
                    <a:pt x="2000" y="1600"/>
                    <a:pt x="2004" y="1595"/>
                  </a:cubicBezTo>
                  <a:cubicBezTo>
                    <a:pt x="2009" y="1598"/>
                    <a:pt x="2012" y="1596"/>
                    <a:pt x="2016" y="1596"/>
                  </a:cubicBezTo>
                  <a:cubicBezTo>
                    <a:pt x="2020" y="1595"/>
                    <a:pt x="2026" y="1601"/>
                    <a:pt x="2029" y="1597"/>
                  </a:cubicBezTo>
                  <a:cubicBezTo>
                    <a:pt x="2038" y="1596"/>
                    <a:pt x="2047" y="1601"/>
                    <a:pt x="2055" y="1598"/>
                  </a:cubicBezTo>
                  <a:cubicBezTo>
                    <a:pt x="2057" y="1599"/>
                    <a:pt x="2059" y="1600"/>
                    <a:pt x="2061" y="1600"/>
                  </a:cubicBezTo>
                  <a:cubicBezTo>
                    <a:pt x="2063" y="1601"/>
                    <a:pt x="2062" y="1604"/>
                    <a:pt x="2065" y="1602"/>
                  </a:cubicBezTo>
                  <a:cubicBezTo>
                    <a:pt x="2067" y="1600"/>
                    <a:pt x="2069" y="1600"/>
                    <a:pt x="2071" y="1601"/>
                  </a:cubicBezTo>
                  <a:cubicBezTo>
                    <a:pt x="2073" y="1602"/>
                    <a:pt x="2075" y="1600"/>
                    <a:pt x="2075" y="1603"/>
                  </a:cubicBezTo>
                  <a:cubicBezTo>
                    <a:pt x="2065" y="1609"/>
                    <a:pt x="2053" y="1601"/>
                    <a:pt x="2044" y="1606"/>
                  </a:cubicBezTo>
                  <a:cubicBezTo>
                    <a:pt x="2041" y="1605"/>
                    <a:pt x="2039" y="1606"/>
                    <a:pt x="2035" y="1603"/>
                  </a:cubicBezTo>
                  <a:cubicBezTo>
                    <a:pt x="2033" y="1606"/>
                    <a:pt x="2031" y="1607"/>
                    <a:pt x="2028" y="1606"/>
                  </a:cubicBezTo>
                  <a:cubicBezTo>
                    <a:pt x="2022" y="1604"/>
                    <a:pt x="2018" y="1607"/>
                    <a:pt x="2012" y="1606"/>
                  </a:cubicBezTo>
                  <a:cubicBezTo>
                    <a:pt x="1991" y="1606"/>
                    <a:pt x="1969" y="1607"/>
                    <a:pt x="1948" y="1608"/>
                  </a:cubicBezTo>
                  <a:cubicBezTo>
                    <a:pt x="1927" y="1610"/>
                    <a:pt x="1906" y="1614"/>
                    <a:pt x="1885" y="1613"/>
                  </a:cubicBezTo>
                  <a:cubicBezTo>
                    <a:pt x="1874" y="1614"/>
                    <a:pt x="1864" y="1615"/>
                    <a:pt x="1854" y="1616"/>
                  </a:cubicBezTo>
                  <a:cubicBezTo>
                    <a:pt x="1850" y="1621"/>
                    <a:pt x="1843" y="1615"/>
                    <a:pt x="1839" y="1619"/>
                  </a:cubicBezTo>
                  <a:cubicBezTo>
                    <a:pt x="1836" y="1617"/>
                    <a:pt x="1833" y="1617"/>
                    <a:pt x="1831" y="1619"/>
                  </a:cubicBezTo>
                  <a:cubicBezTo>
                    <a:pt x="1826" y="1613"/>
                    <a:pt x="1825" y="1619"/>
                    <a:pt x="1821" y="1618"/>
                  </a:cubicBezTo>
                  <a:cubicBezTo>
                    <a:pt x="1799" y="1616"/>
                    <a:pt x="1778" y="1619"/>
                    <a:pt x="1757" y="1620"/>
                  </a:cubicBezTo>
                  <a:cubicBezTo>
                    <a:pt x="1747" y="1622"/>
                    <a:pt x="1736" y="1619"/>
                    <a:pt x="1726" y="1623"/>
                  </a:cubicBezTo>
                  <a:cubicBezTo>
                    <a:pt x="1721" y="1621"/>
                    <a:pt x="1715" y="1621"/>
                    <a:pt x="1710" y="1623"/>
                  </a:cubicBezTo>
                  <a:cubicBezTo>
                    <a:pt x="1707" y="1621"/>
                    <a:pt x="1705" y="1621"/>
                    <a:pt x="1703" y="1623"/>
                  </a:cubicBezTo>
                  <a:cubicBezTo>
                    <a:pt x="1699" y="1621"/>
                    <a:pt x="1696" y="1620"/>
                    <a:pt x="1693" y="1622"/>
                  </a:cubicBezTo>
                  <a:cubicBezTo>
                    <a:pt x="1671" y="1621"/>
                    <a:pt x="1649" y="1618"/>
                    <a:pt x="1628" y="1617"/>
                  </a:cubicBezTo>
                  <a:cubicBezTo>
                    <a:pt x="1626" y="1620"/>
                    <a:pt x="1622" y="1615"/>
                    <a:pt x="1620" y="1617"/>
                  </a:cubicBezTo>
                  <a:cubicBezTo>
                    <a:pt x="1617" y="1615"/>
                    <a:pt x="1614" y="1617"/>
                    <a:pt x="1611" y="1614"/>
                  </a:cubicBezTo>
                  <a:cubicBezTo>
                    <a:pt x="1606" y="1616"/>
                    <a:pt x="1601" y="1613"/>
                    <a:pt x="1596" y="1614"/>
                  </a:cubicBezTo>
                  <a:cubicBezTo>
                    <a:pt x="1590" y="1610"/>
                    <a:pt x="1585" y="1616"/>
                    <a:pt x="1579" y="1611"/>
                  </a:cubicBezTo>
                  <a:cubicBezTo>
                    <a:pt x="1573" y="1610"/>
                    <a:pt x="1567" y="1608"/>
                    <a:pt x="1562" y="1610"/>
                  </a:cubicBezTo>
                  <a:cubicBezTo>
                    <a:pt x="1568" y="1614"/>
                    <a:pt x="1572" y="1611"/>
                    <a:pt x="1579" y="1616"/>
                  </a:cubicBezTo>
                  <a:cubicBezTo>
                    <a:pt x="1581" y="1613"/>
                    <a:pt x="1584" y="1619"/>
                    <a:pt x="1587" y="1616"/>
                  </a:cubicBezTo>
                  <a:cubicBezTo>
                    <a:pt x="1589" y="1617"/>
                    <a:pt x="1592" y="1616"/>
                    <a:pt x="1595" y="1619"/>
                  </a:cubicBezTo>
                  <a:cubicBezTo>
                    <a:pt x="1605" y="1618"/>
                    <a:pt x="1617" y="1623"/>
                    <a:pt x="1627" y="1622"/>
                  </a:cubicBezTo>
                  <a:cubicBezTo>
                    <a:pt x="1638" y="1623"/>
                    <a:pt x="1648" y="1624"/>
                    <a:pt x="1659" y="1625"/>
                  </a:cubicBezTo>
                  <a:cubicBezTo>
                    <a:pt x="1670" y="1624"/>
                    <a:pt x="1682" y="1627"/>
                    <a:pt x="1692" y="1626"/>
                  </a:cubicBezTo>
                  <a:cubicBezTo>
                    <a:pt x="1703" y="1626"/>
                    <a:pt x="1714" y="1629"/>
                    <a:pt x="1724" y="1626"/>
                  </a:cubicBezTo>
                  <a:cubicBezTo>
                    <a:pt x="1730" y="1631"/>
                    <a:pt x="1734" y="1624"/>
                    <a:pt x="1740" y="1626"/>
                  </a:cubicBezTo>
                  <a:cubicBezTo>
                    <a:pt x="1745" y="1625"/>
                    <a:pt x="1750" y="1628"/>
                    <a:pt x="1755" y="1626"/>
                  </a:cubicBezTo>
                  <a:cubicBezTo>
                    <a:pt x="1766" y="1627"/>
                    <a:pt x="1776" y="1624"/>
                    <a:pt x="1787" y="1626"/>
                  </a:cubicBezTo>
                  <a:cubicBezTo>
                    <a:pt x="1789" y="1623"/>
                    <a:pt x="1792" y="1627"/>
                    <a:pt x="1795" y="1626"/>
                  </a:cubicBezTo>
                  <a:cubicBezTo>
                    <a:pt x="1795" y="1626"/>
                    <a:pt x="1796" y="1623"/>
                    <a:pt x="1797" y="1623"/>
                  </a:cubicBezTo>
                  <a:cubicBezTo>
                    <a:pt x="1798" y="1622"/>
                    <a:pt x="1801" y="1626"/>
                    <a:pt x="1802" y="1623"/>
                  </a:cubicBezTo>
                  <a:cubicBezTo>
                    <a:pt x="1808" y="1624"/>
                    <a:pt x="1814" y="1626"/>
                    <a:pt x="1819" y="1625"/>
                  </a:cubicBezTo>
                  <a:cubicBezTo>
                    <a:pt x="1841" y="1629"/>
                    <a:pt x="1861" y="1623"/>
                    <a:pt x="1882" y="1621"/>
                  </a:cubicBezTo>
                  <a:cubicBezTo>
                    <a:pt x="1887" y="1620"/>
                    <a:pt x="1892" y="1622"/>
                    <a:pt x="1897" y="1621"/>
                  </a:cubicBezTo>
                  <a:cubicBezTo>
                    <a:pt x="1903" y="1624"/>
                    <a:pt x="1907" y="1617"/>
                    <a:pt x="1913" y="1621"/>
                  </a:cubicBezTo>
                  <a:cubicBezTo>
                    <a:pt x="1915" y="1620"/>
                    <a:pt x="1918" y="1619"/>
                    <a:pt x="1921" y="1621"/>
                  </a:cubicBezTo>
                  <a:cubicBezTo>
                    <a:pt x="1923" y="1620"/>
                    <a:pt x="1926" y="1619"/>
                    <a:pt x="1928" y="1618"/>
                  </a:cubicBezTo>
                  <a:cubicBezTo>
                    <a:pt x="1934" y="1617"/>
                    <a:pt x="1940" y="1619"/>
                    <a:pt x="1945" y="1617"/>
                  </a:cubicBezTo>
                  <a:cubicBezTo>
                    <a:pt x="1955" y="1615"/>
                    <a:pt x="1966" y="1616"/>
                    <a:pt x="1976" y="1614"/>
                  </a:cubicBezTo>
                  <a:cubicBezTo>
                    <a:pt x="1987" y="1614"/>
                    <a:pt x="1998" y="1615"/>
                    <a:pt x="2009" y="1615"/>
                  </a:cubicBezTo>
                  <a:cubicBezTo>
                    <a:pt x="2014" y="1613"/>
                    <a:pt x="2020" y="1616"/>
                    <a:pt x="2024" y="1612"/>
                  </a:cubicBezTo>
                  <a:cubicBezTo>
                    <a:pt x="2030" y="1615"/>
                    <a:pt x="2035" y="1614"/>
                    <a:pt x="2040" y="1612"/>
                  </a:cubicBezTo>
                  <a:cubicBezTo>
                    <a:pt x="2052" y="1615"/>
                    <a:pt x="2062" y="1612"/>
                    <a:pt x="2073" y="1610"/>
                  </a:cubicBezTo>
                  <a:cubicBezTo>
                    <a:pt x="2082" y="1613"/>
                    <a:pt x="2091" y="1610"/>
                    <a:pt x="2100" y="1612"/>
                  </a:cubicBezTo>
                  <a:cubicBezTo>
                    <a:pt x="2104" y="1611"/>
                    <a:pt x="2109" y="1614"/>
                    <a:pt x="2113" y="1613"/>
                  </a:cubicBezTo>
                  <a:cubicBezTo>
                    <a:pt x="2117" y="1612"/>
                    <a:pt x="2122" y="1611"/>
                    <a:pt x="2127" y="1612"/>
                  </a:cubicBezTo>
                  <a:cubicBezTo>
                    <a:pt x="2134" y="1615"/>
                    <a:pt x="2140" y="1614"/>
                    <a:pt x="2146" y="1617"/>
                  </a:cubicBezTo>
                  <a:cubicBezTo>
                    <a:pt x="2149" y="1615"/>
                    <a:pt x="2153" y="1616"/>
                    <a:pt x="2156" y="1618"/>
                  </a:cubicBezTo>
                  <a:cubicBezTo>
                    <a:pt x="2159" y="1615"/>
                    <a:pt x="2162" y="1616"/>
                    <a:pt x="2166" y="1619"/>
                  </a:cubicBezTo>
                  <a:cubicBezTo>
                    <a:pt x="2172" y="1617"/>
                    <a:pt x="2178" y="1618"/>
                    <a:pt x="2185" y="1619"/>
                  </a:cubicBezTo>
                  <a:cubicBezTo>
                    <a:pt x="2187" y="1616"/>
                    <a:pt x="2191" y="1622"/>
                    <a:pt x="2194" y="1617"/>
                  </a:cubicBezTo>
                  <a:cubicBezTo>
                    <a:pt x="2195" y="1617"/>
                    <a:pt x="2197" y="1619"/>
                    <a:pt x="2198" y="1618"/>
                  </a:cubicBezTo>
                  <a:cubicBezTo>
                    <a:pt x="2200" y="1619"/>
                    <a:pt x="2203" y="1617"/>
                    <a:pt x="2202" y="1620"/>
                  </a:cubicBezTo>
                  <a:cubicBezTo>
                    <a:pt x="2197" y="1624"/>
                    <a:pt x="2190" y="1619"/>
                    <a:pt x="2185" y="1622"/>
                  </a:cubicBezTo>
                  <a:cubicBezTo>
                    <a:pt x="2179" y="1621"/>
                    <a:pt x="2174" y="1625"/>
                    <a:pt x="2168" y="1624"/>
                  </a:cubicBezTo>
                  <a:cubicBezTo>
                    <a:pt x="2166" y="1626"/>
                    <a:pt x="2163" y="1623"/>
                    <a:pt x="2160" y="1624"/>
                  </a:cubicBezTo>
                  <a:cubicBezTo>
                    <a:pt x="2158" y="1628"/>
                    <a:pt x="2155" y="1628"/>
                    <a:pt x="2151" y="1625"/>
                  </a:cubicBezTo>
                  <a:cubicBezTo>
                    <a:pt x="2149" y="1628"/>
                    <a:pt x="2146" y="1627"/>
                    <a:pt x="2144" y="1628"/>
                  </a:cubicBezTo>
                  <a:cubicBezTo>
                    <a:pt x="2140" y="1625"/>
                    <a:pt x="2139" y="1632"/>
                    <a:pt x="2135" y="1630"/>
                  </a:cubicBezTo>
                  <a:cubicBezTo>
                    <a:pt x="2136" y="1628"/>
                    <a:pt x="2133" y="1626"/>
                    <a:pt x="2131" y="1625"/>
                  </a:cubicBezTo>
                  <a:cubicBezTo>
                    <a:pt x="2128" y="1623"/>
                    <a:pt x="2127" y="1626"/>
                    <a:pt x="2124" y="1623"/>
                  </a:cubicBezTo>
                  <a:cubicBezTo>
                    <a:pt x="2121" y="1625"/>
                    <a:pt x="2118" y="1626"/>
                    <a:pt x="2115" y="1625"/>
                  </a:cubicBezTo>
                  <a:cubicBezTo>
                    <a:pt x="2111" y="1623"/>
                    <a:pt x="2110" y="1630"/>
                    <a:pt x="2106" y="1627"/>
                  </a:cubicBezTo>
                  <a:cubicBezTo>
                    <a:pt x="2100" y="1627"/>
                    <a:pt x="2094" y="1628"/>
                    <a:pt x="2088" y="1630"/>
                  </a:cubicBezTo>
                  <a:cubicBezTo>
                    <a:pt x="2084" y="1626"/>
                    <a:pt x="2082" y="1632"/>
                    <a:pt x="2078" y="1629"/>
                  </a:cubicBezTo>
                  <a:cubicBezTo>
                    <a:pt x="2076" y="1634"/>
                    <a:pt x="2072" y="1628"/>
                    <a:pt x="2069" y="1631"/>
                  </a:cubicBezTo>
                  <a:cubicBezTo>
                    <a:pt x="2063" y="1631"/>
                    <a:pt x="2056" y="1631"/>
                    <a:pt x="2050" y="1629"/>
                  </a:cubicBezTo>
                  <a:cubicBezTo>
                    <a:pt x="2033" y="1635"/>
                    <a:pt x="2013" y="1630"/>
                    <a:pt x="1997" y="1638"/>
                  </a:cubicBezTo>
                  <a:cubicBezTo>
                    <a:pt x="1991" y="1632"/>
                    <a:pt x="1989" y="1644"/>
                    <a:pt x="1984" y="1637"/>
                  </a:cubicBezTo>
                  <a:cubicBezTo>
                    <a:pt x="1980" y="1640"/>
                    <a:pt x="1975" y="1638"/>
                    <a:pt x="1971" y="1641"/>
                  </a:cubicBezTo>
                  <a:cubicBezTo>
                    <a:pt x="1965" y="1638"/>
                    <a:pt x="1961" y="1640"/>
                    <a:pt x="1956" y="1640"/>
                  </a:cubicBezTo>
                  <a:cubicBezTo>
                    <a:pt x="1952" y="1642"/>
                    <a:pt x="1946" y="1639"/>
                    <a:pt x="1942" y="1641"/>
                  </a:cubicBezTo>
                  <a:cubicBezTo>
                    <a:pt x="1924" y="1640"/>
                    <a:pt x="1906" y="1643"/>
                    <a:pt x="1888" y="1644"/>
                  </a:cubicBezTo>
                  <a:cubicBezTo>
                    <a:pt x="1884" y="1646"/>
                    <a:pt x="1879" y="1643"/>
                    <a:pt x="1875" y="1643"/>
                  </a:cubicBezTo>
                  <a:cubicBezTo>
                    <a:pt x="1871" y="1646"/>
                    <a:pt x="1866" y="1644"/>
                    <a:pt x="1861" y="1644"/>
                  </a:cubicBezTo>
                  <a:cubicBezTo>
                    <a:pt x="1857" y="1646"/>
                    <a:pt x="1852" y="1645"/>
                    <a:pt x="1847" y="1643"/>
                  </a:cubicBezTo>
                  <a:cubicBezTo>
                    <a:pt x="1842" y="1646"/>
                    <a:pt x="1837" y="1643"/>
                    <a:pt x="1833" y="1644"/>
                  </a:cubicBezTo>
                  <a:cubicBezTo>
                    <a:pt x="1823" y="1641"/>
                    <a:pt x="1815" y="1646"/>
                    <a:pt x="1805" y="1641"/>
                  </a:cubicBezTo>
                  <a:cubicBezTo>
                    <a:pt x="1801" y="1645"/>
                    <a:pt x="1796" y="1643"/>
                    <a:pt x="1792" y="1643"/>
                  </a:cubicBezTo>
                  <a:cubicBezTo>
                    <a:pt x="1786" y="1641"/>
                    <a:pt x="1783" y="1647"/>
                    <a:pt x="1777" y="1641"/>
                  </a:cubicBezTo>
                  <a:cubicBezTo>
                    <a:pt x="1769" y="1645"/>
                    <a:pt x="1759" y="1640"/>
                    <a:pt x="1750" y="1641"/>
                  </a:cubicBezTo>
                  <a:cubicBezTo>
                    <a:pt x="1740" y="1638"/>
                    <a:pt x="1732" y="1641"/>
                    <a:pt x="1721" y="1638"/>
                  </a:cubicBezTo>
                  <a:cubicBezTo>
                    <a:pt x="1718" y="1642"/>
                    <a:pt x="1713" y="1636"/>
                    <a:pt x="1709" y="1637"/>
                  </a:cubicBezTo>
                  <a:cubicBezTo>
                    <a:pt x="1705" y="1642"/>
                    <a:pt x="1699" y="1635"/>
                    <a:pt x="1695" y="1638"/>
                  </a:cubicBezTo>
                  <a:cubicBezTo>
                    <a:pt x="1685" y="1638"/>
                    <a:pt x="1676" y="1638"/>
                    <a:pt x="1666" y="1635"/>
                  </a:cubicBezTo>
                  <a:cubicBezTo>
                    <a:pt x="1661" y="1635"/>
                    <a:pt x="1657" y="1636"/>
                    <a:pt x="1652" y="1636"/>
                  </a:cubicBezTo>
                  <a:cubicBezTo>
                    <a:pt x="1646" y="1631"/>
                    <a:pt x="1643" y="1640"/>
                    <a:pt x="1637" y="1634"/>
                  </a:cubicBezTo>
                  <a:cubicBezTo>
                    <a:pt x="1633" y="1635"/>
                    <a:pt x="1627" y="1631"/>
                    <a:pt x="1623" y="1632"/>
                  </a:cubicBezTo>
                  <a:cubicBezTo>
                    <a:pt x="1618" y="1633"/>
                    <a:pt x="1613" y="1629"/>
                    <a:pt x="1608" y="1631"/>
                  </a:cubicBezTo>
                  <a:cubicBezTo>
                    <a:pt x="1614" y="1636"/>
                    <a:pt x="1618" y="1634"/>
                    <a:pt x="1623" y="1636"/>
                  </a:cubicBezTo>
                  <a:cubicBezTo>
                    <a:pt x="1629" y="1638"/>
                    <a:pt x="1633" y="1639"/>
                    <a:pt x="1638" y="1637"/>
                  </a:cubicBezTo>
                  <a:cubicBezTo>
                    <a:pt x="1643" y="1640"/>
                    <a:pt x="1648" y="1640"/>
                    <a:pt x="1652" y="1639"/>
                  </a:cubicBezTo>
                  <a:cubicBezTo>
                    <a:pt x="1658" y="1641"/>
                    <a:pt x="1663" y="1642"/>
                    <a:pt x="1667" y="1641"/>
                  </a:cubicBezTo>
                  <a:cubicBezTo>
                    <a:pt x="1672" y="1645"/>
                    <a:pt x="1677" y="1642"/>
                    <a:pt x="1681" y="1643"/>
                  </a:cubicBezTo>
                  <a:cubicBezTo>
                    <a:pt x="1687" y="1646"/>
                    <a:pt x="1691" y="1642"/>
                    <a:pt x="1696" y="1645"/>
                  </a:cubicBezTo>
                  <a:cubicBezTo>
                    <a:pt x="1701" y="1646"/>
                    <a:pt x="1705" y="1640"/>
                    <a:pt x="1711" y="1646"/>
                  </a:cubicBezTo>
                  <a:cubicBezTo>
                    <a:pt x="1715" y="1644"/>
                    <a:pt x="1721" y="1644"/>
                    <a:pt x="1726" y="1646"/>
                  </a:cubicBezTo>
                  <a:cubicBezTo>
                    <a:pt x="1728" y="1644"/>
                    <a:pt x="1730" y="1646"/>
                    <a:pt x="1733" y="1648"/>
                  </a:cubicBezTo>
                  <a:cubicBezTo>
                    <a:pt x="1735" y="1646"/>
                    <a:pt x="1738" y="1646"/>
                    <a:pt x="1741" y="1648"/>
                  </a:cubicBezTo>
                  <a:cubicBezTo>
                    <a:pt x="1745" y="1646"/>
                    <a:pt x="1750" y="1649"/>
                    <a:pt x="1755" y="1647"/>
                  </a:cubicBezTo>
                  <a:cubicBezTo>
                    <a:pt x="1760" y="1651"/>
                    <a:pt x="1763" y="1648"/>
                    <a:pt x="1766" y="1649"/>
                  </a:cubicBezTo>
                  <a:cubicBezTo>
                    <a:pt x="1768" y="1651"/>
                    <a:pt x="1768" y="1649"/>
                    <a:pt x="1769" y="1649"/>
                  </a:cubicBezTo>
                  <a:cubicBezTo>
                    <a:pt x="1774" y="1649"/>
                    <a:pt x="1780" y="1652"/>
                    <a:pt x="1785" y="1649"/>
                  </a:cubicBezTo>
                  <a:cubicBezTo>
                    <a:pt x="1791" y="1654"/>
                    <a:pt x="1794" y="1645"/>
                    <a:pt x="1799" y="1651"/>
                  </a:cubicBezTo>
                  <a:cubicBezTo>
                    <a:pt x="1804" y="1651"/>
                    <a:pt x="1808" y="1649"/>
                    <a:pt x="1814" y="1652"/>
                  </a:cubicBezTo>
                  <a:cubicBezTo>
                    <a:pt x="1823" y="1649"/>
                    <a:pt x="1834" y="1652"/>
                    <a:pt x="1844" y="1651"/>
                  </a:cubicBezTo>
                  <a:cubicBezTo>
                    <a:pt x="1853" y="1651"/>
                    <a:pt x="1862" y="1650"/>
                    <a:pt x="1872" y="1652"/>
                  </a:cubicBezTo>
                  <a:cubicBezTo>
                    <a:pt x="1882" y="1650"/>
                    <a:pt x="1892" y="1652"/>
                    <a:pt x="1902" y="1650"/>
                  </a:cubicBezTo>
                  <a:cubicBezTo>
                    <a:pt x="1911" y="1649"/>
                    <a:pt x="1920" y="1649"/>
                    <a:pt x="1929" y="1648"/>
                  </a:cubicBezTo>
                  <a:cubicBezTo>
                    <a:pt x="1939" y="1648"/>
                    <a:pt x="1950" y="1649"/>
                    <a:pt x="1959" y="1647"/>
                  </a:cubicBezTo>
                  <a:cubicBezTo>
                    <a:pt x="1964" y="1650"/>
                    <a:pt x="1969" y="1647"/>
                    <a:pt x="1973" y="1646"/>
                  </a:cubicBezTo>
                  <a:cubicBezTo>
                    <a:pt x="1978" y="1649"/>
                    <a:pt x="1982" y="1646"/>
                    <a:pt x="1987" y="1644"/>
                  </a:cubicBezTo>
                  <a:cubicBezTo>
                    <a:pt x="1993" y="1649"/>
                    <a:pt x="1996" y="1643"/>
                    <a:pt x="2001" y="1643"/>
                  </a:cubicBezTo>
                  <a:cubicBezTo>
                    <a:pt x="2006" y="1643"/>
                    <a:pt x="2011" y="1643"/>
                    <a:pt x="2016" y="1643"/>
                  </a:cubicBezTo>
                  <a:cubicBezTo>
                    <a:pt x="2025" y="1638"/>
                    <a:pt x="2035" y="1643"/>
                    <a:pt x="2044" y="1638"/>
                  </a:cubicBezTo>
                  <a:cubicBezTo>
                    <a:pt x="2055" y="1643"/>
                    <a:pt x="2063" y="1634"/>
                    <a:pt x="2074" y="1639"/>
                  </a:cubicBezTo>
                  <a:cubicBezTo>
                    <a:pt x="2066" y="1640"/>
                    <a:pt x="2059" y="1643"/>
                    <a:pt x="2052" y="1645"/>
                  </a:cubicBezTo>
                  <a:cubicBezTo>
                    <a:pt x="2044" y="1646"/>
                    <a:pt x="2036" y="1647"/>
                    <a:pt x="2029" y="1649"/>
                  </a:cubicBezTo>
                  <a:cubicBezTo>
                    <a:pt x="2021" y="1649"/>
                    <a:pt x="2013" y="1650"/>
                    <a:pt x="2006" y="1652"/>
                  </a:cubicBezTo>
                  <a:cubicBezTo>
                    <a:pt x="2003" y="1657"/>
                    <a:pt x="1998" y="1648"/>
                    <a:pt x="1995" y="1655"/>
                  </a:cubicBezTo>
                  <a:cubicBezTo>
                    <a:pt x="1991" y="1656"/>
                    <a:pt x="1986" y="1652"/>
                    <a:pt x="1983" y="1658"/>
                  </a:cubicBezTo>
                  <a:cubicBezTo>
                    <a:pt x="1979" y="1656"/>
                    <a:pt x="1976" y="1660"/>
                    <a:pt x="1972" y="1658"/>
                  </a:cubicBezTo>
                  <a:cubicBezTo>
                    <a:pt x="1969" y="1662"/>
                    <a:pt x="1964" y="1659"/>
                    <a:pt x="1960" y="1661"/>
                  </a:cubicBezTo>
                  <a:cubicBezTo>
                    <a:pt x="1957" y="1664"/>
                    <a:pt x="1953" y="1661"/>
                    <a:pt x="1949" y="1661"/>
                  </a:cubicBezTo>
                  <a:cubicBezTo>
                    <a:pt x="1945" y="1659"/>
                    <a:pt x="1942" y="1665"/>
                    <a:pt x="1937" y="1661"/>
                  </a:cubicBezTo>
                  <a:cubicBezTo>
                    <a:pt x="1930" y="1665"/>
                    <a:pt x="1921" y="1661"/>
                    <a:pt x="1914" y="1664"/>
                  </a:cubicBezTo>
                  <a:cubicBezTo>
                    <a:pt x="1910" y="1664"/>
                    <a:pt x="1907" y="1666"/>
                    <a:pt x="1903" y="1664"/>
                  </a:cubicBezTo>
                  <a:cubicBezTo>
                    <a:pt x="1899" y="1666"/>
                    <a:pt x="1895" y="1667"/>
                    <a:pt x="1891" y="1667"/>
                  </a:cubicBezTo>
                  <a:cubicBezTo>
                    <a:pt x="1887" y="1666"/>
                    <a:pt x="1884" y="1666"/>
                    <a:pt x="1881" y="1666"/>
                  </a:cubicBezTo>
                  <a:cubicBezTo>
                    <a:pt x="1878" y="1671"/>
                    <a:pt x="1873" y="1663"/>
                    <a:pt x="1870" y="1666"/>
                  </a:cubicBezTo>
                  <a:cubicBezTo>
                    <a:pt x="1863" y="1666"/>
                    <a:pt x="1856" y="1666"/>
                    <a:pt x="1848" y="1667"/>
                  </a:cubicBezTo>
                  <a:cubicBezTo>
                    <a:pt x="1841" y="1667"/>
                    <a:pt x="1834" y="1665"/>
                    <a:pt x="1828" y="1667"/>
                  </a:cubicBezTo>
                  <a:cubicBezTo>
                    <a:pt x="1824" y="1667"/>
                    <a:pt x="1820" y="1666"/>
                    <a:pt x="1817" y="1667"/>
                  </a:cubicBezTo>
                  <a:cubicBezTo>
                    <a:pt x="1812" y="1662"/>
                    <a:pt x="1810" y="1672"/>
                    <a:pt x="1806" y="1668"/>
                  </a:cubicBezTo>
                  <a:cubicBezTo>
                    <a:pt x="1791" y="1664"/>
                    <a:pt x="1778" y="1669"/>
                    <a:pt x="1763" y="1666"/>
                  </a:cubicBezTo>
                  <a:cubicBezTo>
                    <a:pt x="1757" y="1669"/>
                    <a:pt x="1750" y="1666"/>
                    <a:pt x="1743" y="1668"/>
                  </a:cubicBezTo>
                  <a:cubicBezTo>
                    <a:pt x="1739" y="1667"/>
                    <a:pt x="1735" y="1664"/>
                    <a:pt x="1732" y="1669"/>
                  </a:cubicBezTo>
                  <a:cubicBezTo>
                    <a:pt x="1728" y="1665"/>
                    <a:pt x="1725" y="1668"/>
                    <a:pt x="1721" y="1669"/>
                  </a:cubicBezTo>
                  <a:cubicBezTo>
                    <a:pt x="1736" y="1673"/>
                    <a:pt x="1750" y="1674"/>
                    <a:pt x="1763" y="1674"/>
                  </a:cubicBezTo>
                  <a:cubicBezTo>
                    <a:pt x="1770" y="1676"/>
                    <a:pt x="1776" y="1672"/>
                    <a:pt x="1784" y="1674"/>
                  </a:cubicBezTo>
                  <a:cubicBezTo>
                    <a:pt x="1791" y="1672"/>
                    <a:pt x="1799" y="1677"/>
                    <a:pt x="1805" y="1673"/>
                  </a:cubicBezTo>
                  <a:cubicBezTo>
                    <a:pt x="1810" y="1677"/>
                    <a:pt x="1812" y="1672"/>
                    <a:pt x="1815" y="1674"/>
                  </a:cubicBezTo>
                  <a:cubicBezTo>
                    <a:pt x="1817" y="1675"/>
                    <a:pt x="1818" y="1674"/>
                    <a:pt x="1819" y="1672"/>
                  </a:cubicBezTo>
                  <a:cubicBezTo>
                    <a:pt x="1822" y="1673"/>
                    <a:pt x="1824" y="1675"/>
                    <a:pt x="1826" y="1673"/>
                  </a:cubicBezTo>
                  <a:cubicBezTo>
                    <a:pt x="1833" y="1673"/>
                    <a:pt x="1840" y="1674"/>
                    <a:pt x="1847" y="1674"/>
                  </a:cubicBezTo>
                  <a:cubicBezTo>
                    <a:pt x="1849" y="1671"/>
                    <a:pt x="1852" y="1672"/>
                    <a:pt x="1856" y="1675"/>
                  </a:cubicBezTo>
                  <a:cubicBezTo>
                    <a:pt x="1859" y="1668"/>
                    <a:pt x="1864" y="1677"/>
                    <a:pt x="1867" y="1675"/>
                  </a:cubicBezTo>
                  <a:cubicBezTo>
                    <a:pt x="1874" y="1672"/>
                    <a:pt x="1882" y="1676"/>
                    <a:pt x="1889" y="1673"/>
                  </a:cubicBezTo>
                  <a:cubicBezTo>
                    <a:pt x="1892" y="1677"/>
                    <a:pt x="1889" y="1681"/>
                    <a:pt x="1896" y="1683"/>
                  </a:cubicBezTo>
                  <a:cubicBezTo>
                    <a:pt x="1903" y="1679"/>
                    <a:pt x="1912" y="1683"/>
                    <a:pt x="1920" y="1681"/>
                  </a:cubicBezTo>
                  <a:cubicBezTo>
                    <a:pt x="1929" y="1680"/>
                    <a:pt x="1937" y="1679"/>
                    <a:pt x="1945" y="1679"/>
                  </a:cubicBezTo>
                  <a:cubicBezTo>
                    <a:pt x="1953" y="1677"/>
                    <a:pt x="1962" y="1681"/>
                    <a:pt x="1970" y="1678"/>
                  </a:cubicBezTo>
                  <a:cubicBezTo>
                    <a:pt x="1979" y="1680"/>
                    <a:pt x="1988" y="1677"/>
                    <a:pt x="1997" y="1680"/>
                  </a:cubicBezTo>
                  <a:cubicBezTo>
                    <a:pt x="2006" y="1676"/>
                    <a:pt x="2016" y="1677"/>
                    <a:pt x="2026" y="1673"/>
                  </a:cubicBezTo>
                  <a:cubicBezTo>
                    <a:pt x="2031" y="1673"/>
                    <a:pt x="2036" y="1672"/>
                    <a:pt x="2041" y="1673"/>
                  </a:cubicBezTo>
                  <a:cubicBezTo>
                    <a:pt x="2043" y="1670"/>
                    <a:pt x="2047" y="1674"/>
                    <a:pt x="2049" y="1670"/>
                  </a:cubicBezTo>
                  <a:cubicBezTo>
                    <a:pt x="2051" y="1671"/>
                    <a:pt x="2054" y="1669"/>
                    <a:pt x="2056" y="1670"/>
                  </a:cubicBezTo>
                  <a:cubicBezTo>
                    <a:pt x="2061" y="1666"/>
                    <a:pt x="2067" y="1668"/>
                    <a:pt x="2072" y="1667"/>
                  </a:cubicBezTo>
                  <a:cubicBezTo>
                    <a:pt x="2076" y="1665"/>
                    <a:pt x="2082" y="1667"/>
                    <a:pt x="2087" y="1664"/>
                  </a:cubicBezTo>
                  <a:cubicBezTo>
                    <a:pt x="2093" y="1668"/>
                    <a:pt x="2097" y="1661"/>
                    <a:pt x="2102" y="1664"/>
                  </a:cubicBezTo>
                  <a:cubicBezTo>
                    <a:pt x="2104" y="1661"/>
                    <a:pt x="2108" y="1666"/>
                    <a:pt x="2110" y="1664"/>
                  </a:cubicBezTo>
                  <a:cubicBezTo>
                    <a:pt x="2113" y="1665"/>
                    <a:pt x="2115" y="1663"/>
                    <a:pt x="2119" y="1667"/>
                  </a:cubicBezTo>
                  <a:cubicBezTo>
                    <a:pt x="2123" y="1659"/>
                    <a:pt x="2131" y="1666"/>
                    <a:pt x="2136" y="1660"/>
                  </a:cubicBezTo>
                  <a:cubicBezTo>
                    <a:pt x="2143" y="1661"/>
                    <a:pt x="2150" y="1660"/>
                    <a:pt x="2156" y="1658"/>
                  </a:cubicBezTo>
                  <a:cubicBezTo>
                    <a:pt x="2169" y="1658"/>
                    <a:pt x="2182" y="1656"/>
                    <a:pt x="2196" y="1657"/>
                  </a:cubicBezTo>
                  <a:cubicBezTo>
                    <a:pt x="2201" y="1653"/>
                    <a:pt x="2208" y="1658"/>
                    <a:pt x="2213" y="1651"/>
                  </a:cubicBezTo>
                  <a:cubicBezTo>
                    <a:pt x="2216" y="1652"/>
                    <a:pt x="2219" y="1651"/>
                    <a:pt x="2222" y="1649"/>
                  </a:cubicBezTo>
                  <a:cubicBezTo>
                    <a:pt x="2226" y="1651"/>
                    <a:pt x="2229" y="1649"/>
                    <a:pt x="2233" y="1648"/>
                  </a:cubicBezTo>
                  <a:cubicBezTo>
                    <a:pt x="2240" y="1652"/>
                    <a:pt x="2245" y="1649"/>
                    <a:pt x="2251" y="1653"/>
                  </a:cubicBezTo>
                  <a:cubicBezTo>
                    <a:pt x="2258" y="1652"/>
                    <a:pt x="2264" y="1651"/>
                    <a:pt x="2271" y="1650"/>
                  </a:cubicBezTo>
                  <a:cubicBezTo>
                    <a:pt x="2279" y="1653"/>
                    <a:pt x="2285" y="1650"/>
                    <a:pt x="2292" y="1654"/>
                  </a:cubicBezTo>
                  <a:cubicBezTo>
                    <a:pt x="2299" y="1653"/>
                    <a:pt x="2306" y="1654"/>
                    <a:pt x="2313" y="1654"/>
                  </a:cubicBezTo>
                  <a:cubicBezTo>
                    <a:pt x="2320" y="1652"/>
                    <a:pt x="2327" y="1654"/>
                    <a:pt x="2335" y="1653"/>
                  </a:cubicBezTo>
                  <a:cubicBezTo>
                    <a:pt x="2349" y="1656"/>
                    <a:pt x="2364" y="1657"/>
                    <a:pt x="2379" y="1662"/>
                  </a:cubicBezTo>
                  <a:cubicBezTo>
                    <a:pt x="2381" y="1658"/>
                    <a:pt x="2386" y="1664"/>
                    <a:pt x="2388" y="1660"/>
                  </a:cubicBezTo>
                  <a:cubicBezTo>
                    <a:pt x="2392" y="1661"/>
                    <a:pt x="2396" y="1664"/>
                    <a:pt x="2399" y="1662"/>
                  </a:cubicBezTo>
                  <a:cubicBezTo>
                    <a:pt x="2404" y="1665"/>
                    <a:pt x="2408" y="1668"/>
                    <a:pt x="2411" y="1665"/>
                  </a:cubicBezTo>
                  <a:cubicBezTo>
                    <a:pt x="2419" y="1667"/>
                    <a:pt x="2406" y="1673"/>
                    <a:pt x="2414" y="1675"/>
                  </a:cubicBezTo>
                  <a:cubicBezTo>
                    <a:pt x="2412" y="1678"/>
                    <a:pt x="2409" y="1673"/>
                    <a:pt x="2407" y="1675"/>
                  </a:cubicBezTo>
                  <a:cubicBezTo>
                    <a:pt x="2404" y="1677"/>
                    <a:pt x="2400" y="1676"/>
                    <a:pt x="2397" y="1674"/>
                  </a:cubicBezTo>
                  <a:cubicBezTo>
                    <a:pt x="2391" y="1673"/>
                    <a:pt x="2384" y="1673"/>
                    <a:pt x="2378" y="1671"/>
                  </a:cubicBezTo>
                  <a:cubicBezTo>
                    <a:pt x="2366" y="1672"/>
                    <a:pt x="2354" y="1673"/>
                    <a:pt x="2341" y="1671"/>
                  </a:cubicBezTo>
                  <a:cubicBezTo>
                    <a:pt x="2318" y="1673"/>
                    <a:pt x="2293" y="1671"/>
                    <a:pt x="2270" y="1676"/>
                  </a:cubicBezTo>
                  <a:cubicBezTo>
                    <a:pt x="2265" y="1679"/>
                    <a:pt x="2258" y="1675"/>
                    <a:pt x="2253" y="1677"/>
                  </a:cubicBezTo>
                  <a:cubicBezTo>
                    <a:pt x="2246" y="1675"/>
                    <a:pt x="2241" y="1682"/>
                    <a:pt x="2234" y="1678"/>
                  </a:cubicBezTo>
                  <a:cubicBezTo>
                    <a:pt x="2232" y="1682"/>
                    <a:pt x="2229" y="1680"/>
                    <a:pt x="2227" y="1681"/>
                  </a:cubicBezTo>
                  <a:cubicBezTo>
                    <a:pt x="2223" y="1679"/>
                    <a:pt x="2221" y="1684"/>
                    <a:pt x="2217" y="1680"/>
                  </a:cubicBezTo>
                  <a:cubicBezTo>
                    <a:pt x="2215" y="1686"/>
                    <a:pt x="2211" y="1681"/>
                    <a:pt x="2209" y="1685"/>
                  </a:cubicBezTo>
                  <a:cubicBezTo>
                    <a:pt x="2204" y="1679"/>
                    <a:pt x="2204" y="1690"/>
                    <a:pt x="2199" y="1683"/>
                  </a:cubicBezTo>
                  <a:cubicBezTo>
                    <a:pt x="2197" y="1687"/>
                    <a:pt x="2195" y="1687"/>
                    <a:pt x="2192" y="1687"/>
                  </a:cubicBezTo>
                  <a:cubicBezTo>
                    <a:pt x="2189" y="1687"/>
                    <a:pt x="2186" y="1688"/>
                    <a:pt x="2183" y="1688"/>
                  </a:cubicBezTo>
                  <a:cubicBezTo>
                    <a:pt x="2177" y="1692"/>
                    <a:pt x="2170" y="1687"/>
                    <a:pt x="2165" y="1692"/>
                  </a:cubicBezTo>
                  <a:cubicBezTo>
                    <a:pt x="2162" y="1691"/>
                    <a:pt x="2160" y="1695"/>
                    <a:pt x="2157" y="1695"/>
                  </a:cubicBezTo>
                  <a:cubicBezTo>
                    <a:pt x="2154" y="1694"/>
                    <a:pt x="2151" y="1695"/>
                    <a:pt x="2148" y="1697"/>
                  </a:cubicBezTo>
                  <a:cubicBezTo>
                    <a:pt x="2142" y="1697"/>
                    <a:pt x="2136" y="1698"/>
                    <a:pt x="2130" y="1700"/>
                  </a:cubicBezTo>
                  <a:cubicBezTo>
                    <a:pt x="2122" y="1696"/>
                    <a:pt x="2116" y="1704"/>
                    <a:pt x="2108" y="1699"/>
                  </a:cubicBezTo>
                  <a:cubicBezTo>
                    <a:pt x="2104" y="1700"/>
                    <a:pt x="2102" y="1705"/>
                    <a:pt x="2097" y="1699"/>
                  </a:cubicBezTo>
                  <a:cubicBezTo>
                    <a:pt x="2094" y="1707"/>
                    <a:pt x="2088" y="1698"/>
                    <a:pt x="2085" y="1705"/>
                  </a:cubicBezTo>
                  <a:cubicBezTo>
                    <a:pt x="2078" y="1706"/>
                    <a:pt x="2070" y="1704"/>
                    <a:pt x="2062" y="1708"/>
                  </a:cubicBezTo>
                  <a:cubicBezTo>
                    <a:pt x="2054" y="1707"/>
                    <a:pt x="2047" y="1707"/>
                    <a:pt x="2039" y="1708"/>
                  </a:cubicBezTo>
                  <a:cubicBezTo>
                    <a:pt x="2035" y="1708"/>
                    <a:pt x="2031" y="1705"/>
                    <a:pt x="2028" y="1708"/>
                  </a:cubicBezTo>
                  <a:cubicBezTo>
                    <a:pt x="2025" y="1710"/>
                    <a:pt x="2021" y="1709"/>
                    <a:pt x="2017" y="1709"/>
                  </a:cubicBezTo>
                  <a:cubicBezTo>
                    <a:pt x="2010" y="1713"/>
                    <a:pt x="2002" y="1710"/>
                    <a:pt x="1994" y="1712"/>
                  </a:cubicBezTo>
                  <a:cubicBezTo>
                    <a:pt x="1979" y="1714"/>
                    <a:pt x="1963" y="1713"/>
                    <a:pt x="1947" y="1712"/>
                  </a:cubicBezTo>
                  <a:cubicBezTo>
                    <a:pt x="1940" y="1713"/>
                    <a:pt x="1932" y="1711"/>
                    <a:pt x="1925" y="1713"/>
                  </a:cubicBezTo>
                  <a:cubicBezTo>
                    <a:pt x="1917" y="1709"/>
                    <a:pt x="1909" y="1713"/>
                    <a:pt x="1901" y="1710"/>
                  </a:cubicBezTo>
                  <a:cubicBezTo>
                    <a:pt x="1894" y="1712"/>
                    <a:pt x="1885" y="1708"/>
                    <a:pt x="1877" y="1710"/>
                  </a:cubicBezTo>
                  <a:cubicBezTo>
                    <a:pt x="1869" y="1709"/>
                    <a:pt x="1861" y="1707"/>
                    <a:pt x="1853" y="1707"/>
                  </a:cubicBezTo>
                  <a:cubicBezTo>
                    <a:pt x="1837" y="1703"/>
                    <a:pt x="1822" y="1704"/>
                    <a:pt x="1806" y="1699"/>
                  </a:cubicBezTo>
                  <a:cubicBezTo>
                    <a:pt x="1803" y="1701"/>
                    <a:pt x="1799" y="1698"/>
                    <a:pt x="1795" y="1697"/>
                  </a:cubicBezTo>
                  <a:cubicBezTo>
                    <a:pt x="1791" y="1699"/>
                    <a:pt x="1786" y="1697"/>
                    <a:pt x="1781" y="1693"/>
                  </a:cubicBezTo>
                  <a:cubicBezTo>
                    <a:pt x="1774" y="1697"/>
                    <a:pt x="1764" y="1687"/>
                    <a:pt x="1757" y="1690"/>
                  </a:cubicBezTo>
                  <a:cubicBezTo>
                    <a:pt x="1764" y="1696"/>
                    <a:pt x="1770" y="1698"/>
                    <a:pt x="1776" y="1698"/>
                  </a:cubicBezTo>
                  <a:cubicBezTo>
                    <a:pt x="1782" y="1699"/>
                    <a:pt x="1789" y="1705"/>
                    <a:pt x="1794" y="1702"/>
                  </a:cubicBezTo>
                  <a:cubicBezTo>
                    <a:pt x="1800" y="1705"/>
                    <a:pt x="1806" y="1705"/>
                    <a:pt x="1812" y="1706"/>
                  </a:cubicBezTo>
                  <a:cubicBezTo>
                    <a:pt x="1819" y="1707"/>
                    <a:pt x="1826" y="1711"/>
                    <a:pt x="1831" y="1709"/>
                  </a:cubicBezTo>
                  <a:cubicBezTo>
                    <a:pt x="1856" y="1714"/>
                    <a:pt x="1880" y="1716"/>
                    <a:pt x="1904" y="1718"/>
                  </a:cubicBezTo>
                  <a:cubicBezTo>
                    <a:pt x="1910" y="1719"/>
                    <a:pt x="1916" y="1718"/>
                    <a:pt x="1922" y="1719"/>
                  </a:cubicBezTo>
                  <a:cubicBezTo>
                    <a:pt x="1928" y="1719"/>
                    <a:pt x="1933" y="1720"/>
                    <a:pt x="1939" y="1720"/>
                  </a:cubicBezTo>
                  <a:cubicBezTo>
                    <a:pt x="1945" y="1721"/>
                    <a:pt x="1950" y="1718"/>
                    <a:pt x="1957" y="1721"/>
                  </a:cubicBezTo>
                  <a:cubicBezTo>
                    <a:pt x="1962" y="1715"/>
                    <a:pt x="1970" y="1723"/>
                    <a:pt x="1975" y="1721"/>
                  </a:cubicBezTo>
                  <a:cubicBezTo>
                    <a:pt x="1999" y="1721"/>
                    <a:pt x="2022" y="1717"/>
                    <a:pt x="2045" y="1714"/>
                  </a:cubicBezTo>
                  <a:cubicBezTo>
                    <a:pt x="2055" y="1717"/>
                    <a:pt x="2065" y="1713"/>
                    <a:pt x="2075" y="1716"/>
                  </a:cubicBezTo>
                  <a:cubicBezTo>
                    <a:pt x="2086" y="1711"/>
                    <a:pt x="2098" y="1710"/>
                    <a:pt x="2110" y="1711"/>
                  </a:cubicBezTo>
                  <a:cubicBezTo>
                    <a:pt x="2116" y="1707"/>
                    <a:pt x="2123" y="1709"/>
                    <a:pt x="2128" y="1707"/>
                  </a:cubicBezTo>
                  <a:cubicBezTo>
                    <a:pt x="2135" y="1708"/>
                    <a:pt x="2140" y="1704"/>
                    <a:pt x="2147" y="1707"/>
                  </a:cubicBezTo>
                  <a:cubicBezTo>
                    <a:pt x="2156" y="1701"/>
                    <a:pt x="2166" y="1700"/>
                    <a:pt x="2176" y="1699"/>
                  </a:cubicBezTo>
                  <a:cubicBezTo>
                    <a:pt x="2184" y="1692"/>
                    <a:pt x="2196" y="1702"/>
                    <a:pt x="2204" y="1692"/>
                  </a:cubicBezTo>
                  <a:cubicBezTo>
                    <a:pt x="2209" y="1695"/>
                    <a:pt x="2213" y="1692"/>
                    <a:pt x="2218" y="1691"/>
                  </a:cubicBezTo>
                  <a:cubicBezTo>
                    <a:pt x="2220" y="1689"/>
                    <a:pt x="2223" y="1689"/>
                    <a:pt x="2226" y="1691"/>
                  </a:cubicBezTo>
                  <a:cubicBezTo>
                    <a:pt x="2228" y="1687"/>
                    <a:pt x="2231" y="1689"/>
                    <a:pt x="2233" y="1688"/>
                  </a:cubicBezTo>
                  <a:cubicBezTo>
                    <a:pt x="2244" y="1689"/>
                    <a:pt x="2253" y="1685"/>
                    <a:pt x="2264" y="1688"/>
                  </a:cubicBezTo>
                  <a:cubicBezTo>
                    <a:pt x="2270" y="1685"/>
                    <a:pt x="2276" y="1684"/>
                    <a:pt x="2283" y="1684"/>
                  </a:cubicBezTo>
                  <a:cubicBezTo>
                    <a:pt x="2289" y="1682"/>
                    <a:pt x="2296" y="1683"/>
                    <a:pt x="2302" y="1679"/>
                  </a:cubicBezTo>
                  <a:cubicBezTo>
                    <a:pt x="2307" y="1684"/>
                    <a:pt x="2309" y="1679"/>
                    <a:pt x="2313" y="1681"/>
                  </a:cubicBezTo>
                  <a:cubicBezTo>
                    <a:pt x="2316" y="1678"/>
                    <a:pt x="2321" y="1684"/>
                    <a:pt x="2324" y="1680"/>
                  </a:cubicBezTo>
                  <a:cubicBezTo>
                    <a:pt x="2328" y="1682"/>
                    <a:pt x="2332" y="1680"/>
                    <a:pt x="2336" y="1683"/>
                  </a:cubicBezTo>
                  <a:cubicBezTo>
                    <a:pt x="2337" y="1680"/>
                    <a:pt x="2340" y="1683"/>
                    <a:pt x="2342" y="1682"/>
                  </a:cubicBezTo>
                  <a:cubicBezTo>
                    <a:pt x="2344" y="1683"/>
                    <a:pt x="2346" y="1679"/>
                    <a:pt x="2348" y="1680"/>
                  </a:cubicBezTo>
                  <a:cubicBezTo>
                    <a:pt x="2364" y="1682"/>
                    <a:pt x="2379" y="1679"/>
                    <a:pt x="2396" y="1683"/>
                  </a:cubicBezTo>
                  <a:cubicBezTo>
                    <a:pt x="2390" y="1685"/>
                    <a:pt x="2383" y="1684"/>
                    <a:pt x="2377" y="1684"/>
                  </a:cubicBezTo>
                  <a:cubicBezTo>
                    <a:pt x="2375" y="1689"/>
                    <a:pt x="2369" y="1677"/>
                    <a:pt x="2368" y="1686"/>
                  </a:cubicBezTo>
                  <a:cubicBezTo>
                    <a:pt x="2363" y="1681"/>
                    <a:pt x="2361" y="1688"/>
                    <a:pt x="2356" y="1683"/>
                  </a:cubicBezTo>
                  <a:cubicBezTo>
                    <a:pt x="2348" y="1686"/>
                    <a:pt x="2340" y="1689"/>
                    <a:pt x="2330" y="1687"/>
                  </a:cubicBezTo>
                  <a:cubicBezTo>
                    <a:pt x="2329" y="1690"/>
                    <a:pt x="2327" y="1690"/>
                    <a:pt x="2325" y="1691"/>
                  </a:cubicBezTo>
                  <a:cubicBezTo>
                    <a:pt x="2322" y="1688"/>
                    <a:pt x="2320" y="1691"/>
                    <a:pt x="2317" y="1691"/>
                  </a:cubicBezTo>
                  <a:cubicBezTo>
                    <a:pt x="2313" y="1694"/>
                    <a:pt x="2308" y="1691"/>
                    <a:pt x="2304" y="1696"/>
                  </a:cubicBezTo>
                  <a:cubicBezTo>
                    <a:pt x="2295" y="1695"/>
                    <a:pt x="2287" y="1700"/>
                    <a:pt x="2278" y="1702"/>
                  </a:cubicBezTo>
                  <a:cubicBezTo>
                    <a:pt x="2273" y="1701"/>
                    <a:pt x="2270" y="1705"/>
                    <a:pt x="2264" y="1703"/>
                  </a:cubicBezTo>
                  <a:cubicBezTo>
                    <a:pt x="2261" y="1708"/>
                    <a:pt x="2254" y="1700"/>
                    <a:pt x="2251" y="1708"/>
                  </a:cubicBezTo>
                  <a:cubicBezTo>
                    <a:pt x="2242" y="1706"/>
                    <a:pt x="2234" y="1713"/>
                    <a:pt x="2226" y="1714"/>
                  </a:cubicBezTo>
                  <a:cubicBezTo>
                    <a:pt x="2217" y="1718"/>
                    <a:pt x="2208" y="1720"/>
                    <a:pt x="2199" y="1723"/>
                  </a:cubicBezTo>
                  <a:cubicBezTo>
                    <a:pt x="2195" y="1725"/>
                    <a:pt x="2190" y="1726"/>
                    <a:pt x="2186" y="1727"/>
                  </a:cubicBezTo>
                  <a:cubicBezTo>
                    <a:pt x="2182" y="1729"/>
                    <a:pt x="2177" y="1730"/>
                    <a:pt x="2173" y="1731"/>
                  </a:cubicBezTo>
                  <a:cubicBezTo>
                    <a:pt x="2163" y="1732"/>
                    <a:pt x="2155" y="1740"/>
                    <a:pt x="2146" y="1740"/>
                  </a:cubicBezTo>
                  <a:cubicBezTo>
                    <a:pt x="2143" y="1745"/>
                    <a:pt x="2138" y="1740"/>
                    <a:pt x="2135" y="1745"/>
                  </a:cubicBezTo>
                  <a:cubicBezTo>
                    <a:pt x="2130" y="1746"/>
                    <a:pt x="2126" y="1748"/>
                    <a:pt x="2121" y="1749"/>
                  </a:cubicBezTo>
                  <a:cubicBezTo>
                    <a:pt x="2117" y="1751"/>
                    <a:pt x="2112" y="1752"/>
                    <a:pt x="2108" y="1754"/>
                  </a:cubicBezTo>
                  <a:cubicBezTo>
                    <a:pt x="2103" y="1752"/>
                    <a:pt x="2099" y="1756"/>
                    <a:pt x="2095" y="1758"/>
                  </a:cubicBezTo>
                  <a:cubicBezTo>
                    <a:pt x="2085" y="1753"/>
                    <a:pt x="2078" y="1763"/>
                    <a:pt x="2068" y="1759"/>
                  </a:cubicBezTo>
                  <a:cubicBezTo>
                    <a:pt x="2060" y="1764"/>
                    <a:pt x="2049" y="1760"/>
                    <a:pt x="2041" y="1764"/>
                  </a:cubicBezTo>
                  <a:cubicBezTo>
                    <a:pt x="2032" y="1763"/>
                    <a:pt x="2023" y="1763"/>
                    <a:pt x="2014" y="1765"/>
                  </a:cubicBezTo>
                  <a:cubicBezTo>
                    <a:pt x="2009" y="1763"/>
                    <a:pt x="2005" y="1765"/>
                    <a:pt x="2000" y="1766"/>
                  </a:cubicBezTo>
                  <a:cubicBezTo>
                    <a:pt x="1995" y="1762"/>
                    <a:pt x="1991" y="1766"/>
                    <a:pt x="1986" y="1764"/>
                  </a:cubicBezTo>
                  <a:cubicBezTo>
                    <a:pt x="1976" y="1764"/>
                    <a:pt x="1967" y="1763"/>
                    <a:pt x="1957" y="1763"/>
                  </a:cubicBezTo>
                  <a:cubicBezTo>
                    <a:pt x="1948" y="1765"/>
                    <a:pt x="1938" y="1759"/>
                    <a:pt x="1929" y="1763"/>
                  </a:cubicBezTo>
                  <a:cubicBezTo>
                    <a:pt x="1945" y="1771"/>
                    <a:pt x="1958" y="1766"/>
                    <a:pt x="1973" y="1771"/>
                  </a:cubicBezTo>
                  <a:cubicBezTo>
                    <a:pt x="1979" y="1768"/>
                    <a:pt x="1986" y="1769"/>
                    <a:pt x="1994" y="1772"/>
                  </a:cubicBezTo>
                  <a:cubicBezTo>
                    <a:pt x="2000" y="1769"/>
                    <a:pt x="2008" y="1772"/>
                    <a:pt x="2015" y="1771"/>
                  </a:cubicBezTo>
                  <a:cubicBezTo>
                    <a:pt x="2022" y="1770"/>
                    <a:pt x="2029" y="1771"/>
                    <a:pt x="2036" y="1771"/>
                  </a:cubicBezTo>
                  <a:cubicBezTo>
                    <a:pt x="2043" y="1770"/>
                    <a:pt x="2050" y="1768"/>
                    <a:pt x="2058" y="1770"/>
                  </a:cubicBezTo>
                  <a:cubicBezTo>
                    <a:pt x="2071" y="1764"/>
                    <a:pt x="2087" y="1769"/>
                    <a:pt x="2100" y="1762"/>
                  </a:cubicBezTo>
                  <a:cubicBezTo>
                    <a:pt x="2114" y="1761"/>
                    <a:pt x="2127" y="1755"/>
                    <a:pt x="2141" y="1752"/>
                  </a:cubicBezTo>
                  <a:cubicBezTo>
                    <a:pt x="2147" y="1751"/>
                    <a:pt x="2153" y="1747"/>
                    <a:pt x="2159" y="1743"/>
                  </a:cubicBezTo>
                  <a:cubicBezTo>
                    <a:pt x="2163" y="1744"/>
                    <a:pt x="2167" y="1747"/>
                    <a:pt x="2170" y="1740"/>
                  </a:cubicBezTo>
                  <a:cubicBezTo>
                    <a:pt x="2174" y="1745"/>
                    <a:pt x="2176" y="1735"/>
                    <a:pt x="2180" y="1739"/>
                  </a:cubicBezTo>
                  <a:cubicBezTo>
                    <a:pt x="2183" y="1736"/>
                    <a:pt x="2187" y="1740"/>
                    <a:pt x="2189" y="1734"/>
                  </a:cubicBezTo>
                  <a:cubicBezTo>
                    <a:pt x="2192" y="1731"/>
                    <a:pt x="2197" y="1738"/>
                    <a:pt x="2199" y="1731"/>
                  </a:cubicBezTo>
                  <a:cubicBezTo>
                    <a:pt x="2207" y="1732"/>
                    <a:pt x="2213" y="1724"/>
                    <a:pt x="2220" y="1726"/>
                  </a:cubicBezTo>
                  <a:cubicBezTo>
                    <a:pt x="2227" y="1724"/>
                    <a:pt x="2234" y="1722"/>
                    <a:pt x="2241" y="1719"/>
                  </a:cubicBezTo>
                  <a:cubicBezTo>
                    <a:pt x="2249" y="1721"/>
                    <a:pt x="2255" y="1714"/>
                    <a:pt x="2261" y="1712"/>
                  </a:cubicBezTo>
                  <a:cubicBezTo>
                    <a:pt x="2267" y="1715"/>
                    <a:pt x="2270" y="1709"/>
                    <a:pt x="2275" y="1711"/>
                  </a:cubicBezTo>
                  <a:cubicBezTo>
                    <a:pt x="2280" y="1712"/>
                    <a:pt x="2284" y="1708"/>
                    <a:pt x="2289" y="1709"/>
                  </a:cubicBezTo>
                  <a:cubicBezTo>
                    <a:pt x="2306" y="1703"/>
                    <a:pt x="2323" y="1699"/>
                    <a:pt x="2340" y="1696"/>
                  </a:cubicBezTo>
                  <a:cubicBezTo>
                    <a:pt x="2344" y="1696"/>
                    <a:pt x="2349" y="1700"/>
                    <a:pt x="2352" y="1694"/>
                  </a:cubicBezTo>
                  <a:cubicBezTo>
                    <a:pt x="2357" y="1695"/>
                    <a:pt x="2362" y="1697"/>
                    <a:pt x="2366" y="1692"/>
                  </a:cubicBezTo>
                  <a:cubicBezTo>
                    <a:pt x="2376" y="1698"/>
                    <a:pt x="2384" y="1691"/>
                    <a:pt x="2393" y="1695"/>
                  </a:cubicBezTo>
                  <a:cubicBezTo>
                    <a:pt x="2397" y="1693"/>
                    <a:pt x="2401" y="1692"/>
                    <a:pt x="2405" y="1692"/>
                  </a:cubicBezTo>
                  <a:cubicBezTo>
                    <a:pt x="2410" y="1694"/>
                    <a:pt x="2414" y="1688"/>
                    <a:pt x="2420" y="1694"/>
                  </a:cubicBezTo>
                  <a:cubicBezTo>
                    <a:pt x="2428" y="1692"/>
                    <a:pt x="2437" y="1691"/>
                    <a:pt x="2447" y="1697"/>
                  </a:cubicBezTo>
                  <a:cubicBezTo>
                    <a:pt x="2450" y="1692"/>
                    <a:pt x="2456" y="1698"/>
                    <a:pt x="2460" y="1697"/>
                  </a:cubicBezTo>
                  <a:cubicBezTo>
                    <a:pt x="2464" y="1694"/>
                    <a:pt x="2470" y="1700"/>
                    <a:pt x="2474" y="1699"/>
                  </a:cubicBezTo>
                  <a:cubicBezTo>
                    <a:pt x="2479" y="1700"/>
                    <a:pt x="2483" y="1700"/>
                    <a:pt x="2488" y="1703"/>
                  </a:cubicBezTo>
                  <a:cubicBezTo>
                    <a:pt x="2491" y="1704"/>
                    <a:pt x="2501" y="1703"/>
                    <a:pt x="2500" y="1708"/>
                  </a:cubicBezTo>
                  <a:cubicBezTo>
                    <a:pt x="2487" y="1703"/>
                    <a:pt x="2477" y="1708"/>
                    <a:pt x="2464" y="1703"/>
                  </a:cubicBezTo>
                  <a:cubicBezTo>
                    <a:pt x="2458" y="1707"/>
                    <a:pt x="2450" y="1704"/>
                    <a:pt x="2443" y="1707"/>
                  </a:cubicBezTo>
                  <a:cubicBezTo>
                    <a:pt x="2435" y="1704"/>
                    <a:pt x="2428" y="1705"/>
                    <a:pt x="2421" y="1708"/>
                  </a:cubicBezTo>
                  <a:cubicBezTo>
                    <a:pt x="2413" y="1706"/>
                    <a:pt x="2406" y="1707"/>
                    <a:pt x="2399" y="1709"/>
                  </a:cubicBezTo>
                  <a:cubicBezTo>
                    <a:pt x="2391" y="1706"/>
                    <a:pt x="2384" y="1713"/>
                    <a:pt x="2376" y="1709"/>
                  </a:cubicBezTo>
                  <a:cubicBezTo>
                    <a:pt x="2373" y="1716"/>
                    <a:pt x="2368" y="1708"/>
                    <a:pt x="2365" y="1713"/>
                  </a:cubicBezTo>
                  <a:cubicBezTo>
                    <a:pt x="2364" y="1712"/>
                    <a:pt x="2362" y="1711"/>
                    <a:pt x="2361" y="1712"/>
                  </a:cubicBezTo>
                  <a:cubicBezTo>
                    <a:pt x="2359" y="1715"/>
                    <a:pt x="2356" y="1712"/>
                    <a:pt x="2355" y="1714"/>
                  </a:cubicBezTo>
                  <a:cubicBezTo>
                    <a:pt x="2351" y="1714"/>
                    <a:pt x="2347" y="1711"/>
                    <a:pt x="2344" y="1714"/>
                  </a:cubicBezTo>
                  <a:cubicBezTo>
                    <a:pt x="2340" y="1716"/>
                    <a:pt x="2335" y="1711"/>
                    <a:pt x="2332" y="1717"/>
                  </a:cubicBezTo>
                  <a:cubicBezTo>
                    <a:pt x="2317" y="1717"/>
                    <a:pt x="2303" y="1723"/>
                    <a:pt x="2287" y="1724"/>
                  </a:cubicBezTo>
                  <a:cubicBezTo>
                    <a:pt x="2285" y="1729"/>
                    <a:pt x="2281" y="1728"/>
                    <a:pt x="2277" y="1728"/>
                  </a:cubicBezTo>
                  <a:cubicBezTo>
                    <a:pt x="2274" y="1728"/>
                    <a:pt x="2270" y="1730"/>
                    <a:pt x="2267" y="1731"/>
                  </a:cubicBezTo>
                  <a:cubicBezTo>
                    <a:pt x="2263" y="1731"/>
                    <a:pt x="2259" y="1730"/>
                    <a:pt x="2257" y="1735"/>
                  </a:cubicBezTo>
                  <a:cubicBezTo>
                    <a:pt x="2253" y="1737"/>
                    <a:pt x="2248" y="1733"/>
                    <a:pt x="2245" y="1737"/>
                  </a:cubicBezTo>
                  <a:cubicBezTo>
                    <a:pt x="2238" y="1740"/>
                    <a:pt x="2231" y="1742"/>
                    <a:pt x="2224" y="1745"/>
                  </a:cubicBezTo>
                  <a:cubicBezTo>
                    <a:pt x="2222" y="1744"/>
                    <a:pt x="2221" y="1745"/>
                    <a:pt x="2220" y="1747"/>
                  </a:cubicBezTo>
                  <a:cubicBezTo>
                    <a:pt x="2218" y="1749"/>
                    <a:pt x="2215" y="1747"/>
                    <a:pt x="2214" y="1748"/>
                  </a:cubicBezTo>
                  <a:cubicBezTo>
                    <a:pt x="2210" y="1749"/>
                    <a:pt x="2206" y="1749"/>
                    <a:pt x="2202" y="1754"/>
                  </a:cubicBezTo>
                  <a:cubicBezTo>
                    <a:pt x="2188" y="1756"/>
                    <a:pt x="2174" y="1763"/>
                    <a:pt x="2159" y="1767"/>
                  </a:cubicBezTo>
                  <a:cubicBezTo>
                    <a:pt x="2156" y="1767"/>
                    <a:pt x="2152" y="1769"/>
                    <a:pt x="2149" y="1771"/>
                  </a:cubicBezTo>
                  <a:cubicBezTo>
                    <a:pt x="2145" y="1770"/>
                    <a:pt x="2141" y="1769"/>
                    <a:pt x="2139" y="1774"/>
                  </a:cubicBezTo>
                  <a:cubicBezTo>
                    <a:pt x="2131" y="1773"/>
                    <a:pt x="2123" y="1776"/>
                    <a:pt x="2116" y="1780"/>
                  </a:cubicBezTo>
                  <a:cubicBezTo>
                    <a:pt x="2112" y="1779"/>
                    <a:pt x="2108" y="1780"/>
                    <a:pt x="2104" y="1780"/>
                  </a:cubicBezTo>
                  <a:cubicBezTo>
                    <a:pt x="2100" y="1784"/>
                    <a:pt x="2095" y="1780"/>
                    <a:pt x="2092" y="1782"/>
                  </a:cubicBezTo>
                  <a:cubicBezTo>
                    <a:pt x="2083" y="1781"/>
                    <a:pt x="2075" y="1784"/>
                    <a:pt x="2067" y="1784"/>
                  </a:cubicBezTo>
                  <a:cubicBezTo>
                    <a:pt x="2046" y="1782"/>
                    <a:pt x="2026" y="1782"/>
                    <a:pt x="2006" y="1780"/>
                  </a:cubicBezTo>
                  <a:cubicBezTo>
                    <a:pt x="1996" y="1777"/>
                    <a:pt x="1987" y="1782"/>
                    <a:pt x="1975" y="1776"/>
                  </a:cubicBezTo>
                  <a:cubicBezTo>
                    <a:pt x="1966" y="1780"/>
                    <a:pt x="1955" y="1771"/>
                    <a:pt x="1945" y="1774"/>
                  </a:cubicBezTo>
                  <a:cubicBezTo>
                    <a:pt x="1952" y="1779"/>
                    <a:pt x="1958" y="1781"/>
                    <a:pt x="1963" y="1778"/>
                  </a:cubicBezTo>
                  <a:cubicBezTo>
                    <a:pt x="1971" y="1783"/>
                    <a:pt x="1977" y="1781"/>
                    <a:pt x="1983" y="1783"/>
                  </a:cubicBezTo>
                  <a:cubicBezTo>
                    <a:pt x="1986" y="1780"/>
                    <a:pt x="1990" y="1786"/>
                    <a:pt x="1993" y="1785"/>
                  </a:cubicBezTo>
                  <a:cubicBezTo>
                    <a:pt x="1996" y="1785"/>
                    <a:pt x="1999" y="1785"/>
                    <a:pt x="2003" y="1786"/>
                  </a:cubicBezTo>
                  <a:cubicBezTo>
                    <a:pt x="2009" y="1785"/>
                    <a:pt x="2016" y="1787"/>
                    <a:pt x="2022" y="1788"/>
                  </a:cubicBezTo>
                  <a:cubicBezTo>
                    <a:pt x="2034" y="1786"/>
                    <a:pt x="2046" y="1790"/>
                    <a:pt x="2058" y="1789"/>
                  </a:cubicBezTo>
                  <a:cubicBezTo>
                    <a:pt x="2071" y="1791"/>
                    <a:pt x="2083" y="1787"/>
                    <a:pt x="2096" y="1791"/>
                  </a:cubicBezTo>
                  <a:cubicBezTo>
                    <a:pt x="2102" y="1787"/>
                    <a:pt x="2109" y="1788"/>
                    <a:pt x="2115" y="1787"/>
                  </a:cubicBezTo>
                  <a:cubicBezTo>
                    <a:pt x="2117" y="1785"/>
                    <a:pt x="2120" y="1784"/>
                    <a:pt x="2124" y="1785"/>
                  </a:cubicBezTo>
                  <a:cubicBezTo>
                    <a:pt x="2127" y="1785"/>
                    <a:pt x="2130" y="1784"/>
                    <a:pt x="2133" y="1783"/>
                  </a:cubicBezTo>
                  <a:cubicBezTo>
                    <a:pt x="2145" y="1779"/>
                    <a:pt x="2157" y="1775"/>
                    <a:pt x="2170" y="1774"/>
                  </a:cubicBezTo>
                  <a:cubicBezTo>
                    <a:pt x="2175" y="1769"/>
                    <a:pt x="2184" y="1769"/>
                    <a:pt x="2188" y="1768"/>
                  </a:cubicBezTo>
                  <a:cubicBezTo>
                    <a:pt x="2194" y="1765"/>
                    <a:pt x="2200" y="1763"/>
                    <a:pt x="2206" y="1759"/>
                  </a:cubicBezTo>
                  <a:cubicBezTo>
                    <a:pt x="2219" y="1756"/>
                    <a:pt x="2231" y="1752"/>
                    <a:pt x="2243" y="1747"/>
                  </a:cubicBezTo>
                  <a:cubicBezTo>
                    <a:pt x="2246" y="1746"/>
                    <a:pt x="2249" y="1746"/>
                    <a:pt x="2252" y="1745"/>
                  </a:cubicBezTo>
                  <a:cubicBezTo>
                    <a:pt x="2256" y="1747"/>
                    <a:pt x="2258" y="1740"/>
                    <a:pt x="2261" y="1743"/>
                  </a:cubicBezTo>
                  <a:cubicBezTo>
                    <a:pt x="2267" y="1739"/>
                    <a:pt x="2274" y="1738"/>
                    <a:pt x="2281" y="1738"/>
                  </a:cubicBezTo>
                  <a:cubicBezTo>
                    <a:pt x="2283" y="1734"/>
                    <a:pt x="2286" y="1733"/>
                    <a:pt x="2290" y="1736"/>
                  </a:cubicBezTo>
                  <a:cubicBezTo>
                    <a:pt x="2292" y="1730"/>
                    <a:pt x="2296" y="1735"/>
                    <a:pt x="2298" y="1731"/>
                  </a:cubicBezTo>
                  <a:cubicBezTo>
                    <a:pt x="2305" y="1732"/>
                    <a:pt x="2311" y="1728"/>
                    <a:pt x="2318" y="1729"/>
                  </a:cubicBezTo>
                  <a:cubicBezTo>
                    <a:pt x="2320" y="1723"/>
                    <a:pt x="2324" y="1728"/>
                    <a:pt x="2327" y="1727"/>
                  </a:cubicBezTo>
                  <a:cubicBezTo>
                    <a:pt x="2329" y="1721"/>
                    <a:pt x="2333" y="1726"/>
                    <a:pt x="2336" y="1725"/>
                  </a:cubicBezTo>
                  <a:cubicBezTo>
                    <a:pt x="2343" y="1722"/>
                    <a:pt x="2350" y="1724"/>
                    <a:pt x="2356" y="1723"/>
                  </a:cubicBezTo>
                  <a:cubicBezTo>
                    <a:pt x="2362" y="1721"/>
                    <a:pt x="2368" y="1720"/>
                    <a:pt x="2375" y="1722"/>
                  </a:cubicBezTo>
                  <a:cubicBezTo>
                    <a:pt x="2378" y="1720"/>
                    <a:pt x="2381" y="1720"/>
                    <a:pt x="2384" y="1720"/>
                  </a:cubicBezTo>
                  <a:cubicBezTo>
                    <a:pt x="2386" y="1719"/>
                    <a:pt x="2387" y="1717"/>
                    <a:pt x="2388" y="1718"/>
                  </a:cubicBezTo>
                  <a:cubicBezTo>
                    <a:pt x="2390" y="1719"/>
                    <a:pt x="2393" y="1717"/>
                    <a:pt x="2392" y="1720"/>
                  </a:cubicBezTo>
                  <a:cubicBezTo>
                    <a:pt x="2390" y="1723"/>
                    <a:pt x="2387" y="1719"/>
                    <a:pt x="2385" y="1723"/>
                  </a:cubicBezTo>
                  <a:cubicBezTo>
                    <a:pt x="2383" y="1726"/>
                    <a:pt x="2379" y="1723"/>
                    <a:pt x="2377" y="1723"/>
                  </a:cubicBezTo>
                  <a:cubicBezTo>
                    <a:pt x="2372" y="1728"/>
                    <a:pt x="2367" y="1729"/>
                    <a:pt x="2361" y="1731"/>
                  </a:cubicBezTo>
                  <a:cubicBezTo>
                    <a:pt x="2350" y="1733"/>
                    <a:pt x="2340" y="1741"/>
                    <a:pt x="2329" y="1744"/>
                  </a:cubicBezTo>
                  <a:cubicBezTo>
                    <a:pt x="2324" y="1749"/>
                    <a:pt x="2319" y="1748"/>
                    <a:pt x="2314" y="1755"/>
                  </a:cubicBezTo>
                  <a:cubicBezTo>
                    <a:pt x="2308" y="1755"/>
                    <a:pt x="2304" y="1761"/>
                    <a:pt x="2298" y="1760"/>
                  </a:cubicBezTo>
                  <a:cubicBezTo>
                    <a:pt x="2288" y="1768"/>
                    <a:pt x="2276" y="1768"/>
                    <a:pt x="2267" y="1778"/>
                  </a:cubicBezTo>
                  <a:cubicBezTo>
                    <a:pt x="2261" y="1778"/>
                    <a:pt x="2255" y="1780"/>
                    <a:pt x="2249" y="1785"/>
                  </a:cubicBezTo>
                  <a:cubicBezTo>
                    <a:pt x="2242" y="1780"/>
                    <a:pt x="2237" y="1788"/>
                    <a:pt x="2231" y="1789"/>
                  </a:cubicBezTo>
                  <a:cubicBezTo>
                    <a:pt x="2219" y="1793"/>
                    <a:pt x="2207" y="1797"/>
                    <a:pt x="2194" y="1798"/>
                  </a:cubicBezTo>
                  <a:cubicBezTo>
                    <a:pt x="2188" y="1800"/>
                    <a:pt x="2182" y="1804"/>
                    <a:pt x="2176" y="1801"/>
                  </a:cubicBezTo>
                  <a:cubicBezTo>
                    <a:pt x="2170" y="1810"/>
                    <a:pt x="2162" y="1801"/>
                    <a:pt x="2156" y="1807"/>
                  </a:cubicBezTo>
                  <a:cubicBezTo>
                    <a:pt x="2144" y="1809"/>
                    <a:pt x="2131" y="1811"/>
                    <a:pt x="2118" y="1813"/>
                  </a:cubicBezTo>
                  <a:cubicBezTo>
                    <a:pt x="2109" y="1815"/>
                    <a:pt x="2098" y="1810"/>
                    <a:pt x="2089" y="1814"/>
                  </a:cubicBezTo>
                  <a:cubicBezTo>
                    <a:pt x="2095" y="1819"/>
                    <a:pt x="2100" y="1815"/>
                    <a:pt x="2107" y="1818"/>
                  </a:cubicBezTo>
                  <a:cubicBezTo>
                    <a:pt x="2112" y="1818"/>
                    <a:pt x="2118" y="1816"/>
                    <a:pt x="2124" y="1820"/>
                  </a:cubicBezTo>
                  <a:cubicBezTo>
                    <a:pt x="2135" y="1815"/>
                    <a:pt x="2148" y="1816"/>
                    <a:pt x="2159" y="1814"/>
                  </a:cubicBezTo>
                  <a:cubicBezTo>
                    <a:pt x="2165" y="1813"/>
                    <a:pt x="2170" y="1809"/>
                    <a:pt x="2176" y="1812"/>
                  </a:cubicBezTo>
                  <a:cubicBezTo>
                    <a:pt x="2182" y="1808"/>
                    <a:pt x="2188" y="1809"/>
                    <a:pt x="2194" y="1809"/>
                  </a:cubicBezTo>
                  <a:cubicBezTo>
                    <a:pt x="2200" y="1806"/>
                    <a:pt x="2205" y="1805"/>
                    <a:pt x="2211" y="1804"/>
                  </a:cubicBezTo>
                  <a:cubicBezTo>
                    <a:pt x="2213" y="1802"/>
                    <a:pt x="2217" y="1801"/>
                    <a:pt x="2220" y="1802"/>
                  </a:cubicBezTo>
                  <a:cubicBezTo>
                    <a:pt x="2223" y="1804"/>
                    <a:pt x="2225" y="1797"/>
                    <a:pt x="2229" y="1800"/>
                  </a:cubicBezTo>
                  <a:cubicBezTo>
                    <a:pt x="2231" y="1793"/>
                    <a:pt x="2236" y="1803"/>
                    <a:pt x="2237" y="1795"/>
                  </a:cubicBezTo>
                  <a:cubicBezTo>
                    <a:pt x="2241" y="1796"/>
                    <a:pt x="2244" y="1795"/>
                    <a:pt x="2246" y="1794"/>
                  </a:cubicBezTo>
                  <a:cubicBezTo>
                    <a:pt x="2252" y="1792"/>
                    <a:pt x="2258" y="1788"/>
                    <a:pt x="2264" y="1787"/>
                  </a:cubicBezTo>
                  <a:cubicBezTo>
                    <a:pt x="2269" y="1785"/>
                    <a:pt x="2274" y="1781"/>
                    <a:pt x="2280" y="1782"/>
                  </a:cubicBezTo>
                  <a:cubicBezTo>
                    <a:pt x="2285" y="1773"/>
                    <a:pt x="2292" y="1778"/>
                    <a:pt x="2297" y="1772"/>
                  </a:cubicBezTo>
                  <a:cubicBezTo>
                    <a:pt x="2302" y="1766"/>
                    <a:pt x="2309" y="1769"/>
                    <a:pt x="2314" y="1763"/>
                  </a:cubicBezTo>
                  <a:cubicBezTo>
                    <a:pt x="2320" y="1761"/>
                    <a:pt x="2326" y="1758"/>
                    <a:pt x="2331" y="1753"/>
                  </a:cubicBezTo>
                  <a:cubicBezTo>
                    <a:pt x="2337" y="1755"/>
                    <a:pt x="2341" y="1746"/>
                    <a:pt x="2347" y="1748"/>
                  </a:cubicBezTo>
                  <a:cubicBezTo>
                    <a:pt x="2352" y="1740"/>
                    <a:pt x="2359" y="1745"/>
                    <a:pt x="2364" y="1738"/>
                  </a:cubicBezTo>
                  <a:cubicBezTo>
                    <a:pt x="2371" y="1743"/>
                    <a:pt x="2376" y="1733"/>
                    <a:pt x="2382" y="1735"/>
                  </a:cubicBezTo>
                  <a:cubicBezTo>
                    <a:pt x="2385" y="1733"/>
                    <a:pt x="2388" y="1732"/>
                    <a:pt x="2391" y="1730"/>
                  </a:cubicBezTo>
                  <a:cubicBezTo>
                    <a:pt x="2393" y="1733"/>
                    <a:pt x="2400" y="1726"/>
                    <a:pt x="2398" y="1732"/>
                  </a:cubicBezTo>
                  <a:cubicBezTo>
                    <a:pt x="2394" y="1732"/>
                    <a:pt x="2391" y="1734"/>
                    <a:pt x="2387" y="1735"/>
                  </a:cubicBezTo>
                  <a:cubicBezTo>
                    <a:pt x="2384" y="1739"/>
                    <a:pt x="2379" y="1735"/>
                    <a:pt x="2376" y="1741"/>
                  </a:cubicBezTo>
                  <a:cubicBezTo>
                    <a:pt x="2369" y="1744"/>
                    <a:pt x="2362" y="1751"/>
                    <a:pt x="2355" y="1753"/>
                  </a:cubicBezTo>
                  <a:cubicBezTo>
                    <a:pt x="2348" y="1757"/>
                    <a:pt x="2340" y="1761"/>
                    <a:pt x="2333" y="1765"/>
                  </a:cubicBezTo>
                  <a:cubicBezTo>
                    <a:pt x="2327" y="1774"/>
                    <a:pt x="2319" y="1772"/>
                    <a:pt x="2313" y="1780"/>
                  </a:cubicBezTo>
                  <a:cubicBezTo>
                    <a:pt x="2298" y="1783"/>
                    <a:pt x="2285" y="1798"/>
                    <a:pt x="2269" y="1798"/>
                  </a:cubicBezTo>
                  <a:cubicBezTo>
                    <a:pt x="2262" y="1803"/>
                    <a:pt x="2255" y="1805"/>
                    <a:pt x="2248" y="1807"/>
                  </a:cubicBezTo>
                  <a:cubicBezTo>
                    <a:pt x="2243" y="1805"/>
                    <a:pt x="2240" y="1810"/>
                    <a:pt x="2236" y="1810"/>
                  </a:cubicBezTo>
                  <a:cubicBezTo>
                    <a:pt x="2232" y="1811"/>
                    <a:pt x="2227" y="1807"/>
                    <a:pt x="2223" y="1812"/>
                  </a:cubicBezTo>
                  <a:cubicBezTo>
                    <a:pt x="2231" y="1819"/>
                    <a:pt x="2235" y="1811"/>
                    <a:pt x="2241" y="1813"/>
                  </a:cubicBezTo>
                  <a:cubicBezTo>
                    <a:pt x="2246" y="1810"/>
                    <a:pt x="2252" y="1812"/>
                    <a:pt x="2257" y="1809"/>
                  </a:cubicBezTo>
                  <a:cubicBezTo>
                    <a:pt x="2263" y="1809"/>
                    <a:pt x="2269" y="1807"/>
                    <a:pt x="2274" y="1804"/>
                  </a:cubicBezTo>
                  <a:cubicBezTo>
                    <a:pt x="2280" y="1802"/>
                    <a:pt x="2286" y="1803"/>
                    <a:pt x="2291" y="1797"/>
                  </a:cubicBezTo>
                  <a:cubicBezTo>
                    <a:pt x="2304" y="1801"/>
                    <a:pt x="2314" y="1795"/>
                    <a:pt x="2326" y="1796"/>
                  </a:cubicBezTo>
                  <a:cubicBezTo>
                    <a:pt x="2342" y="1790"/>
                    <a:pt x="2359" y="1788"/>
                    <a:pt x="2375" y="1782"/>
                  </a:cubicBezTo>
                  <a:cubicBezTo>
                    <a:pt x="2383" y="1780"/>
                    <a:pt x="2391" y="1775"/>
                    <a:pt x="2399" y="1772"/>
                  </a:cubicBezTo>
                  <a:cubicBezTo>
                    <a:pt x="2404" y="1775"/>
                    <a:pt x="2407" y="1767"/>
                    <a:pt x="2411" y="1767"/>
                  </a:cubicBezTo>
                  <a:cubicBezTo>
                    <a:pt x="2413" y="1768"/>
                    <a:pt x="2415" y="1765"/>
                    <a:pt x="2417" y="1766"/>
                  </a:cubicBezTo>
                  <a:cubicBezTo>
                    <a:pt x="2419" y="1763"/>
                    <a:pt x="2422" y="1765"/>
                    <a:pt x="2424" y="1763"/>
                  </a:cubicBezTo>
                  <a:cubicBezTo>
                    <a:pt x="2427" y="1756"/>
                    <a:pt x="2432" y="1761"/>
                    <a:pt x="2436" y="1757"/>
                  </a:cubicBezTo>
                  <a:cubicBezTo>
                    <a:pt x="2440" y="1753"/>
                    <a:pt x="2444" y="1754"/>
                    <a:pt x="2449" y="1753"/>
                  </a:cubicBezTo>
                  <a:cubicBezTo>
                    <a:pt x="2452" y="1745"/>
                    <a:pt x="2458" y="1755"/>
                    <a:pt x="2460" y="1747"/>
                  </a:cubicBezTo>
                  <a:cubicBezTo>
                    <a:pt x="2466" y="1752"/>
                    <a:pt x="2469" y="1743"/>
                    <a:pt x="2474" y="1746"/>
                  </a:cubicBezTo>
                  <a:cubicBezTo>
                    <a:pt x="2482" y="1740"/>
                    <a:pt x="2491" y="1741"/>
                    <a:pt x="2500" y="1740"/>
                  </a:cubicBezTo>
                  <a:cubicBezTo>
                    <a:pt x="2508" y="1738"/>
                    <a:pt x="2517" y="1737"/>
                    <a:pt x="2526" y="1736"/>
                  </a:cubicBezTo>
                  <a:cubicBezTo>
                    <a:pt x="2529" y="1737"/>
                    <a:pt x="2532" y="1736"/>
                    <a:pt x="2535" y="1737"/>
                  </a:cubicBezTo>
                  <a:cubicBezTo>
                    <a:pt x="2538" y="1734"/>
                    <a:pt x="2544" y="1742"/>
                    <a:pt x="2546" y="1736"/>
                  </a:cubicBezTo>
                  <a:cubicBezTo>
                    <a:pt x="2554" y="1741"/>
                    <a:pt x="2561" y="1741"/>
                    <a:pt x="2567" y="1740"/>
                  </a:cubicBezTo>
                  <a:cubicBezTo>
                    <a:pt x="2575" y="1744"/>
                    <a:pt x="2581" y="1741"/>
                    <a:pt x="2589" y="1744"/>
                  </a:cubicBezTo>
                  <a:cubicBezTo>
                    <a:pt x="2592" y="1744"/>
                    <a:pt x="2595" y="1745"/>
                    <a:pt x="2599" y="1748"/>
                  </a:cubicBezTo>
                  <a:cubicBezTo>
                    <a:pt x="2600" y="1744"/>
                    <a:pt x="2611" y="1752"/>
                    <a:pt x="2608" y="1754"/>
                  </a:cubicBezTo>
                  <a:cubicBezTo>
                    <a:pt x="2602" y="1749"/>
                    <a:pt x="2598" y="1755"/>
                    <a:pt x="2592" y="1751"/>
                  </a:cubicBezTo>
                  <a:cubicBezTo>
                    <a:pt x="2585" y="1747"/>
                    <a:pt x="2580" y="1753"/>
                    <a:pt x="2574" y="1750"/>
                  </a:cubicBezTo>
                  <a:cubicBezTo>
                    <a:pt x="2572" y="1753"/>
                    <a:pt x="2568" y="1747"/>
                    <a:pt x="2566" y="1750"/>
                  </a:cubicBezTo>
                  <a:cubicBezTo>
                    <a:pt x="2563" y="1751"/>
                    <a:pt x="2560" y="1751"/>
                    <a:pt x="2557" y="1749"/>
                  </a:cubicBezTo>
                  <a:cubicBezTo>
                    <a:pt x="2552" y="1752"/>
                    <a:pt x="2545" y="1750"/>
                    <a:pt x="2540" y="1750"/>
                  </a:cubicBezTo>
                  <a:cubicBezTo>
                    <a:pt x="2528" y="1751"/>
                    <a:pt x="2516" y="1749"/>
                    <a:pt x="2506" y="1754"/>
                  </a:cubicBezTo>
                  <a:cubicBezTo>
                    <a:pt x="2494" y="1753"/>
                    <a:pt x="2484" y="1761"/>
                    <a:pt x="2472" y="1758"/>
                  </a:cubicBezTo>
                  <a:cubicBezTo>
                    <a:pt x="2466" y="1767"/>
                    <a:pt x="2458" y="1762"/>
                    <a:pt x="2452" y="1768"/>
                  </a:cubicBezTo>
                  <a:cubicBezTo>
                    <a:pt x="2444" y="1769"/>
                    <a:pt x="2438" y="1777"/>
                    <a:pt x="2430" y="1777"/>
                  </a:cubicBezTo>
                  <a:cubicBezTo>
                    <a:pt x="2423" y="1782"/>
                    <a:pt x="2416" y="1784"/>
                    <a:pt x="2408" y="1786"/>
                  </a:cubicBezTo>
                  <a:cubicBezTo>
                    <a:pt x="2405" y="1787"/>
                    <a:pt x="2402" y="1792"/>
                    <a:pt x="2398" y="1790"/>
                  </a:cubicBezTo>
                  <a:cubicBezTo>
                    <a:pt x="2396" y="1792"/>
                    <a:pt x="2386" y="1792"/>
                    <a:pt x="2390" y="1798"/>
                  </a:cubicBezTo>
                  <a:cubicBezTo>
                    <a:pt x="2394" y="1796"/>
                    <a:pt x="2397" y="1794"/>
                    <a:pt x="2401" y="1794"/>
                  </a:cubicBezTo>
                  <a:cubicBezTo>
                    <a:pt x="2405" y="1796"/>
                    <a:pt x="2407" y="1792"/>
                    <a:pt x="2411" y="1790"/>
                  </a:cubicBezTo>
                  <a:cubicBezTo>
                    <a:pt x="2419" y="1792"/>
                    <a:pt x="2425" y="1786"/>
                    <a:pt x="2432" y="1786"/>
                  </a:cubicBezTo>
                  <a:cubicBezTo>
                    <a:pt x="2438" y="1779"/>
                    <a:pt x="2446" y="1783"/>
                    <a:pt x="2452" y="1776"/>
                  </a:cubicBezTo>
                  <a:cubicBezTo>
                    <a:pt x="2459" y="1777"/>
                    <a:pt x="2466" y="1772"/>
                    <a:pt x="2473" y="1769"/>
                  </a:cubicBezTo>
                  <a:cubicBezTo>
                    <a:pt x="2481" y="1769"/>
                    <a:pt x="2487" y="1765"/>
                    <a:pt x="2496" y="1766"/>
                  </a:cubicBezTo>
                  <a:cubicBezTo>
                    <a:pt x="2503" y="1763"/>
                    <a:pt x="2511" y="1764"/>
                    <a:pt x="2518" y="1759"/>
                  </a:cubicBezTo>
                  <a:cubicBezTo>
                    <a:pt x="2526" y="1762"/>
                    <a:pt x="2532" y="1758"/>
                    <a:pt x="2540" y="1761"/>
                  </a:cubicBezTo>
                  <a:cubicBezTo>
                    <a:pt x="2547" y="1758"/>
                    <a:pt x="2555" y="1761"/>
                    <a:pt x="2562" y="1760"/>
                  </a:cubicBezTo>
                  <a:cubicBezTo>
                    <a:pt x="2565" y="1757"/>
                    <a:pt x="2570" y="1763"/>
                    <a:pt x="2573" y="1759"/>
                  </a:cubicBezTo>
                  <a:cubicBezTo>
                    <a:pt x="2577" y="1761"/>
                    <a:pt x="2580" y="1756"/>
                    <a:pt x="2584" y="1762"/>
                  </a:cubicBezTo>
                  <a:cubicBezTo>
                    <a:pt x="2592" y="1762"/>
                    <a:pt x="2600" y="1762"/>
                    <a:pt x="2608" y="1762"/>
                  </a:cubicBezTo>
                  <a:cubicBezTo>
                    <a:pt x="2620" y="1769"/>
                    <a:pt x="2631" y="1766"/>
                    <a:pt x="2643" y="1772"/>
                  </a:cubicBezTo>
                  <a:cubicBezTo>
                    <a:pt x="2639" y="1775"/>
                    <a:pt x="2635" y="1778"/>
                    <a:pt x="2630" y="1779"/>
                  </a:cubicBezTo>
                  <a:cubicBezTo>
                    <a:pt x="2626" y="1781"/>
                    <a:pt x="2620" y="1777"/>
                    <a:pt x="2616" y="1778"/>
                  </a:cubicBezTo>
                  <a:cubicBezTo>
                    <a:pt x="2611" y="1778"/>
                    <a:pt x="2605" y="1773"/>
                    <a:pt x="2601" y="1776"/>
                  </a:cubicBezTo>
                  <a:cubicBezTo>
                    <a:pt x="2596" y="1772"/>
                    <a:pt x="2591" y="1770"/>
                    <a:pt x="2587" y="1777"/>
                  </a:cubicBezTo>
                  <a:cubicBezTo>
                    <a:pt x="2587" y="1785"/>
                    <a:pt x="2595" y="1775"/>
                    <a:pt x="2600" y="1782"/>
                  </a:cubicBezTo>
                  <a:cubicBezTo>
                    <a:pt x="2602" y="1780"/>
                    <a:pt x="2605" y="1784"/>
                    <a:pt x="2608" y="1785"/>
                  </a:cubicBezTo>
                  <a:cubicBezTo>
                    <a:pt x="2610" y="1783"/>
                    <a:pt x="2614" y="1787"/>
                    <a:pt x="2616" y="1788"/>
                  </a:cubicBezTo>
                  <a:cubicBezTo>
                    <a:pt x="2608" y="1791"/>
                    <a:pt x="2601" y="1801"/>
                    <a:pt x="2593" y="1804"/>
                  </a:cubicBezTo>
                  <a:cubicBezTo>
                    <a:pt x="2586" y="1812"/>
                    <a:pt x="2578" y="1817"/>
                    <a:pt x="2571" y="1826"/>
                  </a:cubicBezTo>
                  <a:cubicBezTo>
                    <a:pt x="2582" y="1833"/>
                    <a:pt x="2591" y="1828"/>
                    <a:pt x="2598" y="1816"/>
                  </a:cubicBezTo>
                  <a:cubicBezTo>
                    <a:pt x="2600" y="1817"/>
                    <a:pt x="2602" y="1816"/>
                    <a:pt x="2603" y="1816"/>
                  </a:cubicBezTo>
                  <a:cubicBezTo>
                    <a:pt x="2606" y="1818"/>
                    <a:pt x="2607" y="1814"/>
                    <a:pt x="2609" y="1815"/>
                  </a:cubicBezTo>
                  <a:cubicBezTo>
                    <a:pt x="2612" y="1810"/>
                    <a:pt x="2615" y="1808"/>
                    <a:pt x="2620" y="1811"/>
                  </a:cubicBezTo>
                  <a:cubicBezTo>
                    <a:pt x="2622" y="1805"/>
                    <a:pt x="2626" y="1808"/>
                    <a:pt x="2629" y="1805"/>
                  </a:cubicBezTo>
                  <a:cubicBezTo>
                    <a:pt x="2633" y="1804"/>
                    <a:pt x="2636" y="1801"/>
                    <a:pt x="2639" y="1801"/>
                  </a:cubicBezTo>
                  <a:cubicBezTo>
                    <a:pt x="2645" y="1803"/>
                    <a:pt x="2649" y="1795"/>
                    <a:pt x="2655" y="1798"/>
                  </a:cubicBezTo>
                  <a:cubicBezTo>
                    <a:pt x="2680" y="1807"/>
                    <a:pt x="2704" y="1808"/>
                    <a:pt x="2731" y="1825"/>
                  </a:cubicBezTo>
                  <a:cubicBezTo>
                    <a:pt x="2737" y="1829"/>
                    <a:pt x="2741" y="1818"/>
                    <a:pt x="2747" y="1820"/>
                  </a:cubicBezTo>
                  <a:cubicBezTo>
                    <a:pt x="2752" y="1824"/>
                    <a:pt x="2757" y="1830"/>
                    <a:pt x="2760" y="1821"/>
                  </a:cubicBezTo>
                  <a:cubicBezTo>
                    <a:pt x="2761" y="1815"/>
                    <a:pt x="2746" y="1813"/>
                    <a:pt x="2754" y="1806"/>
                  </a:cubicBezTo>
                  <a:close/>
                  <a:moveTo>
                    <a:pt x="2458" y="1578"/>
                  </a:moveTo>
                  <a:cubicBezTo>
                    <a:pt x="2449" y="1563"/>
                    <a:pt x="2450" y="1546"/>
                    <a:pt x="2442" y="1531"/>
                  </a:cubicBezTo>
                  <a:cubicBezTo>
                    <a:pt x="2443" y="1527"/>
                    <a:pt x="2442" y="1523"/>
                    <a:pt x="2440" y="1519"/>
                  </a:cubicBezTo>
                  <a:cubicBezTo>
                    <a:pt x="2439" y="1517"/>
                    <a:pt x="2438" y="1515"/>
                    <a:pt x="2438" y="1513"/>
                  </a:cubicBezTo>
                  <a:cubicBezTo>
                    <a:pt x="2439" y="1511"/>
                    <a:pt x="2436" y="1509"/>
                    <a:pt x="2437" y="1507"/>
                  </a:cubicBezTo>
                  <a:cubicBezTo>
                    <a:pt x="2433" y="1499"/>
                    <a:pt x="2435" y="1490"/>
                    <a:pt x="2429" y="1483"/>
                  </a:cubicBezTo>
                  <a:cubicBezTo>
                    <a:pt x="2427" y="1467"/>
                    <a:pt x="2417" y="1452"/>
                    <a:pt x="2417" y="1435"/>
                  </a:cubicBezTo>
                  <a:cubicBezTo>
                    <a:pt x="2411" y="1428"/>
                    <a:pt x="2409" y="1420"/>
                    <a:pt x="2409" y="1412"/>
                  </a:cubicBezTo>
                  <a:cubicBezTo>
                    <a:pt x="2401" y="1405"/>
                    <a:pt x="2402" y="1396"/>
                    <a:pt x="2401" y="1388"/>
                  </a:cubicBezTo>
                  <a:cubicBezTo>
                    <a:pt x="2395" y="1381"/>
                    <a:pt x="2394" y="1373"/>
                    <a:pt x="2390" y="1365"/>
                  </a:cubicBezTo>
                  <a:cubicBezTo>
                    <a:pt x="2389" y="1357"/>
                    <a:pt x="2382" y="1350"/>
                    <a:pt x="2382" y="1342"/>
                  </a:cubicBezTo>
                  <a:cubicBezTo>
                    <a:pt x="2376" y="1335"/>
                    <a:pt x="2375" y="1326"/>
                    <a:pt x="2371" y="1319"/>
                  </a:cubicBezTo>
                  <a:cubicBezTo>
                    <a:pt x="2372" y="1314"/>
                    <a:pt x="2367" y="1311"/>
                    <a:pt x="2366" y="1307"/>
                  </a:cubicBezTo>
                  <a:cubicBezTo>
                    <a:pt x="2364" y="1303"/>
                    <a:pt x="2365" y="1299"/>
                    <a:pt x="2360" y="1296"/>
                  </a:cubicBezTo>
                  <a:cubicBezTo>
                    <a:pt x="2359" y="1288"/>
                    <a:pt x="2355" y="1280"/>
                    <a:pt x="2349" y="1273"/>
                  </a:cubicBezTo>
                  <a:cubicBezTo>
                    <a:pt x="2350" y="1264"/>
                    <a:pt x="2340" y="1258"/>
                    <a:pt x="2342" y="1249"/>
                  </a:cubicBezTo>
                  <a:cubicBezTo>
                    <a:pt x="2332" y="1243"/>
                    <a:pt x="2335" y="1234"/>
                    <a:pt x="2328" y="1227"/>
                  </a:cubicBezTo>
                  <a:cubicBezTo>
                    <a:pt x="2328" y="1223"/>
                    <a:pt x="2323" y="1219"/>
                    <a:pt x="2322" y="1215"/>
                  </a:cubicBezTo>
                  <a:cubicBezTo>
                    <a:pt x="2322" y="1211"/>
                    <a:pt x="2317" y="1208"/>
                    <a:pt x="2317" y="1204"/>
                  </a:cubicBezTo>
                  <a:cubicBezTo>
                    <a:pt x="2315" y="1201"/>
                    <a:pt x="2318" y="1202"/>
                    <a:pt x="2320" y="1203"/>
                  </a:cubicBezTo>
                  <a:cubicBezTo>
                    <a:pt x="2319" y="1205"/>
                    <a:pt x="2321" y="1206"/>
                    <a:pt x="2322" y="1207"/>
                  </a:cubicBezTo>
                  <a:cubicBezTo>
                    <a:pt x="2324" y="1210"/>
                    <a:pt x="2325" y="1213"/>
                    <a:pt x="2327" y="1216"/>
                  </a:cubicBezTo>
                  <a:cubicBezTo>
                    <a:pt x="2332" y="1221"/>
                    <a:pt x="2335" y="1227"/>
                    <a:pt x="2337" y="1233"/>
                  </a:cubicBezTo>
                  <a:cubicBezTo>
                    <a:pt x="2347" y="1243"/>
                    <a:pt x="2348" y="1256"/>
                    <a:pt x="2356" y="1267"/>
                  </a:cubicBezTo>
                  <a:cubicBezTo>
                    <a:pt x="2354" y="1271"/>
                    <a:pt x="2364" y="1273"/>
                    <a:pt x="2360" y="1277"/>
                  </a:cubicBezTo>
                  <a:cubicBezTo>
                    <a:pt x="2363" y="1280"/>
                    <a:pt x="2365" y="1282"/>
                    <a:pt x="2365" y="1285"/>
                  </a:cubicBezTo>
                  <a:cubicBezTo>
                    <a:pt x="2367" y="1291"/>
                    <a:pt x="2368" y="1297"/>
                    <a:pt x="2374" y="1302"/>
                  </a:cubicBezTo>
                  <a:cubicBezTo>
                    <a:pt x="2373" y="1309"/>
                    <a:pt x="2378" y="1314"/>
                    <a:pt x="2381" y="1320"/>
                  </a:cubicBezTo>
                  <a:cubicBezTo>
                    <a:pt x="2386" y="1325"/>
                    <a:pt x="2384" y="1332"/>
                    <a:pt x="2391" y="1337"/>
                  </a:cubicBezTo>
                  <a:cubicBezTo>
                    <a:pt x="2389" y="1348"/>
                    <a:pt x="2395" y="1358"/>
                    <a:pt x="2401" y="1368"/>
                  </a:cubicBezTo>
                  <a:cubicBezTo>
                    <a:pt x="2402" y="1378"/>
                    <a:pt x="2407" y="1388"/>
                    <a:pt x="2411" y="1397"/>
                  </a:cubicBezTo>
                  <a:cubicBezTo>
                    <a:pt x="2411" y="1408"/>
                    <a:pt x="2417" y="1417"/>
                    <a:pt x="2417" y="1428"/>
                  </a:cubicBezTo>
                  <a:cubicBezTo>
                    <a:pt x="2421" y="1429"/>
                    <a:pt x="2422" y="1432"/>
                    <a:pt x="2420" y="1435"/>
                  </a:cubicBezTo>
                  <a:cubicBezTo>
                    <a:pt x="2423" y="1437"/>
                    <a:pt x="2424" y="1439"/>
                    <a:pt x="2423" y="1442"/>
                  </a:cubicBezTo>
                  <a:cubicBezTo>
                    <a:pt x="2424" y="1445"/>
                    <a:pt x="2423" y="1447"/>
                    <a:pt x="2423" y="1450"/>
                  </a:cubicBezTo>
                  <a:cubicBezTo>
                    <a:pt x="2426" y="1452"/>
                    <a:pt x="2427" y="1454"/>
                    <a:pt x="2426" y="1457"/>
                  </a:cubicBezTo>
                  <a:cubicBezTo>
                    <a:pt x="2431" y="1467"/>
                    <a:pt x="2432" y="1478"/>
                    <a:pt x="2437" y="1488"/>
                  </a:cubicBezTo>
                  <a:cubicBezTo>
                    <a:pt x="2436" y="1493"/>
                    <a:pt x="2437" y="1498"/>
                    <a:pt x="2440" y="1503"/>
                  </a:cubicBezTo>
                  <a:cubicBezTo>
                    <a:pt x="2441" y="1508"/>
                    <a:pt x="2442" y="1513"/>
                    <a:pt x="2443" y="1518"/>
                  </a:cubicBezTo>
                  <a:cubicBezTo>
                    <a:pt x="2441" y="1529"/>
                    <a:pt x="2450" y="1538"/>
                    <a:pt x="2449" y="1548"/>
                  </a:cubicBezTo>
                  <a:cubicBezTo>
                    <a:pt x="2452" y="1553"/>
                    <a:pt x="2455" y="1558"/>
                    <a:pt x="2455" y="1563"/>
                  </a:cubicBezTo>
                  <a:cubicBezTo>
                    <a:pt x="2455" y="1568"/>
                    <a:pt x="2462" y="1572"/>
                    <a:pt x="2458" y="1578"/>
                  </a:cubicBezTo>
                  <a:close/>
                  <a:moveTo>
                    <a:pt x="2179" y="1442"/>
                  </a:moveTo>
                  <a:cubicBezTo>
                    <a:pt x="2173" y="1440"/>
                    <a:pt x="2178" y="1436"/>
                    <a:pt x="2174" y="1434"/>
                  </a:cubicBezTo>
                  <a:cubicBezTo>
                    <a:pt x="2170" y="1428"/>
                    <a:pt x="2169" y="1421"/>
                    <a:pt x="2166" y="1415"/>
                  </a:cubicBezTo>
                  <a:cubicBezTo>
                    <a:pt x="2168" y="1413"/>
                    <a:pt x="2169" y="1417"/>
                    <a:pt x="2168" y="1419"/>
                  </a:cubicBezTo>
                  <a:cubicBezTo>
                    <a:pt x="2178" y="1428"/>
                    <a:pt x="2178" y="1439"/>
                    <a:pt x="2185" y="1449"/>
                  </a:cubicBezTo>
                  <a:cubicBezTo>
                    <a:pt x="2182" y="1453"/>
                    <a:pt x="2178" y="1444"/>
                    <a:pt x="2179" y="1442"/>
                  </a:cubicBezTo>
                  <a:close/>
                  <a:moveTo>
                    <a:pt x="1757" y="1164"/>
                  </a:moveTo>
                  <a:cubicBezTo>
                    <a:pt x="1755" y="1155"/>
                    <a:pt x="1745" y="1148"/>
                    <a:pt x="1741" y="1140"/>
                  </a:cubicBezTo>
                  <a:cubicBezTo>
                    <a:pt x="1746" y="1136"/>
                    <a:pt x="1744" y="1144"/>
                    <a:pt x="1748" y="1145"/>
                  </a:cubicBezTo>
                  <a:cubicBezTo>
                    <a:pt x="1749" y="1148"/>
                    <a:pt x="1752" y="1151"/>
                    <a:pt x="1756" y="1153"/>
                  </a:cubicBezTo>
                  <a:cubicBezTo>
                    <a:pt x="1756" y="1160"/>
                    <a:pt x="1762" y="1165"/>
                    <a:pt x="1768" y="1171"/>
                  </a:cubicBezTo>
                  <a:cubicBezTo>
                    <a:pt x="1762" y="1175"/>
                    <a:pt x="1763" y="1165"/>
                    <a:pt x="1757" y="1164"/>
                  </a:cubicBezTo>
                  <a:close/>
                  <a:moveTo>
                    <a:pt x="1772" y="1184"/>
                  </a:moveTo>
                  <a:cubicBezTo>
                    <a:pt x="1775" y="1176"/>
                    <a:pt x="1778" y="1188"/>
                    <a:pt x="1781" y="1190"/>
                  </a:cubicBezTo>
                  <a:cubicBezTo>
                    <a:pt x="1776" y="1195"/>
                    <a:pt x="1778" y="1185"/>
                    <a:pt x="1772" y="1184"/>
                  </a:cubicBezTo>
                  <a:close/>
                  <a:moveTo>
                    <a:pt x="1792" y="1208"/>
                  </a:moveTo>
                  <a:cubicBezTo>
                    <a:pt x="1790" y="1202"/>
                    <a:pt x="1796" y="1210"/>
                    <a:pt x="1798" y="1212"/>
                  </a:cubicBezTo>
                  <a:cubicBezTo>
                    <a:pt x="1794" y="1214"/>
                    <a:pt x="1794" y="1210"/>
                    <a:pt x="1792" y="1208"/>
                  </a:cubicBezTo>
                  <a:close/>
                  <a:moveTo>
                    <a:pt x="1692" y="1210"/>
                  </a:moveTo>
                  <a:cubicBezTo>
                    <a:pt x="1690" y="1206"/>
                    <a:pt x="1694" y="1209"/>
                    <a:pt x="1697" y="1210"/>
                  </a:cubicBezTo>
                  <a:cubicBezTo>
                    <a:pt x="1699" y="1214"/>
                    <a:pt x="1695" y="1212"/>
                    <a:pt x="1692" y="1210"/>
                  </a:cubicBezTo>
                  <a:close/>
                  <a:moveTo>
                    <a:pt x="1809" y="1293"/>
                  </a:moveTo>
                  <a:cubicBezTo>
                    <a:pt x="1805" y="1288"/>
                    <a:pt x="1803" y="1293"/>
                    <a:pt x="1799" y="1289"/>
                  </a:cubicBezTo>
                  <a:cubicBezTo>
                    <a:pt x="1796" y="1288"/>
                    <a:pt x="1791" y="1281"/>
                    <a:pt x="1789" y="1285"/>
                  </a:cubicBezTo>
                  <a:cubicBezTo>
                    <a:pt x="1775" y="1279"/>
                    <a:pt x="1762" y="1279"/>
                    <a:pt x="1747" y="1273"/>
                  </a:cubicBezTo>
                  <a:cubicBezTo>
                    <a:pt x="1741" y="1277"/>
                    <a:pt x="1733" y="1269"/>
                    <a:pt x="1726" y="1269"/>
                  </a:cubicBezTo>
                  <a:cubicBezTo>
                    <a:pt x="1720" y="1268"/>
                    <a:pt x="1712" y="1263"/>
                    <a:pt x="1706" y="1264"/>
                  </a:cubicBezTo>
                  <a:cubicBezTo>
                    <a:pt x="1691" y="1255"/>
                    <a:pt x="1678" y="1255"/>
                    <a:pt x="1664" y="1248"/>
                  </a:cubicBezTo>
                  <a:cubicBezTo>
                    <a:pt x="1661" y="1252"/>
                    <a:pt x="1655" y="1244"/>
                    <a:pt x="1652" y="1246"/>
                  </a:cubicBezTo>
                  <a:cubicBezTo>
                    <a:pt x="1648" y="1242"/>
                    <a:pt x="1646" y="1247"/>
                    <a:pt x="1642" y="1242"/>
                  </a:cubicBezTo>
                  <a:cubicBezTo>
                    <a:pt x="1639" y="1245"/>
                    <a:pt x="1635" y="1239"/>
                    <a:pt x="1632" y="1241"/>
                  </a:cubicBezTo>
                  <a:cubicBezTo>
                    <a:pt x="1628" y="1237"/>
                    <a:pt x="1626" y="1241"/>
                    <a:pt x="1622" y="1236"/>
                  </a:cubicBezTo>
                  <a:cubicBezTo>
                    <a:pt x="1616" y="1240"/>
                    <a:pt x="1608" y="1234"/>
                    <a:pt x="1601" y="1233"/>
                  </a:cubicBezTo>
                  <a:cubicBezTo>
                    <a:pt x="1598" y="1235"/>
                    <a:pt x="1594" y="1228"/>
                    <a:pt x="1591" y="1232"/>
                  </a:cubicBezTo>
                  <a:cubicBezTo>
                    <a:pt x="1588" y="1231"/>
                    <a:pt x="1583" y="1223"/>
                    <a:pt x="1581" y="1227"/>
                  </a:cubicBezTo>
                  <a:cubicBezTo>
                    <a:pt x="1566" y="1219"/>
                    <a:pt x="1552" y="1216"/>
                    <a:pt x="1538" y="1209"/>
                  </a:cubicBezTo>
                  <a:cubicBezTo>
                    <a:pt x="1523" y="1201"/>
                    <a:pt x="1509" y="1195"/>
                    <a:pt x="1494" y="1188"/>
                  </a:cubicBezTo>
                  <a:cubicBezTo>
                    <a:pt x="1489" y="1185"/>
                    <a:pt x="1485" y="1182"/>
                    <a:pt x="1480" y="1178"/>
                  </a:cubicBezTo>
                  <a:cubicBezTo>
                    <a:pt x="1480" y="1177"/>
                    <a:pt x="1482" y="1177"/>
                    <a:pt x="1483" y="1178"/>
                  </a:cubicBezTo>
                  <a:cubicBezTo>
                    <a:pt x="1498" y="1187"/>
                    <a:pt x="1513" y="1191"/>
                    <a:pt x="1528" y="1197"/>
                  </a:cubicBezTo>
                  <a:cubicBezTo>
                    <a:pt x="1531" y="1198"/>
                    <a:pt x="1536" y="1201"/>
                    <a:pt x="1539" y="1200"/>
                  </a:cubicBezTo>
                  <a:cubicBezTo>
                    <a:pt x="1542" y="1200"/>
                    <a:pt x="1547" y="1208"/>
                    <a:pt x="1549" y="1204"/>
                  </a:cubicBezTo>
                  <a:cubicBezTo>
                    <a:pt x="1554" y="1209"/>
                    <a:pt x="1557" y="1204"/>
                    <a:pt x="1561" y="1209"/>
                  </a:cubicBezTo>
                  <a:cubicBezTo>
                    <a:pt x="1564" y="1207"/>
                    <a:pt x="1569" y="1214"/>
                    <a:pt x="1571" y="1210"/>
                  </a:cubicBezTo>
                  <a:cubicBezTo>
                    <a:pt x="1586" y="1218"/>
                    <a:pt x="1600" y="1221"/>
                    <a:pt x="1615" y="1224"/>
                  </a:cubicBezTo>
                  <a:cubicBezTo>
                    <a:pt x="1622" y="1228"/>
                    <a:pt x="1629" y="1228"/>
                    <a:pt x="1636" y="1230"/>
                  </a:cubicBezTo>
                  <a:cubicBezTo>
                    <a:pt x="1644" y="1232"/>
                    <a:pt x="1651" y="1235"/>
                    <a:pt x="1658" y="1234"/>
                  </a:cubicBezTo>
                  <a:cubicBezTo>
                    <a:pt x="1666" y="1240"/>
                    <a:pt x="1671" y="1234"/>
                    <a:pt x="1679" y="1241"/>
                  </a:cubicBezTo>
                  <a:cubicBezTo>
                    <a:pt x="1687" y="1243"/>
                    <a:pt x="1694" y="1243"/>
                    <a:pt x="1701" y="1247"/>
                  </a:cubicBezTo>
                  <a:cubicBezTo>
                    <a:pt x="1704" y="1244"/>
                    <a:pt x="1709" y="1252"/>
                    <a:pt x="1713" y="1250"/>
                  </a:cubicBezTo>
                  <a:cubicBezTo>
                    <a:pt x="1717" y="1255"/>
                    <a:pt x="1719" y="1250"/>
                    <a:pt x="1723" y="1254"/>
                  </a:cubicBezTo>
                  <a:cubicBezTo>
                    <a:pt x="1726" y="1250"/>
                    <a:pt x="1731" y="1259"/>
                    <a:pt x="1734" y="1256"/>
                  </a:cubicBezTo>
                  <a:cubicBezTo>
                    <a:pt x="1739" y="1261"/>
                    <a:pt x="1741" y="1257"/>
                    <a:pt x="1745" y="1260"/>
                  </a:cubicBezTo>
                  <a:cubicBezTo>
                    <a:pt x="1768" y="1270"/>
                    <a:pt x="1791" y="1278"/>
                    <a:pt x="1814" y="1286"/>
                  </a:cubicBezTo>
                  <a:cubicBezTo>
                    <a:pt x="1816" y="1287"/>
                    <a:pt x="1818" y="1292"/>
                    <a:pt x="1819" y="1291"/>
                  </a:cubicBezTo>
                  <a:cubicBezTo>
                    <a:pt x="1820" y="1291"/>
                    <a:pt x="1826" y="1292"/>
                    <a:pt x="1831" y="1297"/>
                  </a:cubicBezTo>
                  <a:cubicBezTo>
                    <a:pt x="1824" y="1299"/>
                    <a:pt x="1816" y="1293"/>
                    <a:pt x="1809" y="1293"/>
                  </a:cubicBezTo>
                  <a:close/>
                  <a:moveTo>
                    <a:pt x="1831" y="1268"/>
                  </a:moveTo>
                  <a:cubicBezTo>
                    <a:pt x="1826" y="1265"/>
                    <a:pt x="1819" y="1261"/>
                    <a:pt x="1818" y="1257"/>
                  </a:cubicBezTo>
                  <a:cubicBezTo>
                    <a:pt x="1823" y="1253"/>
                    <a:pt x="1822" y="1263"/>
                    <a:pt x="1829" y="1264"/>
                  </a:cubicBezTo>
                  <a:cubicBezTo>
                    <a:pt x="1832" y="1266"/>
                    <a:pt x="1831" y="1268"/>
                    <a:pt x="1833" y="1270"/>
                  </a:cubicBezTo>
                  <a:cubicBezTo>
                    <a:pt x="1835" y="1271"/>
                    <a:pt x="1838" y="1273"/>
                    <a:pt x="1840" y="1274"/>
                  </a:cubicBezTo>
                  <a:cubicBezTo>
                    <a:pt x="1846" y="1280"/>
                    <a:pt x="1828" y="1271"/>
                    <a:pt x="1831" y="1268"/>
                  </a:cubicBezTo>
                  <a:close/>
                  <a:moveTo>
                    <a:pt x="2044" y="1428"/>
                  </a:moveTo>
                  <a:cubicBezTo>
                    <a:pt x="2047" y="1430"/>
                    <a:pt x="2049" y="1432"/>
                    <a:pt x="2051" y="1433"/>
                  </a:cubicBezTo>
                  <a:cubicBezTo>
                    <a:pt x="2054" y="1436"/>
                    <a:pt x="2050" y="1435"/>
                    <a:pt x="2048" y="1434"/>
                  </a:cubicBezTo>
                  <a:cubicBezTo>
                    <a:pt x="2046" y="1432"/>
                    <a:pt x="2044" y="1431"/>
                    <a:pt x="2041" y="1429"/>
                  </a:cubicBezTo>
                  <a:cubicBezTo>
                    <a:pt x="2039" y="1426"/>
                    <a:pt x="2042" y="1427"/>
                    <a:pt x="2044" y="1428"/>
                  </a:cubicBezTo>
                  <a:close/>
                  <a:moveTo>
                    <a:pt x="1955" y="1335"/>
                  </a:moveTo>
                  <a:cubicBezTo>
                    <a:pt x="1951" y="1337"/>
                    <a:pt x="1951" y="1333"/>
                    <a:pt x="1949" y="1331"/>
                  </a:cubicBezTo>
                  <a:cubicBezTo>
                    <a:pt x="1947" y="1325"/>
                    <a:pt x="1952" y="1333"/>
                    <a:pt x="1955" y="1335"/>
                  </a:cubicBezTo>
                  <a:close/>
                  <a:moveTo>
                    <a:pt x="1869" y="1239"/>
                  </a:moveTo>
                  <a:cubicBezTo>
                    <a:pt x="1861" y="1229"/>
                    <a:pt x="1854" y="1219"/>
                    <a:pt x="1847" y="1208"/>
                  </a:cubicBezTo>
                  <a:cubicBezTo>
                    <a:pt x="1840" y="1198"/>
                    <a:pt x="1833" y="1187"/>
                    <a:pt x="1827" y="1176"/>
                  </a:cubicBezTo>
                  <a:cubicBezTo>
                    <a:pt x="1818" y="1167"/>
                    <a:pt x="1816" y="1155"/>
                    <a:pt x="1805" y="1146"/>
                  </a:cubicBezTo>
                  <a:cubicBezTo>
                    <a:pt x="1805" y="1140"/>
                    <a:pt x="1798" y="1136"/>
                    <a:pt x="1797" y="1130"/>
                  </a:cubicBezTo>
                  <a:cubicBezTo>
                    <a:pt x="1792" y="1126"/>
                    <a:pt x="1789" y="1121"/>
                    <a:pt x="1786" y="1115"/>
                  </a:cubicBezTo>
                  <a:cubicBezTo>
                    <a:pt x="1788" y="1112"/>
                    <a:pt x="1781" y="1110"/>
                    <a:pt x="1781" y="1107"/>
                  </a:cubicBezTo>
                  <a:cubicBezTo>
                    <a:pt x="1778" y="1105"/>
                    <a:pt x="1779" y="1102"/>
                    <a:pt x="1775" y="1100"/>
                  </a:cubicBezTo>
                  <a:cubicBezTo>
                    <a:pt x="1771" y="1095"/>
                    <a:pt x="1772" y="1089"/>
                    <a:pt x="1765" y="1085"/>
                  </a:cubicBezTo>
                  <a:cubicBezTo>
                    <a:pt x="1764" y="1079"/>
                    <a:pt x="1758" y="1074"/>
                    <a:pt x="1755" y="1068"/>
                  </a:cubicBezTo>
                  <a:cubicBezTo>
                    <a:pt x="1751" y="1063"/>
                    <a:pt x="1751" y="1057"/>
                    <a:pt x="1744" y="1053"/>
                  </a:cubicBezTo>
                  <a:cubicBezTo>
                    <a:pt x="1744" y="1042"/>
                    <a:pt x="1730" y="1033"/>
                    <a:pt x="1728" y="1022"/>
                  </a:cubicBezTo>
                  <a:cubicBezTo>
                    <a:pt x="1720" y="1012"/>
                    <a:pt x="1714" y="1001"/>
                    <a:pt x="1706" y="991"/>
                  </a:cubicBezTo>
                  <a:cubicBezTo>
                    <a:pt x="1704" y="986"/>
                    <a:pt x="1701" y="981"/>
                    <a:pt x="1696" y="976"/>
                  </a:cubicBezTo>
                  <a:cubicBezTo>
                    <a:pt x="1697" y="972"/>
                    <a:pt x="1691" y="977"/>
                    <a:pt x="1691" y="971"/>
                  </a:cubicBezTo>
                  <a:cubicBezTo>
                    <a:pt x="1692" y="968"/>
                    <a:pt x="1688" y="966"/>
                    <a:pt x="1685" y="964"/>
                  </a:cubicBezTo>
                  <a:cubicBezTo>
                    <a:pt x="1684" y="958"/>
                    <a:pt x="1675" y="954"/>
                    <a:pt x="1673" y="948"/>
                  </a:cubicBezTo>
                  <a:cubicBezTo>
                    <a:pt x="1664" y="944"/>
                    <a:pt x="1665" y="938"/>
                    <a:pt x="1659" y="933"/>
                  </a:cubicBezTo>
                  <a:cubicBezTo>
                    <a:pt x="1651" y="923"/>
                    <a:pt x="1638" y="914"/>
                    <a:pt x="1631" y="904"/>
                  </a:cubicBezTo>
                  <a:cubicBezTo>
                    <a:pt x="1619" y="895"/>
                    <a:pt x="1606" y="886"/>
                    <a:pt x="1597" y="877"/>
                  </a:cubicBezTo>
                  <a:cubicBezTo>
                    <a:pt x="1589" y="878"/>
                    <a:pt x="1589" y="869"/>
                    <a:pt x="1581" y="866"/>
                  </a:cubicBezTo>
                  <a:cubicBezTo>
                    <a:pt x="1572" y="861"/>
                    <a:pt x="1571" y="862"/>
                    <a:pt x="1564" y="855"/>
                  </a:cubicBezTo>
                  <a:cubicBezTo>
                    <a:pt x="1568" y="853"/>
                    <a:pt x="1573" y="858"/>
                    <a:pt x="1578" y="858"/>
                  </a:cubicBezTo>
                  <a:cubicBezTo>
                    <a:pt x="1582" y="861"/>
                    <a:pt x="1586" y="864"/>
                    <a:pt x="1590" y="867"/>
                  </a:cubicBezTo>
                  <a:cubicBezTo>
                    <a:pt x="1599" y="870"/>
                    <a:pt x="1600" y="872"/>
                    <a:pt x="1611" y="878"/>
                  </a:cubicBezTo>
                  <a:cubicBezTo>
                    <a:pt x="1631" y="889"/>
                    <a:pt x="1640" y="902"/>
                    <a:pt x="1659" y="913"/>
                  </a:cubicBezTo>
                  <a:cubicBezTo>
                    <a:pt x="1667" y="921"/>
                    <a:pt x="1675" y="930"/>
                    <a:pt x="1685" y="938"/>
                  </a:cubicBezTo>
                  <a:cubicBezTo>
                    <a:pt x="1686" y="943"/>
                    <a:pt x="1694" y="946"/>
                    <a:pt x="1694" y="952"/>
                  </a:cubicBezTo>
                  <a:cubicBezTo>
                    <a:pt x="1699" y="955"/>
                    <a:pt x="1703" y="959"/>
                    <a:pt x="1704" y="964"/>
                  </a:cubicBezTo>
                  <a:cubicBezTo>
                    <a:pt x="1714" y="972"/>
                    <a:pt x="1721" y="980"/>
                    <a:pt x="1726" y="989"/>
                  </a:cubicBezTo>
                  <a:cubicBezTo>
                    <a:pt x="1728" y="993"/>
                    <a:pt x="1738" y="996"/>
                    <a:pt x="1734" y="1002"/>
                  </a:cubicBezTo>
                  <a:cubicBezTo>
                    <a:pt x="1739" y="1005"/>
                    <a:pt x="1743" y="1009"/>
                    <a:pt x="1744" y="1014"/>
                  </a:cubicBezTo>
                  <a:cubicBezTo>
                    <a:pt x="1759" y="1031"/>
                    <a:pt x="1765" y="1049"/>
                    <a:pt x="1780" y="1066"/>
                  </a:cubicBezTo>
                  <a:cubicBezTo>
                    <a:pt x="1780" y="1072"/>
                    <a:pt x="1787" y="1075"/>
                    <a:pt x="1789" y="1080"/>
                  </a:cubicBezTo>
                  <a:cubicBezTo>
                    <a:pt x="1791" y="1084"/>
                    <a:pt x="1790" y="1089"/>
                    <a:pt x="1796" y="1093"/>
                  </a:cubicBezTo>
                  <a:cubicBezTo>
                    <a:pt x="1801" y="1101"/>
                    <a:pt x="1804" y="1110"/>
                    <a:pt x="1811" y="1118"/>
                  </a:cubicBezTo>
                  <a:cubicBezTo>
                    <a:pt x="1817" y="1127"/>
                    <a:pt x="1822" y="1136"/>
                    <a:pt x="1827" y="1145"/>
                  </a:cubicBezTo>
                  <a:cubicBezTo>
                    <a:pt x="1830" y="1149"/>
                    <a:pt x="1831" y="1155"/>
                    <a:pt x="1836" y="1159"/>
                  </a:cubicBezTo>
                  <a:cubicBezTo>
                    <a:pt x="1835" y="1164"/>
                    <a:pt x="1844" y="1167"/>
                    <a:pt x="1843" y="1172"/>
                  </a:cubicBezTo>
                  <a:cubicBezTo>
                    <a:pt x="1852" y="1180"/>
                    <a:pt x="1854" y="1189"/>
                    <a:pt x="1863" y="1198"/>
                  </a:cubicBezTo>
                  <a:cubicBezTo>
                    <a:pt x="1862" y="1202"/>
                    <a:pt x="1869" y="1206"/>
                    <a:pt x="1870" y="1210"/>
                  </a:cubicBezTo>
                  <a:cubicBezTo>
                    <a:pt x="1873" y="1212"/>
                    <a:pt x="1874" y="1215"/>
                    <a:pt x="1873" y="1217"/>
                  </a:cubicBezTo>
                  <a:cubicBezTo>
                    <a:pt x="1876" y="1219"/>
                    <a:pt x="1878" y="1221"/>
                    <a:pt x="1877" y="1223"/>
                  </a:cubicBezTo>
                  <a:cubicBezTo>
                    <a:pt x="1892" y="1239"/>
                    <a:pt x="1898" y="1257"/>
                    <a:pt x="1914" y="1274"/>
                  </a:cubicBezTo>
                  <a:cubicBezTo>
                    <a:pt x="1913" y="1277"/>
                    <a:pt x="1919" y="1278"/>
                    <a:pt x="1917" y="1281"/>
                  </a:cubicBezTo>
                  <a:cubicBezTo>
                    <a:pt x="1920" y="1283"/>
                    <a:pt x="1919" y="1286"/>
                    <a:pt x="1923" y="1288"/>
                  </a:cubicBezTo>
                  <a:cubicBezTo>
                    <a:pt x="1924" y="1292"/>
                    <a:pt x="1926" y="1296"/>
                    <a:pt x="1930" y="1300"/>
                  </a:cubicBezTo>
                  <a:cubicBezTo>
                    <a:pt x="1935" y="1309"/>
                    <a:pt x="1939" y="1317"/>
                    <a:pt x="1948" y="1325"/>
                  </a:cubicBezTo>
                  <a:cubicBezTo>
                    <a:pt x="1941" y="1327"/>
                    <a:pt x="1935" y="1316"/>
                    <a:pt x="1930" y="1313"/>
                  </a:cubicBezTo>
                  <a:cubicBezTo>
                    <a:pt x="1924" y="1308"/>
                    <a:pt x="1924" y="1303"/>
                    <a:pt x="1916" y="1298"/>
                  </a:cubicBezTo>
                  <a:cubicBezTo>
                    <a:pt x="1913" y="1293"/>
                    <a:pt x="1906" y="1289"/>
                    <a:pt x="1905" y="1283"/>
                  </a:cubicBezTo>
                  <a:cubicBezTo>
                    <a:pt x="1899" y="1281"/>
                    <a:pt x="1902" y="1278"/>
                    <a:pt x="1897" y="1276"/>
                  </a:cubicBezTo>
                  <a:cubicBezTo>
                    <a:pt x="1898" y="1273"/>
                    <a:pt x="1892" y="1271"/>
                    <a:pt x="1894" y="1268"/>
                  </a:cubicBezTo>
                  <a:cubicBezTo>
                    <a:pt x="1887" y="1264"/>
                    <a:pt x="1884" y="1259"/>
                    <a:pt x="1880" y="1254"/>
                  </a:cubicBezTo>
                  <a:cubicBezTo>
                    <a:pt x="1877" y="1251"/>
                    <a:pt x="1875" y="1249"/>
                    <a:pt x="1875" y="1245"/>
                  </a:cubicBezTo>
                  <a:cubicBezTo>
                    <a:pt x="1873" y="1243"/>
                    <a:pt x="1868" y="1242"/>
                    <a:pt x="1869" y="1239"/>
                  </a:cubicBezTo>
                  <a:close/>
                  <a:moveTo>
                    <a:pt x="1913" y="1315"/>
                  </a:moveTo>
                  <a:cubicBezTo>
                    <a:pt x="1912" y="1309"/>
                    <a:pt x="1903" y="1305"/>
                    <a:pt x="1902" y="1300"/>
                  </a:cubicBezTo>
                  <a:cubicBezTo>
                    <a:pt x="1900" y="1295"/>
                    <a:pt x="1896" y="1290"/>
                    <a:pt x="1893" y="1286"/>
                  </a:cubicBezTo>
                  <a:cubicBezTo>
                    <a:pt x="1885" y="1276"/>
                    <a:pt x="1878" y="1267"/>
                    <a:pt x="1870" y="1257"/>
                  </a:cubicBezTo>
                  <a:cubicBezTo>
                    <a:pt x="1872" y="1255"/>
                    <a:pt x="1872" y="1260"/>
                    <a:pt x="1875" y="1261"/>
                  </a:cubicBezTo>
                  <a:cubicBezTo>
                    <a:pt x="1878" y="1263"/>
                    <a:pt x="1880" y="1264"/>
                    <a:pt x="1883" y="1266"/>
                  </a:cubicBezTo>
                  <a:cubicBezTo>
                    <a:pt x="1883" y="1271"/>
                    <a:pt x="1888" y="1276"/>
                    <a:pt x="1893" y="1281"/>
                  </a:cubicBezTo>
                  <a:cubicBezTo>
                    <a:pt x="1895" y="1286"/>
                    <a:pt x="1902" y="1291"/>
                    <a:pt x="1904" y="1296"/>
                  </a:cubicBezTo>
                  <a:cubicBezTo>
                    <a:pt x="1916" y="1305"/>
                    <a:pt x="1917" y="1316"/>
                    <a:pt x="1930" y="1324"/>
                  </a:cubicBezTo>
                  <a:cubicBezTo>
                    <a:pt x="1925" y="1330"/>
                    <a:pt x="1922" y="1318"/>
                    <a:pt x="1913" y="1315"/>
                  </a:cubicBezTo>
                  <a:close/>
                  <a:moveTo>
                    <a:pt x="1930" y="1329"/>
                  </a:moveTo>
                  <a:cubicBezTo>
                    <a:pt x="1931" y="1327"/>
                    <a:pt x="1933" y="1329"/>
                    <a:pt x="1935" y="1329"/>
                  </a:cubicBezTo>
                  <a:cubicBezTo>
                    <a:pt x="1949" y="1342"/>
                    <a:pt x="1959" y="1355"/>
                    <a:pt x="1978" y="1366"/>
                  </a:cubicBezTo>
                  <a:cubicBezTo>
                    <a:pt x="1984" y="1371"/>
                    <a:pt x="1986" y="1377"/>
                    <a:pt x="1994" y="1382"/>
                  </a:cubicBezTo>
                  <a:cubicBezTo>
                    <a:pt x="2000" y="1383"/>
                    <a:pt x="1993" y="1393"/>
                    <a:pt x="2000" y="1389"/>
                  </a:cubicBezTo>
                  <a:cubicBezTo>
                    <a:pt x="2001" y="1392"/>
                    <a:pt x="2005" y="1395"/>
                    <a:pt x="2007" y="1398"/>
                  </a:cubicBezTo>
                  <a:cubicBezTo>
                    <a:pt x="2009" y="1401"/>
                    <a:pt x="2019" y="1403"/>
                    <a:pt x="2016" y="1407"/>
                  </a:cubicBezTo>
                  <a:cubicBezTo>
                    <a:pt x="2019" y="1410"/>
                    <a:pt x="2027" y="1411"/>
                    <a:pt x="2021" y="1416"/>
                  </a:cubicBezTo>
                  <a:cubicBezTo>
                    <a:pt x="2020" y="1410"/>
                    <a:pt x="2016" y="1414"/>
                    <a:pt x="2010" y="1408"/>
                  </a:cubicBezTo>
                  <a:cubicBezTo>
                    <a:pt x="2004" y="1406"/>
                    <a:pt x="2007" y="1402"/>
                    <a:pt x="2001" y="1399"/>
                  </a:cubicBezTo>
                  <a:cubicBezTo>
                    <a:pt x="1994" y="1395"/>
                    <a:pt x="1987" y="1391"/>
                    <a:pt x="1981" y="1386"/>
                  </a:cubicBezTo>
                  <a:cubicBezTo>
                    <a:pt x="1962" y="1367"/>
                    <a:pt x="1947" y="1348"/>
                    <a:pt x="1930" y="1329"/>
                  </a:cubicBezTo>
                  <a:close/>
                  <a:moveTo>
                    <a:pt x="2085" y="1477"/>
                  </a:moveTo>
                  <a:cubicBezTo>
                    <a:pt x="2080" y="1475"/>
                    <a:pt x="2071" y="1475"/>
                    <a:pt x="2070" y="1469"/>
                  </a:cubicBezTo>
                  <a:cubicBezTo>
                    <a:pt x="2059" y="1462"/>
                    <a:pt x="2042" y="1457"/>
                    <a:pt x="2036" y="1449"/>
                  </a:cubicBezTo>
                  <a:cubicBezTo>
                    <a:pt x="2027" y="1447"/>
                    <a:pt x="2015" y="1436"/>
                    <a:pt x="2002" y="1432"/>
                  </a:cubicBezTo>
                  <a:cubicBezTo>
                    <a:pt x="1990" y="1424"/>
                    <a:pt x="1979" y="1423"/>
                    <a:pt x="1966" y="1413"/>
                  </a:cubicBezTo>
                  <a:cubicBezTo>
                    <a:pt x="1961" y="1412"/>
                    <a:pt x="1955" y="1409"/>
                    <a:pt x="1950" y="1408"/>
                  </a:cubicBezTo>
                  <a:cubicBezTo>
                    <a:pt x="1946" y="1411"/>
                    <a:pt x="1939" y="1400"/>
                    <a:pt x="1935" y="1403"/>
                  </a:cubicBezTo>
                  <a:cubicBezTo>
                    <a:pt x="1930" y="1402"/>
                    <a:pt x="1925" y="1399"/>
                    <a:pt x="1920" y="1398"/>
                  </a:cubicBezTo>
                  <a:cubicBezTo>
                    <a:pt x="1915" y="1396"/>
                    <a:pt x="1910" y="1393"/>
                    <a:pt x="1905" y="1393"/>
                  </a:cubicBezTo>
                  <a:cubicBezTo>
                    <a:pt x="1895" y="1389"/>
                    <a:pt x="1885" y="1388"/>
                    <a:pt x="1875" y="1384"/>
                  </a:cubicBezTo>
                  <a:cubicBezTo>
                    <a:pt x="1869" y="1380"/>
                    <a:pt x="1865" y="1380"/>
                    <a:pt x="1860" y="1379"/>
                  </a:cubicBezTo>
                  <a:cubicBezTo>
                    <a:pt x="1855" y="1376"/>
                    <a:pt x="1850" y="1374"/>
                    <a:pt x="1846" y="1375"/>
                  </a:cubicBezTo>
                  <a:cubicBezTo>
                    <a:pt x="1835" y="1368"/>
                    <a:pt x="1826" y="1368"/>
                    <a:pt x="1816" y="1366"/>
                  </a:cubicBezTo>
                  <a:cubicBezTo>
                    <a:pt x="1817" y="1362"/>
                    <a:pt x="1813" y="1365"/>
                    <a:pt x="1811" y="1362"/>
                  </a:cubicBezTo>
                  <a:cubicBezTo>
                    <a:pt x="1809" y="1362"/>
                    <a:pt x="1807" y="1362"/>
                    <a:pt x="1804" y="1360"/>
                  </a:cubicBezTo>
                  <a:cubicBezTo>
                    <a:pt x="1800" y="1361"/>
                    <a:pt x="1796" y="1360"/>
                    <a:pt x="1791" y="1357"/>
                  </a:cubicBezTo>
                  <a:cubicBezTo>
                    <a:pt x="1789" y="1359"/>
                    <a:pt x="1785" y="1355"/>
                    <a:pt x="1782" y="1354"/>
                  </a:cubicBezTo>
                  <a:cubicBezTo>
                    <a:pt x="1781" y="1356"/>
                    <a:pt x="1778" y="1353"/>
                    <a:pt x="1776" y="1352"/>
                  </a:cubicBezTo>
                  <a:cubicBezTo>
                    <a:pt x="1771" y="1351"/>
                    <a:pt x="1766" y="1351"/>
                    <a:pt x="1760" y="1347"/>
                  </a:cubicBezTo>
                  <a:cubicBezTo>
                    <a:pt x="1756" y="1348"/>
                    <a:pt x="1751" y="1344"/>
                    <a:pt x="1746" y="1345"/>
                  </a:cubicBezTo>
                  <a:cubicBezTo>
                    <a:pt x="1742" y="1346"/>
                    <a:pt x="1737" y="1341"/>
                    <a:pt x="1733" y="1342"/>
                  </a:cubicBezTo>
                  <a:cubicBezTo>
                    <a:pt x="1714" y="1340"/>
                    <a:pt x="1694" y="1330"/>
                    <a:pt x="1675" y="1326"/>
                  </a:cubicBezTo>
                  <a:cubicBezTo>
                    <a:pt x="1664" y="1323"/>
                    <a:pt x="1655" y="1321"/>
                    <a:pt x="1645" y="1320"/>
                  </a:cubicBezTo>
                  <a:cubicBezTo>
                    <a:pt x="1635" y="1314"/>
                    <a:pt x="1626" y="1316"/>
                    <a:pt x="1616" y="1308"/>
                  </a:cubicBezTo>
                  <a:cubicBezTo>
                    <a:pt x="1611" y="1309"/>
                    <a:pt x="1606" y="1306"/>
                    <a:pt x="1601" y="1304"/>
                  </a:cubicBezTo>
                  <a:cubicBezTo>
                    <a:pt x="1595" y="1300"/>
                    <a:pt x="1591" y="1302"/>
                    <a:pt x="1586" y="1299"/>
                  </a:cubicBezTo>
                  <a:cubicBezTo>
                    <a:pt x="1576" y="1296"/>
                    <a:pt x="1567" y="1293"/>
                    <a:pt x="1557" y="1287"/>
                  </a:cubicBezTo>
                  <a:cubicBezTo>
                    <a:pt x="1537" y="1279"/>
                    <a:pt x="1515" y="1264"/>
                    <a:pt x="1496" y="1257"/>
                  </a:cubicBezTo>
                  <a:cubicBezTo>
                    <a:pt x="1492" y="1254"/>
                    <a:pt x="1486" y="1250"/>
                    <a:pt x="1481" y="1247"/>
                  </a:cubicBezTo>
                  <a:cubicBezTo>
                    <a:pt x="1476" y="1244"/>
                    <a:pt x="1471" y="1239"/>
                    <a:pt x="1467" y="1241"/>
                  </a:cubicBezTo>
                  <a:cubicBezTo>
                    <a:pt x="1464" y="1239"/>
                    <a:pt x="1465" y="1237"/>
                    <a:pt x="1467" y="1238"/>
                  </a:cubicBezTo>
                  <a:cubicBezTo>
                    <a:pt x="1469" y="1238"/>
                    <a:pt x="1471" y="1238"/>
                    <a:pt x="1473" y="1240"/>
                  </a:cubicBezTo>
                  <a:cubicBezTo>
                    <a:pt x="1477" y="1240"/>
                    <a:pt x="1483" y="1245"/>
                    <a:pt x="1486" y="1243"/>
                  </a:cubicBezTo>
                  <a:cubicBezTo>
                    <a:pt x="1496" y="1249"/>
                    <a:pt x="1504" y="1246"/>
                    <a:pt x="1514" y="1253"/>
                  </a:cubicBezTo>
                  <a:cubicBezTo>
                    <a:pt x="1518" y="1254"/>
                    <a:pt x="1522" y="1251"/>
                    <a:pt x="1527" y="1257"/>
                  </a:cubicBezTo>
                  <a:cubicBezTo>
                    <a:pt x="1531" y="1256"/>
                    <a:pt x="1536" y="1258"/>
                    <a:pt x="1540" y="1261"/>
                  </a:cubicBezTo>
                  <a:cubicBezTo>
                    <a:pt x="1547" y="1261"/>
                    <a:pt x="1554" y="1264"/>
                    <a:pt x="1560" y="1263"/>
                  </a:cubicBezTo>
                  <a:cubicBezTo>
                    <a:pt x="1562" y="1261"/>
                    <a:pt x="1567" y="1267"/>
                    <a:pt x="1569" y="1264"/>
                  </a:cubicBezTo>
                  <a:cubicBezTo>
                    <a:pt x="1572" y="1262"/>
                    <a:pt x="1577" y="1269"/>
                    <a:pt x="1579" y="1265"/>
                  </a:cubicBezTo>
                  <a:cubicBezTo>
                    <a:pt x="1593" y="1271"/>
                    <a:pt x="1606" y="1274"/>
                    <a:pt x="1619" y="1276"/>
                  </a:cubicBezTo>
                  <a:cubicBezTo>
                    <a:pt x="1625" y="1276"/>
                    <a:pt x="1633" y="1283"/>
                    <a:pt x="1638" y="1279"/>
                  </a:cubicBezTo>
                  <a:cubicBezTo>
                    <a:pt x="1646" y="1286"/>
                    <a:pt x="1651" y="1278"/>
                    <a:pt x="1658" y="1284"/>
                  </a:cubicBezTo>
                  <a:cubicBezTo>
                    <a:pt x="1664" y="1282"/>
                    <a:pt x="1672" y="1290"/>
                    <a:pt x="1678" y="1287"/>
                  </a:cubicBezTo>
                  <a:cubicBezTo>
                    <a:pt x="1684" y="1292"/>
                    <a:pt x="1690" y="1288"/>
                    <a:pt x="1696" y="1294"/>
                  </a:cubicBezTo>
                  <a:cubicBezTo>
                    <a:pt x="1715" y="1295"/>
                    <a:pt x="1734" y="1298"/>
                    <a:pt x="1753" y="1303"/>
                  </a:cubicBezTo>
                  <a:cubicBezTo>
                    <a:pt x="1759" y="1306"/>
                    <a:pt x="1763" y="1305"/>
                    <a:pt x="1768" y="1308"/>
                  </a:cubicBezTo>
                  <a:cubicBezTo>
                    <a:pt x="1773" y="1307"/>
                    <a:pt x="1778" y="1311"/>
                    <a:pt x="1783" y="1309"/>
                  </a:cubicBezTo>
                  <a:cubicBezTo>
                    <a:pt x="1793" y="1313"/>
                    <a:pt x="1802" y="1316"/>
                    <a:pt x="1811" y="1315"/>
                  </a:cubicBezTo>
                  <a:cubicBezTo>
                    <a:pt x="1821" y="1326"/>
                    <a:pt x="1833" y="1323"/>
                    <a:pt x="1848" y="1334"/>
                  </a:cubicBezTo>
                  <a:cubicBezTo>
                    <a:pt x="1852" y="1335"/>
                    <a:pt x="1852" y="1330"/>
                    <a:pt x="1854" y="1336"/>
                  </a:cubicBezTo>
                  <a:cubicBezTo>
                    <a:pt x="1857" y="1336"/>
                    <a:pt x="1860" y="1337"/>
                    <a:pt x="1863" y="1339"/>
                  </a:cubicBezTo>
                  <a:cubicBezTo>
                    <a:pt x="1868" y="1340"/>
                    <a:pt x="1870" y="1345"/>
                    <a:pt x="1878" y="1344"/>
                  </a:cubicBezTo>
                  <a:cubicBezTo>
                    <a:pt x="1900" y="1360"/>
                    <a:pt x="1920" y="1367"/>
                    <a:pt x="1941" y="1378"/>
                  </a:cubicBezTo>
                  <a:cubicBezTo>
                    <a:pt x="1955" y="1388"/>
                    <a:pt x="1969" y="1397"/>
                    <a:pt x="1983" y="1406"/>
                  </a:cubicBezTo>
                  <a:cubicBezTo>
                    <a:pt x="1990" y="1411"/>
                    <a:pt x="1995" y="1410"/>
                    <a:pt x="2002" y="1416"/>
                  </a:cubicBezTo>
                  <a:cubicBezTo>
                    <a:pt x="2007" y="1419"/>
                    <a:pt x="2009" y="1421"/>
                    <a:pt x="2010" y="1424"/>
                  </a:cubicBezTo>
                  <a:cubicBezTo>
                    <a:pt x="2013" y="1424"/>
                    <a:pt x="2017" y="1425"/>
                    <a:pt x="2016" y="1428"/>
                  </a:cubicBezTo>
                  <a:cubicBezTo>
                    <a:pt x="2022" y="1432"/>
                    <a:pt x="2026" y="1427"/>
                    <a:pt x="2033" y="1434"/>
                  </a:cubicBezTo>
                  <a:cubicBezTo>
                    <a:pt x="2045" y="1442"/>
                    <a:pt x="2058" y="1451"/>
                    <a:pt x="2071" y="1459"/>
                  </a:cubicBezTo>
                  <a:cubicBezTo>
                    <a:pt x="2083" y="1464"/>
                    <a:pt x="2089" y="1473"/>
                    <a:pt x="2103" y="1481"/>
                  </a:cubicBezTo>
                  <a:cubicBezTo>
                    <a:pt x="2098" y="1483"/>
                    <a:pt x="2091" y="1476"/>
                    <a:pt x="2085" y="1477"/>
                  </a:cubicBezTo>
                  <a:close/>
                  <a:moveTo>
                    <a:pt x="2103" y="1489"/>
                  </a:moveTo>
                  <a:cubicBezTo>
                    <a:pt x="2101" y="1479"/>
                    <a:pt x="2115" y="1487"/>
                    <a:pt x="2120" y="1492"/>
                  </a:cubicBezTo>
                  <a:cubicBezTo>
                    <a:pt x="2115" y="1495"/>
                    <a:pt x="2108" y="1486"/>
                    <a:pt x="2103" y="1489"/>
                  </a:cubicBezTo>
                  <a:close/>
                  <a:moveTo>
                    <a:pt x="2129" y="1501"/>
                  </a:moveTo>
                  <a:cubicBezTo>
                    <a:pt x="2127" y="1499"/>
                    <a:pt x="2125" y="1498"/>
                    <a:pt x="2122" y="1496"/>
                  </a:cubicBezTo>
                  <a:cubicBezTo>
                    <a:pt x="2120" y="1493"/>
                    <a:pt x="2123" y="1494"/>
                    <a:pt x="2125" y="1495"/>
                  </a:cubicBezTo>
                  <a:cubicBezTo>
                    <a:pt x="2128" y="1497"/>
                    <a:pt x="2130" y="1499"/>
                    <a:pt x="2132" y="1500"/>
                  </a:cubicBezTo>
                  <a:cubicBezTo>
                    <a:pt x="2135" y="1503"/>
                    <a:pt x="2131" y="1502"/>
                    <a:pt x="2129" y="1501"/>
                  </a:cubicBezTo>
                  <a:close/>
                  <a:moveTo>
                    <a:pt x="1896" y="1675"/>
                  </a:moveTo>
                  <a:cubicBezTo>
                    <a:pt x="1900" y="1674"/>
                    <a:pt x="1904" y="1671"/>
                    <a:pt x="1909" y="1674"/>
                  </a:cubicBezTo>
                  <a:cubicBezTo>
                    <a:pt x="1905" y="1676"/>
                    <a:pt x="1901" y="1679"/>
                    <a:pt x="1896" y="1675"/>
                  </a:cubicBezTo>
                  <a:close/>
                  <a:moveTo>
                    <a:pt x="1925" y="1674"/>
                  </a:moveTo>
                  <a:cubicBezTo>
                    <a:pt x="1921" y="1676"/>
                    <a:pt x="1917" y="1673"/>
                    <a:pt x="1913" y="1676"/>
                  </a:cubicBezTo>
                  <a:cubicBezTo>
                    <a:pt x="1909" y="1672"/>
                    <a:pt x="1920" y="1675"/>
                    <a:pt x="1922" y="1672"/>
                  </a:cubicBezTo>
                  <a:cubicBezTo>
                    <a:pt x="1926" y="1672"/>
                    <a:pt x="1930" y="1671"/>
                    <a:pt x="1934" y="1669"/>
                  </a:cubicBezTo>
                  <a:cubicBezTo>
                    <a:pt x="1938" y="1674"/>
                    <a:pt x="1928" y="1675"/>
                    <a:pt x="1925" y="1674"/>
                  </a:cubicBezTo>
                  <a:close/>
                  <a:moveTo>
                    <a:pt x="2338" y="1593"/>
                  </a:moveTo>
                  <a:cubicBezTo>
                    <a:pt x="2325" y="1584"/>
                    <a:pt x="2325" y="1572"/>
                    <a:pt x="2313" y="1563"/>
                  </a:cubicBezTo>
                  <a:cubicBezTo>
                    <a:pt x="2315" y="1557"/>
                    <a:pt x="2306" y="1553"/>
                    <a:pt x="2305" y="1547"/>
                  </a:cubicBezTo>
                  <a:cubicBezTo>
                    <a:pt x="2310" y="1543"/>
                    <a:pt x="2296" y="1543"/>
                    <a:pt x="2301" y="1539"/>
                  </a:cubicBezTo>
                  <a:cubicBezTo>
                    <a:pt x="2300" y="1536"/>
                    <a:pt x="2298" y="1534"/>
                    <a:pt x="2295" y="1532"/>
                  </a:cubicBezTo>
                  <a:cubicBezTo>
                    <a:pt x="2294" y="1527"/>
                    <a:pt x="2289" y="1522"/>
                    <a:pt x="2287" y="1517"/>
                  </a:cubicBezTo>
                  <a:cubicBezTo>
                    <a:pt x="2279" y="1515"/>
                    <a:pt x="2289" y="1510"/>
                    <a:pt x="2282" y="1508"/>
                  </a:cubicBezTo>
                  <a:cubicBezTo>
                    <a:pt x="2280" y="1506"/>
                    <a:pt x="2281" y="1503"/>
                    <a:pt x="2279" y="1501"/>
                  </a:cubicBezTo>
                  <a:cubicBezTo>
                    <a:pt x="2267" y="1480"/>
                    <a:pt x="2264" y="1458"/>
                    <a:pt x="2253" y="1437"/>
                  </a:cubicBezTo>
                  <a:cubicBezTo>
                    <a:pt x="2257" y="1430"/>
                    <a:pt x="2246" y="1427"/>
                    <a:pt x="2252" y="1420"/>
                  </a:cubicBezTo>
                  <a:cubicBezTo>
                    <a:pt x="2246" y="1418"/>
                    <a:pt x="2250" y="1414"/>
                    <a:pt x="2247" y="1411"/>
                  </a:cubicBezTo>
                  <a:cubicBezTo>
                    <a:pt x="2247" y="1409"/>
                    <a:pt x="2244" y="1407"/>
                    <a:pt x="2247" y="1403"/>
                  </a:cubicBezTo>
                  <a:cubicBezTo>
                    <a:pt x="2242" y="1393"/>
                    <a:pt x="2239" y="1383"/>
                    <a:pt x="2239" y="1372"/>
                  </a:cubicBezTo>
                  <a:cubicBezTo>
                    <a:pt x="2234" y="1362"/>
                    <a:pt x="2234" y="1350"/>
                    <a:pt x="2232" y="1339"/>
                  </a:cubicBezTo>
                  <a:cubicBezTo>
                    <a:pt x="2227" y="1334"/>
                    <a:pt x="2230" y="1328"/>
                    <a:pt x="2227" y="1322"/>
                  </a:cubicBezTo>
                  <a:cubicBezTo>
                    <a:pt x="2230" y="1316"/>
                    <a:pt x="2222" y="1312"/>
                    <a:pt x="2225" y="1306"/>
                  </a:cubicBezTo>
                  <a:cubicBezTo>
                    <a:pt x="2221" y="1301"/>
                    <a:pt x="2226" y="1294"/>
                    <a:pt x="2221" y="1289"/>
                  </a:cubicBezTo>
                  <a:cubicBezTo>
                    <a:pt x="2224" y="1283"/>
                    <a:pt x="2218" y="1278"/>
                    <a:pt x="2222" y="1272"/>
                  </a:cubicBezTo>
                  <a:cubicBezTo>
                    <a:pt x="2220" y="1266"/>
                    <a:pt x="2216" y="1261"/>
                    <a:pt x="2220" y="1255"/>
                  </a:cubicBezTo>
                  <a:cubicBezTo>
                    <a:pt x="2218" y="1250"/>
                    <a:pt x="2217" y="1245"/>
                    <a:pt x="2217" y="1240"/>
                  </a:cubicBezTo>
                  <a:cubicBezTo>
                    <a:pt x="2218" y="1228"/>
                    <a:pt x="2210" y="1218"/>
                    <a:pt x="2213" y="1206"/>
                  </a:cubicBezTo>
                  <a:cubicBezTo>
                    <a:pt x="2210" y="1195"/>
                    <a:pt x="2211" y="1183"/>
                    <a:pt x="2210" y="1172"/>
                  </a:cubicBezTo>
                  <a:cubicBezTo>
                    <a:pt x="2208" y="1150"/>
                    <a:pt x="2203" y="1128"/>
                    <a:pt x="2204" y="1105"/>
                  </a:cubicBezTo>
                  <a:cubicBezTo>
                    <a:pt x="2202" y="1103"/>
                    <a:pt x="2203" y="1100"/>
                    <a:pt x="2201" y="1098"/>
                  </a:cubicBezTo>
                  <a:cubicBezTo>
                    <a:pt x="2206" y="1094"/>
                    <a:pt x="2207" y="1104"/>
                    <a:pt x="2206" y="1107"/>
                  </a:cubicBezTo>
                  <a:cubicBezTo>
                    <a:pt x="2212" y="1110"/>
                    <a:pt x="2208" y="1115"/>
                    <a:pt x="2211" y="1118"/>
                  </a:cubicBezTo>
                  <a:cubicBezTo>
                    <a:pt x="2211" y="1120"/>
                    <a:pt x="2211" y="1122"/>
                    <a:pt x="2213" y="1124"/>
                  </a:cubicBezTo>
                  <a:cubicBezTo>
                    <a:pt x="2214" y="1126"/>
                    <a:pt x="2211" y="1129"/>
                    <a:pt x="2214" y="1130"/>
                  </a:cubicBezTo>
                  <a:cubicBezTo>
                    <a:pt x="2216" y="1134"/>
                    <a:pt x="2217" y="1138"/>
                    <a:pt x="2216" y="1142"/>
                  </a:cubicBezTo>
                  <a:cubicBezTo>
                    <a:pt x="2224" y="1157"/>
                    <a:pt x="2224" y="1173"/>
                    <a:pt x="2230" y="1188"/>
                  </a:cubicBezTo>
                  <a:cubicBezTo>
                    <a:pt x="2230" y="1194"/>
                    <a:pt x="2231" y="1199"/>
                    <a:pt x="2230" y="1204"/>
                  </a:cubicBezTo>
                  <a:cubicBezTo>
                    <a:pt x="2231" y="1208"/>
                    <a:pt x="2233" y="1213"/>
                    <a:pt x="2231" y="1218"/>
                  </a:cubicBezTo>
                  <a:cubicBezTo>
                    <a:pt x="2235" y="1222"/>
                    <a:pt x="2233" y="1228"/>
                    <a:pt x="2235" y="1233"/>
                  </a:cubicBezTo>
                  <a:cubicBezTo>
                    <a:pt x="2238" y="1237"/>
                    <a:pt x="2235" y="1242"/>
                    <a:pt x="2236" y="1247"/>
                  </a:cubicBezTo>
                  <a:cubicBezTo>
                    <a:pt x="2238" y="1252"/>
                    <a:pt x="2239" y="1257"/>
                    <a:pt x="2239" y="1262"/>
                  </a:cubicBezTo>
                  <a:cubicBezTo>
                    <a:pt x="2245" y="1265"/>
                    <a:pt x="2238" y="1272"/>
                    <a:pt x="2243" y="1275"/>
                  </a:cubicBezTo>
                  <a:cubicBezTo>
                    <a:pt x="2243" y="1285"/>
                    <a:pt x="2248" y="1294"/>
                    <a:pt x="2250" y="1304"/>
                  </a:cubicBezTo>
                  <a:cubicBezTo>
                    <a:pt x="2254" y="1308"/>
                    <a:pt x="2253" y="1314"/>
                    <a:pt x="2253" y="1319"/>
                  </a:cubicBezTo>
                  <a:cubicBezTo>
                    <a:pt x="2257" y="1323"/>
                    <a:pt x="2254" y="1328"/>
                    <a:pt x="2258" y="1332"/>
                  </a:cubicBezTo>
                  <a:cubicBezTo>
                    <a:pt x="2257" y="1342"/>
                    <a:pt x="2262" y="1351"/>
                    <a:pt x="2262" y="1361"/>
                  </a:cubicBezTo>
                  <a:cubicBezTo>
                    <a:pt x="2264" y="1363"/>
                    <a:pt x="2264" y="1366"/>
                    <a:pt x="2262" y="1369"/>
                  </a:cubicBezTo>
                  <a:cubicBezTo>
                    <a:pt x="2262" y="1372"/>
                    <a:pt x="2266" y="1373"/>
                    <a:pt x="2265" y="1376"/>
                  </a:cubicBezTo>
                  <a:cubicBezTo>
                    <a:pt x="2265" y="1381"/>
                    <a:pt x="2269" y="1385"/>
                    <a:pt x="2269" y="1390"/>
                  </a:cubicBezTo>
                  <a:cubicBezTo>
                    <a:pt x="2267" y="1391"/>
                    <a:pt x="2271" y="1392"/>
                    <a:pt x="2272" y="1394"/>
                  </a:cubicBezTo>
                  <a:cubicBezTo>
                    <a:pt x="2272" y="1395"/>
                    <a:pt x="2269" y="1396"/>
                    <a:pt x="2269" y="1397"/>
                  </a:cubicBezTo>
                  <a:cubicBezTo>
                    <a:pt x="2270" y="1400"/>
                    <a:pt x="2275" y="1401"/>
                    <a:pt x="2272" y="1405"/>
                  </a:cubicBezTo>
                  <a:cubicBezTo>
                    <a:pt x="2277" y="1408"/>
                    <a:pt x="2269" y="1415"/>
                    <a:pt x="2276" y="1418"/>
                  </a:cubicBezTo>
                  <a:cubicBezTo>
                    <a:pt x="2272" y="1424"/>
                    <a:pt x="2280" y="1428"/>
                    <a:pt x="2279" y="1433"/>
                  </a:cubicBezTo>
                  <a:cubicBezTo>
                    <a:pt x="2280" y="1438"/>
                    <a:pt x="2278" y="1443"/>
                    <a:pt x="2284" y="1446"/>
                  </a:cubicBezTo>
                  <a:cubicBezTo>
                    <a:pt x="2285" y="1456"/>
                    <a:pt x="2288" y="1465"/>
                    <a:pt x="2294" y="1474"/>
                  </a:cubicBezTo>
                  <a:cubicBezTo>
                    <a:pt x="2293" y="1484"/>
                    <a:pt x="2303" y="1492"/>
                    <a:pt x="2301" y="1503"/>
                  </a:cubicBezTo>
                  <a:cubicBezTo>
                    <a:pt x="2307" y="1511"/>
                    <a:pt x="2307" y="1521"/>
                    <a:pt x="2315" y="1530"/>
                  </a:cubicBezTo>
                  <a:cubicBezTo>
                    <a:pt x="2320" y="1549"/>
                    <a:pt x="2331" y="1566"/>
                    <a:pt x="2344" y="1584"/>
                  </a:cubicBezTo>
                  <a:cubicBezTo>
                    <a:pt x="2345" y="1589"/>
                    <a:pt x="2353" y="1592"/>
                    <a:pt x="2353" y="1597"/>
                  </a:cubicBezTo>
                  <a:cubicBezTo>
                    <a:pt x="2356" y="1602"/>
                    <a:pt x="2358" y="1606"/>
                    <a:pt x="2364" y="1610"/>
                  </a:cubicBezTo>
                  <a:cubicBezTo>
                    <a:pt x="2370" y="1618"/>
                    <a:pt x="2377" y="1626"/>
                    <a:pt x="2384" y="1634"/>
                  </a:cubicBezTo>
                  <a:cubicBezTo>
                    <a:pt x="2380" y="1636"/>
                    <a:pt x="2375" y="1631"/>
                    <a:pt x="2371" y="1630"/>
                  </a:cubicBezTo>
                  <a:cubicBezTo>
                    <a:pt x="2366" y="1625"/>
                    <a:pt x="2362" y="1626"/>
                    <a:pt x="2357" y="1623"/>
                  </a:cubicBezTo>
                  <a:cubicBezTo>
                    <a:pt x="2352" y="1619"/>
                    <a:pt x="2350" y="1613"/>
                    <a:pt x="2346" y="1608"/>
                  </a:cubicBezTo>
                  <a:cubicBezTo>
                    <a:pt x="2346" y="1603"/>
                    <a:pt x="2338" y="1598"/>
                    <a:pt x="2338" y="1593"/>
                  </a:cubicBezTo>
                  <a:close/>
                  <a:moveTo>
                    <a:pt x="2312" y="1609"/>
                  </a:moveTo>
                  <a:cubicBezTo>
                    <a:pt x="2314" y="1613"/>
                    <a:pt x="2309" y="1610"/>
                    <a:pt x="2307" y="1608"/>
                  </a:cubicBezTo>
                  <a:cubicBezTo>
                    <a:pt x="2304" y="1605"/>
                    <a:pt x="2309" y="1607"/>
                    <a:pt x="2312" y="1609"/>
                  </a:cubicBezTo>
                  <a:close/>
                  <a:moveTo>
                    <a:pt x="2283" y="1582"/>
                  </a:moveTo>
                  <a:cubicBezTo>
                    <a:pt x="2279" y="1585"/>
                    <a:pt x="2273" y="1577"/>
                    <a:pt x="2269" y="1575"/>
                  </a:cubicBezTo>
                  <a:cubicBezTo>
                    <a:pt x="2259" y="1571"/>
                    <a:pt x="2267" y="1563"/>
                    <a:pt x="2259" y="1558"/>
                  </a:cubicBezTo>
                  <a:cubicBezTo>
                    <a:pt x="2261" y="1552"/>
                    <a:pt x="2248" y="1549"/>
                    <a:pt x="2251" y="1543"/>
                  </a:cubicBezTo>
                  <a:cubicBezTo>
                    <a:pt x="2243" y="1538"/>
                    <a:pt x="2248" y="1531"/>
                    <a:pt x="2241" y="1526"/>
                  </a:cubicBezTo>
                  <a:cubicBezTo>
                    <a:pt x="2242" y="1520"/>
                    <a:pt x="2235" y="1515"/>
                    <a:pt x="2237" y="1509"/>
                  </a:cubicBezTo>
                  <a:cubicBezTo>
                    <a:pt x="2228" y="1506"/>
                    <a:pt x="2230" y="1500"/>
                    <a:pt x="2224" y="1496"/>
                  </a:cubicBezTo>
                  <a:cubicBezTo>
                    <a:pt x="2223" y="1486"/>
                    <a:pt x="2216" y="1477"/>
                    <a:pt x="2215" y="1466"/>
                  </a:cubicBezTo>
                  <a:cubicBezTo>
                    <a:pt x="2209" y="1458"/>
                    <a:pt x="2209" y="1448"/>
                    <a:pt x="2202" y="1439"/>
                  </a:cubicBezTo>
                  <a:cubicBezTo>
                    <a:pt x="2202" y="1421"/>
                    <a:pt x="2194" y="1405"/>
                    <a:pt x="2192" y="1388"/>
                  </a:cubicBezTo>
                  <a:cubicBezTo>
                    <a:pt x="2190" y="1379"/>
                    <a:pt x="2188" y="1371"/>
                    <a:pt x="2188" y="1362"/>
                  </a:cubicBezTo>
                  <a:cubicBezTo>
                    <a:pt x="2185" y="1354"/>
                    <a:pt x="2184" y="1346"/>
                    <a:pt x="2183" y="1338"/>
                  </a:cubicBezTo>
                  <a:cubicBezTo>
                    <a:pt x="2180" y="1320"/>
                    <a:pt x="2177" y="1303"/>
                    <a:pt x="2179" y="1285"/>
                  </a:cubicBezTo>
                  <a:cubicBezTo>
                    <a:pt x="2176" y="1281"/>
                    <a:pt x="2179" y="1276"/>
                    <a:pt x="2178" y="1271"/>
                  </a:cubicBezTo>
                  <a:cubicBezTo>
                    <a:pt x="2180" y="1266"/>
                    <a:pt x="2174" y="1264"/>
                    <a:pt x="2178" y="1258"/>
                  </a:cubicBezTo>
                  <a:cubicBezTo>
                    <a:pt x="2177" y="1254"/>
                    <a:pt x="2176" y="1250"/>
                    <a:pt x="2176" y="1246"/>
                  </a:cubicBezTo>
                  <a:cubicBezTo>
                    <a:pt x="2181" y="1241"/>
                    <a:pt x="2174" y="1238"/>
                    <a:pt x="2176" y="1234"/>
                  </a:cubicBezTo>
                  <a:cubicBezTo>
                    <a:pt x="2179" y="1229"/>
                    <a:pt x="2171" y="1226"/>
                    <a:pt x="2174" y="1221"/>
                  </a:cubicBezTo>
                  <a:cubicBezTo>
                    <a:pt x="2175" y="1219"/>
                    <a:pt x="2171" y="1218"/>
                    <a:pt x="2173" y="1215"/>
                  </a:cubicBezTo>
                  <a:cubicBezTo>
                    <a:pt x="2174" y="1214"/>
                    <a:pt x="2172" y="1213"/>
                    <a:pt x="2170" y="1211"/>
                  </a:cubicBezTo>
                  <a:cubicBezTo>
                    <a:pt x="2174" y="1196"/>
                    <a:pt x="2170" y="1183"/>
                    <a:pt x="2170" y="1169"/>
                  </a:cubicBezTo>
                  <a:cubicBezTo>
                    <a:pt x="2170" y="1162"/>
                    <a:pt x="2170" y="1154"/>
                    <a:pt x="2169" y="1147"/>
                  </a:cubicBezTo>
                  <a:cubicBezTo>
                    <a:pt x="2170" y="1143"/>
                    <a:pt x="2173" y="1139"/>
                    <a:pt x="2168" y="1136"/>
                  </a:cubicBezTo>
                  <a:cubicBezTo>
                    <a:pt x="2173" y="1132"/>
                    <a:pt x="2167" y="1130"/>
                    <a:pt x="2169" y="1127"/>
                  </a:cubicBezTo>
                  <a:cubicBezTo>
                    <a:pt x="2165" y="1120"/>
                    <a:pt x="2170" y="1112"/>
                    <a:pt x="2168" y="1105"/>
                  </a:cubicBezTo>
                  <a:cubicBezTo>
                    <a:pt x="2169" y="1098"/>
                    <a:pt x="2165" y="1092"/>
                    <a:pt x="2169" y="1084"/>
                  </a:cubicBezTo>
                  <a:cubicBezTo>
                    <a:pt x="2163" y="1082"/>
                    <a:pt x="2172" y="1076"/>
                    <a:pt x="2165" y="1074"/>
                  </a:cubicBezTo>
                  <a:cubicBezTo>
                    <a:pt x="2168" y="1070"/>
                    <a:pt x="2166" y="1066"/>
                    <a:pt x="2164" y="1063"/>
                  </a:cubicBezTo>
                  <a:cubicBezTo>
                    <a:pt x="2166" y="1056"/>
                    <a:pt x="2165" y="1049"/>
                    <a:pt x="2162" y="1043"/>
                  </a:cubicBezTo>
                  <a:cubicBezTo>
                    <a:pt x="2166" y="1039"/>
                    <a:pt x="2163" y="1048"/>
                    <a:pt x="2166" y="1049"/>
                  </a:cubicBezTo>
                  <a:cubicBezTo>
                    <a:pt x="2165" y="1052"/>
                    <a:pt x="2166" y="1055"/>
                    <a:pt x="2168" y="1058"/>
                  </a:cubicBezTo>
                  <a:cubicBezTo>
                    <a:pt x="2168" y="1063"/>
                    <a:pt x="2172" y="1068"/>
                    <a:pt x="2170" y="1075"/>
                  </a:cubicBezTo>
                  <a:cubicBezTo>
                    <a:pt x="2173" y="1086"/>
                    <a:pt x="2173" y="1098"/>
                    <a:pt x="2175" y="1110"/>
                  </a:cubicBezTo>
                  <a:cubicBezTo>
                    <a:pt x="2174" y="1122"/>
                    <a:pt x="2176" y="1134"/>
                    <a:pt x="2178" y="1145"/>
                  </a:cubicBezTo>
                  <a:cubicBezTo>
                    <a:pt x="2178" y="1149"/>
                    <a:pt x="2179" y="1151"/>
                    <a:pt x="2179" y="1154"/>
                  </a:cubicBezTo>
                  <a:cubicBezTo>
                    <a:pt x="2180" y="1156"/>
                    <a:pt x="2181" y="1160"/>
                    <a:pt x="2179" y="1162"/>
                  </a:cubicBezTo>
                  <a:cubicBezTo>
                    <a:pt x="2178" y="1165"/>
                    <a:pt x="2182" y="1175"/>
                    <a:pt x="2180" y="1181"/>
                  </a:cubicBezTo>
                  <a:cubicBezTo>
                    <a:pt x="2183" y="1192"/>
                    <a:pt x="2179" y="1205"/>
                    <a:pt x="2183" y="1217"/>
                  </a:cubicBezTo>
                  <a:cubicBezTo>
                    <a:pt x="2181" y="1229"/>
                    <a:pt x="2184" y="1240"/>
                    <a:pt x="2185" y="1252"/>
                  </a:cubicBezTo>
                  <a:cubicBezTo>
                    <a:pt x="2184" y="1259"/>
                    <a:pt x="2186" y="1265"/>
                    <a:pt x="2186" y="1271"/>
                  </a:cubicBezTo>
                  <a:cubicBezTo>
                    <a:pt x="2184" y="1273"/>
                    <a:pt x="2187" y="1274"/>
                    <a:pt x="2188" y="1275"/>
                  </a:cubicBezTo>
                  <a:cubicBezTo>
                    <a:pt x="2186" y="1277"/>
                    <a:pt x="2186" y="1279"/>
                    <a:pt x="2187" y="1280"/>
                  </a:cubicBezTo>
                  <a:cubicBezTo>
                    <a:pt x="2185" y="1283"/>
                    <a:pt x="2186" y="1286"/>
                    <a:pt x="2187" y="1288"/>
                  </a:cubicBezTo>
                  <a:cubicBezTo>
                    <a:pt x="2185" y="1300"/>
                    <a:pt x="2190" y="1311"/>
                    <a:pt x="2188" y="1322"/>
                  </a:cubicBezTo>
                  <a:cubicBezTo>
                    <a:pt x="2193" y="1325"/>
                    <a:pt x="2187" y="1329"/>
                    <a:pt x="2190" y="1332"/>
                  </a:cubicBezTo>
                  <a:cubicBezTo>
                    <a:pt x="2194" y="1334"/>
                    <a:pt x="2188" y="1338"/>
                    <a:pt x="2192" y="1341"/>
                  </a:cubicBezTo>
                  <a:cubicBezTo>
                    <a:pt x="2190" y="1347"/>
                    <a:pt x="2195" y="1352"/>
                    <a:pt x="2193" y="1358"/>
                  </a:cubicBezTo>
                  <a:cubicBezTo>
                    <a:pt x="2196" y="1363"/>
                    <a:pt x="2197" y="1369"/>
                    <a:pt x="2197" y="1376"/>
                  </a:cubicBezTo>
                  <a:cubicBezTo>
                    <a:pt x="2198" y="1379"/>
                    <a:pt x="2198" y="1382"/>
                    <a:pt x="2199" y="1385"/>
                  </a:cubicBezTo>
                  <a:cubicBezTo>
                    <a:pt x="2200" y="1387"/>
                    <a:pt x="2198" y="1390"/>
                    <a:pt x="2202" y="1392"/>
                  </a:cubicBezTo>
                  <a:cubicBezTo>
                    <a:pt x="2201" y="1398"/>
                    <a:pt x="2202" y="1404"/>
                    <a:pt x="2206" y="1410"/>
                  </a:cubicBezTo>
                  <a:cubicBezTo>
                    <a:pt x="2204" y="1414"/>
                    <a:pt x="2211" y="1415"/>
                    <a:pt x="2207" y="1419"/>
                  </a:cubicBezTo>
                  <a:cubicBezTo>
                    <a:pt x="2207" y="1422"/>
                    <a:pt x="2207" y="1424"/>
                    <a:pt x="2210" y="1426"/>
                  </a:cubicBezTo>
                  <a:cubicBezTo>
                    <a:pt x="2211" y="1433"/>
                    <a:pt x="2217" y="1438"/>
                    <a:pt x="2214" y="1445"/>
                  </a:cubicBezTo>
                  <a:cubicBezTo>
                    <a:pt x="2220" y="1449"/>
                    <a:pt x="2219" y="1455"/>
                    <a:pt x="2222" y="1460"/>
                  </a:cubicBezTo>
                  <a:cubicBezTo>
                    <a:pt x="2224" y="1466"/>
                    <a:pt x="2227" y="1472"/>
                    <a:pt x="2229" y="1478"/>
                  </a:cubicBezTo>
                  <a:cubicBezTo>
                    <a:pt x="2234" y="1483"/>
                    <a:pt x="2233" y="1489"/>
                    <a:pt x="2237" y="1494"/>
                  </a:cubicBezTo>
                  <a:cubicBezTo>
                    <a:pt x="2242" y="1499"/>
                    <a:pt x="2237" y="1506"/>
                    <a:pt x="2246" y="1510"/>
                  </a:cubicBezTo>
                  <a:cubicBezTo>
                    <a:pt x="2247" y="1516"/>
                    <a:pt x="2252" y="1521"/>
                    <a:pt x="2254" y="1526"/>
                  </a:cubicBezTo>
                  <a:cubicBezTo>
                    <a:pt x="2263" y="1536"/>
                    <a:pt x="2266" y="1548"/>
                    <a:pt x="2275" y="1558"/>
                  </a:cubicBezTo>
                  <a:cubicBezTo>
                    <a:pt x="2283" y="1568"/>
                    <a:pt x="2287" y="1579"/>
                    <a:pt x="2296" y="1588"/>
                  </a:cubicBezTo>
                  <a:cubicBezTo>
                    <a:pt x="2293" y="1592"/>
                    <a:pt x="2287" y="1583"/>
                    <a:pt x="2283" y="1582"/>
                  </a:cubicBezTo>
                  <a:close/>
                  <a:moveTo>
                    <a:pt x="1740" y="1574"/>
                  </a:moveTo>
                  <a:cubicBezTo>
                    <a:pt x="1744" y="1570"/>
                    <a:pt x="1750" y="1576"/>
                    <a:pt x="1754" y="1573"/>
                  </a:cubicBezTo>
                  <a:cubicBezTo>
                    <a:pt x="1756" y="1578"/>
                    <a:pt x="1744" y="1577"/>
                    <a:pt x="1740" y="1574"/>
                  </a:cubicBezTo>
                  <a:close/>
                  <a:moveTo>
                    <a:pt x="2122" y="1606"/>
                  </a:moveTo>
                  <a:cubicBezTo>
                    <a:pt x="2120" y="1606"/>
                    <a:pt x="2118" y="1606"/>
                    <a:pt x="2116" y="1604"/>
                  </a:cubicBezTo>
                  <a:cubicBezTo>
                    <a:pt x="2112" y="1609"/>
                    <a:pt x="2107" y="1602"/>
                    <a:pt x="2104" y="1607"/>
                  </a:cubicBezTo>
                  <a:cubicBezTo>
                    <a:pt x="2095" y="1605"/>
                    <a:pt x="2086" y="1605"/>
                    <a:pt x="2078" y="1606"/>
                  </a:cubicBezTo>
                  <a:cubicBezTo>
                    <a:pt x="2076" y="1602"/>
                    <a:pt x="2080" y="1601"/>
                    <a:pt x="2082" y="1603"/>
                  </a:cubicBezTo>
                  <a:cubicBezTo>
                    <a:pt x="2085" y="1601"/>
                    <a:pt x="2087" y="1602"/>
                    <a:pt x="2090" y="1600"/>
                  </a:cubicBezTo>
                  <a:cubicBezTo>
                    <a:pt x="2103" y="1604"/>
                    <a:pt x="2114" y="1601"/>
                    <a:pt x="2127" y="1604"/>
                  </a:cubicBezTo>
                  <a:cubicBezTo>
                    <a:pt x="2129" y="1608"/>
                    <a:pt x="2124" y="1603"/>
                    <a:pt x="2122" y="1606"/>
                  </a:cubicBezTo>
                  <a:close/>
                  <a:moveTo>
                    <a:pt x="2163" y="1612"/>
                  </a:moveTo>
                  <a:cubicBezTo>
                    <a:pt x="2155" y="1605"/>
                    <a:pt x="2150" y="1613"/>
                    <a:pt x="2143" y="1607"/>
                  </a:cubicBezTo>
                  <a:cubicBezTo>
                    <a:pt x="2149" y="1604"/>
                    <a:pt x="2157" y="1610"/>
                    <a:pt x="2163" y="1607"/>
                  </a:cubicBezTo>
                  <a:cubicBezTo>
                    <a:pt x="2170" y="1609"/>
                    <a:pt x="2176" y="1607"/>
                    <a:pt x="2183" y="1610"/>
                  </a:cubicBezTo>
                  <a:cubicBezTo>
                    <a:pt x="2177" y="1614"/>
                    <a:pt x="2169" y="1607"/>
                    <a:pt x="2163" y="1612"/>
                  </a:cubicBezTo>
                  <a:close/>
                  <a:moveTo>
                    <a:pt x="2136" y="1597"/>
                  </a:moveTo>
                  <a:cubicBezTo>
                    <a:pt x="2121" y="1593"/>
                    <a:pt x="2108" y="1597"/>
                    <a:pt x="2093" y="1592"/>
                  </a:cubicBezTo>
                  <a:cubicBezTo>
                    <a:pt x="2086" y="1594"/>
                    <a:pt x="2079" y="1593"/>
                    <a:pt x="2072" y="1591"/>
                  </a:cubicBezTo>
                  <a:cubicBezTo>
                    <a:pt x="2065" y="1592"/>
                    <a:pt x="2058" y="1591"/>
                    <a:pt x="2052" y="1590"/>
                  </a:cubicBezTo>
                  <a:cubicBezTo>
                    <a:pt x="2045" y="1594"/>
                    <a:pt x="2037" y="1586"/>
                    <a:pt x="2031" y="1590"/>
                  </a:cubicBezTo>
                  <a:cubicBezTo>
                    <a:pt x="2024" y="1587"/>
                    <a:pt x="2017" y="1589"/>
                    <a:pt x="2010" y="1589"/>
                  </a:cubicBezTo>
                  <a:cubicBezTo>
                    <a:pt x="2003" y="1584"/>
                    <a:pt x="1997" y="1591"/>
                    <a:pt x="1989" y="1586"/>
                  </a:cubicBezTo>
                  <a:cubicBezTo>
                    <a:pt x="1983" y="1587"/>
                    <a:pt x="1975" y="1581"/>
                    <a:pt x="1968" y="1582"/>
                  </a:cubicBezTo>
                  <a:cubicBezTo>
                    <a:pt x="1960" y="1582"/>
                    <a:pt x="1951" y="1580"/>
                    <a:pt x="1943" y="1581"/>
                  </a:cubicBezTo>
                  <a:cubicBezTo>
                    <a:pt x="1935" y="1583"/>
                    <a:pt x="1925" y="1578"/>
                    <a:pt x="1917" y="1580"/>
                  </a:cubicBezTo>
                  <a:cubicBezTo>
                    <a:pt x="1908" y="1577"/>
                    <a:pt x="1900" y="1579"/>
                    <a:pt x="1892" y="1578"/>
                  </a:cubicBezTo>
                  <a:cubicBezTo>
                    <a:pt x="1883" y="1578"/>
                    <a:pt x="1875" y="1578"/>
                    <a:pt x="1866" y="1577"/>
                  </a:cubicBezTo>
                  <a:cubicBezTo>
                    <a:pt x="1859" y="1580"/>
                    <a:pt x="1849" y="1576"/>
                    <a:pt x="1842" y="1579"/>
                  </a:cubicBezTo>
                  <a:cubicBezTo>
                    <a:pt x="1837" y="1574"/>
                    <a:pt x="1834" y="1581"/>
                    <a:pt x="1829" y="1579"/>
                  </a:cubicBezTo>
                  <a:cubicBezTo>
                    <a:pt x="1824" y="1576"/>
                    <a:pt x="1822" y="1585"/>
                    <a:pt x="1816" y="1578"/>
                  </a:cubicBezTo>
                  <a:cubicBezTo>
                    <a:pt x="1813" y="1580"/>
                    <a:pt x="1808" y="1576"/>
                    <a:pt x="1804" y="1580"/>
                  </a:cubicBezTo>
                  <a:cubicBezTo>
                    <a:pt x="1800" y="1581"/>
                    <a:pt x="1795" y="1578"/>
                    <a:pt x="1791" y="1580"/>
                  </a:cubicBezTo>
                  <a:cubicBezTo>
                    <a:pt x="1787" y="1578"/>
                    <a:pt x="1783" y="1580"/>
                    <a:pt x="1779" y="1579"/>
                  </a:cubicBezTo>
                  <a:cubicBezTo>
                    <a:pt x="1774" y="1574"/>
                    <a:pt x="1771" y="1582"/>
                    <a:pt x="1765" y="1576"/>
                  </a:cubicBezTo>
                  <a:cubicBezTo>
                    <a:pt x="1763" y="1577"/>
                    <a:pt x="1761" y="1578"/>
                    <a:pt x="1758" y="1576"/>
                  </a:cubicBezTo>
                  <a:cubicBezTo>
                    <a:pt x="1760" y="1575"/>
                    <a:pt x="1761" y="1574"/>
                    <a:pt x="1763" y="1571"/>
                  </a:cubicBezTo>
                  <a:cubicBezTo>
                    <a:pt x="1775" y="1575"/>
                    <a:pt x="1785" y="1568"/>
                    <a:pt x="1798" y="1574"/>
                  </a:cubicBezTo>
                  <a:cubicBezTo>
                    <a:pt x="1803" y="1569"/>
                    <a:pt x="1810" y="1577"/>
                    <a:pt x="1815" y="1572"/>
                  </a:cubicBezTo>
                  <a:cubicBezTo>
                    <a:pt x="1820" y="1570"/>
                    <a:pt x="1826" y="1576"/>
                    <a:pt x="1831" y="1572"/>
                  </a:cubicBezTo>
                  <a:cubicBezTo>
                    <a:pt x="1842" y="1572"/>
                    <a:pt x="1853" y="1572"/>
                    <a:pt x="1863" y="1570"/>
                  </a:cubicBezTo>
                  <a:cubicBezTo>
                    <a:pt x="1874" y="1569"/>
                    <a:pt x="1885" y="1570"/>
                    <a:pt x="1896" y="1568"/>
                  </a:cubicBezTo>
                  <a:cubicBezTo>
                    <a:pt x="1899" y="1567"/>
                    <a:pt x="1903" y="1572"/>
                    <a:pt x="1905" y="1566"/>
                  </a:cubicBezTo>
                  <a:cubicBezTo>
                    <a:pt x="1908" y="1569"/>
                    <a:pt x="1911" y="1568"/>
                    <a:pt x="1913" y="1566"/>
                  </a:cubicBezTo>
                  <a:cubicBezTo>
                    <a:pt x="1919" y="1569"/>
                    <a:pt x="1925" y="1568"/>
                    <a:pt x="1931" y="1568"/>
                  </a:cubicBezTo>
                  <a:cubicBezTo>
                    <a:pt x="1941" y="1567"/>
                    <a:pt x="1952" y="1565"/>
                    <a:pt x="1963" y="1566"/>
                  </a:cubicBezTo>
                  <a:cubicBezTo>
                    <a:pt x="1985" y="1566"/>
                    <a:pt x="2008" y="1567"/>
                    <a:pt x="2030" y="1568"/>
                  </a:cubicBezTo>
                  <a:cubicBezTo>
                    <a:pt x="2035" y="1570"/>
                    <a:pt x="2040" y="1567"/>
                    <a:pt x="2045" y="1565"/>
                  </a:cubicBezTo>
                  <a:cubicBezTo>
                    <a:pt x="2051" y="1570"/>
                    <a:pt x="2055" y="1564"/>
                    <a:pt x="2061" y="1568"/>
                  </a:cubicBezTo>
                  <a:cubicBezTo>
                    <a:pt x="2071" y="1566"/>
                    <a:pt x="2082" y="1572"/>
                    <a:pt x="2091" y="1570"/>
                  </a:cubicBezTo>
                  <a:cubicBezTo>
                    <a:pt x="2098" y="1575"/>
                    <a:pt x="2102" y="1569"/>
                    <a:pt x="2108" y="1573"/>
                  </a:cubicBezTo>
                  <a:cubicBezTo>
                    <a:pt x="2114" y="1576"/>
                    <a:pt x="2119" y="1574"/>
                    <a:pt x="2124" y="1576"/>
                  </a:cubicBezTo>
                  <a:cubicBezTo>
                    <a:pt x="2134" y="1577"/>
                    <a:pt x="2144" y="1577"/>
                    <a:pt x="2155" y="1581"/>
                  </a:cubicBezTo>
                  <a:cubicBezTo>
                    <a:pt x="2163" y="1582"/>
                    <a:pt x="2170" y="1579"/>
                    <a:pt x="2179" y="1581"/>
                  </a:cubicBezTo>
                  <a:cubicBezTo>
                    <a:pt x="2186" y="1577"/>
                    <a:pt x="2195" y="1584"/>
                    <a:pt x="2202" y="1581"/>
                  </a:cubicBezTo>
                  <a:cubicBezTo>
                    <a:pt x="2213" y="1587"/>
                    <a:pt x="2222" y="1586"/>
                    <a:pt x="2232" y="1590"/>
                  </a:cubicBezTo>
                  <a:cubicBezTo>
                    <a:pt x="2237" y="1589"/>
                    <a:pt x="2242" y="1593"/>
                    <a:pt x="2247" y="1595"/>
                  </a:cubicBezTo>
                  <a:cubicBezTo>
                    <a:pt x="2252" y="1592"/>
                    <a:pt x="2258" y="1600"/>
                    <a:pt x="2262" y="1597"/>
                  </a:cubicBezTo>
                  <a:cubicBezTo>
                    <a:pt x="2277" y="1607"/>
                    <a:pt x="2290" y="1607"/>
                    <a:pt x="2306" y="1618"/>
                  </a:cubicBezTo>
                  <a:cubicBezTo>
                    <a:pt x="2303" y="1622"/>
                    <a:pt x="2298" y="1615"/>
                    <a:pt x="2295" y="1619"/>
                  </a:cubicBezTo>
                  <a:cubicBezTo>
                    <a:pt x="2291" y="1618"/>
                    <a:pt x="2286" y="1615"/>
                    <a:pt x="2283" y="1616"/>
                  </a:cubicBezTo>
                  <a:cubicBezTo>
                    <a:pt x="2278" y="1611"/>
                    <a:pt x="2276" y="1615"/>
                    <a:pt x="2272" y="1614"/>
                  </a:cubicBezTo>
                  <a:cubicBezTo>
                    <a:pt x="2268" y="1612"/>
                    <a:pt x="2265" y="1611"/>
                    <a:pt x="2262" y="1613"/>
                  </a:cubicBezTo>
                  <a:cubicBezTo>
                    <a:pt x="2258" y="1609"/>
                    <a:pt x="2254" y="1609"/>
                    <a:pt x="2250" y="1610"/>
                  </a:cubicBezTo>
                  <a:cubicBezTo>
                    <a:pt x="2248" y="1612"/>
                    <a:pt x="2243" y="1606"/>
                    <a:pt x="2241" y="1609"/>
                  </a:cubicBezTo>
                  <a:cubicBezTo>
                    <a:pt x="2233" y="1606"/>
                    <a:pt x="2227" y="1610"/>
                    <a:pt x="2220" y="1605"/>
                  </a:cubicBezTo>
                  <a:cubicBezTo>
                    <a:pt x="2192" y="1604"/>
                    <a:pt x="2164" y="1597"/>
                    <a:pt x="2136" y="1597"/>
                  </a:cubicBezTo>
                  <a:close/>
                  <a:moveTo>
                    <a:pt x="2192" y="1611"/>
                  </a:moveTo>
                  <a:cubicBezTo>
                    <a:pt x="2202" y="1607"/>
                    <a:pt x="2214" y="1618"/>
                    <a:pt x="2223" y="1613"/>
                  </a:cubicBezTo>
                  <a:cubicBezTo>
                    <a:pt x="2229" y="1618"/>
                    <a:pt x="2232" y="1613"/>
                    <a:pt x="2238" y="1618"/>
                  </a:cubicBezTo>
                  <a:cubicBezTo>
                    <a:pt x="2229" y="1621"/>
                    <a:pt x="2219" y="1618"/>
                    <a:pt x="2210" y="1620"/>
                  </a:cubicBezTo>
                  <a:cubicBezTo>
                    <a:pt x="2204" y="1613"/>
                    <a:pt x="2201" y="1614"/>
                    <a:pt x="2192" y="1611"/>
                  </a:cubicBezTo>
                  <a:close/>
                  <a:moveTo>
                    <a:pt x="2359" y="1648"/>
                  </a:moveTo>
                  <a:cubicBezTo>
                    <a:pt x="2350" y="1648"/>
                    <a:pt x="2340" y="1646"/>
                    <a:pt x="2331" y="1643"/>
                  </a:cubicBezTo>
                  <a:cubicBezTo>
                    <a:pt x="2323" y="1645"/>
                    <a:pt x="2314" y="1644"/>
                    <a:pt x="2306" y="1645"/>
                  </a:cubicBezTo>
                  <a:cubicBezTo>
                    <a:pt x="2298" y="1645"/>
                    <a:pt x="2291" y="1646"/>
                    <a:pt x="2282" y="1642"/>
                  </a:cubicBezTo>
                  <a:cubicBezTo>
                    <a:pt x="2272" y="1643"/>
                    <a:pt x="2262" y="1642"/>
                    <a:pt x="2252" y="1643"/>
                  </a:cubicBezTo>
                  <a:cubicBezTo>
                    <a:pt x="2247" y="1641"/>
                    <a:pt x="2243" y="1645"/>
                    <a:pt x="2238" y="1641"/>
                  </a:cubicBezTo>
                  <a:cubicBezTo>
                    <a:pt x="2233" y="1639"/>
                    <a:pt x="2229" y="1646"/>
                    <a:pt x="2223" y="1639"/>
                  </a:cubicBezTo>
                  <a:cubicBezTo>
                    <a:pt x="2215" y="1643"/>
                    <a:pt x="2206" y="1645"/>
                    <a:pt x="2197" y="1648"/>
                  </a:cubicBezTo>
                  <a:cubicBezTo>
                    <a:pt x="2190" y="1646"/>
                    <a:pt x="2183" y="1648"/>
                    <a:pt x="2176" y="1647"/>
                  </a:cubicBezTo>
                  <a:cubicBezTo>
                    <a:pt x="2173" y="1647"/>
                    <a:pt x="2169" y="1650"/>
                    <a:pt x="2165" y="1648"/>
                  </a:cubicBezTo>
                  <a:cubicBezTo>
                    <a:pt x="2162" y="1647"/>
                    <a:pt x="2159" y="1648"/>
                    <a:pt x="2156" y="1650"/>
                  </a:cubicBezTo>
                  <a:cubicBezTo>
                    <a:pt x="2149" y="1647"/>
                    <a:pt x="2143" y="1654"/>
                    <a:pt x="2136" y="1652"/>
                  </a:cubicBezTo>
                  <a:cubicBezTo>
                    <a:pt x="2131" y="1655"/>
                    <a:pt x="2123" y="1651"/>
                    <a:pt x="2118" y="1656"/>
                  </a:cubicBezTo>
                  <a:cubicBezTo>
                    <a:pt x="2111" y="1653"/>
                    <a:pt x="2105" y="1655"/>
                    <a:pt x="2099" y="1653"/>
                  </a:cubicBezTo>
                  <a:cubicBezTo>
                    <a:pt x="2092" y="1652"/>
                    <a:pt x="2086" y="1657"/>
                    <a:pt x="2079" y="1656"/>
                  </a:cubicBezTo>
                  <a:cubicBezTo>
                    <a:pt x="2073" y="1660"/>
                    <a:pt x="2066" y="1656"/>
                    <a:pt x="2061" y="1659"/>
                  </a:cubicBezTo>
                  <a:cubicBezTo>
                    <a:pt x="2047" y="1658"/>
                    <a:pt x="2036" y="1668"/>
                    <a:pt x="2022" y="1662"/>
                  </a:cubicBezTo>
                  <a:cubicBezTo>
                    <a:pt x="2012" y="1667"/>
                    <a:pt x="2002" y="1668"/>
                    <a:pt x="1992" y="1672"/>
                  </a:cubicBezTo>
                  <a:cubicBezTo>
                    <a:pt x="1986" y="1668"/>
                    <a:pt x="1982" y="1673"/>
                    <a:pt x="1976" y="1669"/>
                  </a:cubicBezTo>
                  <a:cubicBezTo>
                    <a:pt x="1972" y="1672"/>
                    <a:pt x="1965" y="1667"/>
                    <a:pt x="1961" y="1672"/>
                  </a:cubicBezTo>
                  <a:cubicBezTo>
                    <a:pt x="1956" y="1669"/>
                    <a:pt x="1959" y="1667"/>
                    <a:pt x="1962" y="1670"/>
                  </a:cubicBezTo>
                  <a:cubicBezTo>
                    <a:pt x="1964" y="1668"/>
                    <a:pt x="1967" y="1669"/>
                    <a:pt x="1969" y="1667"/>
                  </a:cubicBezTo>
                  <a:cubicBezTo>
                    <a:pt x="1975" y="1667"/>
                    <a:pt x="1980" y="1666"/>
                    <a:pt x="1984" y="1664"/>
                  </a:cubicBezTo>
                  <a:cubicBezTo>
                    <a:pt x="1994" y="1662"/>
                    <a:pt x="2004" y="1664"/>
                    <a:pt x="2013" y="1659"/>
                  </a:cubicBezTo>
                  <a:cubicBezTo>
                    <a:pt x="2019" y="1662"/>
                    <a:pt x="2023" y="1654"/>
                    <a:pt x="2029" y="1656"/>
                  </a:cubicBezTo>
                  <a:cubicBezTo>
                    <a:pt x="2034" y="1657"/>
                    <a:pt x="2039" y="1656"/>
                    <a:pt x="2044" y="1653"/>
                  </a:cubicBezTo>
                  <a:cubicBezTo>
                    <a:pt x="2054" y="1654"/>
                    <a:pt x="2063" y="1649"/>
                    <a:pt x="2073" y="1649"/>
                  </a:cubicBezTo>
                  <a:cubicBezTo>
                    <a:pt x="2083" y="1646"/>
                    <a:pt x="2093" y="1644"/>
                    <a:pt x="2103" y="1643"/>
                  </a:cubicBezTo>
                  <a:cubicBezTo>
                    <a:pt x="2104" y="1640"/>
                    <a:pt x="2107" y="1644"/>
                    <a:pt x="2108" y="1644"/>
                  </a:cubicBezTo>
                  <a:cubicBezTo>
                    <a:pt x="2110" y="1643"/>
                    <a:pt x="2113" y="1638"/>
                    <a:pt x="2118" y="1640"/>
                  </a:cubicBezTo>
                  <a:cubicBezTo>
                    <a:pt x="2123" y="1640"/>
                    <a:pt x="2127" y="1639"/>
                    <a:pt x="2132" y="1639"/>
                  </a:cubicBezTo>
                  <a:cubicBezTo>
                    <a:pt x="2138" y="1640"/>
                    <a:pt x="2142" y="1636"/>
                    <a:pt x="2147" y="1636"/>
                  </a:cubicBezTo>
                  <a:cubicBezTo>
                    <a:pt x="2152" y="1637"/>
                    <a:pt x="2156" y="1633"/>
                    <a:pt x="2161" y="1635"/>
                  </a:cubicBezTo>
                  <a:cubicBezTo>
                    <a:pt x="2170" y="1630"/>
                    <a:pt x="2180" y="1631"/>
                    <a:pt x="2189" y="1627"/>
                  </a:cubicBezTo>
                  <a:cubicBezTo>
                    <a:pt x="2200" y="1630"/>
                    <a:pt x="2210" y="1630"/>
                    <a:pt x="2219" y="1626"/>
                  </a:cubicBezTo>
                  <a:cubicBezTo>
                    <a:pt x="2229" y="1629"/>
                    <a:pt x="2238" y="1627"/>
                    <a:pt x="2247" y="1624"/>
                  </a:cubicBezTo>
                  <a:cubicBezTo>
                    <a:pt x="2257" y="1629"/>
                    <a:pt x="2265" y="1624"/>
                    <a:pt x="2274" y="1626"/>
                  </a:cubicBezTo>
                  <a:cubicBezTo>
                    <a:pt x="2283" y="1625"/>
                    <a:pt x="2292" y="1629"/>
                    <a:pt x="2301" y="1625"/>
                  </a:cubicBezTo>
                  <a:cubicBezTo>
                    <a:pt x="2309" y="1631"/>
                    <a:pt x="2316" y="1627"/>
                    <a:pt x="2324" y="1633"/>
                  </a:cubicBezTo>
                  <a:cubicBezTo>
                    <a:pt x="2330" y="1632"/>
                    <a:pt x="2336" y="1634"/>
                    <a:pt x="2341" y="1631"/>
                  </a:cubicBezTo>
                  <a:cubicBezTo>
                    <a:pt x="2346" y="1636"/>
                    <a:pt x="2349" y="1632"/>
                    <a:pt x="2353" y="1637"/>
                  </a:cubicBezTo>
                  <a:cubicBezTo>
                    <a:pt x="2357" y="1638"/>
                    <a:pt x="2360" y="1634"/>
                    <a:pt x="2365" y="1639"/>
                  </a:cubicBezTo>
                  <a:cubicBezTo>
                    <a:pt x="2373" y="1644"/>
                    <a:pt x="2379" y="1643"/>
                    <a:pt x="2387" y="1649"/>
                  </a:cubicBezTo>
                  <a:cubicBezTo>
                    <a:pt x="2379" y="1653"/>
                    <a:pt x="2369" y="1650"/>
                    <a:pt x="2359" y="1648"/>
                  </a:cubicBezTo>
                  <a:close/>
                  <a:moveTo>
                    <a:pt x="2400" y="1637"/>
                  </a:moveTo>
                  <a:cubicBezTo>
                    <a:pt x="2396" y="1633"/>
                    <a:pt x="2393" y="1630"/>
                    <a:pt x="2392" y="1626"/>
                  </a:cubicBezTo>
                  <a:cubicBezTo>
                    <a:pt x="2380" y="1619"/>
                    <a:pt x="2378" y="1611"/>
                    <a:pt x="2367" y="1604"/>
                  </a:cubicBezTo>
                  <a:cubicBezTo>
                    <a:pt x="2367" y="1600"/>
                    <a:pt x="2361" y="1596"/>
                    <a:pt x="2360" y="1591"/>
                  </a:cubicBezTo>
                  <a:cubicBezTo>
                    <a:pt x="2354" y="1588"/>
                    <a:pt x="2357" y="1584"/>
                    <a:pt x="2351" y="1581"/>
                  </a:cubicBezTo>
                  <a:cubicBezTo>
                    <a:pt x="2353" y="1578"/>
                    <a:pt x="2346" y="1576"/>
                    <a:pt x="2348" y="1573"/>
                  </a:cubicBezTo>
                  <a:cubicBezTo>
                    <a:pt x="2348" y="1571"/>
                    <a:pt x="2347" y="1569"/>
                    <a:pt x="2345" y="1571"/>
                  </a:cubicBezTo>
                  <a:cubicBezTo>
                    <a:pt x="2342" y="1567"/>
                    <a:pt x="2343" y="1563"/>
                    <a:pt x="2336" y="1560"/>
                  </a:cubicBezTo>
                  <a:cubicBezTo>
                    <a:pt x="2336" y="1554"/>
                    <a:pt x="2335" y="1549"/>
                    <a:pt x="2328" y="1544"/>
                  </a:cubicBezTo>
                  <a:cubicBezTo>
                    <a:pt x="2328" y="1542"/>
                    <a:pt x="2327" y="1539"/>
                    <a:pt x="2325" y="1537"/>
                  </a:cubicBezTo>
                  <a:cubicBezTo>
                    <a:pt x="2326" y="1534"/>
                    <a:pt x="2326" y="1532"/>
                    <a:pt x="2322" y="1530"/>
                  </a:cubicBezTo>
                  <a:cubicBezTo>
                    <a:pt x="2320" y="1525"/>
                    <a:pt x="2320" y="1520"/>
                    <a:pt x="2316" y="1515"/>
                  </a:cubicBezTo>
                  <a:cubicBezTo>
                    <a:pt x="2316" y="1513"/>
                    <a:pt x="2315" y="1510"/>
                    <a:pt x="2313" y="1508"/>
                  </a:cubicBezTo>
                  <a:cubicBezTo>
                    <a:pt x="2314" y="1505"/>
                    <a:pt x="2313" y="1503"/>
                    <a:pt x="2310" y="1501"/>
                  </a:cubicBezTo>
                  <a:cubicBezTo>
                    <a:pt x="2308" y="1490"/>
                    <a:pt x="2303" y="1480"/>
                    <a:pt x="2299" y="1470"/>
                  </a:cubicBezTo>
                  <a:cubicBezTo>
                    <a:pt x="2298" y="1460"/>
                    <a:pt x="2290" y="1451"/>
                    <a:pt x="2290" y="1440"/>
                  </a:cubicBezTo>
                  <a:cubicBezTo>
                    <a:pt x="2283" y="1420"/>
                    <a:pt x="2281" y="1399"/>
                    <a:pt x="2273" y="1379"/>
                  </a:cubicBezTo>
                  <a:cubicBezTo>
                    <a:pt x="2276" y="1373"/>
                    <a:pt x="2270" y="1368"/>
                    <a:pt x="2271" y="1362"/>
                  </a:cubicBezTo>
                  <a:cubicBezTo>
                    <a:pt x="2270" y="1360"/>
                    <a:pt x="2272" y="1357"/>
                    <a:pt x="2268" y="1355"/>
                  </a:cubicBezTo>
                  <a:cubicBezTo>
                    <a:pt x="2269" y="1352"/>
                    <a:pt x="2267" y="1350"/>
                    <a:pt x="2268" y="1347"/>
                  </a:cubicBezTo>
                  <a:cubicBezTo>
                    <a:pt x="2268" y="1337"/>
                    <a:pt x="2261" y="1328"/>
                    <a:pt x="2262" y="1317"/>
                  </a:cubicBezTo>
                  <a:cubicBezTo>
                    <a:pt x="2254" y="1297"/>
                    <a:pt x="2252" y="1276"/>
                    <a:pt x="2245" y="1256"/>
                  </a:cubicBezTo>
                  <a:cubicBezTo>
                    <a:pt x="2242" y="1235"/>
                    <a:pt x="2241" y="1214"/>
                    <a:pt x="2238" y="1193"/>
                  </a:cubicBezTo>
                  <a:cubicBezTo>
                    <a:pt x="2236" y="1182"/>
                    <a:pt x="2231" y="1172"/>
                    <a:pt x="2230" y="1162"/>
                  </a:cubicBezTo>
                  <a:cubicBezTo>
                    <a:pt x="2226" y="1152"/>
                    <a:pt x="2224" y="1142"/>
                    <a:pt x="2221" y="1132"/>
                  </a:cubicBezTo>
                  <a:cubicBezTo>
                    <a:pt x="2224" y="1128"/>
                    <a:pt x="2217" y="1126"/>
                    <a:pt x="2219" y="1123"/>
                  </a:cubicBezTo>
                  <a:cubicBezTo>
                    <a:pt x="2218" y="1120"/>
                    <a:pt x="2220" y="1117"/>
                    <a:pt x="2216" y="1116"/>
                  </a:cubicBezTo>
                  <a:cubicBezTo>
                    <a:pt x="2213" y="1115"/>
                    <a:pt x="2217" y="1112"/>
                    <a:pt x="2216" y="1111"/>
                  </a:cubicBezTo>
                  <a:cubicBezTo>
                    <a:pt x="2215" y="1109"/>
                    <a:pt x="2210" y="1106"/>
                    <a:pt x="2213" y="1101"/>
                  </a:cubicBezTo>
                  <a:cubicBezTo>
                    <a:pt x="2208" y="1096"/>
                    <a:pt x="2206" y="1091"/>
                    <a:pt x="2207" y="1086"/>
                  </a:cubicBezTo>
                  <a:cubicBezTo>
                    <a:pt x="2204" y="1081"/>
                    <a:pt x="2200" y="1077"/>
                    <a:pt x="2198" y="1072"/>
                  </a:cubicBezTo>
                  <a:cubicBezTo>
                    <a:pt x="2196" y="1059"/>
                    <a:pt x="2196" y="1046"/>
                    <a:pt x="2191" y="1034"/>
                  </a:cubicBezTo>
                  <a:cubicBezTo>
                    <a:pt x="2193" y="1032"/>
                    <a:pt x="2196" y="1035"/>
                    <a:pt x="2195" y="1036"/>
                  </a:cubicBezTo>
                  <a:cubicBezTo>
                    <a:pt x="2202" y="1039"/>
                    <a:pt x="2199" y="1043"/>
                    <a:pt x="2202" y="1046"/>
                  </a:cubicBezTo>
                  <a:cubicBezTo>
                    <a:pt x="2202" y="1049"/>
                    <a:pt x="2208" y="1051"/>
                    <a:pt x="2204" y="1055"/>
                  </a:cubicBezTo>
                  <a:cubicBezTo>
                    <a:pt x="2211" y="1060"/>
                    <a:pt x="2208" y="1068"/>
                    <a:pt x="2215" y="1073"/>
                  </a:cubicBezTo>
                  <a:cubicBezTo>
                    <a:pt x="2215" y="1087"/>
                    <a:pt x="2224" y="1099"/>
                    <a:pt x="2223" y="1113"/>
                  </a:cubicBezTo>
                  <a:cubicBezTo>
                    <a:pt x="2229" y="1118"/>
                    <a:pt x="2228" y="1125"/>
                    <a:pt x="2228" y="1132"/>
                  </a:cubicBezTo>
                  <a:cubicBezTo>
                    <a:pt x="2231" y="1135"/>
                    <a:pt x="2230" y="1139"/>
                    <a:pt x="2235" y="1142"/>
                  </a:cubicBezTo>
                  <a:cubicBezTo>
                    <a:pt x="2229" y="1146"/>
                    <a:pt x="2240" y="1147"/>
                    <a:pt x="2234" y="1151"/>
                  </a:cubicBezTo>
                  <a:cubicBezTo>
                    <a:pt x="2238" y="1157"/>
                    <a:pt x="2240" y="1164"/>
                    <a:pt x="2239" y="1171"/>
                  </a:cubicBezTo>
                  <a:cubicBezTo>
                    <a:pt x="2241" y="1174"/>
                    <a:pt x="2245" y="1177"/>
                    <a:pt x="2243" y="1181"/>
                  </a:cubicBezTo>
                  <a:cubicBezTo>
                    <a:pt x="2250" y="1183"/>
                    <a:pt x="2240" y="1188"/>
                    <a:pt x="2248" y="1189"/>
                  </a:cubicBezTo>
                  <a:cubicBezTo>
                    <a:pt x="2249" y="1196"/>
                    <a:pt x="2250" y="1203"/>
                    <a:pt x="2253" y="1209"/>
                  </a:cubicBezTo>
                  <a:cubicBezTo>
                    <a:pt x="2252" y="1216"/>
                    <a:pt x="2257" y="1222"/>
                    <a:pt x="2256" y="1229"/>
                  </a:cubicBezTo>
                  <a:cubicBezTo>
                    <a:pt x="2262" y="1241"/>
                    <a:pt x="2262" y="1255"/>
                    <a:pt x="2267" y="1267"/>
                  </a:cubicBezTo>
                  <a:cubicBezTo>
                    <a:pt x="2263" y="1272"/>
                    <a:pt x="2273" y="1273"/>
                    <a:pt x="2267" y="1278"/>
                  </a:cubicBezTo>
                  <a:cubicBezTo>
                    <a:pt x="2269" y="1281"/>
                    <a:pt x="2270" y="1284"/>
                    <a:pt x="2269" y="1287"/>
                  </a:cubicBezTo>
                  <a:cubicBezTo>
                    <a:pt x="2273" y="1300"/>
                    <a:pt x="2276" y="1313"/>
                    <a:pt x="2277" y="1327"/>
                  </a:cubicBezTo>
                  <a:cubicBezTo>
                    <a:pt x="2281" y="1332"/>
                    <a:pt x="2277" y="1339"/>
                    <a:pt x="2284" y="1344"/>
                  </a:cubicBezTo>
                  <a:cubicBezTo>
                    <a:pt x="2279" y="1352"/>
                    <a:pt x="2289" y="1357"/>
                    <a:pt x="2286" y="1364"/>
                  </a:cubicBezTo>
                  <a:cubicBezTo>
                    <a:pt x="2287" y="1368"/>
                    <a:pt x="2286" y="1371"/>
                    <a:pt x="2290" y="1374"/>
                  </a:cubicBezTo>
                  <a:cubicBezTo>
                    <a:pt x="2289" y="1378"/>
                    <a:pt x="2290" y="1381"/>
                    <a:pt x="2291" y="1383"/>
                  </a:cubicBezTo>
                  <a:cubicBezTo>
                    <a:pt x="2293" y="1390"/>
                    <a:pt x="2290" y="1397"/>
                    <a:pt x="2297" y="1403"/>
                  </a:cubicBezTo>
                  <a:cubicBezTo>
                    <a:pt x="2297" y="1407"/>
                    <a:pt x="2296" y="1410"/>
                    <a:pt x="2301" y="1413"/>
                  </a:cubicBezTo>
                  <a:cubicBezTo>
                    <a:pt x="2296" y="1417"/>
                    <a:pt x="2302" y="1419"/>
                    <a:pt x="2299" y="1423"/>
                  </a:cubicBezTo>
                  <a:cubicBezTo>
                    <a:pt x="2307" y="1435"/>
                    <a:pt x="2307" y="1449"/>
                    <a:pt x="2313" y="1461"/>
                  </a:cubicBezTo>
                  <a:cubicBezTo>
                    <a:pt x="2317" y="1464"/>
                    <a:pt x="2314" y="1468"/>
                    <a:pt x="2317" y="1471"/>
                  </a:cubicBezTo>
                  <a:cubicBezTo>
                    <a:pt x="2317" y="1474"/>
                    <a:pt x="2318" y="1477"/>
                    <a:pt x="2319" y="1480"/>
                  </a:cubicBezTo>
                  <a:cubicBezTo>
                    <a:pt x="2322" y="1486"/>
                    <a:pt x="2326" y="1491"/>
                    <a:pt x="2325" y="1498"/>
                  </a:cubicBezTo>
                  <a:cubicBezTo>
                    <a:pt x="2334" y="1510"/>
                    <a:pt x="2335" y="1523"/>
                    <a:pt x="2345" y="1535"/>
                  </a:cubicBezTo>
                  <a:cubicBezTo>
                    <a:pt x="2347" y="1548"/>
                    <a:pt x="2356" y="1560"/>
                    <a:pt x="2362" y="1572"/>
                  </a:cubicBezTo>
                  <a:cubicBezTo>
                    <a:pt x="2365" y="1578"/>
                    <a:pt x="2371" y="1584"/>
                    <a:pt x="2374" y="1590"/>
                  </a:cubicBezTo>
                  <a:cubicBezTo>
                    <a:pt x="2377" y="1593"/>
                    <a:pt x="2376" y="1597"/>
                    <a:pt x="2381" y="1600"/>
                  </a:cubicBezTo>
                  <a:cubicBezTo>
                    <a:pt x="2380" y="1603"/>
                    <a:pt x="2387" y="1605"/>
                    <a:pt x="2385" y="1608"/>
                  </a:cubicBezTo>
                  <a:cubicBezTo>
                    <a:pt x="2400" y="1619"/>
                    <a:pt x="2398" y="1632"/>
                    <a:pt x="2413" y="1642"/>
                  </a:cubicBezTo>
                  <a:cubicBezTo>
                    <a:pt x="2407" y="1648"/>
                    <a:pt x="2408" y="1639"/>
                    <a:pt x="2400" y="1637"/>
                  </a:cubicBezTo>
                  <a:close/>
                  <a:moveTo>
                    <a:pt x="2413" y="1653"/>
                  </a:moveTo>
                  <a:cubicBezTo>
                    <a:pt x="2415" y="1651"/>
                    <a:pt x="2415" y="1650"/>
                    <a:pt x="2414" y="1648"/>
                  </a:cubicBezTo>
                  <a:cubicBezTo>
                    <a:pt x="2420" y="1646"/>
                    <a:pt x="2429" y="1657"/>
                    <a:pt x="2432" y="1660"/>
                  </a:cubicBezTo>
                  <a:cubicBezTo>
                    <a:pt x="2423" y="1663"/>
                    <a:pt x="2421" y="1654"/>
                    <a:pt x="2413" y="1653"/>
                  </a:cubicBezTo>
                  <a:close/>
                  <a:moveTo>
                    <a:pt x="2424" y="1676"/>
                  </a:moveTo>
                  <a:cubicBezTo>
                    <a:pt x="2425" y="1674"/>
                    <a:pt x="2427" y="1672"/>
                    <a:pt x="2428" y="1671"/>
                  </a:cubicBezTo>
                  <a:cubicBezTo>
                    <a:pt x="2431" y="1670"/>
                    <a:pt x="2436" y="1673"/>
                    <a:pt x="2440" y="1676"/>
                  </a:cubicBezTo>
                  <a:cubicBezTo>
                    <a:pt x="2435" y="1678"/>
                    <a:pt x="2430" y="1678"/>
                    <a:pt x="2424" y="1676"/>
                  </a:cubicBezTo>
                  <a:close/>
                  <a:moveTo>
                    <a:pt x="2495" y="1640"/>
                  </a:moveTo>
                  <a:cubicBezTo>
                    <a:pt x="2491" y="1633"/>
                    <a:pt x="2501" y="1639"/>
                    <a:pt x="2500" y="1640"/>
                  </a:cubicBezTo>
                  <a:cubicBezTo>
                    <a:pt x="2500" y="1642"/>
                    <a:pt x="2496" y="1641"/>
                    <a:pt x="2495" y="1640"/>
                  </a:cubicBezTo>
                  <a:close/>
                  <a:moveTo>
                    <a:pt x="2460" y="1737"/>
                  </a:moveTo>
                  <a:cubicBezTo>
                    <a:pt x="2456" y="1739"/>
                    <a:pt x="2452" y="1742"/>
                    <a:pt x="2447" y="1741"/>
                  </a:cubicBezTo>
                  <a:cubicBezTo>
                    <a:pt x="2443" y="1744"/>
                    <a:pt x="2438" y="1748"/>
                    <a:pt x="2433" y="1745"/>
                  </a:cubicBezTo>
                  <a:cubicBezTo>
                    <a:pt x="2430" y="1752"/>
                    <a:pt x="2425" y="1751"/>
                    <a:pt x="2421" y="1752"/>
                  </a:cubicBezTo>
                  <a:cubicBezTo>
                    <a:pt x="2418" y="1759"/>
                    <a:pt x="2412" y="1754"/>
                    <a:pt x="2409" y="1758"/>
                  </a:cubicBezTo>
                  <a:cubicBezTo>
                    <a:pt x="2407" y="1756"/>
                    <a:pt x="2406" y="1759"/>
                    <a:pt x="2405" y="1760"/>
                  </a:cubicBezTo>
                  <a:cubicBezTo>
                    <a:pt x="2403" y="1761"/>
                    <a:pt x="2403" y="1760"/>
                    <a:pt x="2402" y="1761"/>
                  </a:cubicBezTo>
                  <a:cubicBezTo>
                    <a:pt x="2400" y="1762"/>
                    <a:pt x="2395" y="1763"/>
                    <a:pt x="2393" y="1766"/>
                  </a:cubicBezTo>
                  <a:cubicBezTo>
                    <a:pt x="2392" y="1767"/>
                    <a:pt x="2387" y="1770"/>
                    <a:pt x="2383" y="1769"/>
                  </a:cubicBezTo>
                  <a:cubicBezTo>
                    <a:pt x="2375" y="1775"/>
                    <a:pt x="2367" y="1777"/>
                    <a:pt x="2358" y="1779"/>
                  </a:cubicBezTo>
                  <a:cubicBezTo>
                    <a:pt x="2357" y="1784"/>
                    <a:pt x="2353" y="1779"/>
                    <a:pt x="2351" y="1782"/>
                  </a:cubicBezTo>
                  <a:cubicBezTo>
                    <a:pt x="2349" y="1783"/>
                    <a:pt x="2347" y="1784"/>
                    <a:pt x="2345" y="1783"/>
                  </a:cubicBezTo>
                  <a:cubicBezTo>
                    <a:pt x="2340" y="1784"/>
                    <a:pt x="2337" y="1789"/>
                    <a:pt x="2332" y="1787"/>
                  </a:cubicBezTo>
                  <a:cubicBezTo>
                    <a:pt x="2328" y="1791"/>
                    <a:pt x="2322" y="1788"/>
                    <a:pt x="2318" y="1792"/>
                  </a:cubicBezTo>
                  <a:cubicBezTo>
                    <a:pt x="2316" y="1791"/>
                    <a:pt x="2315" y="1794"/>
                    <a:pt x="2312" y="1793"/>
                  </a:cubicBezTo>
                  <a:cubicBezTo>
                    <a:pt x="2310" y="1793"/>
                    <a:pt x="2308" y="1792"/>
                    <a:pt x="2306" y="1794"/>
                  </a:cubicBezTo>
                  <a:cubicBezTo>
                    <a:pt x="2303" y="1789"/>
                    <a:pt x="2313" y="1789"/>
                    <a:pt x="2316" y="1787"/>
                  </a:cubicBezTo>
                  <a:cubicBezTo>
                    <a:pt x="2320" y="1785"/>
                    <a:pt x="2322" y="1778"/>
                    <a:pt x="2327" y="1782"/>
                  </a:cubicBezTo>
                  <a:cubicBezTo>
                    <a:pt x="2330" y="1775"/>
                    <a:pt x="2335" y="1776"/>
                    <a:pt x="2338" y="1773"/>
                  </a:cubicBezTo>
                  <a:cubicBezTo>
                    <a:pt x="2341" y="1768"/>
                    <a:pt x="2346" y="1771"/>
                    <a:pt x="2349" y="1765"/>
                  </a:cubicBezTo>
                  <a:cubicBezTo>
                    <a:pt x="2358" y="1765"/>
                    <a:pt x="2364" y="1757"/>
                    <a:pt x="2372" y="1754"/>
                  </a:cubicBezTo>
                  <a:cubicBezTo>
                    <a:pt x="2379" y="1748"/>
                    <a:pt x="2388" y="1748"/>
                    <a:pt x="2395" y="1740"/>
                  </a:cubicBezTo>
                  <a:cubicBezTo>
                    <a:pt x="2406" y="1740"/>
                    <a:pt x="2416" y="1734"/>
                    <a:pt x="2427" y="1730"/>
                  </a:cubicBezTo>
                  <a:cubicBezTo>
                    <a:pt x="2431" y="1731"/>
                    <a:pt x="2435" y="1730"/>
                    <a:pt x="2439" y="1728"/>
                  </a:cubicBezTo>
                  <a:cubicBezTo>
                    <a:pt x="2445" y="1735"/>
                    <a:pt x="2447" y="1723"/>
                    <a:pt x="2452" y="1729"/>
                  </a:cubicBezTo>
                  <a:cubicBezTo>
                    <a:pt x="2459" y="1724"/>
                    <a:pt x="2468" y="1724"/>
                    <a:pt x="2476" y="1721"/>
                  </a:cubicBezTo>
                  <a:cubicBezTo>
                    <a:pt x="2489" y="1725"/>
                    <a:pt x="2501" y="1721"/>
                    <a:pt x="2514" y="1726"/>
                  </a:cubicBezTo>
                  <a:cubicBezTo>
                    <a:pt x="2496" y="1729"/>
                    <a:pt x="2478" y="1734"/>
                    <a:pt x="2460" y="1737"/>
                  </a:cubicBezTo>
                  <a:close/>
                  <a:moveTo>
                    <a:pt x="2511" y="1687"/>
                  </a:moveTo>
                  <a:cubicBezTo>
                    <a:pt x="2510" y="1683"/>
                    <a:pt x="2508" y="1680"/>
                    <a:pt x="2508" y="1677"/>
                  </a:cubicBezTo>
                  <a:cubicBezTo>
                    <a:pt x="2502" y="1671"/>
                    <a:pt x="2503" y="1664"/>
                    <a:pt x="2496" y="1658"/>
                  </a:cubicBezTo>
                  <a:cubicBezTo>
                    <a:pt x="2500" y="1655"/>
                    <a:pt x="2505" y="1664"/>
                    <a:pt x="2504" y="1666"/>
                  </a:cubicBezTo>
                  <a:cubicBezTo>
                    <a:pt x="2509" y="1669"/>
                    <a:pt x="2508" y="1673"/>
                    <a:pt x="2511" y="1676"/>
                  </a:cubicBezTo>
                  <a:cubicBezTo>
                    <a:pt x="2513" y="1677"/>
                    <a:pt x="2511" y="1680"/>
                    <a:pt x="2512" y="1682"/>
                  </a:cubicBezTo>
                  <a:cubicBezTo>
                    <a:pt x="2512" y="1683"/>
                    <a:pt x="2515" y="1684"/>
                    <a:pt x="2515" y="1684"/>
                  </a:cubicBezTo>
                  <a:cubicBezTo>
                    <a:pt x="2515" y="1685"/>
                    <a:pt x="2514" y="1686"/>
                    <a:pt x="2514" y="1686"/>
                  </a:cubicBezTo>
                  <a:cubicBezTo>
                    <a:pt x="2515" y="1689"/>
                    <a:pt x="2523" y="1693"/>
                    <a:pt x="2518" y="1697"/>
                  </a:cubicBezTo>
                  <a:cubicBezTo>
                    <a:pt x="2511" y="1694"/>
                    <a:pt x="2514" y="1690"/>
                    <a:pt x="2511" y="1687"/>
                  </a:cubicBezTo>
                  <a:close/>
                  <a:moveTo>
                    <a:pt x="2517" y="1725"/>
                  </a:moveTo>
                  <a:cubicBezTo>
                    <a:pt x="2520" y="1724"/>
                    <a:pt x="2522" y="1724"/>
                    <a:pt x="2525" y="1725"/>
                  </a:cubicBezTo>
                  <a:cubicBezTo>
                    <a:pt x="2529" y="1729"/>
                    <a:pt x="2519" y="1727"/>
                    <a:pt x="2517" y="1725"/>
                  </a:cubicBezTo>
                  <a:close/>
                  <a:moveTo>
                    <a:pt x="2521" y="1704"/>
                  </a:moveTo>
                  <a:cubicBezTo>
                    <a:pt x="2522" y="1700"/>
                    <a:pt x="2525" y="1701"/>
                    <a:pt x="2527" y="1703"/>
                  </a:cubicBezTo>
                  <a:cubicBezTo>
                    <a:pt x="2526" y="1704"/>
                    <a:pt x="2527" y="1705"/>
                    <a:pt x="2528" y="1706"/>
                  </a:cubicBezTo>
                  <a:cubicBezTo>
                    <a:pt x="2526" y="1708"/>
                    <a:pt x="2523" y="1705"/>
                    <a:pt x="2521" y="1704"/>
                  </a:cubicBezTo>
                  <a:close/>
                  <a:moveTo>
                    <a:pt x="2550" y="1715"/>
                  </a:moveTo>
                  <a:cubicBezTo>
                    <a:pt x="2549" y="1716"/>
                    <a:pt x="2546" y="1716"/>
                    <a:pt x="2545" y="1715"/>
                  </a:cubicBezTo>
                  <a:cubicBezTo>
                    <a:pt x="2540" y="1708"/>
                    <a:pt x="2551" y="1713"/>
                    <a:pt x="2550" y="1715"/>
                  </a:cubicBezTo>
                  <a:close/>
                  <a:moveTo>
                    <a:pt x="2569" y="1726"/>
                  </a:moveTo>
                  <a:cubicBezTo>
                    <a:pt x="2563" y="1724"/>
                    <a:pt x="2568" y="1720"/>
                    <a:pt x="2564" y="1717"/>
                  </a:cubicBezTo>
                  <a:cubicBezTo>
                    <a:pt x="2565" y="1714"/>
                    <a:pt x="2558" y="1712"/>
                    <a:pt x="2560" y="1709"/>
                  </a:cubicBezTo>
                  <a:cubicBezTo>
                    <a:pt x="2551" y="1708"/>
                    <a:pt x="2544" y="1694"/>
                    <a:pt x="2534" y="1689"/>
                  </a:cubicBezTo>
                  <a:cubicBezTo>
                    <a:pt x="2534" y="1683"/>
                    <a:pt x="2526" y="1679"/>
                    <a:pt x="2523" y="1674"/>
                  </a:cubicBezTo>
                  <a:cubicBezTo>
                    <a:pt x="2521" y="1670"/>
                    <a:pt x="2522" y="1665"/>
                    <a:pt x="2517" y="1662"/>
                  </a:cubicBezTo>
                  <a:cubicBezTo>
                    <a:pt x="2518" y="1658"/>
                    <a:pt x="2516" y="1654"/>
                    <a:pt x="2512" y="1651"/>
                  </a:cubicBezTo>
                  <a:cubicBezTo>
                    <a:pt x="2511" y="1643"/>
                    <a:pt x="2508" y="1636"/>
                    <a:pt x="2503" y="1629"/>
                  </a:cubicBezTo>
                  <a:cubicBezTo>
                    <a:pt x="2504" y="1621"/>
                    <a:pt x="2495" y="1615"/>
                    <a:pt x="2497" y="1606"/>
                  </a:cubicBezTo>
                  <a:cubicBezTo>
                    <a:pt x="2491" y="1600"/>
                    <a:pt x="2491" y="1592"/>
                    <a:pt x="2485" y="1585"/>
                  </a:cubicBezTo>
                  <a:cubicBezTo>
                    <a:pt x="2488" y="1579"/>
                    <a:pt x="2482" y="1574"/>
                    <a:pt x="2483" y="1568"/>
                  </a:cubicBezTo>
                  <a:cubicBezTo>
                    <a:pt x="2479" y="1564"/>
                    <a:pt x="2481" y="1558"/>
                    <a:pt x="2480" y="1553"/>
                  </a:cubicBezTo>
                  <a:cubicBezTo>
                    <a:pt x="2482" y="1550"/>
                    <a:pt x="2474" y="1548"/>
                    <a:pt x="2475" y="1545"/>
                  </a:cubicBezTo>
                  <a:cubicBezTo>
                    <a:pt x="2478" y="1541"/>
                    <a:pt x="2473" y="1540"/>
                    <a:pt x="2475" y="1537"/>
                  </a:cubicBezTo>
                  <a:cubicBezTo>
                    <a:pt x="2471" y="1533"/>
                    <a:pt x="2475" y="1526"/>
                    <a:pt x="2469" y="1522"/>
                  </a:cubicBezTo>
                  <a:cubicBezTo>
                    <a:pt x="2472" y="1516"/>
                    <a:pt x="2469" y="1511"/>
                    <a:pt x="2467" y="1506"/>
                  </a:cubicBezTo>
                  <a:cubicBezTo>
                    <a:pt x="2467" y="1500"/>
                    <a:pt x="2466" y="1495"/>
                    <a:pt x="2464" y="1490"/>
                  </a:cubicBezTo>
                  <a:cubicBezTo>
                    <a:pt x="2466" y="1479"/>
                    <a:pt x="2460" y="1469"/>
                    <a:pt x="2462" y="1458"/>
                  </a:cubicBezTo>
                  <a:cubicBezTo>
                    <a:pt x="2455" y="1437"/>
                    <a:pt x="2456" y="1415"/>
                    <a:pt x="2452" y="1394"/>
                  </a:cubicBezTo>
                  <a:cubicBezTo>
                    <a:pt x="2449" y="1391"/>
                    <a:pt x="2455" y="1387"/>
                    <a:pt x="2451" y="1385"/>
                  </a:cubicBezTo>
                  <a:cubicBezTo>
                    <a:pt x="2451" y="1382"/>
                    <a:pt x="2449" y="1380"/>
                    <a:pt x="2451" y="1377"/>
                  </a:cubicBezTo>
                  <a:cubicBezTo>
                    <a:pt x="2450" y="1372"/>
                    <a:pt x="2447" y="1367"/>
                    <a:pt x="2450" y="1361"/>
                  </a:cubicBezTo>
                  <a:cubicBezTo>
                    <a:pt x="2447" y="1351"/>
                    <a:pt x="2450" y="1339"/>
                    <a:pt x="2446" y="1329"/>
                  </a:cubicBezTo>
                  <a:cubicBezTo>
                    <a:pt x="2449" y="1325"/>
                    <a:pt x="2449" y="1334"/>
                    <a:pt x="2452" y="1336"/>
                  </a:cubicBezTo>
                  <a:cubicBezTo>
                    <a:pt x="2452" y="1339"/>
                    <a:pt x="2451" y="1343"/>
                    <a:pt x="2455" y="1346"/>
                  </a:cubicBezTo>
                  <a:cubicBezTo>
                    <a:pt x="2453" y="1350"/>
                    <a:pt x="2458" y="1353"/>
                    <a:pt x="2459" y="1356"/>
                  </a:cubicBezTo>
                  <a:cubicBezTo>
                    <a:pt x="2459" y="1359"/>
                    <a:pt x="2460" y="1362"/>
                    <a:pt x="2461" y="1365"/>
                  </a:cubicBezTo>
                  <a:cubicBezTo>
                    <a:pt x="2463" y="1372"/>
                    <a:pt x="2465" y="1378"/>
                    <a:pt x="2466" y="1385"/>
                  </a:cubicBezTo>
                  <a:cubicBezTo>
                    <a:pt x="2467" y="1388"/>
                    <a:pt x="2470" y="1391"/>
                    <a:pt x="2470" y="1395"/>
                  </a:cubicBezTo>
                  <a:cubicBezTo>
                    <a:pt x="2468" y="1398"/>
                    <a:pt x="2475" y="1400"/>
                    <a:pt x="2472" y="1404"/>
                  </a:cubicBezTo>
                  <a:cubicBezTo>
                    <a:pt x="2472" y="1408"/>
                    <a:pt x="2474" y="1411"/>
                    <a:pt x="2475" y="1414"/>
                  </a:cubicBezTo>
                  <a:cubicBezTo>
                    <a:pt x="2476" y="1418"/>
                    <a:pt x="2473" y="1422"/>
                    <a:pt x="2476" y="1425"/>
                  </a:cubicBezTo>
                  <a:cubicBezTo>
                    <a:pt x="2472" y="1429"/>
                    <a:pt x="2482" y="1431"/>
                    <a:pt x="2477" y="1436"/>
                  </a:cubicBezTo>
                  <a:cubicBezTo>
                    <a:pt x="2478" y="1439"/>
                    <a:pt x="2479" y="1442"/>
                    <a:pt x="2478" y="1445"/>
                  </a:cubicBezTo>
                  <a:cubicBezTo>
                    <a:pt x="2479" y="1449"/>
                    <a:pt x="2481" y="1452"/>
                    <a:pt x="2482" y="1455"/>
                  </a:cubicBezTo>
                  <a:cubicBezTo>
                    <a:pt x="2477" y="1459"/>
                    <a:pt x="2483" y="1461"/>
                    <a:pt x="2481" y="1465"/>
                  </a:cubicBezTo>
                  <a:cubicBezTo>
                    <a:pt x="2487" y="1471"/>
                    <a:pt x="2483" y="1478"/>
                    <a:pt x="2489" y="1484"/>
                  </a:cubicBezTo>
                  <a:cubicBezTo>
                    <a:pt x="2483" y="1491"/>
                    <a:pt x="2493" y="1494"/>
                    <a:pt x="2488" y="1501"/>
                  </a:cubicBezTo>
                  <a:cubicBezTo>
                    <a:pt x="2492" y="1506"/>
                    <a:pt x="2489" y="1513"/>
                    <a:pt x="2493" y="1518"/>
                  </a:cubicBezTo>
                  <a:cubicBezTo>
                    <a:pt x="2490" y="1524"/>
                    <a:pt x="2497" y="1528"/>
                    <a:pt x="2495" y="1535"/>
                  </a:cubicBezTo>
                  <a:cubicBezTo>
                    <a:pt x="2496" y="1537"/>
                    <a:pt x="2497" y="1539"/>
                    <a:pt x="2495" y="1542"/>
                  </a:cubicBezTo>
                  <a:cubicBezTo>
                    <a:pt x="2498" y="1544"/>
                    <a:pt x="2499" y="1547"/>
                    <a:pt x="2498" y="1550"/>
                  </a:cubicBezTo>
                  <a:cubicBezTo>
                    <a:pt x="2499" y="1555"/>
                    <a:pt x="2503" y="1560"/>
                    <a:pt x="2503" y="1566"/>
                  </a:cubicBezTo>
                  <a:cubicBezTo>
                    <a:pt x="2503" y="1571"/>
                    <a:pt x="2508" y="1575"/>
                    <a:pt x="2506" y="1581"/>
                  </a:cubicBezTo>
                  <a:cubicBezTo>
                    <a:pt x="2508" y="1584"/>
                    <a:pt x="2508" y="1587"/>
                    <a:pt x="2511" y="1590"/>
                  </a:cubicBezTo>
                  <a:cubicBezTo>
                    <a:pt x="2512" y="1592"/>
                    <a:pt x="2510" y="1595"/>
                    <a:pt x="2514" y="1597"/>
                  </a:cubicBezTo>
                  <a:cubicBezTo>
                    <a:pt x="2509" y="1603"/>
                    <a:pt x="2520" y="1606"/>
                    <a:pt x="2514" y="1612"/>
                  </a:cubicBezTo>
                  <a:cubicBezTo>
                    <a:pt x="2520" y="1615"/>
                    <a:pt x="2514" y="1621"/>
                    <a:pt x="2522" y="1623"/>
                  </a:cubicBezTo>
                  <a:cubicBezTo>
                    <a:pt x="2522" y="1628"/>
                    <a:pt x="2527" y="1631"/>
                    <a:pt x="2524" y="1635"/>
                  </a:cubicBezTo>
                  <a:cubicBezTo>
                    <a:pt x="2532" y="1642"/>
                    <a:pt x="2530" y="1650"/>
                    <a:pt x="2537" y="1657"/>
                  </a:cubicBezTo>
                  <a:cubicBezTo>
                    <a:pt x="2537" y="1672"/>
                    <a:pt x="2553" y="1685"/>
                    <a:pt x="2558" y="1700"/>
                  </a:cubicBezTo>
                  <a:cubicBezTo>
                    <a:pt x="2571" y="1711"/>
                    <a:pt x="2583" y="1722"/>
                    <a:pt x="2596" y="1733"/>
                  </a:cubicBezTo>
                  <a:cubicBezTo>
                    <a:pt x="2589" y="1738"/>
                    <a:pt x="2578" y="1726"/>
                    <a:pt x="2569" y="1726"/>
                  </a:cubicBezTo>
                  <a:close/>
                  <a:moveTo>
                    <a:pt x="2620" y="1736"/>
                  </a:moveTo>
                  <a:cubicBezTo>
                    <a:pt x="2625" y="1728"/>
                    <a:pt x="2628" y="1741"/>
                    <a:pt x="2631" y="1743"/>
                  </a:cubicBezTo>
                  <a:cubicBezTo>
                    <a:pt x="2626" y="1747"/>
                    <a:pt x="2624" y="1737"/>
                    <a:pt x="2620" y="1736"/>
                  </a:cubicBezTo>
                  <a:close/>
                  <a:moveTo>
                    <a:pt x="2711" y="1804"/>
                  </a:moveTo>
                  <a:cubicBezTo>
                    <a:pt x="2706" y="1802"/>
                    <a:pt x="2701" y="1801"/>
                    <a:pt x="2696" y="1802"/>
                  </a:cubicBezTo>
                  <a:cubicBezTo>
                    <a:pt x="2692" y="1797"/>
                    <a:pt x="2688" y="1800"/>
                    <a:pt x="2684" y="1797"/>
                  </a:cubicBezTo>
                  <a:cubicBezTo>
                    <a:pt x="2680" y="1796"/>
                    <a:pt x="2676" y="1793"/>
                    <a:pt x="2673" y="1794"/>
                  </a:cubicBezTo>
                  <a:cubicBezTo>
                    <a:pt x="2670" y="1791"/>
                    <a:pt x="2675" y="1791"/>
                    <a:pt x="2676" y="1789"/>
                  </a:cubicBezTo>
                  <a:cubicBezTo>
                    <a:pt x="2680" y="1789"/>
                    <a:pt x="2684" y="1790"/>
                    <a:pt x="2687" y="1788"/>
                  </a:cubicBezTo>
                  <a:cubicBezTo>
                    <a:pt x="2692" y="1792"/>
                    <a:pt x="2697" y="1795"/>
                    <a:pt x="2702" y="1798"/>
                  </a:cubicBezTo>
                  <a:cubicBezTo>
                    <a:pt x="2704" y="1800"/>
                    <a:pt x="2706" y="1798"/>
                    <a:pt x="2708" y="1800"/>
                  </a:cubicBezTo>
                  <a:cubicBezTo>
                    <a:pt x="2710" y="1801"/>
                    <a:pt x="2712" y="1802"/>
                    <a:pt x="2714" y="1803"/>
                  </a:cubicBezTo>
                  <a:cubicBezTo>
                    <a:pt x="2716" y="1805"/>
                    <a:pt x="2717" y="1806"/>
                    <a:pt x="2719" y="1807"/>
                  </a:cubicBezTo>
                  <a:cubicBezTo>
                    <a:pt x="2717" y="1809"/>
                    <a:pt x="2714" y="1806"/>
                    <a:pt x="2711" y="1804"/>
                  </a:cubicBezTo>
                  <a:close/>
                  <a:moveTo>
                    <a:pt x="2872" y="417"/>
                  </a:moveTo>
                  <a:cubicBezTo>
                    <a:pt x="2869" y="425"/>
                    <a:pt x="2861" y="429"/>
                    <a:pt x="2860" y="437"/>
                  </a:cubicBezTo>
                  <a:cubicBezTo>
                    <a:pt x="2855" y="439"/>
                    <a:pt x="2856" y="445"/>
                    <a:pt x="2852" y="447"/>
                  </a:cubicBezTo>
                  <a:cubicBezTo>
                    <a:pt x="2852" y="452"/>
                    <a:pt x="2845" y="451"/>
                    <a:pt x="2846" y="458"/>
                  </a:cubicBezTo>
                  <a:cubicBezTo>
                    <a:pt x="2841" y="464"/>
                    <a:pt x="2838" y="471"/>
                    <a:pt x="2834" y="479"/>
                  </a:cubicBezTo>
                  <a:cubicBezTo>
                    <a:pt x="2835" y="485"/>
                    <a:pt x="2830" y="486"/>
                    <a:pt x="2831" y="492"/>
                  </a:cubicBezTo>
                  <a:cubicBezTo>
                    <a:pt x="2827" y="494"/>
                    <a:pt x="2830" y="502"/>
                    <a:pt x="2825" y="503"/>
                  </a:cubicBezTo>
                  <a:cubicBezTo>
                    <a:pt x="2828" y="514"/>
                    <a:pt x="2823" y="518"/>
                    <a:pt x="2822" y="525"/>
                  </a:cubicBezTo>
                  <a:cubicBezTo>
                    <a:pt x="2824" y="535"/>
                    <a:pt x="2822" y="540"/>
                    <a:pt x="2822" y="547"/>
                  </a:cubicBezTo>
                  <a:cubicBezTo>
                    <a:pt x="2824" y="555"/>
                    <a:pt x="2816" y="565"/>
                    <a:pt x="2825" y="567"/>
                  </a:cubicBezTo>
                  <a:cubicBezTo>
                    <a:pt x="2826" y="553"/>
                    <a:pt x="2828" y="541"/>
                    <a:pt x="2827" y="525"/>
                  </a:cubicBezTo>
                  <a:cubicBezTo>
                    <a:pt x="2832" y="518"/>
                    <a:pt x="2829" y="504"/>
                    <a:pt x="2836" y="498"/>
                  </a:cubicBezTo>
                  <a:cubicBezTo>
                    <a:pt x="2838" y="488"/>
                    <a:pt x="2843" y="480"/>
                    <a:pt x="2845" y="469"/>
                  </a:cubicBezTo>
                  <a:cubicBezTo>
                    <a:pt x="2852" y="466"/>
                    <a:pt x="2851" y="456"/>
                    <a:pt x="2859" y="453"/>
                  </a:cubicBezTo>
                  <a:cubicBezTo>
                    <a:pt x="2858" y="447"/>
                    <a:pt x="2862" y="446"/>
                    <a:pt x="2865" y="444"/>
                  </a:cubicBezTo>
                  <a:cubicBezTo>
                    <a:pt x="2865" y="439"/>
                    <a:pt x="2865" y="434"/>
                    <a:pt x="2871" y="435"/>
                  </a:cubicBezTo>
                  <a:cubicBezTo>
                    <a:pt x="2874" y="428"/>
                    <a:pt x="2878" y="422"/>
                    <a:pt x="2882" y="416"/>
                  </a:cubicBezTo>
                  <a:cubicBezTo>
                    <a:pt x="2882" y="404"/>
                    <a:pt x="2882" y="404"/>
                    <a:pt x="2882" y="404"/>
                  </a:cubicBezTo>
                  <a:cubicBezTo>
                    <a:pt x="2881" y="405"/>
                    <a:pt x="2880" y="406"/>
                    <a:pt x="2880" y="408"/>
                  </a:cubicBezTo>
                  <a:cubicBezTo>
                    <a:pt x="2875" y="409"/>
                    <a:pt x="2875" y="415"/>
                    <a:pt x="2872" y="417"/>
                  </a:cubicBezTo>
                  <a:close/>
                  <a:moveTo>
                    <a:pt x="2880" y="351"/>
                  </a:moveTo>
                  <a:cubicBezTo>
                    <a:pt x="2879" y="353"/>
                    <a:pt x="2876" y="354"/>
                    <a:pt x="2874" y="356"/>
                  </a:cubicBezTo>
                  <a:cubicBezTo>
                    <a:pt x="2861" y="371"/>
                    <a:pt x="2846" y="383"/>
                    <a:pt x="2835" y="400"/>
                  </a:cubicBezTo>
                  <a:cubicBezTo>
                    <a:pt x="2826" y="404"/>
                    <a:pt x="2828" y="418"/>
                    <a:pt x="2817" y="421"/>
                  </a:cubicBezTo>
                  <a:cubicBezTo>
                    <a:pt x="2815" y="432"/>
                    <a:pt x="2806" y="437"/>
                    <a:pt x="2804" y="448"/>
                  </a:cubicBezTo>
                  <a:cubicBezTo>
                    <a:pt x="2799" y="450"/>
                    <a:pt x="2802" y="458"/>
                    <a:pt x="2796" y="459"/>
                  </a:cubicBezTo>
                  <a:cubicBezTo>
                    <a:pt x="2796" y="467"/>
                    <a:pt x="2789" y="467"/>
                    <a:pt x="2790" y="475"/>
                  </a:cubicBezTo>
                  <a:cubicBezTo>
                    <a:pt x="2789" y="480"/>
                    <a:pt x="2784" y="482"/>
                    <a:pt x="2785" y="489"/>
                  </a:cubicBezTo>
                  <a:cubicBezTo>
                    <a:pt x="2784" y="492"/>
                    <a:pt x="2782" y="493"/>
                    <a:pt x="2783" y="498"/>
                  </a:cubicBezTo>
                  <a:cubicBezTo>
                    <a:pt x="2781" y="498"/>
                    <a:pt x="2778" y="501"/>
                    <a:pt x="2781" y="502"/>
                  </a:cubicBezTo>
                  <a:cubicBezTo>
                    <a:pt x="2787" y="498"/>
                    <a:pt x="2788" y="490"/>
                    <a:pt x="2791" y="484"/>
                  </a:cubicBezTo>
                  <a:cubicBezTo>
                    <a:pt x="2795" y="479"/>
                    <a:pt x="2796" y="471"/>
                    <a:pt x="2801" y="466"/>
                  </a:cubicBezTo>
                  <a:cubicBezTo>
                    <a:pt x="2805" y="451"/>
                    <a:pt x="2815" y="442"/>
                    <a:pt x="2820" y="427"/>
                  </a:cubicBezTo>
                  <a:cubicBezTo>
                    <a:pt x="2829" y="422"/>
                    <a:pt x="2832" y="411"/>
                    <a:pt x="2840" y="404"/>
                  </a:cubicBezTo>
                  <a:cubicBezTo>
                    <a:pt x="2849" y="398"/>
                    <a:pt x="2852" y="387"/>
                    <a:pt x="2863" y="383"/>
                  </a:cubicBezTo>
                  <a:cubicBezTo>
                    <a:pt x="2868" y="374"/>
                    <a:pt x="2875" y="367"/>
                    <a:pt x="2882" y="360"/>
                  </a:cubicBezTo>
                  <a:cubicBezTo>
                    <a:pt x="2882" y="346"/>
                    <a:pt x="2882" y="346"/>
                    <a:pt x="2882" y="346"/>
                  </a:cubicBezTo>
                  <a:cubicBezTo>
                    <a:pt x="2881" y="346"/>
                    <a:pt x="2880" y="346"/>
                    <a:pt x="2880" y="346"/>
                  </a:cubicBezTo>
                  <a:cubicBezTo>
                    <a:pt x="2879" y="347"/>
                    <a:pt x="2881" y="350"/>
                    <a:pt x="2880" y="351"/>
                  </a:cubicBezTo>
                  <a:close/>
                  <a:moveTo>
                    <a:pt x="1310" y="33"/>
                  </a:moveTo>
                  <a:cubicBezTo>
                    <a:pt x="1314" y="31"/>
                    <a:pt x="1315" y="22"/>
                    <a:pt x="1317" y="16"/>
                  </a:cubicBezTo>
                  <a:cubicBezTo>
                    <a:pt x="1322" y="16"/>
                    <a:pt x="1320" y="1"/>
                    <a:pt x="1326" y="1"/>
                  </a:cubicBezTo>
                  <a:cubicBezTo>
                    <a:pt x="1326" y="1"/>
                    <a:pt x="1326" y="0"/>
                    <a:pt x="1326" y="0"/>
                  </a:cubicBezTo>
                  <a:cubicBezTo>
                    <a:pt x="1319" y="0"/>
                    <a:pt x="1319" y="0"/>
                    <a:pt x="1319" y="0"/>
                  </a:cubicBezTo>
                  <a:cubicBezTo>
                    <a:pt x="1316" y="4"/>
                    <a:pt x="1314" y="9"/>
                    <a:pt x="1311" y="13"/>
                  </a:cubicBezTo>
                  <a:cubicBezTo>
                    <a:pt x="1306" y="26"/>
                    <a:pt x="1301" y="42"/>
                    <a:pt x="1295" y="53"/>
                  </a:cubicBezTo>
                  <a:cubicBezTo>
                    <a:pt x="1298" y="60"/>
                    <a:pt x="1289" y="63"/>
                    <a:pt x="1289" y="72"/>
                  </a:cubicBezTo>
                  <a:cubicBezTo>
                    <a:pt x="1287" y="82"/>
                    <a:pt x="1288" y="83"/>
                    <a:pt x="1283" y="91"/>
                  </a:cubicBezTo>
                  <a:cubicBezTo>
                    <a:pt x="1280" y="88"/>
                    <a:pt x="1284" y="81"/>
                    <a:pt x="1283" y="77"/>
                  </a:cubicBezTo>
                  <a:cubicBezTo>
                    <a:pt x="1284" y="72"/>
                    <a:pt x="1286" y="67"/>
                    <a:pt x="1287" y="62"/>
                  </a:cubicBezTo>
                  <a:cubicBezTo>
                    <a:pt x="1288" y="53"/>
                    <a:pt x="1289" y="51"/>
                    <a:pt x="1292" y="39"/>
                  </a:cubicBezTo>
                  <a:cubicBezTo>
                    <a:pt x="1295" y="23"/>
                    <a:pt x="1301" y="12"/>
                    <a:pt x="1306" y="0"/>
                  </a:cubicBezTo>
                  <a:cubicBezTo>
                    <a:pt x="1298" y="0"/>
                    <a:pt x="1298" y="0"/>
                    <a:pt x="1298" y="0"/>
                  </a:cubicBezTo>
                  <a:cubicBezTo>
                    <a:pt x="1291" y="23"/>
                    <a:pt x="1289" y="32"/>
                    <a:pt x="1280" y="65"/>
                  </a:cubicBezTo>
                  <a:cubicBezTo>
                    <a:pt x="1279" y="76"/>
                    <a:pt x="1279" y="88"/>
                    <a:pt x="1275" y="102"/>
                  </a:cubicBezTo>
                  <a:cubicBezTo>
                    <a:pt x="1278" y="103"/>
                    <a:pt x="1281" y="103"/>
                    <a:pt x="1278" y="101"/>
                  </a:cubicBezTo>
                  <a:cubicBezTo>
                    <a:pt x="1280" y="97"/>
                    <a:pt x="1282" y="101"/>
                    <a:pt x="1282" y="104"/>
                  </a:cubicBezTo>
                  <a:cubicBezTo>
                    <a:pt x="1282" y="109"/>
                    <a:pt x="1274" y="117"/>
                    <a:pt x="1282" y="118"/>
                  </a:cubicBezTo>
                  <a:cubicBezTo>
                    <a:pt x="1287" y="94"/>
                    <a:pt x="1294" y="83"/>
                    <a:pt x="1296" y="65"/>
                  </a:cubicBezTo>
                  <a:cubicBezTo>
                    <a:pt x="1301" y="56"/>
                    <a:pt x="1305" y="44"/>
                    <a:pt x="1310" y="33"/>
                  </a:cubicBezTo>
                  <a:close/>
                  <a:moveTo>
                    <a:pt x="2871" y="310"/>
                  </a:moveTo>
                  <a:cubicBezTo>
                    <a:pt x="2868" y="312"/>
                    <a:pt x="2864" y="314"/>
                    <a:pt x="2865" y="319"/>
                  </a:cubicBezTo>
                  <a:cubicBezTo>
                    <a:pt x="2859" y="319"/>
                    <a:pt x="2858" y="323"/>
                    <a:pt x="2857" y="326"/>
                  </a:cubicBezTo>
                  <a:cubicBezTo>
                    <a:pt x="2846" y="336"/>
                    <a:pt x="2834" y="345"/>
                    <a:pt x="2826" y="357"/>
                  </a:cubicBezTo>
                  <a:cubicBezTo>
                    <a:pt x="2821" y="362"/>
                    <a:pt x="2814" y="366"/>
                    <a:pt x="2809" y="371"/>
                  </a:cubicBezTo>
                  <a:cubicBezTo>
                    <a:pt x="2803" y="375"/>
                    <a:pt x="2799" y="382"/>
                    <a:pt x="2793" y="385"/>
                  </a:cubicBezTo>
                  <a:cubicBezTo>
                    <a:pt x="2786" y="389"/>
                    <a:pt x="2786" y="398"/>
                    <a:pt x="2776" y="400"/>
                  </a:cubicBezTo>
                  <a:cubicBezTo>
                    <a:pt x="2775" y="403"/>
                    <a:pt x="2774" y="407"/>
                    <a:pt x="2768" y="407"/>
                  </a:cubicBezTo>
                  <a:cubicBezTo>
                    <a:pt x="2769" y="410"/>
                    <a:pt x="2760" y="414"/>
                    <a:pt x="2767" y="416"/>
                  </a:cubicBezTo>
                  <a:cubicBezTo>
                    <a:pt x="2763" y="408"/>
                    <a:pt x="2774" y="414"/>
                    <a:pt x="2773" y="409"/>
                  </a:cubicBezTo>
                  <a:cubicBezTo>
                    <a:pt x="2776" y="407"/>
                    <a:pt x="2778" y="405"/>
                    <a:pt x="2781" y="404"/>
                  </a:cubicBezTo>
                  <a:cubicBezTo>
                    <a:pt x="2784" y="397"/>
                    <a:pt x="2791" y="395"/>
                    <a:pt x="2795" y="390"/>
                  </a:cubicBezTo>
                  <a:cubicBezTo>
                    <a:pt x="2800" y="389"/>
                    <a:pt x="2798" y="383"/>
                    <a:pt x="2804" y="385"/>
                  </a:cubicBezTo>
                  <a:cubicBezTo>
                    <a:pt x="2801" y="378"/>
                    <a:pt x="2811" y="381"/>
                    <a:pt x="2810" y="375"/>
                  </a:cubicBezTo>
                  <a:cubicBezTo>
                    <a:pt x="2819" y="375"/>
                    <a:pt x="2820" y="367"/>
                    <a:pt x="2826" y="363"/>
                  </a:cubicBezTo>
                  <a:cubicBezTo>
                    <a:pt x="2835" y="354"/>
                    <a:pt x="2846" y="346"/>
                    <a:pt x="2853" y="335"/>
                  </a:cubicBezTo>
                  <a:cubicBezTo>
                    <a:pt x="2861" y="333"/>
                    <a:pt x="2863" y="327"/>
                    <a:pt x="2867" y="321"/>
                  </a:cubicBezTo>
                  <a:cubicBezTo>
                    <a:pt x="2875" y="320"/>
                    <a:pt x="2876" y="312"/>
                    <a:pt x="2882" y="310"/>
                  </a:cubicBezTo>
                  <a:cubicBezTo>
                    <a:pt x="2882" y="299"/>
                    <a:pt x="2882" y="299"/>
                    <a:pt x="2882" y="299"/>
                  </a:cubicBezTo>
                  <a:cubicBezTo>
                    <a:pt x="2878" y="302"/>
                    <a:pt x="2874" y="306"/>
                    <a:pt x="2871" y="310"/>
                  </a:cubicBezTo>
                  <a:close/>
                  <a:moveTo>
                    <a:pt x="1276" y="9"/>
                  </a:moveTo>
                  <a:cubicBezTo>
                    <a:pt x="1277" y="6"/>
                    <a:pt x="1278" y="3"/>
                    <a:pt x="1279" y="0"/>
                  </a:cubicBezTo>
                  <a:cubicBezTo>
                    <a:pt x="1274" y="0"/>
                    <a:pt x="1274" y="0"/>
                    <a:pt x="1274" y="0"/>
                  </a:cubicBezTo>
                  <a:cubicBezTo>
                    <a:pt x="1274" y="2"/>
                    <a:pt x="1273" y="4"/>
                    <a:pt x="1272" y="5"/>
                  </a:cubicBezTo>
                  <a:cubicBezTo>
                    <a:pt x="1272" y="8"/>
                    <a:pt x="1274" y="10"/>
                    <a:pt x="1272" y="14"/>
                  </a:cubicBezTo>
                  <a:cubicBezTo>
                    <a:pt x="1268" y="18"/>
                    <a:pt x="1272" y="25"/>
                    <a:pt x="1275" y="20"/>
                  </a:cubicBezTo>
                  <a:cubicBezTo>
                    <a:pt x="1270" y="19"/>
                    <a:pt x="1276" y="12"/>
                    <a:pt x="1276" y="9"/>
                  </a:cubicBezTo>
                  <a:close/>
                  <a:moveTo>
                    <a:pt x="569" y="1506"/>
                  </a:moveTo>
                  <a:cubicBezTo>
                    <a:pt x="567" y="1503"/>
                    <a:pt x="565" y="1505"/>
                    <a:pt x="562" y="1504"/>
                  </a:cubicBezTo>
                  <a:cubicBezTo>
                    <a:pt x="560" y="1502"/>
                    <a:pt x="557" y="1501"/>
                    <a:pt x="555" y="1501"/>
                  </a:cubicBezTo>
                  <a:cubicBezTo>
                    <a:pt x="545" y="1494"/>
                    <a:pt x="535" y="1489"/>
                    <a:pt x="525" y="1482"/>
                  </a:cubicBezTo>
                  <a:cubicBezTo>
                    <a:pt x="527" y="1480"/>
                    <a:pt x="525" y="1479"/>
                    <a:pt x="523" y="1478"/>
                  </a:cubicBezTo>
                  <a:cubicBezTo>
                    <a:pt x="521" y="1475"/>
                    <a:pt x="523" y="1473"/>
                    <a:pt x="519" y="1470"/>
                  </a:cubicBezTo>
                  <a:cubicBezTo>
                    <a:pt x="514" y="1466"/>
                    <a:pt x="509" y="1464"/>
                    <a:pt x="504" y="1459"/>
                  </a:cubicBezTo>
                  <a:cubicBezTo>
                    <a:pt x="507" y="1456"/>
                    <a:pt x="499" y="1449"/>
                    <a:pt x="496" y="1449"/>
                  </a:cubicBezTo>
                  <a:cubicBezTo>
                    <a:pt x="494" y="1445"/>
                    <a:pt x="499" y="1443"/>
                    <a:pt x="495" y="1439"/>
                  </a:cubicBezTo>
                  <a:cubicBezTo>
                    <a:pt x="497" y="1436"/>
                    <a:pt x="489" y="1431"/>
                    <a:pt x="492" y="1428"/>
                  </a:cubicBezTo>
                  <a:cubicBezTo>
                    <a:pt x="487" y="1420"/>
                    <a:pt x="488" y="1413"/>
                    <a:pt x="483" y="1404"/>
                  </a:cubicBezTo>
                  <a:cubicBezTo>
                    <a:pt x="485" y="1395"/>
                    <a:pt x="482" y="1385"/>
                    <a:pt x="485" y="1377"/>
                  </a:cubicBezTo>
                  <a:cubicBezTo>
                    <a:pt x="484" y="1366"/>
                    <a:pt x="489" y="1357"/>
                    <a:pt x="491" y="1348"/>
                  </a:cubicBezTo>
                  <a:cubicBezTo>
                    <a:pt x="495" y="1345"/>
                    <a:pt x="490" y="1341"/>
                    <a:pt x="496" y="1339"/>
                  </a:cubicBezTo>
                  <a:cubicBezTo>
                    <a:pt x="492" y="1335"/>
                    <a:pt x="507" y="1334"/>
                    <a:pt x="499" y="1329"/>
                  </a:cubicBezTo>
                  <a:cubicBezTo>
                    <a:pt x="492" y="1329"/>
                    <a:pt x="491" y="1341"/>
                    <a:pt x="482" y="1346"/>
                  </a:cubicBezTo>
                  <a:cubicBezTo>
                    <a:pt x="485" y="1353"/>
                    <a:pt x="478" y="1358"/>
                    <a:pt x="479" y="1365"/>
                  </a:cubicBezTo>
                  <a:cubicBezTo>
                    <a:pt x="477" y="1367"/>
                    <a:pt x="476" y="1370"/>
                    <a:pt x="475" y="1373"/>
                  </a:cubicBezTo>
                  <a:cubicBezTo>
                    <a:pt x="475" y="1375"/>
                    <a:pt x="475" y="1384"/>
                    <a:pt x="472" y="1381"/>
                  </a:cubicBezTo>
                  <a:cubicBezTo>
                    <a:pt x="475" y="1378"/>
                    <a:pt x="469" y="1375"/>
                    <a:pt x="471" y="1373"/>
                  </a:cubicBezTo>
                  <a:cubicBezTo>
                    <a:pt x="472" y="1369"/>
                    <a:pt x="470" y="1367"/>
                    <a:pt x="466" y="1366"/>
                  </a:cubicBezTo>
                  <a:cubicBezTo>
                    <a:pt x="467" y="1353"/>
                    <a:pt x="464" y="1340"/>
                    <a:pt x="463" y="1328"/>
                  </a:cubicBezTo>
                  <a:cubicBezTo>
                    <a:pt x="462" y="1315"/>
                    <a:pt x="460" y="1302"/>
                    <a:pt x="457" y="1289"/>
                  </a:cubicBezTo>
                  <a:cubicBezTo>
                    <a:pt x="453" y="1276"/>
                    <a:pt x="452" y="1263"/>
                    <a:pt x="448" y="1250"/>
                  </a:cubicBezTo>
                  <a:cubicBezTo>
                    <a:pt x="450" y="1244"/>
                    <a:pt x="442" y="1236"/>
                    <a:pt x="445" y="1231"/>
                  </a:cubicBezTo>
                  <a:cubicBezTo>
                    <a:pt x="440" y="1227"/>
                    <a:pt x="444" y="1224"/>
                    <a:pt x="441" y="1221"/>
                  </a:cubicBezTo>
                  <a:cubicBezTo>
                    <a:pt x="442" y="1218"/>
                    <a:pt x="436" y="1214"/>
                    <a:pt x="439" y="1211"/>
                  </a:cubicBezTo>
                  <a:cubicBezTo>
                    <a:pt x="431" y="1198"/>
                    <a:pt x="427" y="1185"/>
                    <a:pt x="419" y="1172"/>
                  </a:cubicBezTo>
                  <a:cubicBezTo>
                    <a:pt x="415" y="1166"/>
                    <a:pt x="412" y="1161"/>
                    <a:pt x="408" y="1156"/>
                  </a:cubicBezTo>
                  <a:cubicBezTo>
                    <a:pt x="404" y="1152"/>
                    <a:pt x="397" y="1147"/>
                    <a:pt x="390" y="1139"/>
                  </a:cubicBezTo>
                  <a:cubicBezTo>
                    <a:pt x="385" y="1130"/>
                    <a:pt x="382" y="1122"/>
                    <a:pt x="374" y="1113"/>
                  </a:cubicBezTo>
                  <a:cubicBezTo>
                    <a:pt x="378" y="1110"/>
                    <a:pt x="371" y="1106"/>
                    <a:pt x="373" y="1103"/>
                  </a:cubicBezTo>
                  <a:cubicBezTo>
                    <a:pt x="369" y="1099"/>
                    <a:pt x="372" y="1095"/>
                    <a:pt x="370" y="1092"/>
                  </a:cubicBezTo>
                  <a:cubicBezTo>
                    <a:pt x="368" y="1084"/>
                    <a:pt x="365" y="1076"/>
                    <a:pt x="365" y="1069"/>
                  </a:cubicBezTo>
                  <a:cubicBezTo>
                    <a:pt x="359" y="1060"/>
                    <a:pt x="363" y="1054"/>
                    <a:pt x="356" y="1045"/>
                  </a:cubicBezTo>
                  <a:cubicBezTo>
                    <a:pt x="358" y="1042"/>
                    <a:pt x="357" y="1038"/>
                    <a:pt x="353" y="1034"/>
                  </a:cubicBezTo>
                  <a:cubicBezTo>
                    <a:pt x="357" y="1033"/>
                    <a:pt x="349" y="1022"/>
                    <a:pt x="347" y="1025"/>
                  </a:cubicBezTo>
                  <a:cubicBezTo>
                    <a:pt x="354" y="1037"/>
                    <a:pt x="350" y="1046"/>
                    <a:pt x="357" y="1058"/>
                  </a:cubicBezTo>
                  <a:cubicBezTo>
                    <a:pt x="356" y="1069"/>
                    <a:pt x="364" y="1081"/>
                    <a:pt x="362" y="1092"/>
                  </a:cubicBezTo>
                  <a:cubicBezTo>
                    <a:pt x="359" y="1087"/>
                    <a:pt x="356" y="1083"/>
                    <a:pt x="353" y="1082"/>
                  </a:cubicBezTo>
                  <a:cubicBezTo>
                    <a:pt x="355" y="1081"/>
                    <a:pt x="353" y="1078"/>
                    <a:pt x="351" y="1076"/>
                  </a:cubicBezTo>
                  <a:cubicBezTo>
                    <a:pt x="349" y="1077"/>
                    <a:pt x="350" y="1080"/>
                    <a:pt x="347" y="1078"/>
                  </a:cubicBezTo>
                  <a:cubicBezTo>
                    <a:pt x="350" y="1071"/>
                    <a:pt x="343" y="1063"/>
                    <a:pt x="348" y="1057"/>
                  </a:cubicBezTo>
                  <a:cubicBezTo>
                    <a:pt x="342" y="1052"/>
                    <a:pt x="347" y="1049"/>
                    <a:pt x="345" y="1045"/>
                  </a:cubicBezTo>
                  <a:cubicBezTo>
                    <a:pt x="342" y="1041"/>
                    <a:pt x="344" y="1038"/>
                    <a:pt x="345" y="1034"/>
                  </a:cubicBezTo>
                  <a:cubicBezTo>
                    <a:pt x="342" y="1026"/>
                    <a:pt x="342" y="1019"/>
                    <a:pt x="343" y="1012"/>
                  </a:cubicBezTo>
                  <a:cubicBezTo>
                    <a:pt x="339" y="1004"/>
                    <a:pt x="340" y="997"/>
                    <a:pt x="340" y="990"/>
                  </a:cubicBezTo>
                  <a:cubicBezTo>
                    <a:pt x="334" y="974"/>
                    <a:pt x="333" y="959"/>
                    <a:pt x="329" y="944"/>
                  </a:cubicBezTo>
                  <a:cubicBezTo>
                    <a:pt x="325" y="936"/>
                    <a:pt x="323" y="928"/>
                    <a:pt x="321" y="921"/>
                  </a:cubicBezTo>
                  <a:cubicBezTo>
                    <a:pt x="315" y="916"/>
                    <a:pt x="318" y="913"/>
                    <a:pt x="315" y="909"/>
                  </a:cubicBezTo>
                  <a:cubicBezTo>
                    <a:pt x="309" y="906"/>
                    <a:pt x="315" y="898"/>
                    <a:pt x="308" y="900"/>
                  </a:cubicBezTo>
                  <a:cubicBezTo>
                    <a:pt x="312" y="911"/>
                    <a:pt x="315" y="922"/>
                    <a:pt x="319" y="933"/>
                  </a:cubicBezTo>
                  <a:cubicBezTo>
                    <a:pt x="320" y="938"/>
                    <a:pt x="320" y="943"/>
                    <a:pt x="325" y="950"/>
                  </a:cubicBezTo>
                  <a:cubicBezTo>
                    <a:pt x="324" y="955"/>
                    <a:pt x="324" y="961"/>
                    <a:pt x="330" y="968"/>
                  </a:cubicBezTo>
                  <a:cubicBezTo>
                    <a:pt x="328" y="985"/>
                    <a:pt x="338" y="1005"/>
                    <a:pt x="335" y="1023"/>
                  </a:cubicBezTo>
                  <a:cubicBezTo>
                    <a:pt x="338" y="1032"/>
                    <a:pt x="339" y="1041"/>
                    <a:pt x="338" y="1050"/>
                  </a:cubicBezTo>
                  <a:cubicBezTo>
                    <a:pt x="337" y="1055"/>
                    <a:pt x="340" y="1060"/>
                    <a:pt x="337" y="1064"/>
                  </a:cubicBezTo>
                  <a:cubicBezTo>
                    <a:pt x="341" y="1069"/>
                    <a:pt x="342" y="1074"/>
                    <a:pt x="339" y="1079"/>
                  </a:cubicBezTo>
                  <a:cubicBezTo>
                    <a:pt x="344" y="1098"/>
                    <a:pt x="343" y="1116"/>
                    <a:pt x="347" y="1135"/>
                  </a:cubicBezTo>
                  <a:cubicBezTo>
                    <a:pt x="348" y="1144"/>
                    <a:pt x="348" y="1153"/>
                    <a:pt x="352" y="1163"/>
                  </a:cubicBezTo>
                  <a:cubicBezTo>
                    <a:pt x="349" y="1168"/>
                    <a:pt x="357" y="1174"/>
                    <a:pt x="354" y="1178"/>
                  </a:cubicBezTo>
                  <a:cubicBezTo>
                    <a:pt x="356" y="1183"/>
                    <a:pt x="355" y="1188"/>
                    <a:pt x="359" y="1193"/>
                  </a:cubicBezTo>
                  <a:cubicBezTo>
                    <a:pt x="357" y="1197"/>
                    <a:pt x="359" y="1201"/>
                    <a:pt x="363" y="1206"/>
                  </a:cubicBezTo>
                  <a:cubicBezTo>
                    <a:pt x="361" y="1210"/>
                    <a:pt x="362" y="1215"/>
                    <a:pt x="366" y="1221"/>
                  </a:cubicBezTo>
                  <a:cubicBezTo>
                    <a:pt x="370" y="1226"/>
                    <a:pt x="367" y="1230"/>
                    <a:pt x="368" y="1235"/>
                  </a:cubicBezTo>
                  <a:cubicBezTo>
                    <a:pt x="374" y="1241"/>
                    <a:pt x="369" y="1245"/>
                    <a:pt x="373" y="1250"/>
                  </a:cubicBezTo>
                  <a:cubicBezTo>
                    <a:pt x="375" y="1259"/>
                    <a:pt x="376" y="1268"/>
                    <a:pt x="380" y="1278"/>
                  </a:cubicBezTo>
                  <a:cubicBezTo>
                    <a:pt x="376" y="1282"/>
                    <a:pt x="390" y="1289"/>
                    <a:pt x="382" y="1292"/>
                  </a:cubicBezTo>
                  <a:cubicBezTo>
                    <a:pt x="388" y="1298"/>
                    <a:pt x="386" y="1302"/>
                    <a:pt x="390" y="1307"/>
                  </a:cubicBezTo>
                  <a:cubicBezTo>
                    <a:pt x="387" y="1311"/>
                    <a:pt x="395" y="1317"/>
                    <a:pt x="391" y="1320"/>
                  </a:cubicBezTo>
                  <a:cubicBezTo>
                    <a:pt x="395" y="1326"/>
                    <a:pt x="395" y="1330"/>
                    <a:pt x="396" y="1335"/>
                  </a:cubicBezTo>
                  <a:cubicBezTo>
                    <a:pt x="398" y="1345"/>
                    <a:pt x="404" y="1355"/>
                    <a:pt x="407" y="1365"/>
                  </a:cubicBezTo>
                  <a:cubicBezTo>
                    <a:pt x="410" y="1375"/>
                    <a:pt x="412" y="1385"/>
                    <a:pt x="421" y="1395"/>
                  </a:cubicBezTo>
                  <a:cubicBezTo>
                    <a:pt x="421" y="1400"/>
                    <a:pt x="424" y="1405"/>
                    <a:pt x="426" y="1410"/>
                  </a:cubicBezTo>
                  <a:cubicBezTo>
                    <a:pt x="427" y="1413"/>
                    <a:pt x="430" y="1415"/>
                    <a:pt x="428" y="1417"/>
                  </a:cubicBezTo>
                  <a:cubicBezTo>
                    <a:pt x="430" y="1419"/>
                    <a:pt x="433" y="1419"/>
                    <a:pt x="429" y="1422"/>
                  </a:cubicBezTo>
                  <a:cubicBezTo>
                    <a:pt x="425" y="1413"/>
                    <a:pt x="419" y="1404"/>
                    <a:pt x="412" y="1394"/>
                  </a:cubicBezTo>
                  <a:cubicBezTo>
                    <a:pt x="405" y="1374"/>
                    <a:pt x="398" y="1363"/>
                    <a:pt x="386" y="1343"/>
                  </a:cubicBezTo>
                  <a:cubicBezTo>
                    <a:pt x="389" y="1338"/>
                    <a:pt x="380" y="1331"/>
                    <a:pt x="382" y="1326"/>
                  </a:cubicBezTo>
                  <a:cubicBezTo>
                    <a:pt x="377" y="1320"/>
                    <a:pt x="378" y="1314"/>
                    <a:pt x="371" y="1307"/>
                  </a:cubicBezTo>
                  <a:cubicBezTo>
                    <a:pt x="374" y="1305"/>
                    <a:pt x="369" y="1302"/>
                    <a:pt x="371" y="1300"/>
                  </a:cubicBezTo>
                  <a:cubicBezTo>
                    <a:pt x="366" y="1296"/>
                    <a:pt x="370" y="1293"/>
                    <a:pt x="367" y="1289"/>
                  </a:cubicBezTo>
                  <a:cubicBezTo>
                    <a:pt x="365" y="1283"/>
                    <a:pt x="363" y="1276"/>
                    <a:pt x="361" y="1270"/>
                  </a:cubicBezTo>
                  <a:cubicBezTo>
                    <a:pt x="356" y="1256"/>
                    <a:pt x="353" y="1243"/>
                    <a:pt x="348" y="1230"/>
                  </a:cubicBezTo>
                  <a:cubicBezTo>
                    <a:pt x="346" y="1218"/>
                    <a:pt x="344" y="1205"/>
                    <a:pt x="341" y="1193"/>
                  </a:cubicBezTo>
                  <a:cubicBezTo>
                    <a:pt x="339" y="1186"/>
                    <a:pt x="337" y="1180"/>
                    <a:pt x="338" y="1174"/>
                  </a:cubicBezTo>
                  <a:cubicBezTo>
                    <a:pt x="335" y="1170"/>
                    <a:pt x="335" y="1167"/>
                    <a:pt x="336" y="1164"/>
                  </a:cubicBezTo>
                  <a:cubicBezTo>
                    <a:pt x="338" y="1161"/>
                    <a:pt x="332" y="1157"/>
                    <a:pt x="335" y="1154"/>
                  </a:cubicBezTo>
                  <a:cubicBezTo>
                    <a:pt x="331" y="1142"/>
                    <a:pt x="329" y="1129"/>
                    <a:pt x="330" y="1118"/>
                  </a:cubicBezTo>
                  <a:cubicBezTo>
                    <a:pt x="326" y="1111"/>
                    <a:pt x="324" y="1104"/>
                    <a:pt x="327" y="1098"/>
                  </a:cubicBezTo>
                  <a:cubicBezTo>
                    <a:pt x="325" y="1095"/>
                    <a:pt x="324" y="1092"/>
                    <a:pt x="325" y="1089"/>
                  </a:cubicBezTo>
                  <a:cubicBezTo>
                    <a:pt x="327" y="1086"/>
                    <a:pt x="321" y="1082"/>
                    <a:pt x="324" y="1079"/>
                  </a:cubicBezTo>
                  <a:cubicBezTo>
                    <a:pt x="322" y="1067"/>
                    <a:pt x="320" y="1054"/>
                    <a:pt x="319" y="1042"/>
                  </a:cubicBezTo>
                  <a:cubicBezTo>
                    <a:pt x="318" y="1036"/>
                    <a:pt x="317" y="1029"/>
                    <a:pt x="316" y="1023"/>
                  </a:cubicBezTo>
                  <a:cubicBezTo>
                    <a:pt x="318" y="1017"/>
                    <a:pt x="311" y="1010"/>
                    <a:pt x="313" y="1004"/>
                  </a:cubicBezTo>
                  <a:cubicBezTo>
                    <a:pt x="304" y="1008"/>
                    <a:pt x="316" y="1016"/>
                    <a:pt x="312" y="1021"/>
                  </a:cubicBezTo>
                  <a:cubicBezTo>
                    <a:pt x="310" y="1024"/>
                    <a:pt x="316" y="1028"/>
                    <a:pt x="313" y="1030"/>
                  </a:cubicBezTo>
                  <a:cubicBezTo>
                    <a:pt x="308" y="1033"/>
                    <a:pt x="320" y="1038"/>
                    <a:pt x="312" y="1040"/>
                  </a:cubicBezTo>
                  <a:cubicBezTo>
                    <a:pt x="316" y="1046"/>
                    <a:pt x="315" y="1052"/>
                    <a:pt x="313" y="1057"/>
                  </a:cubicBezTo>
                  <a:cubicBezTo>
                    <a:pt x="317" y="1061"/>
                    <a:pt x="318" y="1064"/>
                    <a:pt x="315" y="1067"/>
                  </a:cubicBezTo>
                  <a:cubicBezTo>
                    <a:pt x="313" y="1069"/>
                    <a:pt x="320" y="1074"/>
                    <a:pt x="316" y="1076"/>
                  </a:cubicBezTo>
                  <a:cubicBezTo>
                    <a:pt x="317" y="1088"/>
                    <a:pt x="319" y="1101"/>
                    <a:pt x="321" y="1113"/>
                  </a:cubicBezTo>
                  <a:cubicBezTo>
                    <a:pt x="318" y="1116"/>
                    <a:pt x="324" y="1120"/>
                    <a:pt x="323" y="1123"/>
                  </a:cubicBezTo>
                  <a:cubicBezTo>
                    <a:pt x="318" y="1125"/>
                    <a:pt x="324" y="1129"/>
                    <a:pt x="321" y="1132"/>
                  </a:cubicBezTo>
                  <a:cubicBezTo>
                    <a:pt x="326" y="1136"/>
                    <a:pt x="320" y="1138"/>
                    <a:pt x="323" y="1141"/>
                  </a:cubicBezTo>
                  <a:cubicBezTo>
                    <a:pt x="322" y="1144"/>
                    <a:pt x="327" y="1148"/>
                    <a:pt x="321" y="1151"/>
                  </a:cubicBezTo>
                  <a:cubicBezTo>
                    <a:pt x="317" y="1145"/>
                    <a:pt x="322" y="1141"/>
                    <a:pt x="316" y="1136"/>
                  </a:cubicBezTo>
                  <a:cubicBezTo>
                    <a:pt x="317" y="1131"/>
                    <a:pt x="317" y="1125"/>
                    <a:pt x="312" y="1119"/>
                  </a:cubicBezTo>
                  <a:cubicBezTo>
                    <a:pt x="313" y="1114"/>
                    <a:pt x="310" y="1108"/>
                    <a:pt x="312" y="1104"/>
                  </a:cubicBezTo>
                  <a:cubicBezTo>
                    <a:pt x="308" y="1098"/>
                    <a:pt x="310" y="1093"/>
                    <a:pt x="308" y="1087"/>
                  </a:cubicBezTo>
                  <a:cubicBezTo>
                    <a:pt x="307" y="1083"/>
                    <a:pt x="307" y="1078"/>
                    <a:pt x="306" y="1073"/>
                  </a:cubicBezTo>
                  <a:cubicBezTo>
                    <a:pt x="308" y="1068"/>
                    <a:pt x="301" y="1062"/>
                    <a:pt x="306" y="1057"/>
                  </a:cubicBezTo>
                  <a:cubicBezTo>
                    <a:pt x="299" y="1051"/>
                    <a:pt x="309" y="1047"/>
                    <a:pt x="302" y="1041"/>
                  </a:cubicBezTo>
                  <a:cubicBezTo>
                    <a:pt x="301" y="1036"/>
                    <a:pt x="300" y="1030"/>
                    <a:pt x="302" y="1025"/>
                  </a:cubicBezTo>
                  <a:cubicBezTo>
                    <a:pt x="300" y="1020"/>
                    <a:pt x="299" y="1015"/>
                    <a:pt x="299" y="1011"/>
                  </a:cubicBezTo>
                  <a:cubicBezTo>
                    <a:pt x="300" y="1006"/>
                    <a:pt x="297" y="1000"/>
                    <a:pt x="299" y="995"/>
                  </a:cubicBezTo>
                  <a:cubicBezTo>
                    <a:pt x="295" y="989"/>
                    <a:pt x="294" y="984"/>
                    <a:pt x="298" y="979"/>
                  </a:cubicBezTo>
                  <a:cubicBezTo>
                    <a:pt x="292" y="973"/>
                    <a:pt x="298" y="969"/>
                    <a:pt x="295" y="963"/>
                  </a:cubicBezTo>
                  <a:cubicBezTo>
                    <a:pt x="293" y="953"/>
                    <a:pt x="294" y="943"/>
                    <a:pt x="292" y="933"/>
                  </a:cubicBezTo>
                  <a:cubicBezTo>
                    <a:pt x="288" y="927"/>
                    <a:pt x="293" y="923"/>
                    <a:pt x="288" y="917"/>
                  </a:cubicBezTo>
                  <a:cubicBezTo>
                    <a:pt x="292" y="912"/>
                    <a:pt x="284" y="906"/>
                    <a:pt x="285" y="901"/>
                  </a:cubicBezTo>
                  <a:cubicBezTo>
                    <a:pt x="284" y="895"/>
                    <a:pt x="285" y="890"/>
                    <a:pt x="284" y="885"/>
                  </a:cubicBezTo>
                  <a:cubicBezTo>
                    <a:pt x="285" y="877"/>
                    <a:pt x="281" y="878"/>
                    <a:pt x="282" y="870"/>
                  </a:cubicBezTo>
                  <a:cubicBezTo>
                    <a:pt x="279" y="859"/>
                    <a:pt x="275" y="847"/>
                    <a:pt x="277" y="837"/>
                  </a:cubicBezTo>
                  <a:cubicBezTo>
                    <a:pt x="273" y="831"/>
                    <a:pt x="271" y="826"/>
                    <a:pt x="272" y="822"/>
                  </a:cubicBezTo>
                  <a:cubicBezTo>
                    <a:pt x="267" y="818"/>
                    <a:pt x="272" y="807"/>
                    <a:pt x="264" y="808"/>
                  </a:cubicBezTo>
                  <a:cubicBezTo>
                    <a:pt x="266" y="820"/>
                    <a:pt x="267" y="831"/>
                    <a:pt x="274" y="844"/>
                  </a:cubicBezTo>
                  <a:cubicBezTo>
                    <a:pt x="265" y="848"/>
                    <a:pt x="277" y="856"/>
                    <a:pt x="273" y="861"/>
                  </a:cubicBezTo>
                  <a:cubicBezTo>
                    <a:pt x="275" y="864"/>
                    <a:pt x="275" y="867"/>
                    <a:pt x="273" y="869"/>
                  </a:cubicBezTo>
                  <a:cubicBezTo>
                    <a:pt x="276" y="873"/>
                    <a:pt x="277" y="876"/>
                    <a:pt x="275" y="879"/>
                  </a:cubicBezTo>
                  <a:cubicBezTo>
                    <a:pt x="278" y="891"/>
                    <a:pt x="274" y="901"/>
                    <a:pt x="278" y="914"/>
                  </a:cubicBezTo>
                  <a:cubicBezTo>
                    <a:pt x="275" y="918"/>
                    <a:pt x="278" y="923"/>
                    <a:pt x="274" y="927"/>
                  </a:cubicBezTo>
                  <a:cubicBezTo>
                    <a:pt x="275" y="929"/>
                    <a:pt x="274" y="931"/>
                    <a:pt x="273" y="933"/>
                  </a:cubicBezTo>
                  <a:cubicBezTo>
                    <a:pt x="271" y="935"/>
                    <a:pt x="275" y="939"/>
                    <a:pt x="270" y="940"/>
                  </a:cubicBezTo>
                  <a:cubicBezTo>
                    <a:pt x="276" y="945"/>
                    <a:pt x="274" y="943"/>
                    <a:pt x="277" y="949"/>
                  </a:cubicBezTo>
                  <a:cubicBezTo>
                    <a:pt x="274" y="951"/>
                    <a:pt x="273" y="947"/>
                    <a:pt x="271" y="948"/>
                  </a:cubicBezTo>
                  <a:cubicBezTo>
                    <a:pt x="272" y="951"/>
                    <a:pt x="270" y="952"/>
                    <a:pt x="273" y="955"/>
                  </a:cubicBezTo>
                  <a:cubicBezTo>
                    <a:pt x="268" y="959"/>
                    <a:pt x="269" y="964"/>
                    <a:pt x="269" y="968"/>
                  </a:cubicBezTo>
                  <a:cubicBezTo>
                    <a:pt x="265" y="976"/>
                    <a:pt x="267" y="986"/>
                    <a:pt x="263" y="994"/>
                  </a:cubicBezTo>
                  <a:cubicBezTo>
                    <a:pt x="267" y="1000"/>
                    <a:pt x="262" y="1005"/>
                    <a:pt x="265" y="1011"/>
                  </a:cubicBezTo>
                  <a:cubicBezTo>
                    <a:pt x="265" y="1018"/>
                    <a:pt x="266" y="1024"/>
                    <a:pt x="265" y="1030"/>
                  </a:cubicBezTo>
                  <a:cubicBezTo>
                    <a:pt x="267" y="1033"/>
                    <a:pt x="261" y="1035"/>
                    <a:pt x="265" y="1038"/>
                  </a:cubicBezTo>
                  <a:cubicBezTo>
                    <a:pt x="266" y="1041"/>
                    <a:pt x="261" y="1043"/>
                    <a:pt x="267" y="1048"/>
                  </a:cubicBezTo>
                  <a:cubicBezTo>
                    <a:pt x="263" y="1053"/>
                    <a:pt x="266" y="1060"/>
                    <a:pt x="266" y="1066"/>
                  </a:cubicBezTo>
                  <a:cubicBezTo>
                    <a:pt x="266" y="1072"/>
                    <a:pt x="268" y="1078"/>
                    <a:pt x="265" y="1083"/>
                  </a:cubicBezTo>
                  <a:cubicBezTo>
                    <a:pt x="271" y="1091"/>
                    <a:pt x="264" y="1096"/>
                    <a:pt x="268" y="1103"/>
                  </a:cubicBezTo>
                  <a:cubicBezTo>
                    <a:pt x="266" y="1114"/>
                    <a:pt x="269" y="1127"/>
                    <a:pt x="270" y="1139"/>
                  </a:cubicBezTo>
                  <a:cubicBezTo>
                    <a:pt x="270" y="1145"/>
                    <a:pt x="269" y="1150"/>
                    <a:pt x="272" y="1156"/>
                  </a:cubicBezTo>
                  <a:cubicBezTo>
                    <a:pt x="271" y="1162"/>
                    <a:pt x="272" y="1169"/>
                    <a:pt x="272" y="1175"/>
                  </a:cubicBezTo>
                  <a:cubicBezTo>
                    <a:pt x="278" y="1188"/>
                    <a:pt x="274" y="1199"/>
                    <a:pt x="280" y="1212"/>
                  </a:cubicBezTo>
                  <a:cubicBezTo>
                    <a:pt x="276" y="1217"/>
                    <a:pt x="282" y="1224"/>
                    <a:pt x="281" y="1230"/>
                  </a:cubicBezTo>
                  <a:cubicBezTo>
                    <a:pt x="278" y="1236"/>
                    <a:pt x="290" y="1244"/>
                    <a:pt x="284" y="1249"/>
                  </a:cubicBezTo>
                  <a:cubicBezTo>
                    <a:pt x="287" y="1255"/>
                    <a:pt x="288" y="1261"/>
                    <a:pt x="289" y="1267"/>
                  </a:cubicBezTo>
                  <a:cubicBezTo>
                    <a:pt x="295" y="1271"/>
                    <a:pt x="289" y="1273"/>
                    <a:pt x="291" y="1277"/>
                  </a:cubicBezTo>
                  <a:cubicBezTo>
                    <a:pt x="294" y="1280"/>
                    <a:pt x="295" y="1284"/>
                    <a:pt x="292" y="1286"/>
                  </a:cubicBezTo>
                  <a:cubicBezTo>
                    <a:pt x="296" y="1295"/>
                    <a:pt x="302" y="1305"/>
                    <a:pt x="300" y="1313"/>
                  </a:cubicBezTo>
                  <a:cubicBezTo>
                    <a:pt x="297" y="1307"/>
                    <a:pt x="291" y="1310"/>
                    <a:pt x="288" y="1303"/>
                  </a:cubicBezTo>
                  <a:cubicBezTo>
                    <a:pt x="286" y="1297"/>
                    <a:pt x="288" y="1292"/>
                    <a:pt x="284" y="1287"/>
                  </a:cubicBezTo>
                  <a:cubicBezTo>
                    <a:pt x="283" y="1282"/>
                    <a:pt x="274" y="1276"/>
                    <a:pt x="277" y="1273"/>
                  </a:cubicBezTo>
                  <a:cubicBezTo>
                    <a:pt x="276" y="1267"/>
                    <a:pt x="275" y="1269"/>
                    <a:pt x="271" y="1261"/>
                  </a:cubicBezTo>
                  <a:cubicBezTo>
                    <a:pt x="267" y="1251"/>
                    <a:pt x="264" y="1242"/>
                    <a:pt x="262" y="1233"/>
                  </a:cubicBezTo>
                  <a:cubicBezTo>
                    <a:pt x="254" y="1213"/>
                    <a:pt x="255" y="1195"/>
                    <a:pt x="245" y="1175"/>
                  </a:cubicBezTo>
                  <a:cubicBezTo>
                    <a:pt x="246" y="1168"/>
                    <a:pt x="246" y="1161"/>
                    <a:pt x="243" y="1153"/>
                  </a:cubicBezTo>
                  <a:cubicBezTo>
                    <a:pt x="247" y="1146"/>
                    <a:pt x="241" y="1137"/>
                    <a:pt x="242" y="1129"/>
                  </a:cubicBezTo>
                  <a:cubicBezTo>
                    <a:pt x="240" y="1122"/>
                    <a:pt x="241" y="1115"/>
                    <a:pt x="239" y="1107"/>
                  </a:cubicBezTo>
                  <a:cubicBezTo>
                    <a:pt x="241" y="1099"/>
                    <a:pt x="237" y="1091"/>
                    <a:pt x="239" y="1084"/>
                  </a:cubicBezTo>
                  <a:cubicBezTo>
                    <a:pt x="236" y="1068"/>
                    <a:pt x="239" y="1053"/>
                    <a:pt x="238" y="1038"/>
                  </a:cubicBezTo>
                  <a:cubicBezTo>
                    <a:pt x="238" y="1031"/>
                    <a:pt x="237" y="1023"/>
                    <a:pt x="239" y="1016"/>
                  </a:cubicBezTo>
                  <a:cubicBezTo>
                    <a:pt x="237" y="1008"/>
                    <a:pt x="242" y="1001"/>
                    <a:pt x="238" y="993"/>
                  </a:cubicBezTo>
                  <a:cubicBezTo>
                    <a:pt x="243" y="986"/>
                    <a:pt x="244" y="979"/>
                    <a:pt x="242" y="971"/>
                  </a:cubicBezTo>
                  <a:cubicBezTo>
                    <a:pt x="242" y="964"/>
                    <a:pt x="246" y="957"/>
                    <a:pt x="244" y="948"/>
                  </a:cubicBezTo>
                  <a:cubicBezTo>
                    <a:pt x="246" y="945"/>
                    <a:pt x="248" y="942"/>
                    <a:pt x="244" y="938"/>
                  </a:cubicBezTo>
                  <a:cubicBezTo>
                    <a:pt x="248" y="934"/>
                    <a:pt x="247" y="931"/>
                    <a:pt x="248" y="927"/>
                  </a:cubicBezTo>
                  <a:cubicBezTo>
                    <a:pt x="246" y="919"/>
                    <a:pt x="247" y="911"/>
                    <a:pt x="250" y="904"/>
                  </a:cubicBezTo>
                  <a:cubicBezTo>
                    <a:pt x="249" y="889"/>
                    <a:pt x="252" y="874"/>
                    <a:pt x="250" y="859"/>
                  </a:cubicBezTo>
                  <a:cubicBezTo>
                    <a:pt x="252" y="851"/>
                    <a:pt x="244" y="842"/>
                    <a:pt x="249" y="835"/>
                  </a:cubicBezTo>
                  <a:cubicBezTo>
                    <a:pt x="247" y="831"/>
                    <a:pt x="250" y="828"/>
                    <a:pt x="246" y="824"/>
                  </a:cubicBezTo>
                  <a:cubicBezTo>
                    <a:pt x="244" y="819"/>
                    <a:pt x="250" y="816"/>
                    <a:pt x="245" y="811"/>
                  </a:cubicBezTo>
                  <a:cubicBezTo>
                    <a:pt x="239" y="815"/>
                    <a:pt x="246" y="822"/>
                    <a:pt x="243" y="826"/>
                  </a:cubicBezTo>
                  <a:cubicBezTo>
                    <a:pt x="243" y="832"/>
                    <a:pt x="243" y="838"/>
                    <a:pt x="244" y="844"/>
                  </a:cubicBezTo>
                  <a:cubicBezTo>
                    <a:pt x="244" y="855"/>
                    <a:pt x="244" y="866"/>
                    <a:pt x="247" y="877"/>
                  </a:cubicBezTo>
                  <a:cubicBezTo>
                    <a:pt x="240" y="881"/>
                    <a:pt x="245" y="887"/>
                    <a:pt x="241" y="892"/>
                  </a:cubicBezTo>
                  <a:cubicBezTo>
                    <a:pt x="246" y="898"/>
                    <a:pt x="238" y="901"/>
                    <a:pt x="242" y="907"/>
                  </a:cubicBezTo>
                  <a:cubicBezTo>
                    <a:pt x="241" y="912"/>
                    <a:pt x="240" y="918"/>
                    <a:pt x="239" y="923"/>
                  </a:cubicBezTo>
                  <a:cubicBezTo>
                    <a:pt x="238" y="928"/>
                    <a:pt x="240" y="933"/>
                    <a:pt x="236" y="938"/>
                  </a:cubicBezTo>
                  <a:cubicBezTo>
                    <a:pt x="241" y="944"/>
                    <a:pt x="231" y="947"/>
                    <a:pt x="237" y="953"/>
                  </a:cubicBezTo>
                  <a:cubicBezTo>
                    <a:pt x="235" y="956"/>
                    <a:pt x="236" y="959"/>
                    <a:pt x="234" y="961"/>
                  </a:cubicBezTo>
                  <a:cubicBezTo>
                    <a:pt x="237" y="964"/>
                    <a:pt x="234" y="966"/>
                    <a:pt x="234" y="969"/>
                  </a:cubicBezTo>
                  <a:cubicBezTo>
                    <a:pt x="232" y="979"/>
                    <a:pt x="232" y="990"/>
                    <a:pt x="231" y="1001"/>
                  </a:cubicBezTo>
                  <a:cubicBezTo>
                    <a:pt x="230" y="1011"/>
                    <a:pt x="229" y="1021"/>
                    <a:pt x="229" y="1032"/>
                  </a:cubicBezTo>
                  <a:cubicBezTo>
                    <a:pt x="229" y="1037"/>
                    <a:pt x="229" y="1042"/>
                    <a:pt x="229" y="1048"/>
                  </a:cubicBezTo>
                  <a:cubicBezTo>
                    <a:pt x="227" y="1052"/>
                    <a:pt x="230" y="1058"/>
                    <a:pt x="229" y="1063"/>
                  </a:cubicBezTo>
                  <a:cubicBezTo>
                    <a:pt x="228" y="1068"/>
                    <a:pt x="231" y="1074"/>
                    <a:pt x="230" y="1079"/>
                  </a:cubicBezTo>
                  <a:cubicBezTo>
                    <a:pt x="229" y="1084"/>
                    <a:pt x="231" y="1090"/>
                    <a:pt x="230" y="1095"/>
                  </a:cubicBezTo>
                  <a:cubicBezTo>
                    <a:pt x="231" y="1100"/>
                    <a:pt x="231" y="1105"/>
                    <a:pt x="231" y="1110"/>
                  </a:cubicBezTo>
                  <a:cubicBezTo>
                    <a:pt x="232" y="1113"/>
                    <a:pt x="232" y="1116"/>
                    <a:pt x="231" y="1118"/>
                  </a:cubicBezTo>
                  <a:cubicBezTo>
                    <a:pt x="238" y="1122"/>
                    <a:pt x="226" y="1124"/>
                    <a:pt x="233" y="1128"/>
                  </a:cubicBezTo>
                  <a:cubicBezTo>
                    <a:pt x="230" y="1130"/>
                    <a:pt x="235" y="1134"/>
                    <a:pt x="233" y="1136"/>
                  </a:cubicBezTo>
                  <a:cubicBezTo>
                    <a:pt x="236" y="1139"/>
                    <a:pt x="234" y="1141"/>
                    <a:pt x="236" y="1144"/>
                  </a:cubicBezTo>
                  <a:cubicBezTo>
                    <a:pt x="233" y="1156"/>
                    <a:pt x="238" y="1168"/>
                    <a:pt x="238" y="1180"/>
                  </a:cubicBezTo>
                  <a:cubicBezTo>
                    <a:pt x="240" y="1183"/>
                    <a:pt x="242" y="1186"/>
                    <a:pt x="241" y="1189"/>
                  </a:cubicBezTo>
                  <a:cubicBezTo>
                    <a:pt x="240" y="1192"/>
                    <a:pt x="246" y="1196"/>
                    <a:pt x="243" y="1198"/>
                  </a:cubicBezTo>
                  <a:cubicBezTo>
                    <a:pt x="248" y="1202"/>
                    <a:pt x="244" y="1205"/>
                    <a:pt x="247" y="1208"/>
                  </a:cubicBezTo>
                  <a:cubicBezTo>
                    <a:pt x="246" y="1211"/>
                    <a:pt x="252" y="1216"/>
                    <a:pt x="249" y="1218"/>
                  </a:cubicBezTo>
                  <a:cubicBezTo>
                    <a:pt x="252" y="1231"/>
                    <a:pt x="254" y="1243"/>
                    <a:pt x="260" y="1256"/>
                  </a:cubicBezTo>
                  <a:cubicBezTo>
                    <a:pt x="265" y="1263"/>
                    <a:pt x="265" y="1269"/>
                    <a:pt x="269" y="1276"/>
                  </a:cubicBezTo>
                  <a:cubicBezTo>
                    <a:pt x="263" y="1278"/>
                    <a:pt x="276" y="1284"/>
                    <a:pt x="270" y="1286"/>
                  </a:cubicBezTo>
                  <a:cubicBezTo>
                    <a:pt x="271" y="1289"/>
                    <a:pt x="279" y="1294"/>
                    <a:pt x="275" y="1296"/>
                  </a:cubicBezTo>
                  <a:cubicBezTo>
                    <a:pt x="271" y="1287"/>
                    <a:pt x="265" y="1290"/>
                    <a:pt x="261" y="1284"/>
                  </a:cubicBezTo>
                  <a:cubicBezTo>
                    <a:pt x="256" y="1278"/>
                    <a:pt x="252" y="1271"/>
                    <a:pt x="253" y="1266"/>
                  </a:cubicBezTo>
                  <a:cubicBezTo>
                    <a:pt x="250" y="1262"/>
                    <a:pt x="246" y="1261"/>
                    <a:pt x="243" y="1255"/>
                  </a:cubicBezTo>
                  <a:cubicBezTo>
                    <a:pt x="245" y="1250"/>
                    <a:pt x="238" y="1244"/>
                    <a:pt x="240" y="1240"/>
                  </a:cubicBezTo>
                  <a:cubicBezTo>
                    <a:pt x="234" y="1234"/>
                    <a:pt x="237" y="1230"/>
                    <a:pt x="232" y="1225"/>
                  </a:cubicBezTo>
                  <a:cubicBezTo>
                    <a:pt x="234" y="1216"/>
                    <a:pt x="226" y="1205"/>
                    <a:pt x="228" y="1196"/>
                  </a:cubicBezTo>
                  <a:cubicBezTo>
                    <a:pt x="220" y="1185"/>
                    <a:pt x="223" y="1176"/>
                    <a:pt x="220" y="1166"/>
                  </a:cubicBezTo>
                  <a:cubicBezTo>
                    <a:pt x="219" y="1157"/>
                    <a:pt x="218" y="1147"/>
                    <a:pt x="215" y="1137"/>
                  </a:cubicBezTo>
                  <a:cubicBezTo>
                    <a:pt x="216" y="1133"/>
                    <a:pt x="218" y="1129"/>
                    <a:pt x="213" y="1123"/>
                  </a:cubicBezTo>
                  <a:cubicBezTo>
                    <a:pt x="213" y="1118"/>
                    <a:pt x="216" y="1114"/>
                    <a:pt x="211" y="1109"/>
                  </a:cubicBezTo>
                  <a:cubicBezTo>
                    <a:pt x="214" y="1104"/>
                    <a:pt x="213" y="1099"/>
                    <a:pt x="209" y="1094"/>
                  </a:cubicBezTo>
                  <a:cubicBezTo>
                    <a:pt x="213" y="1090"/>
                    <a:pt x="208" y="1085"/>
                    <a:pt x="209" y="1080"/>
                  </a:cubicBezTo>
                  <a:cubicBezTo>
                    <a:pt x="207" y="1061"/>
                    <a:pt x="211" y="1042"/>
                    <a:pt x="205" y="1022"/>
                  </a:cubicBezTo>
                  <a:cubicBezTo>
                    <a:pt x="210" y="1007"/>
                    <a:pt x="209" y="992"/>
                    <a:pt x="214" y="978"/>
                  </a:cubicBezTo>
                  <a:cubicBezTo>
                    <a:pt x="209" y="970"/>
                    <a:pt x="218" y="964"/>
                    <a:pt x="215" y="956"/>
                  </a:cubicBezTo>
                  <a:cubicBezTo>
                    <a:pt x="219" y="949"/>
                    <a:pt x="213" y="940"/>
                    <a:pt x="220" y="933"/>
                  </a:cubicBezTo>
                  <a:cubicBezTo>
                    <a:pt x="219" y="918"/>
                    <a:pt x="224" y="904"/>
                    <a:pt x="226" y="889"/>
                  </a:cubicBezTo>
                  <a:cubicBezTo>
                    <a:pt x="225" y="882"/>
                    <a:pt x="229" y="875"/>
                    <a:pt x="229" y="868"/>
                  </a:cubicBezTo>
                  <a:cubicBezTo>
                    <a:pt x="236" y="865"/>
                    <a:pt x="230" y="861"/>
                    <a:pt x="233" y="857"/>
                  </a:cubicBezTo>
                  <a:cubicBezTo>
                    <a:pt x="237" y="854"/>
                    <a:pt x="232" y="849"/>
                    <a:pt x="238" y="846"/>
                  </a:cubicBezTo>
                  <a:cubicBezTo>
                    <a:pt x="235" y="843"/>
                    <a:pt x="238" y="841"/>
                    <a:pt x="238" y="838"/>
                  </a:cubicBezTo>
                  <a:cubicBezTo>
                    <a:pt x="231" y="834"/>
                    <a:pt x="242" y="832"/>
                    <a:pt x="236" y="828"/>
                  </a:cubicBezTo>
                  <a:cubicBezTo>
                    <a:pt x="240" y="823"/>
                    <a:pt x="237" y="817"/>
                    <a:pt x="237" y="811"/>
                  </a:cubicBezTo>
                  <a:cubicBezTo>
                    <a:pt x="240" y="809"/>
                    <a:pt x="236" y="806"/>
                    <a:pt x="240" y="804"/>
                  </a:cubicBezTo>
                  <a:cubicBezTo>
                    <a:pt x="238" y="800"/>
                    <a:pt x="243" y="798"/>
                    <a:pt x="239" y="794"/>
                  </a:cubicBezTo>
                  <a:cubicBezTo>
                    <a:pt x="244" y="790"/>
                    <a:pt x="238" y="783"/>
                    <a:pt x="243" y="778"/>
                  </a:cubicBezTo>
                  <a:cubicBezTo>
                    <a:pt x="241" y="773"/>
                    <a:pt x="239" y="769"/>
                    <a:pt x="242" y="765"/>
                  </a:cubicBezTo>
                  <a:cubicBezTo>
                    <a:pt x="239" y="761"/>
                    <a:pt x="241" y="757"/>
                    <a:pt x="241" y="753"/>
                  </a:cubicBezTo>
                  <a:cubicBezTo>
                    <a:pt x="236" y="748"/>
                    <a:pt x="240" y="745"/>
                    <a:pt x="235" y="741"/>
                  </a:cubicBezTo>
                  <a:cubicBezTo>
                    <a:pt x="236" y="737"/>
                    <a:pt x="232" y="730"/>
                    <a:pt x="227" y="733"/>
                  </a:cubicBezTo>
                  <a:cubicBezTo>
                    <a:pt x="230" y="744"/>
                    <a:pt x="228" y="754"/>
                    <a:pt x="234" y="765"/>
                  </a:cubicBezTo>
                  <a:cubicBezTo>
                    <a:pt x="230" y="772"/>
                    <a:pt x="235" y="779"/>
                    <a:pt x="232" y="785"/>
                  </a:cubicBezTo>
                  <a:cubicBezTo>
                    <a:pt x="234" y="792"/>
                    <a:pt x="229" y="798"/>
                    <a:pt x="231" y="805"/>
                  </a:cubicBezTo>
                  <a:cubicBezTo>
                    <a:pt x="228" y="819"/>
                    <a:pt x="228" y="833"/>
                    <a:pt x="228" y="847"/>
                  </a:cubicBezTo>
                  <a:cubicBezTo>
                    <a:pt x="225" y="850"/>
                    <a:pt x="226" y="854"/>
                    <a:pt x="222" y="857"/>
                  </a:cubicBezTo>
                  <a:cubicBezTo>
                    <a:pt x="227" y="862"/>
                    <a:pt x="218" y="864"/>
                    <a:pt x="222" y="868"/>
                  </a:cubicBezTo>
                  <a:cubicBezTo>
                    <a:pt x="216" y="875"/>
                    <a:pt x="221" y="883"/>
                    <a:pt x="215" y="889"/>
                  </a:cubicBezTo>
                  <a:cubicBezTo>
                    <a:pt x="221" y="897"/>
                    <a:pt x="211" y="903"/>
                    <a:pt x="214" y="911"/>
                  </a:cubicBezTo>
                  <a:cubicBezTo>
                    <a:pt x="208" y="917"/>
                    <a:pt x="215" y="926"/>
                    <a:pt x="209" y="933"/>
                  </a:cubicBezTo>
                  <a:cubicBezTo>
                    <a:pt x="205" y="963"/>
                    <a:pt x="202" y="993"/>
                    <a:pt x="197" y="1022"/>
                  </a:cubicBezTo>
                  <a:cubicBezTo>
                    <a:pt x="201" y="1027"/>
                    <a:pt x="197" y="1031"/>
                    <a:pt x="200" y="1036"/>
                  </a:cubicBezTo>
                  <a:cubicBezTo>
                    <a:pt x="198" y="1041"/>
                    <a:pt x="201" y="1046"/>
                    <a:pt x="199" y="1050"/>
                  </a:cubicBezTo>
                  <a:cubicBezTo>
                    <a:pt x="203" y="1060"/>
                    <a:pt x="195" y="1068"/>
                    <a:pt x="200" y="1079"/>
                  </a:cubicBezTo>
                  <a:cubicBezTo>
                    <a:pt x="200" y="1083"/>
                    <a:pt x="197" y="1088"/>
                    <a:pt x="203" y="1093"/>
                  </a:cubicBezTo>
                  <a:cubicBezTo>
                    <a:pt x="201" y="1095"/>
                    <a:pt x="199" y="1097"/>
                    <a:pt x="202" y="1099"/>
                  </a:cubicBezTo>
                  <a:cubicBezTo>
                    <a:pt x="203" y="1102"/>
                    <a:pt x="201" y="1104"/>
                    <a:pt x="202" y="1107"/>
                  </a:cubicBezTo>
                  <a:cubicBezTo>
                    <a:pt x="206" y="1118"/>
                    <a:pt x="205" y="1127"/>
                    <a:pt x="208" y="1138"/>
                  </a:cubicBezTo>
                  <a:cubicBezTo>
                    <a:pt x="208" y="1147"/>
                    <a:pt x="210" y="1157"/>
                    <a:pt x="212" y="1167"/>
                  </a:cubicBezTo>
                  <a:cubicBezTo>
                    <a:pt x="211" y="1176"/>
                    <a:pt x="212" y="1185"/>
                    <a:pt x="217" y="1196"/>
                  </a:cubicBezTo>
                  <a:cubicBezTo>
                    <a:pt x="214" y="1200"/>
                    <a:pt x="222" y="1206"/>
                    <a:pt x="219" y="1210"/>
                  </a:cubicBezTo>
                  <a:cubicBezTo>
                    <a:pt x="225" y="1216"/>
                    <a:pt x="220" y="1220"/>
                    <a:pt x="224" y="1225"/>
                  </a:cubicBezTo>
                  <a:cubicBezTo>
                    <a:pt x="226" y="1230"/>
                    <a:pt x="225" y="1235"/>
                    <a:pt x="230" y="1240"/>
                  </a:cubicBezTo>
                  <a:cubicBezTo>
                    <a:pt x="227" y="1245"/>
                    <a:pt x="238" y="1252"/>
                    <a:pt x="230" y="1256"/>
                  </a:cubicBezTo>
                  <a:cubicBezTo>
                    <a:pt x="227" y="1254"/>
                    <a:pt x="226" y="1245"/>
                    <a:pt x="222" y="1248"/>
                  </a:cubicBezTo>
                  <a:cubicBezTo>
                    <a:pt x="220" y="1244"/>
                    <a:pt x="223" y="1241"/>
                    <a:pt x="219" y="1237"/>
                  </a:cubicBezTo>
                  <a:cubicBezTo>
                    <a:pt x="219" y="1229"/>
                    <a:pt x="216" y="1221"/>
                    <a:pt x="214" y="1214"/>
                  </a:cubicBezTo>
                  <a:cubicBezTo>
                    <a:pt x="212" y="1206"/>
                    <a:pt x="210" y="1199"/>
                    <a:pt x="208" y="1191"/>
                  </a:cubicBezTo>
                  <a:cubicBezTo>
                    <a:pt x="207" y="1183"/>
                    <a:pt x="201" y="1175"/>
                    <a:pt x="203" y="1168"/>
                  </a:cubicBezTo>
                  <a:cubicBezTo>
                    <a:pt x="197" y="1160"/>
                    <a:pt x="201" y="1153"/>
                    <a:pt x="194" y="1145"/>
                  </a:cubicBezTo>
                  <a:cubicBezTo>
                    <a:pt x="197" y="1138"/>
                    <a:pt x="190" y="1130"/>
                    <a:pt x="191" y="1123"/>
                  </a:cubicBezTo>
                  <a:cubicBezTo>
                    <a:pt x="192" y="1115"/>
                    <a:pt x="190" y="1108"/>
                    <a:pt x="189" y="1100"/>
                  </a:cubicBezTo>
                  <a:cubicBezTo>
                    <a:pt x="184" y="1096"/>
                    <a:pt x="193" y="1094"/>
                    <a:pt x="186" y="1089"/>
                  </a:cubicBezTo>
                  <a:cubicBezTo>
                    <a:pt x="190" y="1086"/>
                    <a:pt x="187" y="1082"/>
                    <a:pt x="183" y="1077"/>
                  </a:cubicBezTo>
                  <a:cubicBezTo>
                    <a:pt x="189" y="1066"/>
                    <a:pt x="184" y="1053"/>
                    <a:pt x="185" y="1042"/>
                  </a:cubicBezTo>
                  <a:cubicBezTo>
                    <a:pt x="187" y="1030"/>
                    <a:pt x="181" y="1016"/>
                    <a:pt x="185" y="1004"/>
                  </a:cubicBezTo>
                  <a:cubicBezTo>
                    <a:pt x="183" y="991"/>
                    <a:pt x="186" y="979"/>
                    <a:pt x="185" y="967"/>
                  </a:cubicBezTo>
                  <a:cubicBezTo>
                    <a:pt x="187" y="964"/>
                    <a:pt x="187" y="961"/>
                    <a:pt x="186" y="957"/>
                  </a:cubicBezTo>
                  <a:cubicBezTo>
                    <a:pt x="184" y="954"/>
                    <a:pt x="191" y="952"/>
                    <a:pt x="188" y="948"/>
                  </a:cubicBezTo>
                  <a:cubicBezTo>
                    <a:pt x="188" y="942"/>
                    <a:pt x="189" y="936"/>
                    <a:pt x="191" y="930"/>
                  </a:cubicBezTo>
                  <a:cubicBezTo>
                    <a:pt x="186" y="926"/>
                    <a:pt x="192" y="924"/>
                    <a:pt x="189" y="920"/>
                  </a:cubicBezTo>
                  <a:cubicBezTo>
                    <a:pt x="194" y="918"/>
                    <a:pt x="188" y="914"/>
                    <a:pt x="191" y="911"/>
                  </a:cubicBezTo>
                  <a:cubicBezTo>
                    <a:pt x="194" y="906"/>
                    <a:pt x="192" y="899"/>
                    <a:pt x="194" y="893"/>
                  </a:cubicBezTo>
                  <a:cubicBezTo>
                    <a:pt x="201" y="891"/>
                    <a:pt x="191" y="886"/>
                    <a:pt x="199" y="885"/>
                  </a:cubicBezTo>
                  <a:cubicBezTo>
                    <a:pt x="198" y="881"/>
                    <a:pt x="198" y="878"/>
                    <a:pt x="200" y="875"/>
                  </a:cubicBezTo>
                  <a:cubicBezTo>
                    <a:pt x="198" y="872"/>
                    <a:pt x="205" y="870"/>
                    <a:pt x="202" y="866"/>
                  </a:cubicBezTo>
                  <a:cubicBezTo>
                    <a:pt x="198" y="863"/>
                    <a:pt x="210" y="861"/>
                    <a:pt x="203" y="857"/>
                  </a:cubicBezTo>
                  <a:cubicBezTo>
                    <a:pt x="210" y="855"/>
                    <a:pt x="200" y="850"/>
                    <a:pt x="208" y="849"/>
                  </a:cubicBezTo>
                  <a:cubicBezTo>
                    <a:pt x="207" y="845"/>
                    <a:pt x="207" y="842"/>
                    <a:pt x="209" y="839"/>
                  </a:cubicBezTo>
                  <a:cubicBezTo>
                    <a:pt x="209" y="833"/>
                    <a:pt x="210" y="827"/>
                    <a:pt x="212" y="821"/>
                  </a:cubicBezTo>
                  <a:cubicBezTo>
                    <a:pt x="211" y="818"/>
                    <a:pt x="212" y="815"/>
                    <a:pt x="214" y="812"/>
                  </a:cubicBezTo>
                  <a:cubicBezTo>
                    <a:pt x="215" y="809"/>
                    <a:pt x="210" y="805"/>
                    <a:pt x="215" y="803"/>
                  </a:cubicBezTo>
                  <a:cubicBezTo>
                    <a:pt x="211" y="799"/>
                    <a:pt x="216" y="797"/>
                    <a:pt x="214" y="793"/>
                  </a:cubicBezTo>
                  <a:cubicBezTo>
                    <a:pt x="214" y="792"/>
                    <a:pt x="213" y="783"/>
                    <a:pt x="209" y="786"/>
                  </a:cubicBezTo>
                  <a:cubicBezTo>
                    <a:pt x="211" y="795"/>
                    <a:pt x="204" y="803"/>
                    <a:pt x="209" y="813"/>
                  </a:cubicBezTo>
                  <a:cubicBezTo>
                    <a:pt x="204" y="817"/>
                    <a:pt x="205" y="822"/>
                    <a:pt x="205" y="826"/>
                  </a:cubicBezTo>
                  <a:cubicBezTo>
                    <a:pt x="203" y="831"/>
                    <a:pt x="202" y="835"/>
                    <a:pt x="201" y="840"/>
                  </a:cubicBezTo>
                  <a:cubicBezTo>
                    <a:pt x="200" y="849"/>
                    <a:pt x="198" y="858"/>
                    <a:pt x="194" y="867"/>
                  </a:cubicBezTo>
                  <a:cubicBezTo>
                    <a:pt x="192" y="876"/>
                    <a:pt x="190" y="885"/>
                    <a:pt x="186" y="893"/>
                  </a:cubicBezTo>
                  <a:cubicBezTo>
                    <a:pt x="186" y="902"/>
                    <a:pt x="181" y="910"/>
                    <a:pt x="183" y="919"/>
                  </a:cubicBezTo>
                  <a:cubicBezTo>
                    <a:pt x="178" y="928"/>
                    <a:pt x="181" y="938"/>
                    <a:pt x="179" y="947"/>
                  </a:cubicBezTo>
                  <a:cubicBezTo>
                    <a:pt x="180" y="956"/>
                    <a:pt x="174" y="965"/>
                    <a:pt x="177" y="975"/>
                  </a:cubicBezTo>
                  <a:cubicBezTo>
                    <a:pt x="171" y="978"/>
                    <a:pt x="177" y="984"/>
                    <a:pt x="176" y="989"/>
                  </a:cubicBezTo>
                  <a:cubicBezTo>
                    <a:pt x="173" y="993"/>
                    <a:pt x="175" y="998"/>
                    <a:pt x="176" y="1003"/>
                  </a:cubicBezTo>
                  <a:cubicBezTo>
                    <a:pt x="174" y="1011"/>
                    <a:pt x="176" y="1020"/>
                    <a:pt x="176" y="1029"/>
                  </a:cubicBezTo>
                  <a:cubicBezTo>
                    <a:pt x="175" y="1038"/>
                    <a:pt x="177" y="1048"/>
                    <a:pt x="177" y="1058"/>
                  </a:cubicBezTo>
                  <a:cubicBezTo>
                    <a:pt x="176" y="1067"/>
                    <a:pt x="175" y="1076"/>
                    <a:pt x="179" y="1086"/>
                  </a:cubicBezTo>
                  <a:cubicBezTo>
                    <a:pt x="178" y="1090"/>
                    <a:pt x="182" y="1096"/>
                    <a:pt x="181" y="1100"/>
                  </a:cubicBezTo>
                  <a:cubicBezTo>
                    <a:pt x="180" y="1105"/>
                    <a:pt x="181" y="1110"/>
                    <a:pt x="183" y="1115"/>
                  </a:cubicBezTo>
                  <a:cubicBezTo>
                    <a:pt x="181" y="1133"/>
                    <a:pt x="190" y="1152"/>
                    <a:pt x="194" y="1171"/>
                  </a:cubicBezTo>
                  <a:cubicBezTo>
                    <a:pt x="195" y="1176"/>
                    <a:pt x="194" y="1181"/>
                    <a:pt x="199" y="1186"/>
                  </a:cubicBezTo>
                  <a:cubicBezTo>
                    <a:pt x="193" y="1190"/>
                    <a:pt x="202" y="1196"/>
                    <a:pt x="202" y="1201"/>
                  </a:cubicBezTo>
                  <a:cubicBezTo>
                    <a:pt x="201" y="1210"/>
                    <a:pt x="208" y="1221"/>
                    <a:pt x="206" y="1230"/>
                  </a:cubicBezTo>
                  <a:cubicBezTo>
                    <a:pt x="202" y="1229"/>
                    <a:pt x="199" y="1223"/>
                    <a:pt x="196" y="1219"/>
                  </a:cubicBezTo>
                  <a:cubicBezTo>
                    <a:pt x="204" y="1216"/>
                    <a:pt x="195" y="1210"/>
                    <a:pt x="198" y="1206"/>
                  </a:cubicBezTo>
                  <a:cubicBezTo>
                    <a:pt x="187" y="1195"/>
                    <a:pt x="189" y="1186"/>
                    <a:pt x="187" y="1176"/>
                  </a:cubicBezTo>
                  <a:cubicBezTo>
                    <a:pt x="181" y="1179"/>
                    <a:pt x="186" y="1171"/>
                    <a:pt x="182" y="1169"/>
                  </a:cubicBezTo>
                  <a:cubicBezTo>
                    <a:pt x="179" y="1165"/>
                    <a:pt x="181" y="1162"/>
                    <a:pt x="176" y="1157"/>
                  </a:cubicBezTo>
                  <a:cubicBezTo>
                    <a:pt x="178" y="1157"/>
                    <a:pt x="177" y="1156"/>
                    <a:pt x="177" y="1154"/>
                  </a:cubicBezTo>
                  <a:cubicBezTo>
                    <a:pt x="177" y="1150"/>
                    <a:pt x="180" y="1149"/>
                    <a:pt x="175" y="1145"/>
                  </a:cubicBezTo>
                  <a:cubicBezTo>
                    <a:pt x="179" y="1141"/>
                    <a:pt x="170" y="1135"/>
                    <a:pt x="173" y="1130"/>
                  </a:cubicBezTo>
                  <a:cubicBezTo>
                    <a:pt x="169" y="1125"/>
                    <a:pt x="172" y="1121"/>
                    <a:pt x="171" y="1116"/>
                  </a:cubicBezTo>
                  <a:cubicBezTo>
                    <a:pt x="169" y="1114"/>
                    <a:pt x="169" y="1111"/>
                    <a:pt x="169" y="1109"/>
                  </a:cubicBezTo>
                  <a:cubicBezTo>
                    <a:pt x="172" y="1107"/>
                    <a:pt x="166" y="1104"/>
                    <a:pt x="168" y="1101"/>
                  </a:cubicBezTo>
                  <a:cubicBezTo>
                    <a:pt x="164" y="1096"/>
                    <a:pt x="167" y="1092"/>
                    <a:pt x="166" y="1087"/>
                  </a:cubicBezTo>
                  <a:cubicBezTo>
                    <a:pt x="162" y="1082"/>
                    <a:pt x="165" y="1077"/>
                    <a:pt x="164" y="1073"/>
                  </a:cubicBezTo>
                  <a:cubicBezTo>
                    <a:pt x="161" y="1063"/>
                    <a:pt x="166" y="1054"/>
                    <a:pt x="162" y="1044"/>
                  </a:cubicBezTo>
                  <a:cubicBezTo>
                    <a:pt x="161" y="1042"/>
                    <a:pt x="162" y="1040"/>
                    <a:pt x="163" y="1038"/>
                  </a:cubicBezTo>
                  <a:cubicBezTo>
                    <a:pt x="162" y="1035"/>
                    <a:pt x="159" y="1032"/>
                    <a:pt x="163" y="1030"/>
                  </a:cubicBezTo>
                  <a:cubicBezTo>
                    <a:pt x="157" y="1024"/>
                    <a:pt x="163" y="1021"/>
                    <a:pt x="161" y="1016"/>
                  </a:cubicBezTo>
                  <a:cubicBezTo>
                    <a:pt x="158" y="1006"/>
                    <a:pt x="163" y="997"/>
                    <a:pt x="159" y="987"/>
                  </a:cubicBezTo>
                  <a:cubicBezTo>
                    <a:pt x="165" y="979"/>
                    <a:pt x="158" y="968"/>
                    <a:pt x="161" y="960"/>
                  </a:cubicBezTo>
                  <a:cubicBezTo>
                    <a:pt x="160" y="955"/>
                    <a:pt x="159" y="950"/>
                    <a:pt x="162" y="946"/>
                  </a:cubicBezTo>
                  <a:cubicBezTo>
                    <a:pt x="157" y="940"/>
                    <a:pt x="162" y="936"/>
                    <a:pt x="166" y="932"/>
                  </a:cubicBezTo>
                  <a:cubicBezTo>
                    <a:pt x="164" y="929"/>
                    <a:pt x="160" y="926"/>
                    <a:pt x="162" y="924"/>
                  </a:cubicBezTo>
                  <a:cubicBezTo>
                    <a:pt x="160" y="921"/>
                    <a:pt x="166" y="919"/>
                    <a:pt x="162" y="916"/>
                  </a:cubicBezTo>
                  <a:cubicBezTo>
                    <a:pt x="163" y="910"/>
                    <a:pt x="167" y="905"/>
                    <a:pt x="163" y="899"/>
                  </a:cubicBezTo>
                  <a:cubicBezTo>
                    <a:pt x="170" y="895"/>
                    <a:pt x="165" y="889"/>
                    <a:pt x="169" y="884"/>
                  </a:cubicBezTo>
                  <a:cubicBezTo>
                    <a:pt x="163" y="878"/>
                    <a:pt x="173" y="873"/>
                    <a:pt x="167" y="867"/>
                  </a:cubicBezTo>
                  <a:cubicBezTo>
                    <a:pt x="171" y="862"/>
                    <a:pt x="172" y="857"/>
                    <a:pt x="170" y="852"/>
                  </a:cubicBezTo>
                  <a:cubicBezTo>
                    <a:pt x="175" y="847"/>
                    <a:pt x="174" y="841"/>
                    <a:pt x="174" y="835"/>
                  </a:cubicBezTo>
                  <a:cubicBezTo>
                    <a:pt x="175" y="830"/>
                    <a:pt x="180" y="825"/>
                    <a:pt x="178" y="819"/>
                  </a:cubicBezTo>
                  <a:cubicBezTo>
                    <a:pt x="180" y="816"/>
                    <a:pt x="181" y="814"/>
                    <a:pt x="181" y="811"/>
                  </a:cubicBezTo>
                  <a:cubicBezTo>
                    <a:pt x="179" y="808"/>
                    <a:pt x="186" y="806"/>
                    <a:pt x="186" y="803"/>
                  </a:cubicBezTo>
                  <a:cubicBezTo>
                    <a:pt x="187" y="792"/>
                    <a:pt x="190" y="782"/>
                    <a:pt x="193" y="771"/>
                  </a:cubicBezTo>
                  <a:cubicBezTo>
                    <a:pt x="191" y="765"/>
                    <a:pt x="195" y="760"/>
                    <a:pt x="194" y="754"/>
                  </a:cubicBezTo>
                  <a:cubicBezTo>
                    <a:pt x="193" y="748"/>
                    <a:pt x="194" y="743"/>
                    <a:pt x="195" y="737"/>
                  </a:cubicBezTo>
                  <a:cubicBezTo>
                    <a:pt x="196" y="726"/>
                    <a:pt x="197" y="715"/>
                    <a:pt x="196" y="704"/>
                  </a:cubicBezTo>
                  <a:cubicBezTo>
                    <a:pt x="198" y="702"/>
                    <a:pt x="198" y="699"/>
                    <a:pt x="196" y="696"/>
                  </a:cubicBezTo>
                  <a:cubicBezTo>
                    <a:pt x="196" y="693"/>
                    <a:pt x="197" y="690"/>
                    <a:pt x="197" y="687"/>
                  </a:cubicBezTo>
                  <a:cubicBezTo>
                    <a:pt x="200" y="685"/>
                    <a:pt x="195" y="682"/>
                    <a:pt x="197" y="679"/>
                  </a:cubicBezTo>
                  <a:cubicBezTo>
                    <a:pt x="192" y="676"/>
                    <a:pt x="198" y="673"/>
                    <a:pt x="195" y="670"/>
                  </a:cubicBezTo>
                  <a:cubicBezTo>
                    <a:pt x="190" y="674"/>
                    <a:pt x="192" y="680"/>
                    <a:pt x="196" y="686"/>
                  </a:cubicBezTo>
                  <a:cubicBezTo>
                    <a:pt x="186" y="691"/>
                    <a:pt x="196" y="699"/>
                    <a:pt x="191" y="705"/>
                  </a:cubicBezTo>
                  <a:cubicBezTo>
                    <a:pt x="190" y="712"/>
                    <a:pt x="193" y="719"/>
                    <a:pt x="189" y="725"/>
                  </a:cubicBezTo>
                  <a:cubicBezTo>
                    <a:pt x="191" y="732"/>
                    <a:pt x="186" y="738"/>
                    <a:pt x="188" y="745"/>
                  </a:cubicBezTo>
                  <a:cubicBezTo>
                    <a:pt x="187" y="752"/>
                    <a:pt x="188" y="760"/>
                    <a:pt x="184" y="766"/>
                  </a:cubicBezTo>
                  <a:cubicBezTo>
                    <a:pt x="182" y="794"/>
                    <a:pt x="168" y="820"/>
                    <a:pt x="164" y="847"/>
                  </a:cubicBezTo>
                  <a:cubicBezTo>
                    <a:pt x="166" y="851"/>
                    <a:pt x="159" y="853"/>
                    <a:pt x="163" y="857"/>
                  </a:cubicBezTo>
                  <a:cubicBezTo>
                    <a:pt x="159" y="860"/>
                    <a:pt x="162" y="864"/>
                    <a:pt x="159" y="867"/>
                  </a:cubicBezTo>
                  <a:cubicBezTo>
                    <a:pt x="165" y="872"/>
                    <a:pt x="155" y="874"/>
                    <a:pt x="159" y="878"/>
                  </a:cubicBezTo>
                  <a:cubicBezTo>
                    <a:pt x="159" y="882"/>
                    <a:pt x="157" y="885"/>
                    <a:pt x="159" y="889"/>
                  </a:cubicBezTo>
                  <a:cubicBezTo>
                    <a:pt x="157" y="895"/>
                    <a:pt x="153" y="901"/>
                    <a:pt x="157" y="909"/>
                  </a:cubicBezTo>
                  <a:cubicBezTo>
                    <a:pt x="155" y="910"/>
                    <a:pt x="155" y="912"/>
                    <a:pt x="155" y="913"/>
                  </a:cubicBezTo>
                  <a:cubicBezTo>
                    <a:pt x="154" y="915"/>
                    <a:pt x="154" y="917"/>
                    <a:pt x="154" y="919"/>
                  </a:cubicBezTo>
                  <a:cubicBezTo>
                    <a:pt x="154" y="923"/>
                    <a:pt x="155" y="927"/>
                    <a:pt x="153" y="930"/>
                  </a:cubicBezTo>
                  <a:cubicBezTo>
                    <a:pt x="153" y="937"/>
                    <a:pt x="152" y="943"/>
                    <a:pt x="152" y="950"/>
                  </a:cubicBezTo>
                  <a:cubicBezTo>
                    <a:pt x="150" y="957"/>
                    <a:pt x="154" y="965"/>
                    <a:pt x="151" y="972"/>
                  </a:cubicBezTo>
                  <a:cubicBezTo>
                    <a:pt x="155" y="979"/>
                    <a:pt x="151" y="986"/>
                    <a:pt x="152" y="992"/>
                  </a:cubicBezTo>
                  <a:cubicBezTo>
                    <a:pt x="149" y="999"/>
                    <a:pt x="155" y="1008"/>
                    <a:pt x="149" y="1014"/>
                  </a:cubicBezTo>
                  <a:cubicBezTo>
                    <a:pt x="154" y="1019"/>
                    <a:pt x="151" y="1022"/>
                    <a:pt x="153" y="1027"/>
                  </a:cubicBezTo>
                  <a:cubicBezTo>
                    <a:pt x="150" y="1031"/>
                    <a:pt x="156" y="1037"/>
                    <a:pt x="152" y="1041"/>
                  </a:cubicBezTo>
                  <a:cubicBezTo>
                    <a:pt x="154" y="1045"/>
                    <a:pt x="156" y="1050"/>
                    <a:pt x="153" y="1054"/>
                  </a:cubicBezTo>
                  <a:cubicBezTo>
                    <a:pt x="154" y="1058"/>
                    <a:pt x="157" y="1064"/>
                    <a:pt x="152" y="1067"/>
                  </a:cubicBezTo>
                  <a:cubicBezTo>
                    <a:pt x="156" y="1071"/>
                    <a:pt x="157" y="1074"/>
                    <a:pt x="154" y="1077"/>
                  </a:cubicBezTo>
                  <a:cubicBezTo>
                    <a:pt x="159" y="1082"/>
                    <a:pt x="155" y="1085"/>
                    <a:pt x="156" y="1089"/>
                  </a:cubicBezTo>
                  <a:cubicBezTo>
                    <a:pt x="158" y="1092"/>
                    <a:pt x="156" y="1096"/>
                    <a:pt x="159" y="1100"/>
                  </a:cubicBezTo>
                  <a:cubicBezTo>
                    <a:pt x="158" y="1101"/>
                    <a:pt x="158" y="1103"/>
                    <a:pt x="160" y="1105"/>
                  </a:cubicBezTo>
                  <a:cubicBezTo>
                    <a:pt x="158" y="1106"/>
                    <a:pt x="156" y="1108"/>
                    <a:pt x="159" y="1111"/>
                  </a:cubicBezTo>
                  <a:cubicBezTo>
                    <a:pt x="160" y="1120"/>
                    <a:pt x="164" y="1130"/>
                    <a:pt x="167" y="1140"/>
                  </a:cubicBezTo>
                  <a:cubicBezTo>
                    <a:pt x="168" y="1150"/>
                    <a:pt x="172" y="1160"/>
                    <a:pt x="171" y="1169"/>
                  </a:cubicBezTo>
                  <a:cubicBezTo>
                    <a:pt x="173" y="1172"/>
                    <a:pt x="175" y="1175"/>
                    <a:pt x="174" y="1177"/>
                  </a:cubicBezTo>
                  <a:cubicBezTo>
                    <a:pt x="176" y="1180"/>
                    <a:pt x="180" y="1184"/>
                    <a:pt x="178" y="1186"/>
                  </a:cubicBezTo>
                  <a:cubicBezTo>
                    <a:pt x="180" y="1191"/>
                    <a:pt x="183" y="1197"/>
                    <a:pt x="181" y="1202"/>
                  </a:cubicBezTo>
                  <a:cubicBezTo>
                    <a:pt x="176" y="1191"/>
                    <a:pt x="168" y="1195"/>
                    <a:pt x="162" y="1183"/>
                  </a:cubicBezTo>
                  <a:cubicBezTo>
                    <a:pt x="160" y="1172"/>
                    <a:pt x="157" y="1160"/>
                    <a:pt x="154" y="1149"/>
                  </a:cubicBezTo>
                  <a:cubicBezTo>
                    <a:pt x="151" y="1137"/>
                    <a:pt x="151" y="1126"/>
                    <a:pt x="148" y="1114"/>
                  </a:cubicBezTo>
                  <a:cubicBezTo>
                    <a:pt x="151" y="1110"/>
                    <a:pt x="143" y="1112"/>
                    <a:pt x="146" y="1107"/>
                  </a:cubicBezTo>
                  <a:cubicBezTo>
                    <a:pt x="142" y="1103"/>
                    <a:pt x="146" y="1101"/>
                    <a:pt x="141" y="1097"/>
                  </a:cubicBezTo>
                  <a:cubicBezTo>
                    <a:pt x="146" y="1093"/>
                    <a:pt x="136" y="1087"/>
                    <a:pt x="142" y="1083"/>
                  </a:cubicBezTo>
                  <a:cubicBezTo>
                    <a:pt x="137" y="1077"/>
                    <a:pt x="142" y="1073"/>
                    <a:pt x="138" y="1067"/>
                  </a:cubicBezTo>
                  <a:cubicBezTo>
                    <a:pt x="139" y="1057"/>
                    <a:pt x="135" y="1046"/>
                    <a:pt x="135" y="1037"/>
                  </a:cubicBezTo>
                  <a:cubicBezTo>
                    <a:pt x="136" y="1027"/>
                    <a:pt x="133" y="1016"/>
                    <a:pt x="133" y="1006"/>
                  </a:cubicBezTo>
                  <a:cubicBezTo>
                    <a:pt x="134" y="1002"/>
                    <a:pt x="130" y="997"/>
                    <a:pt x="130" y="992"/>
                  </a:cubicBezTo>
                  <a:cubicBezTo>
                    <a:pt x="132" y="987"/>
                    <a:pt x="129" y="981"/>
                    <a:pt x="130" y="976"/>
                  </a:cubicBezTo>
                  <a:cubicBezTo>
                    <a:pt x="129" y="971"/>
                    <a:pt x="128" y="966"/>
                    <a:pt x="131" y="962"/>
                  </a:cubicBezTo>
                  <a:cubicBezTo>
                    <a:pt x="128" y="957"/>
                    <a:pt x="128" y="951"/>
                    <a:pt x="130" y="947"/>
                  </a:cubicBezTo>
                  <a:cubicBezTo>
                    <a:pt x="129" y="942"/>
                    <a:pt x="130" y="937"/>
                    <a:pt x="131" y="933"/>
                  </a:cubicBezTo>
                  <a:cubicBezTo>
                    <a:pt x="130" y="930"/>
                    <a:pt x="132" y="928"/>
                    <a:pt x="131" y="925"/>
                  </a:cubicBezTo>
                  <a:cubicBezTo>
                    <a:pt x="129" y="922"/>
                    <a:pt x="134" y="920"/>
                    <a:pt x="131" y="917"/>
                  </a:cubicBezTo>
                  <a:cubicBezTo>
                    <a:pt x="136" y="908"/>
                    <a:pt x="130" y="897"/>
                    <a:pt x="137" y="888"/>
                  </a:cubicBezTo>
                  <a:cubicBezTo>
                    <a:pt x="134" y="883"/>
                    <a:pt x="139" y="879"/>
                    <a:pt x="138" y="874"/>
                  </a:cubicBezTo>
                  <a:cubicBezTo>
                    <a:pt x="136" y="871"/>
                    <a:pt x="140" y="870"/>
                    <a:pt x="140" y="867"/>
                  </a:cubicBezTo>
                  <a:cubicBezTo>
                    <a:pt x="140" y="864"/>
                    <a:pt x="140" y="862"/>
                    <a:pt x="143" y="860"/>
                  </a:cubicBezTo>
                  <a:cubicBezTo>
                    <a:pt x="138" y="855"/>
                    <a:pt x="145" y="852"/>
                    <a:pt x="142" y="847"/>
                  </a:cubicBezTo>
                  <a:cubicBezTo>
                    <a:pt x="147" y="843"/>
                    <a:pt x="138" y="837"/>
                    <a:pt x="146" y="834"/>
                  </a:cubicBezTo>
                  <a:cubicBezTo>
                    <a:pt x="142" y="829"/>
                    <a:pt x="148" y="825"/>
                    <a:pt x="148" y="821"/>
                  </a:cubicBezTo>
                  <a:cubicBezTo>
                    <a:pt x="145" y="816"/>
                    <a:pt x="153" y="813"/>
                    <a:pt x="152" y="808"/>
                  </a:cubicBezTo>
                  <a:cubicBezTo>
                    <a:pt x="154" y="799"/>
                    <a:pt x="159" y="791"/>
                    <a:pt x="158" y="782"/>
                  </a:cubicBezTo>
                  <a:cubicBezTo>
                    <a:pt x="161" y="779"/>
                    <a:pt x="161" y="775"/>
                    <a:pt x="163" y="771"/>
                  </a:cubicBezTo>
                  <a:cubicBezTo>
                    <a:pt x="160" y="766"/>
                    <a:pt x="168" y="762"/>
                    <a:pt x="167" y="757"/>
                  </a:cubicBezTo>
                  <a:cubicBezTo>
                    <a:pt x="162" y="752"/>
                    <a:pt x="168" y="749"/>
                    <a:pt x="169" y="745"/>
                  </a:cubicBezTo>
                  <a:cubicBezTo>
                    <a:pt x="171" y="741"/>
                    <a:pt x="166" y="735"/>
                    <a:pt x="173" y="732"/>
                  </a:cubicBezTo>
                  <a:cubicBezTo>
                    <a:pt x="168" y="727"/>
                    <a:pt x="174" y="724"/>
                    <a:pt x="172" y="719"/>
                  </a:cubicBezTo>
                  <a:cubicBezTo>
                    <a:pt x="175" y="715"/>
                    <a:pt x="175" y="710"/>
                    <a:pt x="175" y="706"/>
                  </a:cubicBezTo>
                  <a:cubicBezTo>
                    <a:pt x="173" y="701"/>
                    <a:pt x="179" y="698"/>
                    <a:pt x="174" y="693"/>
                  </a:cubicBezTo>
                  <a:cubicBezTo>
                    <a:pt x="177" y="691"/>
                    <a:pt x="178" y="689"/>
                    <a:pt x="178" y="687"/>
                  </a:cubicBezTo>
                  <a:cubicBezTo>
                    <a:pt x="175" y="684"/>
                    <a:pt x="178" y="682"/>
                    <a:pt x="178" y="679"/>
                  </a:cubicBezTo>
                  <a:cubicBezTo>
                    <a:pt x="179" y="675"/>
                    <a:pt x="179" y="670"/>
                    <a:pt x="179" y="666"/>
                  </a:cubicBezTo>
                  <a:cubicBezTo>
                    <a:pt x="184" y="663"/>
                    <a:pt x="178" y="652"/>
                    <a:pt x="173" y="654"/>
                  </a:cubicBezTo>
                  <a:cubicBezTo>
                    <a:pt x="178" y="668"/>
                    <a:pt x="172" y="682"/>
                    <a:pt x="171" y="695"/>
                  </a:cubicBezTo>
                  <a:cubicBezTo>
                    <a:pt x="171" y="703"/>
                    <a:pt x="170" y="710"/>
                    <a:pt x="167" y="717"/>
                  </a:cubicBezTo>
                  <a:cubicBezTo>
                    <a:pt x="167" y="720"/>
                    <a:pt x="165" y="724"/>
                    <a:pt x="167" y="728"/>
                  </a:cubicBezTo>
                  <a:cubicBezTo>
                    <a:pt x="166" y="729"/>
                    <a:pt x="164" y="730"/>
                    <a:pt x="165" y="732"/>
                  </a:cubicBezTo>
                  <a:cubicBezTo>
                    <a:pt x="166" y="734"/>
                    <a:pt x="163" y="736"/>
                    <a:pt x="164" y="738"/>
                  </a:cubicBezTo>
                  <a:cubicBezTo>
                    <a:pt x="162" y="741"/>
                    <a:pt x="160" y="745"/>
                    <a:pt x="163" y="749"/>
                  </a:cubicBezTo>
                  <a:cubicBezTo>
                    <a:pt x="159" y="752"/>
                    <a:pt x="160" y="756"/>
                    <a:pt x="157" y="759"/>
                  </a:cubicBezTo>
                  <a:cubicBezTo>
                    <a:pt x="157" y="762"/>
                    <a:pt x="158" y="766"/>
                    <a:pt x="157" y="770"/>
                  </a:cubicBezTo>
                  <a:cubicBezTo>
                    <a:pt x="152" y="773"/>
                    <a:pt x="153" y="776"/>
                    <a:pt x="154" y="780"/>
                  </a:cubicBezTo>
                  <a:cubicBezTo>
                    <a:pt x="150" y="787"/>
                    <a:pt x="149" y="794"/>
                    <a:pt x="147" y="801"/>
                  </a:cubicBezTo>
                  <a:cubicBezTo>
                    <a:pt x="145" y="802"/>
                    <a:pt x="145" y="804"/>
                    <a:pt x="145" y="805"/>
                  </a:cubicBezTo>
                  <a:cubicBezTo>
                    <a:pt x="144" y="807"/>
                    <a:pt x="144" y="809"/>
                    <a:pt x="144" y="811"/>
                  </a:cubicBezTo>
                  <a:cubicBezTo>
                    <a:pt x="137" y="814"/>
                    <a:pt x="144" y="819"/>
                    <a:pt x="137" y="821"/>
                  </a:cubicBezTo>
                  <a:cubicBezTo>
                    <a:pt x="135" y="840"/>
                    <a:pt x="132" y="858"/>
                    <a:pt x="128" y="876"/>
                  </a:cubicBezTo>
                  <a:cubicBezTo>
                    <a:pt x="128" y="885"/>
                    <a:pt x="126" y="894"/>
                    <a:pt x="123" y="903"/>
                  </a:cubicBezTo>
                  <a:cubicBezTo>
                    <a:pt x="124" y="913"/>
                    <a:pt x="123" y="922"/>
                    <a:pt x="122" y="931"/>
                  </a:cubicBezTo>
                  <a:cubicBezTo>
                    <a:pt x="120" y="935"/>
                    <a:pt x="123" y="941"/>
                    <a:pt x="121" y="945"/>
                  </a:cubicBezTo>
                  <a:cubicBezTo>
                    <a:pt x="118" y="949"/>
                    <a:pt x="125" y="955"/>
                    <a:pt x="120" y="959"/>
                  </a:cubicBezTo>
                  <a:cubicBezTo>
                    <a:pt x="126" y="965"/>
                    <a:pt x="117" y="968"/>
                    <a:pt x="123" y="973"/>
                  </a:cubicBezTo>
                  <a:cubicBezTo>
                    <a:pt x="122" y="978"/>
                    <a:pt x="120" y="982"/>
                    <a:pt x="122" y="987"/>
                  </a:cubicBezTo>
                  <a:cubicBezTo>
                    <a:pt x="123" y="992"/>
                    <a:pt x="120" y="996"/>
                    <a:pt x="124" y="1002"/>
                  </a:cubicBezTo>
                  <a:cubicBezTo>
                    <a:pt x="125" y="1007"/>
                    <a:pt x="122" y="1011"/>
                    <a:pt x="126" y="1016"/>
                  </a:cubicBezTo>
                  <a:cubicBezTo>
                    <a:pt x="124" y="1025"/>
                    <a:pt x="130" y="1036"/>
                    <a:pt x="125" y="1044"/>
                  </a:cubicBezTo>
                  <a:cubicBezTo>
                    <a:pt x="137" y="1071"/>
                    <a:pt x="124" y="1093"/>
                    <a:pt x="142" y="1120"/>
                  </a:cubicBezTo>
                  <a:cubicBezTo>
                    <a:pt x="132" y="1127"/>
                    <a:pt x="147" y="1128"/>
                    <a:pt x="142" y="1136"/>
                  </a:cubicBezTo>
                  <a:cubicBezTo>
                    <a:pt x="140" y="1143"/>
                    <a:pt x="148" y="1151"/>
                    <a:pt x="143" y="1157"/>
                  </a:cubicBezTo>
                  <a:cubicBezTo>
                    <a:pt x="136" y="1148"/>
                    <a:pt x="133" y="1144"/>
                    <a:pt x="128" y="1138"/>
                  </a:cubicBezTo>
                  <a:cubicBezTo>
                    <a:pt x="132" y="1137"/>
                    <a:pt x="135" y="1141"/>
                    <a:pt x="136" y="1135"/>
                  </a:cubicBezTo>
                  <a:cubicBezTo>
                    <a:pt x="135" y="1126"/>
                    <a:pt x="128" y="1132"/>
                    <a:pt x="123" y="1120"/>
                  </a:cubicBezTo>
                  <a:cubicBezTo>
                    <a:pt x="125" y="1118"/>
                    <a:pt x="122" y="1115"/>
                    <a:pt x="123" y="1113"/>
                  </a:cubicBezTo>
                  <a:cubicBezTo>
                    <a:pt x="120" y="1109"/>
                    <a:pt x="126" y="1107"/>
                    <a:pt x="121" y="1103"/>
                  </a:cubicBezTo>
                  <a:cubicBezTo>
                    <a:pt x="121" y="1097"/>
                    <a:pt x="122" y="1092"/>
                    <a:pt x="119" y="1085"/>
                  </a:cubicBezTo>
                  <a:cubicBezTo>
                    <a:pt x="120" y="1074"/>
                    <a:pt x="112" y="1061"/>
                    <a:pt x="116" y="1050"/>
                  </a:cubicBezTo>
                  <a:cubicBezTo>
                    <a:pt x="110" y="1044"/>
                    <a:pt x="120" y="1040"/>
                    <a:pt x="114" y="1033"/>
                  </a:cubicBezTo>
                  <a:cubicBezTo>
                    <a:pt x="118" y="1028"/>
                    <a:pt x="113" y="1021"/>
                    <a:pt x="115" y="1016"/>
                  </a:cubicBezTo>
                  <a:cubicBezTo>
                    <a:pt x="114" y="1013"/>
                    <a:pt x="116" y="1011"/>
                    <a:pt x="112" y="1008"/>
                  </a:cubicBezTo>
                  <a:cubicBezTo>
                    <a:pt x="118" y="1005"/>
                    <a:pt x="113" y="1001"/>
                    <a:pt x="114" y="998"/>
                  </a:cubicBezTo>
                  <a:cubicBezTo>
                    <a:pt x="114" y="993"/>
                    <a:pt x="112" y="987"/>
                    <a:pt x="115" y="981"/>
                  </a:cubicBezTo>
                  <a:cubicBezTo>
                    <a:pt x="107" y="967"/>
                    <a:pt x="113" y="955"/>
                    <a:pt x="111" y="942"/>
                  </a:cubicBezTo>
                  <a:cubicBezTo>
                    <a:pt x="116" y="930"/>
                    <a:pt x="110" y="915"/>
                    <a:pt x="113" y="903"/>
                  </a:cubicBezTo>
                  <a:cubicBezTo>
                    <a:pt x="113" y="890"/>
                    <a:pt x="113" y="877"/>
                    <a:pt x="117" y="865"/>
                  </a:cubicBezTo>
                  <a:cubicBezTo>
                    <a:pt x="117" y="858"/>
                    <a:pt x="118" y="852"/>
                    <a:pt x="117" y="846"/>
                  </a:cubicBezTo>
                  <a:cubicBezTo>
                    <a:pt x="118" y="843"/>
                    <a:pt x="119" y="840"/>
                    <a:pt x="119" y="837"/>
                  </a:cubicBezTo>
                  <a:cubicBezTo>
                    <a:pt x="120" y="833"/>
                    <a:pt x="119" y="830"/>
                    <a:pt x="119" y="826"/>
                  </a:cubicBezTo>
                  <a:cubicBezTo>
                    <a:pt x="122" y="813"/>
                    <a:pt x="119" y="800"/>
                    <a:pt x="124" y="788"/>
                  </a:cubicBezTo>
                  <a:cubicBezTo>
                    <a:pt x="124" y="781"/>
                    <a:pt x="125" y="775"/>
                    <a:pt x="127" y="769"/>
                  </a:cubicBezTo>
                  <a:cubicBezTo>
                    <a:pt x="124" y="766"/>
                    <a:pt x="131" y="764"/>
                    <a:pt x="129" y="760"/>
                  </a:cubicBezTo>
                  <a:cubicBezTo>
                    <a:pt x="127" y="756"/>
                    <a:pt x="131" y="753"/>
                    <a:pt x="129" y="749"/>
                  </a:cubicBezTo>
                  <a:cubicBezTo>
                    <a:pt x="131" y="743"/>
                    <a:pt x="132" y="737"/>
                    <a:pt x="132" y="731"/>
                  </a:cubicBezTo>
                  <a:cubicBezTo>
                    <a:pt x="137" y="725"/>
                    <a:pt x="133" y="718"/>
                    <a:pt x="137" y="712"/>
                  </a:cubicBezTo>
                  <a:cubicBezTo>
                    <a:pt x="143" y="709"/>
                    <a:pt x="138" y="705"/>
                    <a:pt x="138" y="702"/>
                  </a:cubicBezTo>
                  <a:cubicBezTo>
                    <a:pt x="142" y="700"/>
                    <a:pt x="143" y="697"/>
                    <a:pt x="140" y="693"/>
                  </a:cubicBezTo>
                  <a:cubicBezTo>
                    <a:pt x="147" y="691"/>
                    <a:pt x="142" y="687"/>
                    <a:pt x="144" y="685"/>
                  </a:cubicBezTo>
                  <a:cubicBezTo>
                    <a:pt x="143" y="683"/>
                    <a:pt x="146" y="674"/>
                    <a:pt x="141" y="676"/>
                  </a:cubicBezTo>
                  <a:cubicBezTo>
                    <a:pt x="138" y="686"/>
                    <a:pt x="138" y="697"/>
                    <a:pt x="133" y="706"/>
                  </a:cubicBezTo>
                  <a:cubicBezTo>
                    <a:pt x="137" y="712"/>
                    <a:pt x="126" y="715"/>
                    <a:pt x="130" y="721"/>
                  </a:cubicBezTo>
                  <a:cubicBezTo>
                    <a:pt x="128" y="724"/>
                    <a:pt x="130" y="727"/>
                    <a:pt x="128" y="729"/>
                  </a:cubicBezTo>
                  <a:cubicBezTo>
                    <a:pt x="124" y="731"/>
                    <a:pt x="131" y="736"/>
                    <a:pt x="126" y="738"/>
                  </a:cubicBezTo>
                  <a:cubicBezTo>
                    <a:pt x="122" y="742"/>
                    <a:pt x="127" y="749"/>
                    <a:pt x="121" y="753"/>
                  </a:cubicBezTo>
                  <a:cubicBezTo>
                    <a:pt x="124" y="759"/>
                    <a:pt x="121" y="764"/>
                    <a:pt x="119" y="770"/>
                  </a:cubicBezTo>
                  <a:cubicBezTo>
                    <a:pt x="119" y="781"/>
                    <a:pt x="114" y="791"/>
                    <a:pt x="112" y="801"/>
                  </a:cubicBezTo>
                  <a:cubicBezTo>
                    <a:pt x="114" y="808"/>
                    <a:pt x="110" y="814"/>
                    <a:pt x="114" y="822"/>
                  </a:cubicBezTo>
                  <a:cubicBezTo>
                    <a:pt x="107" y="828"/>
                    <a:pt x="113" y="836"/>
                    <a:pt x="110" y="843"/>
                  </a:cubicBezTo>
                  <a:cubicBezTo>
                    <a:pt x="108" y="846"/>
                    <a:pt x="108" y="849"/>
                    <a:pt x="109" y="852"/>
                  </a:cubicBezTo>
                  <a:cubicBezTo>
                    <a:pt x="109" y="854"/>
                    <a:pt x="109" y="855"/>
                    <a:pt x="106" y="857"/>
                  </a:cubicBezTo>
                  <a:cubicBezTo>
                    <a:pt x="108" y="859"/>
                    <a:pt x="109" y="861"/>
                    <a:pt x="105" y="863"/>
                  </a:cubicBezTo>
                  <a:cubicBezTo>
                    <a:pt x="106" y="864"/>
                    <a:pt x="108" y="866"/>
                    <a:pt x="106" y="867"/>
                  </a:cubicBezTo>
                  <a:cubicBezTo>
                    <a:pt x="104" y="869"/>
                    <a:pt x="107" y="872"/>
                    <a:pt x="105" y="874"/>
                  </a:cubicBezTo>
                  <a:cubicBezTo>
                    <a:pt x="105" y="877"/>
                    <a:pt x="106" y="881"/>
                    <a:pt x="105" y="884"/>
                  </a:cubicBezTo>
                  <a:cubicBezTo>
                    <a:pt x="100" y="887"/>
                    <a:pt x="106" y="891"/>
                    <a:pt x="103" y="894"/>
                  </a:cubicBezTo>
                  <a:cubicBezTo>
                    <a:pt x="105" y="898"/>
                    <a:pt x="103" y="901"/>
                    <a:pt x="103" y="904"/>
                  </a:cubicBezTo>
                  <a:cubicBezTo>
                    <a:pt x="102" y="912"/>
                    <a:pt x="105" y="919"/>
                    <a:pt x="102" y="926"/>
                  </a:cubicBezTo>
                  <a:cubicBezTo>
                    <a:pt x="107" y="934"/>
                    <a:pt x="100" y="939"/>
                    <a:pt x="104" y="947"/>
                  </a:cubicBezTo>
                  <a:cubicBezTo>
                    <a:pt x="99" y="953"/>
                    <a:pt x="104" y="961"/>
                    <a:pt x="100" y="968"/>
                  </a:cubicBezTo>
                  <a:cubicBezTo>
                    <a:pt x="105" y="975"/>
                    <a:pt x="102" y="980"/>
                    <a:pt x="105" y="986"/>
                  </a:cubicBezTo>
                  <a:cubicBezTo>
                    <a:pt x="101" y="992"/>
                    <a:pt x="108" y="999"/>
                    <a:pt x="105" y="1005"/>
                  </a:cubicBezTo>
                  <a:cubicBezTo>
                    <a:pt x="104" y="1017"/>
                    <a:pt x="107" y="1030"/>
                    <a:pt x="105" y="1042"/>
                  </a:cubicBezTo>
                  <a:cubicBezTo>
                    <a:pt x="111" y="1050"/>
                    <a:pt x="103" y="1055"/>
                    <a:pt x="108" y="1062"/>
                  </a:cubicBezTo>
                  <a:cubicBezTo>
                    <a:pt x="106" y="1064"/>
                    <a:pt x="107" y="1068"/>
                    <a:pt x="109" y="1071"/>
                  </a:cubicBezTo>
                  <a:cubicBezTo>
                    <a:pt x="107" y="1074"/>
                    <a:pt x="107" y="1077"/>
                    <a:pt x="111" y="1081"/>
                  </a:cubicBezTo>
                  <a:cubicBezTo>
                    <a:pt x="110" y="1087"/>
                    <a:pt x="111" y="1093"/>
                    <a:pt x="114" y="1100"/>
                  </a:cubicBezTo>
                  <a:cubicBezTo>
                    <a:pt x="111" y="1103"/>
                    <a:pt x="117" y="1107"/>
                    <a:pt x="112" y="1109"/>
                  </a:cubicBezTo>
                  <a:cubicBezTo>
                    <a:pt x="114" y="1111"/>
                    <a:pt x="112" y="1112"/>
                    <a:pt x="113" y="1114"/>
                  </a:cubicBezTo>
                  <a:cubicBezTo>
                    <a:pt x="114" y="1115"/>
                    <a:pt x="113" y="1117"/>
                    <a:pt x="111" y="1115"/>
                  </a:cubicBezTo>
                  <a:cubicBezTo>
                    <a:pt x="107" y="1109"/>
                    <a:pt x="103" y="1103"/>
                    <a:pt x="99" y="1098"/>
                  </a:cubicBezTo>
                  <a:cubicBezTo>
                    <a:pt x="99" y="1089"/>
                    <a:pt x="93" y="1080"/>
                    <a:pt x="97" y="1072"/>
                  </a:cubicBezTo>
                  <a:cubicBezTo>
                    <a:pt x="93" y="1064"/>
                    <a:pt x="89" y="1055"/>
                    <a:pt x="90" y="1048"/>
                  </a:cubicBezTo>
                  <a:cubicBezTo>
                    <a:pt x="89" y="1044"/>
                    <a:pt x="86" y="1040"/>
                    <a:pt x="87" y="1036"/>
                  </a:cubicBezTo>
                  <a:cubicBezTo>
                    <a:pt x="88" y="1032"/>
                    <a:pt x="82" y="1027"/>
                    <a:pt x="86" y="1024"/>
                  </a:cubicBezTo>
                  <a:cubicBezTo>
                    <a:pt x="83" y="1019"/>
                    <a:pt x="85" y="1016"/>
                    <a:pt x="83" y="1012"/>
                  </a:cubicBezTo>
                  <a:cubicBezTo>
                    <a:pt x="84" y="1008"/>
                    <a:pt x="81" y="1003"/>
                    <a:pt x="82" y="999"/>
                  </a:cubicBezTo>
                  <a:cubicBezTo>
                    <a:pt x="82" y="995"/>
                    <a:pt x="79" y="991"/>
                    <a:pt x="81" y="987"/>
                  </a:cubicBezTo>
                  <a:cubicBezTo>
                    <a:pt x="80" y="984"/>
                    <a:pt x="79" y="982"/>
                    <a:pt x="82" y="981"/>
                  </a:cubicBezTo>
                  <a:cubicBezTo>
                    <a:pt x="81" y="978"/>
                    <a:pt x="79" y="976"/>
                    <a:pt x="77" y="974"/>
                  </a:cubicBezTo>
                  <a:cubicBezTo>
                    <a:pt x="79" y="971"/>
                    <a:pt x="78" y="969"/>
                    <a:pt x="80" y="966"/>
                  </a:cubicBezTo>
                  <a:cubicBezTo>
                    <a:pt x="85" y="964"/>
                    <a:pt x="73" y="959"/>
                    <a:pt x="82" y="957"/>
                  </a:cubicBezTo>
                  <a:cubicBezTo>
                    <a:pt x="79" y="950"/>
                    <a:pt x="80" y="944"/>
                    <a:pt x="82" y="938"/>
                  </a:cubicBezTo>
                  <a:cubicBezTo>
                    <a:pt x="79" y="925"/>
                    <a:pt x="82" y="913"/>
                    <a:pt x="82" y="901"/>
                  </a:cubicBezTo>
                  <a:cubicBezTo>
                    <a:pt x="84" y="896"/>
                    <a:pt x="80" y="889"/>
                    <a:pt x="83" y="884"/>
                  </a:cubicBezTo>
                  <a:cubicBezTo>
                    <a:pt x="78" y="880"/>
                    <a:pt x="84" y="878"/>
                    <a:pt x="84" y="875"/>
                  </a:cubicBezTo>
                  <a:cubicBezTo>
                    <a:pt x="82" y="871"/>
                    <a:pt x="81" y="868"/>
                    <a:pt x="83" y="865"/>
                  </a:cubicBezTo>
                  <a:cubicBezTo>
                    <a:pt x="86" y="863"/>
                    <a:pt x="80" y="858"/>
                    <a:pt x="84" y="856"/>
                  </a:cubicBezTo>
                  <a:cubicBezTo>
                    <a:pt x="86" y="853"/>
                    <a:pt x="87" y="850"/>
                    <a:pt x="86" y="847"/>
                  </a:cubicBezTo>
                  <a:cubicBezTo>
                    <a:pt x="87" y="841"/>
                    <a:pt x="88" y="835"/>
                    <a:pt x="92" y="829"/>
                  </a:cubicBezTo>
                  <a:cubicBezTo>
                    <a:pt x="87" y="825"/>
                    <a:pt x="90" y="823"/>
                    <a:pt x="91" y="820"/>
                  </a:cubicBezTo>
                  <a:cubicBezTo>
                    <a:pt x="91" y="816"/>
                    <a:pt x="92" y="815"/>
                    <a:pt x="92" y="810"/>
                  </a:cubicBezTo>
                  <a:cubicBezTo>
                    <a:pt x="93" y="807"/>
                    <a:pt x="93" y="804"/>
                    <a:pt x="94" y="801"/>
                  </a:cubicBezTo>
                  <a:cubicBezTo>
                    <a:pt x="91" y="798"/>
                    <a:pt x="99" y="796"/>
                    <a:pt x="95" y="792"/>
                  </a:cubicBezTo>
                  <a:cubicBezTo>
                    <a:pt x="98" y="790"/>
                    <a:pt x="92" y="785"/>
                    <a:pt x="97" y="783"/>
                  </a:cubicBezTo>
                  <a:cubicBezTo>
                    <a:pt x="97" y="780"/>
                    <a:pt x="98" y="777"/>
                    <a:pt x="98" y="774"/>
                  </a:cubicBezTo>
                  <a:cubicBezTo>
                    <a:pt x="99" y="767"/>
                    <a:pt x="97" y="760"/>
                    <a:pt x="100" y="754"/>
                  </a:cubicBezTo>
                  <a:cubicBezTo>
                    <a:pt x="99" y="751"/>
                    <a:pt x="100" y="748"/>
                    <a:pt x="102" y="745"/>
                  </a:cubicBezTo>
                  <a:cubicBezTo>
                    <a:pt x="105" y="742"/>
                    <a:pt x="99" y="738"/>
                    <a:pt x="103" y="736"/>
                  </a:cubicBezTo>
                  <a:cubicBezTo>
                    <a:pt x="104" y="733"/>
                    <a:pt x="104" y="730"/>
                    <a:pt x="105" y="727"/>
                  </a:cubicBezTo>
                  <a:cubicBezTo>
                    <a:pt x="103" y="723"/>
                    <a:pt x="111" y="720"/>
                    <a:pt x="105" y="716"/>
                  </a:cubicBezTo>
                  <a:cubicBezTo>
                    <a:pt x="108" y="713"/>
                    <a:pt x="104" y="709"/>
                    <a:pt x="109" y="707"/>
                  </a:cubicBezTo>
                  <a:cubicBezTo>
                    <a:pt x="110" y="704"/>
                    <a:pt x="105" y="700"/>
                    <a:pt x="111" y="698"/>
                  </a:cubicBezTo>
                  <a:cubicBezTo>
                    <a:pt x="106" y="690"/>
                    <a:pt x="115" y="685"/>
                    <a:pt x="110" y="677"/>
                  </a:cubicBezTo>
                  <a:cubicBezTo>
                    <a:pt x="112" y="672"/>
                    <a:pt x="114" y="665"/>
                    <a:pt x="110" y="659"/>
                  </a:cubicBezTo>
                  <a:cubicBezTo>
                    <a:pt x="116" y="653"/>
                    <a:pt x="108" y="646"/>
                    <a:pt x="113" y="640"/>
                  </a:cubicBezTo>
                  <a:cubicBezTo>
                    <a:pt x="108" y="633"/>
                    <a:pt x="114" y="628"/>
                    <a:pt x="110" y="621"/>
                  </a:cubicBezTo>
                  <a:cubicBezTo>
                    <a:pt x="118" y="619"/>
                    <a:pt x="107" y="614"/>
                    <a:pt x="111" y="612"/>
                  </a:cubicBezTo>
                  <a:cubicBezTo>
                    <a:pt x="110" y="608"/>
                    <a:pt x="114" y="605"/>
                    <a:pt x="109" y="601"/>
                  </a:cubicBezTo>
                  <a:cubicBezTo>
                    <a:pt x="114" y="595"/>
                    <a:pt x="109" y="588"/>
                    <a:pt x="112" y="582"/>
                  </a:cubicBezTo>
                  <a:cubicBezTo>
                    <a:pt x="109" y="575"/>
                    <a:pt x="113" y="569"/>
                    <a:pt x="110" y="562"/>
                  </a:cubicBezTo>
                  <a:cubicBezTo>
                    <a:pt x="104" y="558"/>
                    <a:pt x="115" y="556"/>
                    <a:pt x="109" y="552"/>
                  </a:cubicBezTo>
                  <a:cubicBezTo>
                    <a:pt x="113" y="550"/>
                    <a:pt x="107" y="546"/>
                    <a:pt x="110" y="543"/>
                  </a:cubicBezTo>
                  <a:cubicBezTo>
                    <a:pt x="108" y="540"/>
                    <a:pt x="107" y="536"/>
                    <a:pt x="109" y="533"/>
                  </a:cubicBezTo>
                  <a:cubicBezTo>
                    <a:pt x="103" y="531"/>
                    <a:pt x="109" y="522"/>
                    <a:pt x="103" y="525"/>
                  </a:cubicBezTo>
                  <a:cubicBezTo>
                    <a:pt x="104" y="529"/>
                    <a:pt x="102" y="533"/>
                    <a:pt x="107" y="538"/>
                  </a:cubicBezTo>
                  <a:cubicBezTo>
                    <a:pt x="103" y="542"/>
                    <a:pt x="105" y="547"/>
                    <a:pt x="106" y="552"/>
                  </a:cubicBezTo>
                  <a:cubicBezTo>
                    <a:pt x="103" y="561"/>
                    <a:pt x="108" y="571"/>
                    <a:pt x="104" y="580"/>
                  </a:cubicBezTo>
                  <a:cubicBezTo>
                    <a:pt x="109" y="590"/>
                    <a:pt x="103" y="598"/>
                    <a:pt x="106" y="608"/>
                  </a:cubicBezTo>
                  <a:cubicBezTo>
                    <a:pt x="107" y="613"/>
                    <a:pt x="106" y="617"/>
                    <a:pt x="105" y="622"/>
                  </a:cubicBezTo>
                  <a:cubicBezTo>
                    <a:pt x="106" y="627"/>
                    <a:pt x="107" y="632"/>
                    <a:pt x="104" y="636"/>
                  </a:cubicBezTo>
                  <a:cubicBezTo>
                    <a:pt x="105" y="640"/>
                    <a:pt x="104" y="644"/>
                    <a:pt x="105" y="648"/>
                  </a:cubicBezTo>
                  <a:cubicBezTo>
                    <a:pt x="104" y="653"/>
                    <a:pt x="104" y="658"/>
                    <a:pt x="104" y="662"/>
                  </a:cubicBezTo>
                  <a:cubicBezTo>
                    <a:pt x="98" y="671"/>
                    <a:pt x="107" y="682"/>
                    <a:pt x="100" y="690"/>
                  </a:cubicBezTo>
                  <a:cubicBezTo>
                    <a:pt x="104" y="700"/>
                    <a:pt x="97" y="708"/>
                    <a:pt x="98" y="718"/>
                  </a:cubicBezTo>
                  <a:cubicBezTo>
                    <a:pt x="95" y="722"/>
                    <a:pt x="98" y="727"/>
                    <a:pt x="95" y="731"/>
                  </a:cubicBezTo>
                  <a:cubicBezTo>
                    <a:pt x="99" y="736"/>
                    <a:pt x="91" y="740"/>
                    <a:pt x="91" y="744"/>
                  </a:cubicBezTo>
                  <a:cubicBezTo>
                    <a:pt x="93" y="759"/>
                    <a:pt x="88" y="772"/>
                    <a:pt x="88" y="786"/>
                  </a:cubicBezTo>
                  <a:cubicBezTo>
                    <a:pt x="86" y="793"/>
                    <a:pt x="84" y="800"/>
                    <a:pt x="82" y="807"/>
                  </a:cubicBezTo>
                  <a:cubicBezTo>
                    <a:pt x="84" y="811"/>
                    <a:pt x="82" y="814"/>
                    <a:pt x="81" y="818"/>
                  </a:cubicBezTo>
                  <a:cubicBezTo>
                    <a:pt x="84" y="822"/>
                    <a:pt x="79" y="825"/>
                    <a:pt x="78" y="828"/>
                  </a:cubicBezTo>
                  <a:cubicBezTo>
                    <a:pt x="80" y="835"/>
                    <a:pt x="77" y="842"/>
                    <a:pt x="76" y="848"/>
                  </a:cubicBezTo>
                  <a:cubicBezTo>
                    <a:pt x="72" y="855"/>
                    <a:pt x="77" y="863"/>
                    <a:pt x="73" y="870"/>
                  </a:cubicBezTo>
                  <a:cubicBezTo>
                    <a:pt x="75" y="874"/>
                    <a:pt x="70" y="877"/>
                    <a:pt x="73" y="881"/>
                  </a:cubicBezTo>
                  <a:cubicBezTo>
                    <a:pt x="72" y="884"/>
                    <a:pt x="70" y="887"/>
                    <a:pt x="72" y="891"/>
                  </a:cubicBezTo>
                  <a:cubicBezTo>
                    <a:pt x="72" y="899"/>
                    <a:pt x="75" y="906"/>
                    <a:pt x="72" y="913"/>
                  </a:cubicBezTo>
                  <a:cubicBezTo>
                    <a:pt x="72" y="920"/>
                    <a:pt x="74" y="927"/>
                    <a:pt x="70" y="933"/>
                  </a:cubicBezTo>
                  <a:cubicBezTo>
                    <a:pt x="71" y="941"/>
                    <a:pt x="73" y="948"/>
                    <a:pt x="69" y="955"/>
                  </a:cubicBezTo>
                  <a:cubicBezTo>
                    <a:pt x="73" y="963"/>
                    <a:pt x="69" y="970"/>
                    <a:pt x="72" y="977"/>
                  </a:cubicBezTo>
                  <a:cubicBezTo>
                    <a:pt x="72" y="985"/>
                    <a:pt x="70" y="992"/>
                    <a:pt x="74" y="1000"/>
                  </a:cubicBezTo>
                  <a:cubicBezTo>
                    <a:pt x="74" y="1007"/>
                    <a:pt x="73" y="1014"/>
                    <a:pt x="77" y="1022"/>
                  </a:cubicBezTo>
                  <a:cubicBezTo>
                    <a:pt x="74" y="1029"/>
                    <a:pt x="77" y="1037"/>
                    <a:pt x="79" y="1044"/>
                  </a:cubicBezTo>
                  <a:cubicBezTo>
                    <a:pt x="78" y="1048"/>
                    <a:pt x="81" y="1052"/>
                    <a:pt x="82" y="1056"/>
                  </a:cubicBezTo>
                  <a:cubicBezTo>
                    <a:pt x="81" y="1059"/>
                    <a:pt x="82" y="1063"/>
                    <a:pt x="85" y="1067"/>
                  </a:cubicBezTo>
                  <a:cubicBezTo>
                    <a:pt x="82" y="1074"/>
                    <a:pt x="90" y="1083"/>
                    <a:pt x="88" y="1089"/>
                  </a:cubicBezTo>
                  <a:cubicBezTo>
                    <a:pt x="86" y="1080"/>
                    <a:pt x="78" y="1076"/>
                    <a:pt x="72" y="1071"/>
                  </a:cubicBezTo>
                  <a:cubicBezTo>
                    <a:pt x="73" y="1065"/>
                    <a:pt x="69" y="1057"/>
                    <a:pt x="68" y="1050"/>
                  </a:cubicBezTo>
                  <a:cubicBezTo>
                    <a:pt x="71" y="1047"/>
                    <a:pt x="62" y="1042"/>
                    <a:pt x="68" y="1039"/>
                  </a:cubicBezTo>
                  <a:cubicBezTo>
                    <a:pt x="68" y="1036"/>
                    <a:pt x="65" y="1031"/>
                    <a:pt x="65" y="1028"/>
                  </a:cubicBezTo>
                  <a:cubicBezTo>
                    <a:pt x="65" y="1021"/>
                    <a:pt x="65" y="1013"/>
                    <a:pt x="63" y="1006"/>
                  </a:cubicBezTo>
                  <a:cubicBezTo>
                    <a:pt x="63" y="998"/>
                    <a:pt x="61" y="991"/>
                    <a:pt x="60" y="983"/>
                  </a:cubicBezTo>
                  <a:cubicBezTo>
                    <a:pt x="62" y="977"/>
                    <a:pt x="58" y="969"/>
                    <a:pt x="59" y="963"/>
                  </a:cubicBezTo>
                  <a:cubicBezTo>
                    <a:pt x="60" y="956"/>
                    <a:pt x="58" y="948"/>
                    <a:pt x="56" y="940"/>
                  </a:cubicBezTo>
                  <a:cubicBezTo>
                    <a:pt x="59" y="926"/>
                    <a:pt x="58" y="911"/>
                    <a:pt x="54" y="896"/>
                  </a:cubicBezTo>
                  <a:cubicBezTo>
                    <a:pt x="59" y="892"/>
                    <a:pt x="56" y="886"/>
                    <a:pt x="57" y="881"/>
                  </a:cubicBezTo>
                  <a:cubicBezTo>
                    <a:pt x="55" y="878"/>
                    <a:pt x="58" y="876"/>
                    <a:pt x="57" y="873"/>
                  </a:cubicBezTo>
                  <a:cubicBezTo>
                    <a:pt x="61" y="871"/>
                    <a:pt x="55" y="867"/>
                    <a:pt x="58" y="864"/>
                  </a:cubicBezTo>
                  <a:cubicBezTo>
                    <a:pt x="57" y="852"/>
                    <a:pt x="60" y="841"/>
                    <a:pt x="58" y="830"/>
                  </a:cubicBezTo>
                  <a:cubicBezTo>
                    <a:pt x="64" y="825"/>
                    <a:pt x="59" y="819"/>
                    <a:pt x="63" y="815"/>
                  </a:cubicBezTo>
                  <a:cubicBezTo>
                    <a:pt x="65" y="809"/>
                    <a:pt x="63" y="803"/>
                    <a:pt x="68" y="798"/>
                  </a:cubicBezTo>
                  <a:cubicBezTo>
                    <a:pt x="65" y="795"/>
                    <a:pt x="66" y="793"/>
                    <a:pt x="67" y="791"/>
                  </a:cubicBezTo>
                  <a:cubicBezTo>
                    <a:pt x="70" y="788"/>
                    <a:pt x="65" y="785"/>
                    <a:pt x="70" y="783"/>
                  </a:cubicBezTo>
                  <a:cubicBezTo>
                    <a:pt x="69" y="780"/>
                    <a:pt x="71" y="778"/>
                    <a:pt x="70" y="775"/>
                  </a:cubicBezTo>
                  <a:cubicBezTo>
                    <a:pt x="68" y="772"/>
                    <a:pt x="75" y="770"/>
                    <a:pt x="71" y="766"/>
                  </a:cubicBezTo>
                  <a:cubicBezTo>
                    <a:pt x="75" y="745"/>
                    <a:pt x="78" y="724"/>
                    <a:pt x="82" y="702"/>
                  </a:cubicBezTo>
                  <a:cubicBezTo>
                    <a:pt x="82" y="697"/>
                    <a:pt x="83" y="692"/>
                    <a:pt x="85" y="687"/>
                  </a:cubicBezTo>
                  <a:cubicBezTo>
                    <a:pt x="82" y="681"/>
                    <a:pt x="86" y="676"/>
                    <a:pt x="86" y="670"/>
                  </a:cubicBezTo>
                  <a:cubicBezTo>
                    <a:pt x="86" y="665"/>
                    <a:pt x="90" y="660"/>
                    <a:pt x="89" y="655"/>
                  </a:cubicBezTo>
                  <a:cubicBezTo>
                    <a:pt x="87" y="649"/>
                    <a:pt x="91" y="644"/>
                    <a:pt x="90" y="638"/>
                  </a:cubicBezTo>
                  <a:cubicBezTo>
                    <a:pt x="90" y="627"/>
                    <a:pt x="91" y="616"/>
                    <a:pt x="88" y="605"/>
                  </a:cubicBezTo>
                  <a:cubicBezTo>
                    <a:pt x="90" y="600"/>
                    <a:pt x="87" y="593"/>
                    <a:pt x="86" y="587"/>
                  </a:cubicBezTo>
                  <a:cubicBezTo>
                    <a:pt x="89" y="585"/>
                    <a:pt x="83" y="582"/>
                    <a:pt x="86" y="579"/>
                  </a:cubicBezTo>
                  <a:cubicBezTo>
                    <a:pt x="86" y="576"/>
                    <a:pt x="84" y="573"/>
                    <a:pt x="81" y="569"/>
                  </a:cubicBezTo>
                  <a:cubicBezTo>
                    <a:pt x="78" y="571"/>
                    <a:pt x="78" y="574"/>
                    <a:pt x="81" y="577"/>
                  </a:cubicBezTo>
                  <a:cubicBezTo>
                    <a:pt x="80" y="580"/>
                    <a:pt x="79" y="582"/>
                    <a:pt x="81" y="585"/>
                  </a:cubicBezTo>
                  <a:cubicBezTo>
                    <a:pt x="77" y="590"/>
                    <a:pt x="85" y="597"/>
                    <a:pt x="80" y="602"/>
                  </a:cubicBezTo>
                  <a:cubicBezTo>
                    <a:pt x="85" y="614"/>
                    <a:pt x="80" y="625"/>
                    <a:pt x="84" y="637"/>
                  </a:cubicBezTo>
                  <a:cubicBezTo>
                    <a:pt x="80" y="647"/>
                    <a:pt x="81" y="658"/>
                    <a:pt x="77" y="669"/>
                  </a:cubicBezTo>
                  <a:cubicBezTo>
                    <a:pt x="79" y="674"/>
                    <a:pt x="76" y="679"/>
                    <a:pt x="74" y="684"/>
                  </a:cubicBezTo>
                  <a:cubicBezTo>
                    <a:pt x="78" y="690"/>
                    <a:pt x="70" y="695"/>
                    <a:pt x="73" y="701"/>
                  </a:cubicBezTo>
                  <a:cubicBezTo>
                    <a:pt x="71" y="706"/>
                    <a:pt x="70" y="711"/>
                    <a:pt x="70" y="716"/>
                  </a:cubicBezTo>
                  <a:cubicBezTo>
                    <a:pt x="72" y="719"/>
                    <a:pt x="68" y="721"/>
                    <a:pt x="68" y="723"/>
                  </a:cubicBezTo>
                  <a:cubicBezTo>
                    <a:pt x="74" y="728"/>
                    <a:pt x="63" y="729"/>
                    <a:pt x="69" y="733"/>
                  </a:cubicBezTo>
                  <a:cubicBezTo>
                    <a:pt x="65" y="738"/>
                    <a:pt x="66" y="743"/>
                    <a:pt x="64" y="748"/>
                  </a:cubicBezTo>
                  <a:cubicBezTo>
                    <a:pt x="69" y="754"/>
                    <a:pt x="60" y="759"/>
                    <a:pt x="62" y="765"/>
                  </a:cubicBezTo>
                  <a:cubicBezTo>
                    <a:pt x="62" y="787"/>
                    <a:pt x="52" y="807"/>
                    <a:pt x="52" y="829"/>
                  </a:cubicBezTo>
                  <a:cubicBezTo>
                    <a:pt x="47" y="833"/>
                    <a:pt x="50" y="839"/>
                    <a:pt x="49" y="844"/>
                  </a:cubicBezTo>
                  <a:cubicBezTo>
                    <a:pt x="47" y="849"/>
                    <a:pt x="49" y="855"/>
                    <a:pt x="48" y="861"/>
                  </a:cubicBezTo>
                  <a:cubicBezTo>
                    <a:pt x="48" y="863"/>
                    <a:pt x="49" y="866"/>
                    <a:pt x="48" y="869"/>
                  </a:cubicBezTo>
                  <a:cubicBezTo>
                    <a:pt x="45" y="871"/>
                    <a:pt x="51" y="875"/>
                    <a:pt x="46" y="878"/>
                  </a:cubicBezTo>
                  <a:cubicBezTo>
                    <a:pt x="46" y="883"/>
                    <a:pt x="49" y="890"/>
                    <a:pt x="45" y="895"/>
                  </a:cubicBezTo>
                  <a:cubicBezTo>
                    <a:pt x="47" y="898"/>
                    <a:pt x="47" y="900"/>
                    <a:pt x="45" y="903"/>
                  </a:cubicBezTo>
                  <a:cubicBezTo>
                    <a:pt x="49" y="906"/>
                    <a:pt x="50" y="910"/>
                    <a:pt x="47" y="912"/>
                  </a:cubicBezTo>
                  <a:cubicBezTo>
                    <a:pt x="52" y="916"/>
                    <a:pt x="46" y="918"/>
                    <a:pt x="48" y="922"/>
                  </a:cubicBezTo>
                  <a:cubicBezTo>
                    <a:pt x="50" y="925"/>
                    <a:pt x="44" y="927"/>
                    <a:pt x="50" y="931"/>
                  </a:cubicBezTo>
                  <a:cubicBezTo>
                    <a:pt x="47" y="937"/>
                    <a:pt x="47" y="943"/>
                    <a:pt x="49" y="948"/>
                  </a:cubicBezTo>
                  <a:cubicBezTo>
                    <a:pt x="51" y="955"/>
                    <a:pt x="47" y="961"/>
                    <a:pt x="52" y="968"/>
                  </a:cubicBezTo>
                  <a:cubicBezTo>
                    <a:pt x="49" y="979"/>
                    <a:pt x="53" y="992"/>
                    <a:pt x="53" y="1004"/>
                  </a:cubicBezTo>
                  <a:cubicBezTo>
                    <a:pt x="54" y="1010"/>
                    <a:pt x="54" y="1017"/>
                    <a:pt x="56" y="1023"/>
                  </a:cubicBezTo>
                  <a:cubicBezTo>
                    <a:pt x="54" y="1029"/>
                    <a:pt x="61" y="1036"/>
                    <a:pt x="56" y="1042"/>
                  </a:cubicBezTo>
                  <a:cubicBezTo>
                    <a:pt x="56" y="1035"/>
                    <a:pt x="48" y="1027"/>
                    <a:pt x="49" y="1020"/>
                  </a:cubicBezTo>
                  <a:cubicBezTo>
                    <a:pt x="43" y="1013"/>
                    <a:pt x="47" y="1007"/>
                    <a:pt x="39" y="998"/>
                  </a:cubicBezTo>
                  <a:cubicBezTo>
                    <a:pt x="43" y="990"/>
                    <a:pt x="32" y="979"/>
                    <a:pt x="37" y="970"/>
                  </a:cubicBezTo>
                  <a:cubicBezTo>
                    <a:pt x="36" y="968"/>
                    <a:pt x="33" y="965"/>
                    <a:pt x="35" y="963"/>
                  </a:cubicBezTo>
                  <a:cubicBezTo>
                    <a:pt x="38" y="961"/>
                    <a:pt x="33" y="958"/>
                    <a:pt x="35" y="956"/>
                  </a:cubicBezTo>
                  <a:cubicBezTo>
                    <a:pt x="34" y="953"/>
                    <a:pt x="32" y="951"/>
                    <a:pt x="36" y="949"/>
                  </a:cubicBezTo>
                  <a:cubicBezTo>
                    <a:pt x="34" y="946"/>
                    <a:pt x="32" y="944"/>
                    <a:pt x="33" y="941"/>
                  </a:cubicBezTo>
                  <a:cubicBezTo>
                    <a:pt x="33" y="932"/>
                    <a:pt x="33" y="922"/>
                    <a:pt x="31" y="913"/>
                  </a:cubicBezTo>
                  <a:cubicBezTo>
                    <a:pt x="36" y="909"/>
                    <a:pt x="29" y="903"/>
                    <a:pt x="32" y="899"/>
                  </a:cubicBezTo>
                  <a:cubicBezTo>
                    <a:pt x="30" y="894"/>
                    <a:pt x="32" y="889"/>
                    <a:pt x="33" y="885"/>
                  </a:cubicBezTo>
                  <a:cubicBezTo>
                    <a:pt x="31" y="875"/>
                    <a:pt x="30" y="866"/>
                    <a:pt x="34" y="857"/>
                  </a:cubicBezTo>
                  <a:cubicBezTo>
                    <a:pt x="30" y="852"/>
                    <a:pt x="39" y="848"/>
                    <a:pt x="35" y="843"/>
                  </a:cubicBezTo>
                  <a:cubicBezTo>
                    <a:pt x="38" y="839"/>
                    <a:pt x="35" y="834"/>
                    <a:pt x="36" y="829"/>
                  </a:cubicBezTo>
                  <a:cubicBezTo>
                    <a:pt x="41" y="825"/>
                    <a:pt x="37" y="820"/>
                    <a:pt x="40" y="816"/>
                  </a:cubicBezTo>
                  <a:cubicBezTo>
                    <a:pt x="38" y="811"/>
                    <a:pt x="42" y="807"/>
                    <a:pt x="40" y="802"/>
                  </a:cubicBezTo>
                  <a:cubicBezTo>
                    <a:pt x="46" y="793"/>
                    <a:pt x="42" y="782"/>
                    <a:pt x="47" y="773"/>
                  </a:cubicBezTo>
                  <a:cubicBezTo>
                    <a:pt x="45" y="768"/>
                    <a:pt x="49" y="764"/>
                    <a:pt x="48" y="759"/>
                  </a:cubicBezTo>
                  <a:cubicBezTo>
                    <a:pt x="55" y="756"/>
                    <a:pt x="47" y="750"/>
                    <a:pt x="51" y="746"/>
                  </a:cubicBezTo>
                  <a:cubicBezTo>
                    <a:pt x="50" y="743"/>
                    <a:pt x="53" y="742"/>
                    <a:pt x="52" y="740"/>
                  </a:cubicBezTo>
                  <a:cubicBezTo>
                    <a:pt x="51" y="737"/>
                    <a:pt x="56" y="735"/>
                    <a:pt x="52" y="732"/>
                  </a:cubicBezTo>
                  <a:cubicBezTo>
                    <a:pt x="54" y="727"/>
                    <a:pt x="58" y="723"/>
                    <a:pt x="56" y="718"/>
                  </a:cubicBezTo>
                  <a:cubicBezTo>
                    <a:pt x="58" y="717"/>
                    <a:pt x="59" y="715"/>
                    <a:pt x="60" y="713"/>
                  </a:cubicBezTo>
                  <a:cubicBezTo>
                    <a:pt x="57" y="710"/>
                    <a:pt x="60" y="708"/>
                    <a:pt x="60" y="705"/>
                  </a:cubicBezTo>
                  <a:cubicBezTo>
                    <a:pt x="59" y="703"/>
                    <a:pt x="60" y="701"/>
                    <a:pt x="61" y="699"/>
                  </a:cubicBezTo>
                  <a:cubicBezTo>
                    <a:pt x="64" y="697"/>
                    <a:pt x="59" y="693"/>
                    <a:pt x="64" y="691"/>
                  </a:cubicBezTo>
                  <a:cubicBezTo>
                    <a:pt x="59" y="681"/>
                    <a:pt x="65" y="672"/>
                    <a:pt x="67" y="662"/>
                  </a:cubicBezTo>
                  <a:cubicBezTo>
                    <a:pt x="65" y="657"/>
                    <a:pt x="69" y="653"/>
                    <a:pt x="68" y="648"/>
                  </a:cubicBezTo>
                  <a:cubicBezTo>
                    <a:pt x="69" y="647"/>
                    <a:pt x="69" y="644"/>
                    <a:pt x="69" y="642"/>
                  </a:cubicBezTo>
                  <a:cubicBezTo>
                    <a:pt x="67" y="639"/>
                    <a:pt x="72" y="638"/>
                    <a:pt x="68" y="634"/>
                  </a:cubicBezTo>
                  <a:cubicBezTo>
                    <a:pt x="70" y="630"/>
                    <a:pt x="73" y="626"/>
                    <a:pt x="69" y="621"/>
                  </a:cubicBezTo>
                  <a:cubicBezTo>
                    <a:pt x="71" y="616"/>
                    <a:pt x="74" y="612"/>
                    <a:pt x="70" y="607"/>
                  </a:cubicBezTo>
                  <a:cubicBezTo>
                    <a:pt x="75" y="598"/>
                    <a:pt x="69" y="588"/>
                    <a:pt x="72" y="579"/>
                  </a:cubicBezTo>
                  <a:cubicBezTo>
                    <a:pt x="69" y="568"/>
                    <a:pt x="67" y="558"/>
                    <a:pt x="69" y="549"/>
                  </a:cubicBezTo>
                  <a:cubicBezTo>
                    <a:pt x="63" y="543"/>
                    <a:pt x="67" y="539"/>
                    <a:pt x="61" y="538"/>
                  </a:cubicBezTo>
                  <a:cubicBezTo>
                    <a:pt x="64" y="535"/>
                    <a:pt x="61" y="531"/>
                    <a:pt x="65" y="528"/>
                  </a:cubicBezTo>
                  <a:cubicBezTo>
                    <a:pt x="61" y="523"/>
                    <a:pt x="60" y="518"/>
                    <a:pt x="61" y="514"/>
                  </a:cubicBezTo>
                  <a:cubicBezTo>
                    <a:pt x="57" y="510"/>
                    <a:pt x="56" y="506"/>
                    <a:pt x="58" y="503"/>
                  </a:cubicBezTo>
                  <a:cubicBezTo>
                    <a:pt x="53" y="500"/>
                    <a:pt x="57" y="491"/>
                    <a:pt x="50" y="492"/>
                  </a:cubicBezTo>
                  <a:cubicBezTo>
                    <a:pt x="55" y="506"/>
                    <a:pt x="53" y="518"/>
                    <a:pt x="62" y="532"/>
                  </a:cubicBezTo>
                  <a:cubicBezTo>
                    <a:pt x="53" y="537"/>
                    <a:pt x="66" y="546"/>
                    <a:pt x="60" y="552"/>
                  </a:cubicBezTo>
                  <a:cubicBezTo>
                    <a:pt x="66" y="556"/>
                    <a:pt x="62" y="559"/>
                    <a:pt x="63" y="563"/>
                  </a:cubicBezTo>
                  <a:cubicBezTo>
                    <a:pt x="63" y="567"/>
                    <a:pt x="64" y="571"/>
                    <a:pt x="63" y="574"/>
                  </a:cubicBezTo>
                  <a:cubicBezTo>
                    <a:pt x="66" y="581"/>
                    <a:pt x="64" y="588"/>
                    <a:pt x="64" y="595"/>
                  </a:cubicBezTo>
                  <a:cubicBezTo>
                    <a:pt x="61" y="598"/>
                    <a:pt x="69" y="603"/>
                    <a:pt x="64" y="606"/>
                  </a:cubicBezTo>
                  <a:cubicBezTo>
                    <a:pt x="69" y="610"/>
                    <a:pt x="62" y="612"/>
                    <a:pt x="67" y="617"/>
                  </a:cubicBezTo>
                  <a:cubicBezTo>
                    <a:pt x="61" y="622"/>
                    <a:pt x="63" y="628"/>
                    <a:pt x="62" y="633"/>
                  </a:cubicBezTo>
                  <a:cubicBezTo>
                    <a:pt x="57" y="636"/>
                    <a:pt x="62" y="640"/>
                    <a:pt x="61" y="643"/>
                  </a:cubicBezTo>
                  <a:cubicBezTo>
                    <a:pt x="60" y="646"/>
                    <a:pt x="60" y="649"/>
                    <a:pt x="59" y="652"/>
                  </a:cubicBezTo>
                  <a:cubicBezTo>
                    <a:pt x="55" y="663"/>
                    <a:pt x="57" y="675"/>
                    <a:pt x="55" y="687"/>
                  </a:cubicBezTo>
                  <a:cubicBezTo>
                    <a:pt x="53" y="693"/>
                    <a:pt x="49" y="699"/>
                    <a:pt x="50" y="706"/>
                  </a:cubicBezTo>
                  <a:cubicBezTo>
                    <a:pt x="46" y="713"/>
                    <a:pt x="47" y="721"/>
                    <a:pt x="47" y="728"/>
                  </a:cubicBezTo>
                  <a:cubicBezTo>
                    <a:pt x="40" y="730"/>
                    <a:pt x="48" y="735"/>
                    <a:pt x="43" y="738"/>
                  </a:cubicBezTo>
                  <a:cubicBezTo>
                    <a:pt x="40" y="741"/>
                    <a:pt x="43" y="745"/>
                    <a:pt x="40" y="748"/>
                  </a:cubicBezTo>
                  <a:cubicBezTo>
                    <a:pt x="46" y="753"/>
                    <a:pt x="36" y="755"/>
                    <a:pt x="40" y="759"/>
                  </a:cubicBezTo>
                  <a:cubicBezTo>
                    <a:pt x="40" y="763"/>
                    <a:pt x="38" y="766"/>
                    <a:pt x="36" y="770"/>
                  </a:cubicBezTo>
                  <a:cubicBezTo>
                    <a:pt x="37" y="777"/>
                    <a:pt x="35" y="784"/>
                    <a:pt x="33" y="791"/>
                  </a:cubicBezTo>
                  <a:cubicBezTo>
                    <a:pt x="37" y="795"/>
                    <a:pt x="27" y="797"/>
                    <a:pt x="33" y="802"/>
                  </a:cubicBezTo>
                  <a:cubicBezTo>
                    <a:pt x="29" y="805"/>
                    <a:pt x="33" y="809"/>
                    <a:pt x="29" y="812"/>
                  </a:cubicBezTo>
                  <a:cubicBezTo>
                    <a:pt x="31" y="816"/>
                    <a:pt x="29" y="820"/>
                    <a:pt x="29" y="823"/>
                  </a:cubicBezTo>
                  <a:cubicBezTo>
                    <a:pt x="24" y="826"/>
                    <a:pt x="33" y="831"/>
                    <a:pt x="26" y="834"/>
                  </a:cubicBezTo>
                  <a:cubicBezTo>
                    <a:pt x="26" y="841"/>
                    <a:pt x="25" y="848"/>
                    <a:pt x="22" y="855"/>
                  </a:cubicBezTo>
                  <a:cubicBezTo>
                    <a:pt x="24" y="864"/>
                    <a:pt x="22" y="872"/>
                    <a:pt x="21" y="880"/>
                  </a:cubicBezTo>
                  <a:cubicBezTo>
                    <a:pt x="22" y="884"/>
                    <a:pt x="20" y="888"/>
                    <a:pt x="22" y="892"/>
                  </a:cubicBezTo>
                  <a:cubicBezTo>
                    <a:pt x="23" y="895"/>
                    <a:pt x="22" y="897"/>
                    <a:pt x="21" y="899"/>
                  </a:cubicBezTo>
                  <a:cubicBezTo>
                    <a:pt x="22" y="901"/>
                    <a:pt x="21" y="905"/>
                    <a:pt x="19" y="903"/>
                  </a:cubicBezTo>
                  <a:cubicBezTo>
                    <a:pt x="20" y="899"/>
                    <a:pt x="17" y="895"/>
                    <a:pt x="16" y="891"/>
                  </a:cubicBezTo>
                  <a:cubicBezTo>
                    <a:pt x="18" y="888"/>
                    <a:pt x="15" y="883"/>
                    <a:pt x="15" y="879"/>
                  </a:cubicBezTo>
                  <a:cubicBezTo>
                    <a:pt x="17" y="871"/>
                    <a:pt x="12" y="862"/>
                    <a:pt x="16" y="854"/>
                  </a:cubicBezTo>
                  <a:cubicBezTo>
                    <a:pt x="11" y="849"/>
                    <a:pt x="18" y="847"/>
                    <a:pt x="13" y="842"/>
                  </a:cubicBezTo>
                  <a:cubicBezTo>
                    <a:pt x="18" y="839"/>
                    <a:pt x="14" y="834"/>
                    <a:pt x="15" y="830"/>
                  </a:cubicBezTo>
                  <a:cubicBezTo>
                    <a:pt x="17" y="826"/>
                    <a:pt x="14" y="822"/>
                    <a:pt x="14" y="818"/>
                  </a:cubicBezTo>
                  <a:cubicBezTo>
                    <a:pt x="16" y="814"/>
                    <a:pt x="17" y="810"/>
                    <a:pt x="16" y="806"/>
                  </a:cubicBezTo>
                  <a:cubicBezTo>
                    <a:pt x="16" y="773"/>
                    <a:pt x="21" y="741"/>
                    <a:pt x="28" y="709"/>
                  </a:cubicBezTo>
                  <a:cubicBezTo>
                    <a:pt x="22" y="700"/>
                    <a:pt x="32" y="694"/>
                    <a:pt x="24" y="685"/>
                  </a:cubicBezTo>
                  <a:cubicBezTo>
                    <a:pt x="27" y="681"/>
                    <a:pt x="30" y="676"/>
                    <a:pt x="31" y="672"/>
                  </a:cubicBezTo>
                  <a:cubicBezTo>
                    <a:pt x="29" y="668"/>
                    <a:pt x="32" y="665"/>
                    <a:pt x="28" y="661"/>
                  </a:cubicBezTo>
                  <a:cubicBezTo>
                    <a:pt x="33" y="658"/>
                    <a:pt x="32" y="654"/>
                    <a:pt x="31" y="650"/>
                  </a:cubicBezTo>
                  <a:cubicBezTo>
                    <a:pt x="30" y="642"/>
                    <a:pt x="36" y="635"/>
                    <a:pt x="31" y="627"/>
                  </a:cubicBezTo>
                  <a:cubicBezTo>
                    <a:pt x="34" y="623"/>
                    <a:pt x="31" y="619"/>
                    <a:pt x="34" y="616"/>
                  </a:cubicBezTo>
                  <a:cubicBezTo>
                    <a:pt x="33" y="614"/>
                    <a:pt x="32" y="612"/>
                    <a:pt x="35" y="610"/>
                  </a:cubicBezTo>
                  <a:cubicBezTo>
                    <a:pt x="34" y="608"/>
                    <a:pt x="31" y="605"/>
                    <a:pt x="33" y="603"/>
                  </a:cubicBezTo>
                  <a:cubicBezTo>
                    <a:pt x="34" y="600"/>
                    <a:pt x="33" y="596"/>
                    <a:pt x="33" y="593"/>
                  </a:cubicBezTo>
                  <a:cubicBezTo>
                    <a:pt x="32" y="590"/>
                    <a:pt x="36" y="581"/>
                    <a:pt x="29" y="582"/>
                  </a:cubicBezTo>
                  <a:cubicBezTo>
                    <a:pt x="35" y="588"/>
                    <a:pt x="28" y="592"/>
                    <a:pt x="28" y="596"/>
                  </a:cubicBezTo>
                  <a:cubicBezTo>
                    <a:pt x="29" y="602"/>
                    <a:pt x="30" y="607"/>
                    <a:pt x="28" y="612"/>
                  </a:cubicBezTo>
                  <a:cubicBezTo>
                    <a:pt x="28" y="622"/>
                    <a:pt x="27" y="633"/>
                    <a:pt x="26" y="643"/>
                  </a:cubicBezTo>
                  <a:cubicBezTo>
                    <a:pt x="23" y="652"/>
                    <a:pt x="25" y="663"/>
                    <a:pt x="23" y="672"/>
                  </a:cubicBezTo>
                  <a:cubicBezTo>
                    <a:pt x="19" y="677"/>
                    <a:pt x="20" y="682"/>
                    <a:pt x="21" y="687"/>
                  </a:cubicBezTo>
                  <a:cubicBezTo>
                    <a:pt x="16" y="692"/>
                    <a:pt x="22" y="698"/>
                    <a:pt x="18" y="703"/>
                  </a:cubicBezTo>
                  <a:cubicBezTo>
                    <a:pt x="19" y="705"/>
                    <a:pt x="18" y="707"/>
                    <a:pt x="17" y="709"/>
                  </a:cubicBezTo>
                  <a:cubicBezTo>
                    <a:pt x="14" y="711"/>
                    <a:pt x="19" y="714"/>
                    <a:pt x="14" y="716"/>
                  </a:cubicBezTo>
                  <a:cubicBezTo>
                    <a:pt x="19" y="722"/>
                    <a:pt x="12" y="726"/>
                    <a:pt x="15" y="732"/>
                  </a:cubicBezTo>
                  <a:cubicBezTo>
                    <a:pt x="14" y="742"/>
                    <a:pt x="11" y="752"/>
                    <a:pt x="10" y="762"/>
                  </a:cubicBezTo>
                  <a:cubicBezTo>
                    <a:pt x="7" y="764"/>
                    <a:pt x="10" y="767"/>
                    <a:pt x="10" y="770"/>
                  </a:cubicBezTo>
                  <a:cubicBezTo>
                    <a:pt x="8" y="772"/>
                    <a:pt x="8" y="775"/>
                    <a:pt x="10" y="778"/>
                  </a:cubicBezTo>
                  <a:cubicBezTo>
                    <a:pt x="2" y="782"/>
                    <a:pt x="11" y="788"/>
                    <a:pt x="8" y="793"/>
                  </a:cubicBezTo>
                  <a:cubicBezTo>
                    <a:pt x="11" y="804"/>
                    <a:pt x="3" y="813"/>
                    <a:pt x="8" y="825"/>
                  </a:cubicBezTo>
                  <a:cubicBezTo>
                    <a:pt x="3" y="827"/>
                    <a:pt x="7" y="831"/>
                    <a:pt x="4" y="833"/>
                  </a:cubicBezTo>
                  <a:cubicBezTo>
                    <a:pt x="8" y="837"/>
                    <a:pt x="5" y="838"/>
                    <a:pt x="2" y="839"/>
                  </a:cubicBezTo>
                  <a:cubicBezTo>
                    <a:pt x="1" y="839"/>
                    <a:pt x="0" y="839"/>
                    <a:pt x="0" y="839"/>
                  </a:cubicBezTo>
                  <a:cubicBezTo>
                    <a:pt x="1" y="839"/>
                    <a:pt x="1" y="840"/>
                    <a:pt x="2" y="840"/>
                  </a:cubicBezTo>
                  <a:cubicBezTo>
                    <a:pt x="6" y="843"/>
                    <a:pt x="6" y="847"/>
                    <a:pt x="4" y="852"/>
                  </a:cubicBezTo>
                  <a:cubicBezTo>
                    <a:pt x="7" y="858"/>
                    <a:pt x="6" y="864"/>
                    <a:pt x="6" y="869"/>
                  </a:cubicBezTo>
                  <a:cubicBezTo>
                    <a:pt x="8" y="881"/>
                    <a:pt x="9" y="892"/>
                    <a:pt x="8" y="903"/>
                  </a:cubicBezTo>
                  <a:cubicBezTo>
                    <a:pt x="9" y="906"/>
                    <a:pt x="12" y="911"/>
                    <a:pt x="11" y="914"/>
                  </a:cubicBezTo>
                  <a:cubicBezTo>
                    <a:pt x="12" y="918"/>
                    <a:pt x="15" y="922"/>
                    <a:pt x="13" y="925"/>
                  </a:cubicBezTo>
                  <a:cubicBezTo>
                    <a:pt x="12" y="932"/>
                    <a:pt x="18" y="941"/>
                    <a:pt x="16" y="948"/>
                  </a:cubicBezTo>
                  <a:cubicBezTo>
                    <a:pt x="20" y="956"/>
                    <a:pt x="19" y="963"/>
                    <a:pt x="22" y="971"/>
                  </a:cubicBezTo>
                  <a:cubicBezTo>
                    <a:pt x="18" y="978"/>
                    <a:pt x="26" y="987"/>
                    <a:pt x="22" y="994"/>
                  </a:cubicBezTo>
                  <a:cubicBezTo>
                    <a:pt x="22" y="989"/>
                    <a:pt x="17" y="983"/>
                    <a:pt x="16" y="977"/>
                  </a:cubicBezTo>
                  <a:cubicBezTo>
                    <a:pt x="18" y="973"/>
                    <a:pt x="9" y="966"/>
                    <a:pt x="12" y="961"/>
                  </a:cubicBezTo>
                  <a:cubicBezTo>
                    <a:pt x="5" y="953"/>
                    <a:pt x="4" y="946"/>
                    <a:pt x="2" y="939"/>
                  </a:cubicBezTo>
                  <a:cubicBezTo>
                    <a:pt x="2" y="989"/>
                    <a:pt x="2" y="989"/>
                    <a:pt x="2" y="989"/>
                  </a:cubicBezTo>
                  <a:cubicBezTo>
                    <a:pt x="4" y="993"/>
                    <a:pt x="13" y="993"/>
                    <a:pt x="9" y="998"/>
                  </a:cubicBezTo>
                  <a:cubicBezTo>
                    <a:pt x="7" y="996"/>
                    <a:pt x="4" y="994"/>
                    <a:pt x="2" y="992"/>
                  </a:cubicBezTo>
                  <a:cubicBezTo>
                    <a:pt x="2" y="1009"/>
                    <a:pt x="2" y="1009"/>
                    <a:pt x="2" y="1009"/>
                  </a:cubicBezTo>
                  <a:cubicBezTo>
                    <a:pt x="4" y="1010"/>
                    <a:pt x="6" y="1011"/>
                    <a:pt x="8" y="1012"/>
                  </a:cubicBezTo>
                  <a:cubicBezTo>
                    <a:pt x="10" y="1015"/>
                    <a:pt x="13" y="1017"/>
                    <a:pt x="15" y="1018"/>
                  </a:cubicBezTo>
                  <a:cubicBezTo>
                    <a:pt x="18" y="1020"/>
                    <a:pt x="20" y="1029"/>
                    <a:pt x="23" y="1026"/>
                  </a:cubicBezTo>
                  <a:cubicBezTo>
                    <a:pt x="25" y="1028"/>
                    <a:pt x="27" y="1031"/>
                    <a:pt x="30" y="1034"/>
                  </a:cubicBezTo>
                  <a:cubicBezTo>
                    <a:pt x="30" y="1039"/>
                    <a:pt x="39" y="1037"/>
                    <a:pt x="35" y="1041"/>
                  </a:cubicBezTo>
                  <a:cubicBezTo>
                    <a:pt x="24" y="1034"/>
                    <a:pt x="13" y="1026"/>
                    <a:pt x="2" y="1020"/>
                  </a:cubicBezTo>
                  <a:cubicBezTo>
                    <a:pt x="2" y="1030"/>
                    <a:pt x="2" y="1030"/>
                    <a:pt x="2" y="1030"/>
                  </a:cubicBezTo>
                  <a:cubicBezTo>
                    <a:pt x="3" y="1031"/>
                    <a:pt x="4" y="1031"/>
                    <a:pt x="5" y="1030"/>
                  </a:cubicBezTo>
                  <a:cubicBezTo>
                    <a:pt x="10" y="1036"/>
                    <a:pt x="16" y="1038"/>
                    <a:pt x="22" y="1042"/>
                  </a:cubicBezTo>
                  <a:cubicBezTo>
                    <a:pt x="24" y="1049"/>
                    <a:pt x="28" y="1045"/>
                    <a:pt x="30" y="1050"/>
                  </a:cubicBezTo>
                  <a:cubicBezTo>
                    <a:pt x="33" y="1049"/>
                    <a:pt x="34" y="1055"/>
                    <a:pt x="37" y="1053"/>
                  </a:cubicBezTo>
                  <a:cubicBezTo>
                    <a:pt x="40" y="1060"/>
                    <a:pt x="47" y="1060"/>
                    <a:pt x="46" y="1065"/>
                  </a:cubicBezTo>
                  <a:cubicBezTo>
                    <a:pt x="53" y="1069"/>
                    <a:pt x="60" y="1072"/>
                    <a:pt x="66" y="1078"/>
                  </a:cubicBezTo>
                  <a:cubicBezTo>
                    <a:pt x="60" y="1080"/>
                    <a:pt x="55" y="1075"/>
                    <a:pt x="50" y="1071"/>
                  </a:cubicBezTo>
                  <a:cubicBezTo>
                    <a:pt x="48" y="1070"/>
                    <a:pt x="45" y="1072"/>
                    <a:pt x="43" y="1068"/>
                  </a:cubicBezTo>
                  <a:cubicBezTo>
                    <a:pt x="40" y="1069"/>
                    <a:pt x="38" y="1063"/>
                    <a:pt x="35" y="1065"/>
                  </a:cubicBezTo>
                  <a:cubicBezTo>
                    <a:pt x="26" y="1057"/>
                    <a:pt x="16" y="1055"/>
                    <a:pt x="7" y="1048"/>
                  </a:cubicBezTo>
                  <a:cubicBezTo>
                    <a:pt x="5" y="1048"/>
                    <a:pt x="4" y="1047"/>
                    <a:pt x="2" y="1047"/>
                  </a:cubicBezTo>
                  <a:cubicBezTo>
                    <a:pt x="2" y="1056"/>
                    <a:pt x="2" y="1056"/>
                    <a:pt x="2" y="1056"/>
                  </a:cubicBezTo>
                  <a:cubicBezTo>
                    <a:pt x="3" y="1057"/>
                    <a:pt x="4" y="1057"/>
                    <a:pt x="5" y="1057"/>
                  </a:cubicBezTo>
                  <a:cubicBezTo>
                    <a:pt x="12" y="1060"/>
                    <a:pt x="19" y="1065"/>
                    <a:pt x="26" y="1067"/>
                  </a:cubicBezTo>
                  <a:cubicBezTo>
                    <a:pt x="28" y="1073"/>
                    <a:pt x="32" y="1070"/>
                    <a:pt x="36" y="1073"/>
                  </a:cubicBezTo>
                  <a:cubicBezTo>
                    <a:pt x="38" y="1078"/>
                    <a:pt x="42" y="1080"/>
                    <a:pt x="45" y="1079"/>
                  </a:cubicBezTo>
                  <a:cubicBezTo>
                    <a:pt x="59" y="1087"/>
                    <a:pt x="72" y="1096"/>
                    <a:pt x="85" y="1105"/>
                  </a:cubicBezTo>
                  <a:cubicBezTo>
                    <a:pt x="87" y="1111"/>
                    <a:pt x="91" y="1107"/>
                    <a:pt x="93" y="1112"/>
                  </a:cubicBezTo>
                  <a:cubicBezTo>
                    <a:pt x="94" y="1116"/>
                    <a:pt x="103" y="1121"/>
                    <a:pt x="99" y="1124"/>
                  </a:cubicBezTo>
                  <a:cubicBezTo>
                    <a:pt x="88" y="1115"/>
                    <a:pt x="77" y="1112"/>
                    <a:pt x="66" y="1105"/>
                  </a:cubicBezTo>
                  <a:cubicBezTo>
                    <a:pt x="55" y="1099"/>
                    <a:pt x="44" y="1092"/>
                    <a:pt x="33" y="1088"/>
                  </a:cubicBezTo>
                  <a:cubicBezTo>
                    <a:pt x="23" y="1084"/>
                    <a:pt x="12" y="1079"/>
                    <a:pt x="2" y="1075"/>
                  </a:cubicBezTo>
                  <a:cubicBezTo>
                    <a:pt x="2" y="1083"/>
                    <a:pt x="2" y="1083"/>
                    <a:pt x="2" y="1083"/>
                  </a:cubicBezTo>
                  <a:cubicBezTo>
                    <a:pt x="5" y="1084"/>
                    <a:pt x="8" y="1086"/>
                    <a:pt x="11" y="1088"/>
                  </a:cubicBezTo>
                  <a:cubicBezTo>
                    <a:pt x="17" y="1093"/>
                    <a:pt x="24" y="1088"/>
                    <a:pt x="28" y="1097"/>
                  </a:cubicBezTo>
                  <a:cubicBezTo>
                    <a:pt x="34" y="1097"/>
                    <a:pt x="40" y="1098"/>
                    <a:pt x="44" y="1104"/>
                  </a:cubicBezTo>
                  <a:cubicBezTo>
                    <a:pt x="51" y="1103"/>
                    <a:pt x="56" y="1112"/>
                    <a:pt x="62" y="1110"/>
                  </a:cubicBezTo>
                  <a:cubicBezTo>
                    <a:pt x="73" y="1120"/>
                    <a:pt x="84" y="1123"/>
                    <a:pt x="95" y="1130"/>
                  </a:cubicBezTo>
                  <a:cubicBezTo>
                    <a:pt x="101" y="1137"/>
                    <a:pt x="108" y="1140"/>
                    <a:pt x="114" y="1145"/>
                  </a:cubicBezTo>
                  <a:cubicBezTo>
                    <a:pt x="118" y="1147"/>
                    <a:pt x="120" y="1151"/>
                    <a:pt x="124" y="1152"/>
                  </a:cubicBezTo>
                  <a:cubicBezTo>
                    <a:pt x="126" y="1152"/>
                    <a:pt x="134" y="1157"/>
                    <a:pt x="130" y="1161"/>
                  </a:cubicBezTo>
                  <a:cubicBezTo>
                    <a:pt x="125" y="1157"/>
                    <a:pt x="119" y="1155"/>
                    <a:pt x="114" y="1149"/>
                  </a:cubicBezTo>
                  <a:cubicBezTo>
                    <a:pt x="107" y="1150"/>
                    <a:pt x="102" y="1144"/>
                    <a:pt x="96" y="1139"/>
                  </a:cubicBezTo>
                  <a:cubicBezTo>
                    <a:pt x="93" y="1141"/>
                    <a:pt x="91" y="1134"/>
                    <a:pt x="88" y="1135"/>
                  </a:cubicBezTo>
                  <a:cubicBezTo>
                    <a:pt x="84" y="1137"/>
                    <a:pt x="82" y="1130"/>
                    <a:pt x="79" y="1130"/>
                  </a:cubicBezTo>
                  <a:cubicBezTo>
                    <a:pt x="74" y="1126"/>
                    <a:pt x="68" y="1125"/>
                    <a:pt x="62" y="1118"/>
                  </a:cubicBezTo>
                  <a:cubicBezTo>
                    <a:pt x="49" y="1118"/>
                    <a:pt x="38" y="1110"/>
                    <a:pt x="26" y="1104"/>
                  </a:cubicBezTo>
                  <a:cubicBezTo>
                    <a:pt x="19" y="1102"/>
                    <a:pt x="13" y="1099"/>
                    <a:pt x="7" y="1096"/>
                  </a:cubicBezTo>
                  <a:cubicBezTo>
                    <a:pt x="5" y="1097"/>
                    <a:pt x="3" y="1096"/>
                    <a:pt x="2" y="1094"/>
                  </a:cubicBezTo>
                  <a:cubicBezTo>
                    <a:pt x="2" y="1104"/>
                    <a:pt x="2" y="1104"/>
                    <a:pt x="2" y="1104"/>
                  </a:cubicBezTo>
                  <a:cubicBezTo>
                    <a:pt x="4" y="1105"/>
                    <a:pt x="7" y="1106"/>
                    <a:pt x="9" y="1108"/>
                  </a:cubicBezTo>
                  <a:cubicBezTo>
                    <a:pt x="16" y="1110"/>
                    <a:pt x="21" y="1117"/>
                    <a:pt x="28" y="1115"/>
                  </a:cubicBezTo>
                  <a:cubicBezTo>
                    <a:pt x="34" y="1124"/>
                    <a:pt x="43" y="1118"/>
                    <a:pt x="49" y="1125"/>
                  </a:cubicBezTo>
                  <a:cubicBezTo>
                    <a:pt x="55" y="1127"/>
                    <a:pt x="61" y="1130"/>
                    <a:pt x="68" y="1133"/>
                  </a:cubicBezTo>
                  <a:cubicBezTo>
                    <a:pt x="71" y="1138"/>
                    <a:pt x="74" y="1137"/>
                    <a:pt x="78" y="1139"/>
                  </a:cubicBezTo>
                  <a:cubicBezTo>
                    <a:pt x="81" y="1139"/>
                    <a:pt x="83" y="1146"/>
                    <a:pt x="86" y="1144"/>
                  </a:cubicBezTo>
                  <a:cubicBezTo>
                    <a:pt x="89" y="1146"/>
                    <a:pt x="92" y="1151"/>
                    <a:pt x="96" y="1150"/>
                  </a:cubicBezTo>
                  <a:cubicBezTo>
                    <a:pt x="99" y="1150"/>
                    <a:pt x="101" y="1157"/>
                    <a:pt x="105" y="1155"/>
                  </a:cubicBezTo>
                  <a:cubicBezTo>
                    <a:pt x="111" y="1163"/>
                    <a:pt x="118" y="1164"/>
                    <a:pt x="124" y="1171"/>
                  </a:cubicBezTo>
                  <a:cubicBezTo>
                    <a:pt x="131" y="1169"/>
                    <a:pt x="136" y="1182"/>
                    <a:pt x="142" y="1182"/>
                  </a:cubicBezTo>
                  <a:cubicBezTo>
                    <a:pt x="148" y="1188"/>
                    <a:pt x="154" y="1193"/>
                    <a:pt x="160" y="1195"/>
                  </a:cubicBezTo>
                  <a:cubicBezTo>
                    <a:pt x="166" y="1202"/>
                    <a:pt x="172" y="1209"/>
                    <a:pt x="178" y="1212"/>
                  </a:cubicBezTo>
                  <a:cubicBezTo>
                    <a:pt x="179" y="1215"/>
                    <a:pt x="177" y="1215"/>
                    <a:pt x="176" y="1214"/>
                  </a:cubicBezTo>
                  <a:cubicBezTo>
                    <a:pt x="169" y="1211"/>
                    <a:pt x="163" y="1204"/>
                    <a:pt x="156" y="1204"/>
                  </a:cubicBezTo>
                  <a:cubicBezTo>
                    <a:pt x="151" y="1194"/>
                    <a:pt x="143" y="1199"/>
                    <a:pt x="137" y="1193"/>
                  </a:cubicBezTo>
                  <a:cubicBezTo>
                    <a:pt x="135" y="1189"/>
                    <a:pt x="131" y="1190"/>
                    <a:pt x="127" y="1190"/>
                  </a:cubicBezTo>
                  <a:cubicBezTo>
                    <a:pt x="125" y="1185"/>
                    <a:pt x="122" y="1183"/>
                    <a:pt x="118" y="1185"/>
                  </a:cubicBezTo>
                  <a:cubicBezTo>
                    <a:pt x="113" y="1180"/>
                    <a:pt x="106" y="1180"/>
                    <a:pt x="100" y="1174"/>
                  </a:cubicBezTo>
                  <a:cubicBezTo>
                    <a:pt x="93" y="1174"/>
                    <a:pt x="87" y="1168"/>
                    <a:pt x="81" y="1166"/>
                  </a:cubicBezTo>
                  <a:cubicBezTo>
                    <a:pt x="77" y="1169"/>
                    <a:pt x="74" y="1161"/>
                    <a:pt x="70" y="1163"/>
                  </a:cubicBezTo>
                  <a:cubicBezTo>
                    <a:pt x="67" y="1165"/>
                    <a:pt x="64" y="1163"/>
                    <a:pt x="62" y="1159"/>
                  </a:cubicBezTo>
                  <a:cubicBezTo>
                    <a:pt x="55" y="1160"/>
                    <a:pt x="49" y="1153"/>
                    <a:pt x="43" y="1151"/>
                  </a:cubicBezTo>
                  <a:cubicBezTo>
                    <a:pt x="37" y="1146"/>
                    <a:pt x="30" y="1148"/>
                    <a:pt x="24" y="1143"/>
                  </a:cubicBezTo>
                  <a:cubicBezTo>
                    <a:pt x="20" y="1144"/>
                    <a:pt x="18" y="1134"/>
                    <a:pt x="13" y="1140"/>
                  </a:cubicBezTo>
                  <a:cubicBezTo>
                    <a:pt x="11" y="1135"/>
                    <a:pt x="7" y="1136"/>
                    <a:pt x="4" y="1130"/>
                  </a:cubicBezTo>
                  <a:cubicBezTo>
                    <a:pt x="3" y="1131"/>
                    <a:pt x="3" y="1131"/>
                    <a:pt x="2" y="1131"/>
                  </a:cubicBezTo>
                  <a:cubicBezTo>
                    <a:pt x="2" y="1141"/>
                    <a:pt x="2" y="1141"/>
                    <a:pt x="2" y="1141"/>
                  </a:cubicBezTo>
                  <a:cubicBezTo>
                    <a:pt x="8" y="1145"/>
                    <a:pt x="15" y="1148"/>
                    <a:pt x="21" y="1150"/>
                  </a:cubicBezTo>
                  <a:cubicBezTo>
                    <a:pt x="26" y="1153"/>
                    <a:pt x="31" y="1155"/>
                    <a:pt x="36" y="1156"/>
                  </a:cubicBezTo>
                  <a:cubicBezTo>
                    <a:pt x="38" y="1159"/>
                    <a:pt x="41" y="1158"/>
                    <a:pt x="43" y="1162"/>
                  </a:cubicBezTo>
                  <a:cubicBezTo>
                    <a:pt x="46" y="1160"/>
                    <a:pt x="47" y="1166"/>
                    <a:pt x="50" y="1164"/>
                  </a:cubicBezTo>
                  <a:cubicBezTo>
                    <a:pt x="60" y="1169"/>
                    <a:pt x="70" y="1173"/>
                    <a:pt x="81" y="1177"/>
                  </a:cubicBezTo>
                  <a:cubicBezTo>
                    <a:pt x="91" y="1177"/>
                    <a:pt x="100" y="1188"/>
                    <a:pt x="110" y="1189"/>
                  </a:cubicBezTo>
                  <a:cubicBezTo>
                    <a:pt x="114" y="1194"/>
                    <a:pt x="120" y="1191"/>
                    <a:pt x="124" y="1197"/>
                  </a:cubicBezTo>
                  <a:cubicBezTo>
                    <a:pt x="129" y="1197"/>
                    <a:pt x="134" y="1202"/>
                    <a:pt x="139" y="1203"/>
                  </a:cubicBezTo>
                  <a:cubicBezTo>
                    <a:pt x="141" y="1207"/>
                    <a:pt x="144" y="1205"/>
                    <a:pt x="146" y="1206"/>
                  </a:cubicBezTo>
                  <a:cubicBezTo>
                    <a:pt x="148" y="1209"/>
                    <a:pt x="151" y="1211"/>
                    <a:pt x="153" y="1211"/>
                  </a:cubicBezTo>
                  <a:cubicBezTo>
                    <a:pt x="158" y="1211"/>
                    <a:pt x="163" y="1216"/>
                    <a:pt x="167" y="1220"/>
                  </a:cubicBezTo>
                  <a:cubicBezTo>
                    <a:pt x="172" y="1221"/>
                    <a:pt x="177" y="1223"/>
                    <a:pt x="181" y="1229"/>
                  </a:cubicBezTo>
                  <a:cubicBezTo>
                    <a:pt x="184" y="1227"/>
                    <a:pt x="186" y="1231"/>
                    <a:pt x="189" y="1231"/>
                  </a:cubicBezTo>
                  <a:cubicBezTo>
                    <a:pt x="191" y="1235"/>
                    <a:pt x="195" y="1230"/>
                    <a:pt x="197" y="1236"/>
                  </a:cubicBezTo>
                  <a:cubicBezTo>
                    <a:pt x="202" y="1238"/>
                    <a:pt x="206" y="1248"/>
                    <a:pt x="211" y="1248"/>
                  </a:cubicBezTo>
                  <a:cubicBezTo>
                    <a:pt x="213" y="1251"/>
                    <a:pt x="215" y="1254"/>
                    <a:pt x="217" y="1257"/>
                  </a:cubicBezTo>
                  <a:cubicBezTo>
                    <a:pt x="219" y="1257"/>
                    <a:pt x="227" y="1260"/>
                    <a:pt x="222" y="1264"/>
                  </a:cubicBezTo>
                  <a:cubicBezTo>
                    <a:pt x="213" y="1257"/>
                    <a:pt x="202" y="1254"/>
                    <a:pt x="193" y="1245"/>
                  </a:cubicBezTo>
                  <a:cubicBezTo>
                    <a:pt x="182" y="1242"/>
                    <a:pt x="172" y="1234"/>
                    <a:pt x="161" y="1230"/>
                  </a:cubicBezTo>
                  <a:cubicBezTo>
                    <a:pt x="155" y="1232"/>
                    <a:pt x="152" y="1221"/>
                    <a:pt x="146" y="1224"/>
                  </a:cubicBezTo>
                  <a:cubicBezTo>
                    <a:pt x="141" y="1220"/>
                    <a:pt x="136" y="1216"/>
                    <a:pt x="130" y="1217"/>
                  </a:cubicBezTo>
                  <a:cubicBezTo>
                    <a:pt x="120" y="1210"/>
                    <a:pt x="109" y="1208"/>
                    <a:pt x="98" y="1205"/>
                  </a:cubicBezTo>
                  <a:cubicBezTo>
                    <a:pt x="94" y="1200"/>
                    <a:pt x="89" y="1200"/>
                    <a:pt x="85" y="1195"/>
                  </a:cubicBezTo>
                  <a:cubicBezTo>
                    <a:pt x="81" y="1199"/>
                    <a:pt x="78" y="1195"/>
                    <a:pt x="75" y="1192"/>
                  </a:cubicBezTo>
                  <a:cubicBezTo>
                    <a:pt x="71" y="1194"/>
                    <a:pt x="68" y="1190"/>
                    <a:pt x="65" y="1189"/>
                  </a:cubicBezTo>
                  <a:cubicBezTo>
                    <a:pt x="61" y="1189"/>
                    <a:pt x="57" y="1190"/>
                    <a:pt x="54" y="1185"/>
                  </a:cubicBezTo>
                  <a:cubicBezTo>
                    <a:pt x="50" y="1185"/>
                    <a:pt x="46" y="1183"/>
                    <a:pt x="42" y="1183"/>
                  </a:cubicBezTo>
                  <a:cubicBezTo>
                    <a:pt x="35" y="1177"/>
                    <a:pt x="27" y="1180"/>
                    <a:pt x="21" y="1172"/>
                  </a:cubicBezTo>
                  <a:cubicBezTo>
                    <a:pt x="14" y="1172"/>
                    <a:pt x="8" y="1169"/>
                    <a:pt x="2" y="1165"/>
                  </a:cubicBezTo>
                  <a:cubicBezTo>
                    <a:pt x="2" y="1182"/>
                    <a:pt x="2" y="1182"/>
                    <a:pt x="2" y="1182"/>
                  </a:cubicBezTo>
                  <a:cubicBezTo>
                    <a:pt x="4" y="1184"/>
                    <a:pt x="6" y="1187"/>
                    <a:pt x="9" y="1186"/>
                  </a:cubicBezTo>
                  <a:cubicBezTo>
                    <a:pt x="12" y="1193"/>
                    <a:pt x="18" y="1190"/>
                    <a:pt x="21" y="1196"/>
                  </a:cubicBezTo>
                  <a:cubicBezTo>
                    <a:pt x="26" y="1195"/>
                    <a:pt x="29" y="1198"/>
                    <a:pt x="32" y="1204"/>
                  </a:cubicBezTo>
                  <a:cubicBezTo>
                    <a:pt x="37" y="1202"/>
                    <a:pt x="41" y="1205"/>
                    <a:pt x="44" y="1209"/>
                  </a:cubicBezTo>
                  <a:cubicBezTo>
                    <a:pt x="52" y="1214"/>
                    <a:pt x="61" y="1214"/>
                    <a:pt x="68" y="1224"/>
                  </a:cubicBezTo>
                  <a:cubicBezTo>
                    <a:pt x="76" y="1224"/>
                    <a:pt x="84" y="1230"/>
                    <a:pt x="92" y="1231"/>
                  </a:cubicBezTo>
                  <a:cubicBezTo>
                    <a:pt x="95" y="1237"/>
                    <a:pt x="98" y="1236"/>
                    <a:pt x="101" y="1240"/>
                  </a:cubicBezTo>
                  <a:cubicBezTo>
                    <a:pt x="103" y="1238"/>
                    <a:pt x="104" y="1242"/>
                    <a:pt x="106" y="1243"/>
                  </a:cubicBezTo>
                  <a:cubicBezTo>
                    <a:pt x="107" y="1243"/>
                    <a:pt x="111" y="1239"/>
                    <a:pt x="112" y="1244"/>
                  </a:cubicBezTo>
                  <a:cubicBezTo>
                    <a:pt x="115" y="1247"/>
                    <a:pt x="119" y="1246"/>
                    <a:pt x="122" y="1247"/>
                  </a:cubicBezTo>
                  <a:cubicBezTo>
                    <a:pt x="129" y="1251"/>
                    <a:pt x="136" y="1250"/>
                    <a:pt x="142" y="1257"/>
                  </a:cubicBezTo>
                  <a:cubicBezTo>
                    <a:pt x="146" y="1257"/>
                    <a:pt x="149" y="1259"/>
                    <a:pt x="153" y="1260"/>
                  </a:cubicBezTo>
                  <a:cubicBezTo>
                    <a:pt x="156" y="1263"/>
                    <a:pt x="160" y="1259"/>
                    <a:pt x="163" y="1266"/>
                  </a:cubicBezTo>
                  <a:cubicBezTo>
                    <a:pt x="171" y="1265"/>
                    <a:pt x="178" y="1270"/>
                    <a:pt x="185" y="1272"/>
                  </a:cubicBezTo>
                  <a:cubicBezTo>
                    <a:pt x="191" y="1277"/>
                    <a:pt x="198" y="1275"/>
                    <a:pt x="204" y="1282"/>
                  </a:cubicBezTo>
                  <a:cubicBezTo>
                    <a:pt x="207" y="1282"/>
                    <a:pt x="211" y="1281"/>
                    <a:pt x="214" y="1286"/>
                  </a:cubicBezTo>
                  <a:cubicBezTo>
                    <a:pt x="218" y="1286"/>
                    <a:pt x="221" y="1285"/>
                    <a:pt x="225" y="1286"/>
                  </a:cubicBezTo>
                  <a:cubicBezTo>
                    <a:pt x="229" y="1288"/>
                    <a:pt x="233" y="1291"/>
                    <a:pt x="238" y="1290"/>
                  </a:cubicBezTo>
                  <a:cubicBezTo>
                    <a:pt x="242" y="1297"/>
                    <a:pt x="246" y="1298"/>
                    <a:pt x="251" y="1297"/>
                  </a:cubicBezTo>
                  <a:cubicBezTo>
                    <a:pt x="255" y="1301"/>
                    <a:pt x="260" y="1303"/>
                    <a:pt x="264" y="1304"/>
                  </a:cubicBezTo>
                  <a:cubicBezTo>
                    <a:pt x="267" y="1306"/>
                    <a:pt x="268" y="1305"/>
                    <a:pt x="268" y="1309"/>
                  </a:cubicBezTo>
                  <a:cubicBezTo>
                    <a:pt x="271" y="1308"/>
                    <a:pt x="273" y="1308"/>
                    <a:pt x="276" y="1309"/>
                  </a:cubicBezTo>
                  <a:cubicBezTo>
                    <a:pt x="285" y="1323"/>
                    <a:pt x="291" y="1321"/>
                    <a:pt x="298" y="1333"/>
                  </a:cubicBezTo>
                  <a:cubicBezTo>
                    <a:pt x="284" y="1331"/>
                    <a:pt x="271" y="1321"/>
                    <a:pt x="256" y="1323"/>
                  </a:cubicBezTo>
                  <a:cubicBezTo>
                    <a:pt x="253" y="1318"/>
                    <a:pt x="250" y="1319"/>
                    <a:pt x="246" y="1319"/>
                  </a:cubicBezTo>
                  <a:cubicBezTo>
                    <a:pt x="242" y="1319"/>
                    <a:pt x="239" y="1317"/>
                    <a:pt x="236" y="1316"/>
                  </a:cubicBezTo>
                  <a:cubicBezTo>
                    <a:pt x="228" y="1317"/>
                    <a:pt x="221" y="1308"/>
                    <a:pt x="213" y="1311"/>
                  </a:cubicBezTo>
                  <a:cubicBezTo>
                    <a:pt x="211" y="1304"/>
                    <a:pt x="205" y="1312"/>
                    <a:pt x="203" y="1307"/>
                  </a:cubicBezTo>
                  <a:cubicBezTo>
                    <a:pt x="200" y="1304"/>
                    <a:pt x="195" y="1307"/>
                    <a:pt x="192" y="1304"/>
                  </a:cubicBezTo>
                  <a:cubicBezTo>
                    <a:pt x="184" y="1307"/>
                    <a:pt x="178" y="1296"/>
                    <a:pt x="170" y="1299"/>
                  </a:cubicBezTo>
                  <a:cubicBezTo>
                    <a:pt x="166" y="1301"/>
                    <a:pt x="163" y="1293"/>
                    <a:pt x="159" y="1295"/>
                  </a:cubicBezTo>
                  <a:cubicBezTo>
                    <a:pt x="156" y="1292"/>
                    <a:pt x="152" y="1295"/>
                    <a:pt x="149" y="1292"/>
                  </a:cubicBezTo>
                  <a:cubicBezTo>
                    <a:pt x="141" y="1291"/>
                    <a:pt x="135" y="1284"/>
                    <a:pt x="127" y="1284"/>
                  </a:cubicBezTo>
                  <a:cubicBezTo>
                    <a:pt x="125" y="1283"/>
                    <a:pt x="124" y="1280"/>
                    <a:pt x="123" y="1281"/>
                  </a:cubicBezTo>
                  <a:cubicBezTo>
                    <a:pt x="120" y="1283"/>
                    <a:pt x="119" y="1279"/>
                    <a:pt x="116" y="1280"/>
                  </a:cubicBezTo>
                  <a:cubicBezTo>
                    <a:pt x="114" y="1276"/>
                    <a:pt x="110" y="1277"/>
                    <a:pt x="107" y="1274"/>
                  </a:cubicBezTo>
                  <a:cubicBezTo>
                    <a:pt x="99" y="1273"/>
                    <a:pt x="92" y="1266"/>
                    <a:pt x="85" y="1266"/>
                  </a:cubicBezTo>
                  <a:cubicBezTo>
                    <a:pt x="78" y="1261"/>
                    <a:pt x="71" y="1257"/>
                    <a:pt x="64" y="1256"/>
                  </a:cubicBezTo>
                  <a:cubicBezTo>
                    <a:pt x="62" y="1250"/>
                    <a:pt x="58" y="1253"/>
                    <a:pt x="55" y="1247"/>
                  </a:cubicBezTo>
                  <a:cubicBezTo>
                    <a:pt x="50" y="1251"/>
                    <a:pt x="47" y="1243"/>
                    <a:pt x="43" y="1241"/>
                  </a:cubicBezTo>
                  <a:cubicBezTo>
                    <a:pt x="36" y="1243"/>
                    <a:pt x="31" y="1229"/>
                    <a:pt x="23" y="1232"/>
                  </a:cubicBezTo>
                  <a:cubicBezTo>
                    <a:pt x="20" y="1225"/>
                    <a:pt x="16" y="1229"/>
                    <a:pt x="14" y="1222"/>
                  </a:cubicBezTo>
                  <a:cubicBezTo>
                    <a:pt x="9" y="1225"/>
                    <a:pt x="6" y="1216"/>
                    <a:pt x="2" y="1217"/>
                  </a:cubicBezTo>
                  <a:cubicBezTo>
                    <a:pt x="2" y="1217"/>
                    <a:pt x="2" y="1217"/>
                    <a:pt x="2" y="1217"/>
                  </a:cubicBezTo>
                  <a:cubicBezTo>
                    <a:pt x="2" y="1224"/>
                    <a:pt x="2" y="1224"/>
                    <a:pt x="2" y="1224"/>
                  </a:cubicBezTo>
                  <a:cubicBezTo>
                    <a:pt x="8" y="1228"/>
                    <a:pt x="14" y="1232"/>
                    <a:pt x="21" y="1236"/>
                  </a:cubicBezTo>
                  <a:cubicBezTo>
                    <a:pt x="31" y="1243"/>
                    <a:pt x="42" y="1248"/>
                    <a:pt x="52" y="1257"/>
                  </a:cubicBezTo>
                  <a:cubicBezTo>
                    <a:pt x="57" y="1257"/>
                    <a:pt x="62" y="1262"/>
                    <a:pt x="68" y="1264"/>
                  </a:cubicBezTo>
                  <a:cubicBezTo>
                    <a:pt x="74" y="1263"/>
                    <a:pt x="78" y="1273"/>
                    <a:pt x="84" y="1272"/>
                  </a:cubicBezTo>
                  <a:cubicBezTo>
                    <a:pt x="88" y="1277"/>
                    <a:pt x="94" y="1276"/>
                    <a:pt x="100" y="1279"/>
                  </a:cubicBezTo>
                  <a:cubicBezTo>
                    <a:pt x="102" y="1277"/>
                    <a:pt x="104" y="1283"/>
                    <a:pt x="107" y="1282"/>
                  </a:cubicBezTo>
                  <a:cubicBezTo>
                    <a:pt x="109" y="1288"/>
                    <a:pt x="113" y="1283"/>
                    <a:pt x="115" y="1286"/>
                  </a:cubicBezTo>
                  <a:cubicBezTo>
                    <a:pt x="121" y="1288"/>
                    <a:pt x="126" y="1291"/>
                    <a:pt x="131" y="1294"/>
                  </a:cubicBezTo>
                  <a:cubicBezTo>
                    <a:pt x="132" y="1296"/>
                    <a:pt x="133" y="1294"/>
                    <a:pt x="134" y="1294"/>
                  </a:cubicBezTo>
                  <a:cubicBezTo>
                    <a:pt x="140" y="1295"/>
                    <a:pt x="143" y="1301"/>
                    <a:pt x="147" y="1301"/>
                  </a:cubicBezTo>
                  <a:cubicBezTo>
                    <a:pt x="153" y="1301"/>
                    <a:pt x="158" y="1304"/>
                    <a:pt x="164" y="1305"/>
                  </a:cubicBezTo>
                  <a:cubicBezTo>
                    <a:pt x="166" y="1309"/>
                    <a:pt x="169" y="1307"/>
                    <a:pt x="171" y="1308"/>
                  </a:cubicBezTo>
                  <a:cubicBezTo>
                    <a:pt x="174" y="1308"/>
                    <a:pt x="177" y="1310"/>
                    <a:pt x="180" y="1313"/>
                  </a:cubicBezTo>
                  <a:cubicBezTo>
                    <a:pt x="186" y="1309"/>
                    <a:pt x="190" y="1318"/>
                    <a:pt x="197" y="1314"/>
                  </a:cubicBezTo>
                  <a:cubicBezTo>
                    <a:pt x="202" y="1317"/>
                    <a:pt x="208" y="1315"/>
                    <a:pt x="213" y="1318"/>
                  </a:cubicBezTo>
                  <a:cubicBezTo>
                    <a:pt x="231" y="1325"/>
                    <a:pt x="250" y="1332"/>
                    <a:pt x="269" y="1332"/>
                  </a:cubicBezTo>
                  <a:cubicBezTo>
                    <a:pt x="273" y="1338"/>
                    <a:pt x="278" y="1336"/>
                    <a:pt x="282" y="1336"/>
                  </a:cubicBezTo>
                  <a:cubicBezTo>
                    <a:pt x="286" y="1344"/>
                    <a:pt x="291" y="1339"/>
                    <a:pt x="295" y="1343"/>
                  </a:cubicBezTo>
                  <a:cubicBezTo>
                    <a:pt x="300" y="1343"/>
                    <a:pt x="303" y="1349"/>
                    <a:pt x="308" y="1350"/>
                  </a:cubicBezTo>
                  <a:cubicBezTo>
                    <a:pt x="313" y="1351"/>
                    <a:pt x="318" y="1353"/>
                    <a:pt x="322" y="1359"/>
                  </a:cubicBezTo>
                  <a:cubicBezTo>
                    <a:pt x="319" y="1359"/>
                    <a:pt x="315" y="1360"/>
                    <a:pt x="312" y="1355"/>
                  </a:cubicBezTo>
                  <a:cubicBezTo>
                    <a:pt x="307" y="1361"/>
                    <a:pt x="305" y="1351"/>
                    <a:pt x="301" y="1355"/>
                  </a:cubicBezTo>
                  <a:cubicBezTo>
                    <a:pt x="294" y="1353"/>
                    <a:pt x="287" y="1350"/>
                    <a:pt x="280" y="1348"/>
                  </a:cubicBezTo>
                  <a:cubicBezTo>
                    <a:pt x="278" y="1349"/>
                    <a:pt x="277" y="1348"/>
                    <a:pt x="276" y="1346"/>
                  </a:cubicBezTo>
                  <a:cubicBezTo>
                    <a:pt x="274" y="1347"/>
                    <a:pt x="271" y="1349"/>
                    <a:pt x="270" y="1345"/>
                  </a:cubicBezTo>
                  <a:cubicBezTo>
                    <a:pt x="266" y="1347"/>
                    <a:pt x="263" y="1343"/>
                    <a:pt x="259" y="1345"/>
                  </a:cubicBezTo>
                  <a:cubicBezTo>
                    <a:pt x="251" y="1346"/>
                    <a:pt x="244" y="1341"/>
                    <a:pt x="236" y="1343"/>
                  </a:cubicBezTo>
                  <a:cubicBezTo>
                    <a:pt x="233" y="1343"/>
                    <a:pt x="231" y="1336"/>
                    <a:pt x="227" y="1338"/>
                  </a:cubicBezTo>
                  <a:cubicBezTo>
                    <a:pt x="223" y="1340"/>
                    <a:pt x="220" y="1336"/>
                    <a:pt x="216" y="1338"/>
                  </a:cubicBezTo>
                  <a:cubicBezTo>
                    <a:pt x="210" y="1334"/>
                    <a:pt x="203" y="1336"/>
                    <a:pt x="197" y="1333"/>
                  </a:cubicBezTo>
                  <a:cubicBezTo>
                    <a:pt x="184" y="1331"/>
                    <a:pt x="171" y="1324"/>
                    <a:pt x="158" y="1323"/>
                  </a:cubicBezTo>
                  <a:cubicBezTo>
                    <a:pt x="156" y="1319"/>
                    <a:pt x="151" y="1320"/>
                    <a:pt x="149" y="1319"/>
                  </a:cubicBezTo>
                  <a:cubicBezTo>
                    <a:pt x="146" y="1317"/>
                    <a:pt x="143" y="1316"/>
                    <a:pt x="139" y="1315"/>
                  </a:cubicBezTo>
                  <a:cubicBezTo>
                    <a:pt x="133" y="1311"/>
                    <a:pt x="127" y="1307"/>
                    <a:pt x="120" y="1307"/>
                  </a:cubicBezTo>
                  <a:cubicBezTo>
                    <a:pt x="114" y="1302"/>
                    <a:pt x="107" y="1300"/>
                    <a:pt x="101" y="1300"/>
                  </a:cubicBezTo>
                  <a:cubicBezTo>
                    <a:pt x="98" y="1293"/>
                    <a:pt x="94" y="1296"/>
                    <a:pt x="91" y="1293"/>
                  </a:cubicBezTo>
                  <a:cubicBezTo>
                    <a:pt x="89" y="1292"/>
                    <a:pt x="88" y="1292"/>
                    <a:pt x="86" y="1294"/>
                  </a:cubicBezTo>
                  <a:cubicBezTo>
                    <a:pt x="84" y="1292"/>
                    <a:pt x="83" y="1289"/>
                    <a:pt x="80" y="1290"/>
                  </a:cubicBezTo>
                  <a:cubicBezTo>
                    <a:pt x="86" y="1301"/>
                    <a:pt x="95" y="1299"/>
                    <a:pt x="101" y="1304"/>
                  </a:cubicBezTo>
                  <a:cubicBezTo>
                    <a:pt x="105" y="1308"/>
                    <a:pt x="109" y="1311"/>
                    <a:pt x="113" y="1309"/>
                  </a:cubicBezTo>
                  <a:cubicBezTo>
                    <a:pt x="116" y="1315"/>
                    <a:pt x="120" y="1318"/>
                    <a:pt x="124" y="1318"/>
                  </a:cubicBezTo>
                  <a:cubicBezTo>
                    <a:pt x="131" y="1326"/>
                    <a:pt x="139" y="1323"/>
                    <a:pt x="145" y="1332"/>
                  </a:cubicBezTo>
                  <a:cubicBezTo>
                    <a:pt x="150" y="1331"/>
                    <a:pt x="153" y="1336"/>
                    <a:pt x="157" y="1337"/>
                  </a:cubicBezTo>
                  <a:cubicBezTo>
                    <a:pt x="162" y="1334"/>
                    <a:pt x="165" y="1341"/>
                    <a:pt x="168" y="1345"/>
                  </a:cubicBezTo>
                  <a:cubicBezTo>
                    <a:pt x="173" y="1344"/>
                    <a:pt x="177" y="1347"/>
                    <a:pt x="182" y="1349"/>
                  </a:cubicBezTo>
                  <a:cubicBezTo>
                    <a:pt x="186" y="1353"/>
                    <a:pt x="192" y="1348"/>
                    <a:pt x="196" y="1355"/>
                  </a:cubicBezTo>
                  <a:cubicBezTo>
                    <a:pt x="200" y="1355"/>
                    <a:pt x="203" y="1361"/>
                    <a:pt x="207" y="1366"/>
                  </a:cubicBezTo>
                  <a:cubicBezTo>
                    <a:pt x="212" y="1367"/>
                    <a:pt x="218" y="1368"/>
                    <a:pt x="222" y="1376"/>
                  </a:cubicBezTo>
                  <a:cubicBezTo>
                    <a:pt x="228" y="1374"/>
                    <a:pt x="233" y="1382"/>
                    <a:pt x="238" y="1387"/>
                  </a:cubicBezTo>
                  <a:cubicBezTo>
                    <a:pt x="248" y="1386"/>
                    <a:pt x="256" y="1397"/>
                    <a:pt x="265" y="1399"/>
                  </a:cubicBezTo>
                  <a:cubicBezTo>
                    <a:pt x="274" y="1408"/>
                    <a:pt x="285" y="1407"/>
                    <a:pt x="294" y="1413"/>
                  </a:cubicBezTo>
                  <a:cubicBezTo>
                    <a:pt x="298" y="1417"/>
                    <a:pt x="303" y="1416"/>
                    <a:pt x="308" y="1417"/>
                  </a:cubicBezTo>
                  <a:cubicBezTo>
                    <a:pt x="312" y="1420"/>
                    <a:pt x="317" y="1422"/>
                    <a:pt x="322" y="1423"/>
                  </a:cubicBezTo>
                  <a:cubicBezTo>
                    <a:pt x="332" y="1425"/>
                    <a:pt x="342" y="1428"/>
                    <a:pt x="352" y="1434"/>
                  </a:cubicBezTo>
                  <a:cubicBezTo>
                    <a:pt x="362" y="1432"/>
                    <a:pt x="370" y="1443"/>
                    <a:pt x="380" y="1440"/>
                  </a:cubicBezTo>
                  <a:cubicBezTo>
                    <a:pt x="385" y="1444"/>
                    <a:pt x="390" y="1443"/>
                    <a:pt x="395" y="1446"/>
                  </a:cubicBezTo>
                  <a:cubicBezTo>
                    <a:pt x="399" y="1452"/>
                    <a:pt x="405" y="1447"/>
                    <a:pt x="410" y="1451"/>
                  </a:cubicBezTo>
                  <a:cubicBezTo>
                    <a:pt x="415" y="1454"/>
                    <a:pt x="420" y="1454"/>
                    <a:pt x="425" y="1454"/>
                  </a:cubicBezTo>
                  <a:cubicBezTo>
                    <a:pt x="430" y="1455"/>
                    <a:pt x="435" y="1459"/>
                    <a:pt x="440" y="1460"/>
                  </a:cubicBezTo>
                  <a:cubicBezTo>
                    <a:pt x="445" y="1462"/>
                    <a:pt x="450" y="1463"/>
                    <a:pt x="454" y="1465"/>
                  </a:cubicBezTo>
                  <a:cubicBezTo>
                    <a:pt x="457" y="1464"/>
                    <a:pt x="459" y="1466"/>
                    <a:pt x="462" y="1465"/>
                  </a:cubicBezTo>
                  <a:cubicBezTo>
                    <a:pt x="464" y="1469"/>
                    <a:pt x="468" y="1468"/>
                    <a:pt x="466" y="1470"/>
                  </a:cubicBezTo>
                  <a:cubicBezTo>
                    <a:pt x="447" y="1472"/>
                    <a:pt x="427" y="1478"/>
                    <a:pt x="406" y="1492"/>
                  </a:cubicBezTo>
                  <a:cubicBezTo>
                    <a:pt x="404" y="1489"/>
                    <a:pt x="401" y="1493"/>
                    <a:pt x="398" y="1495"/>
                  </a:cubicBezTo>
                  <a:cubicBezTo>
                    <a:pt x="395" y="1493"/>
                    <a:pt x="392" y="1494"/>
                    <a:pt x="388" y="1496"/>
                  </a:cubicBezTo>
                  <a:cubicBezTo>
                    <a:pt x="382" y="1495"/>
                    <a:pt x="376" y="1503"/>
                    <a:pt x="378" y="1509"/>
                  </a:cubicBezTo>
                  <a:cubicBezTo>
                    <a:pt x="384" y="1509"/>
                    <a:pt x="391" y="1502"/>
                    <a:pt x="397" y="1501"/>
                  </a:cubicBezTo>
                  <a:cubicBezTo>
                    <a:pt x="403" y="1499"/>
                    <a:pt x="410" y="1498"/>
                    <a:pt x="417" y="1492"/>
                  </a:cubicBezTo>
                  <a:cubicBezTo>
                    <a:pt x="423" y="1494"/>
                    <a:pt x="430" y="1489"/>
                    <a:pt x="437" y="1486"/>
                  </a:cubicBezTo>
                  <a:cubicBezTo>
                    <a:pt x="443" y="1486"/>
                    <a:pt x="451" y="1478"/>
                    <a:pt x="456" y="1486"/>
                  </a:cubicBezTo>
                  <a:cubicBezTo>
                    <a:pt x="449" y="1487"/>
                    <a:pt x="442" y="1492"/>
                    <a:pt x="436" y="1492"/>
                  </a:cubicBezTo>
                  <a:cubicBezTo>
                    <a:pt x="429" y="1500"/>
                    <a:pt x="421" y="1493"/>
                    <a:pt x="419" y="1501"/>
                  </a:cubicBezTo>
                  <a:cubicBezTo>
                    <a:pt x="422" y="1512"/>
                    <a:pt x="429" y="1502"/>
                    <a:pt x="434" y="1504"/>
                  </a:cubicBezTo>
                  <a:cubicBezTo>
                    <a:pt x="441" y="1497"/>
                    <a:pt x="446" y="1500"/>
                    <a:pt x="453" y="1493"/>
                  </a:cubicBezTo>
                  <a:cubicBezTo>
                    <a:pt x="458" y="1496"/>
                    <a:pt x="463" y="1493"/>
                    <a:pt x="469" y="1490"/>
                  </a:cubicBezTo>
                  <a:cubicBezTo>
                    <a:pt x="475" y="1494"/>
                    <a:pt x="481" y="1493"/>
                    <a:pt x="488" y="1490"/>
                  </a:cubicBezTo>
                  <a:cubicBezTo>
                    <a:pt x="492" y="1494"/>
                    <a:pt x="498" y="1494"/>
                    <a:pt x="502" y="1498"/>
                  </a:cubicBezTo>
                  <a:cubicBezTo>
                    <a:pt x="507" y="1498"/>
                    <a:pt x="513" y="1493"/>
                    <a:pt x="518" y="1498"/>
                  </a:cubicBezTo>
                  <a:cubicBezTo>
                    <a:pt x="521" y="1501"/>
                    <a:pt x="525" y="1497"/>
                    <a:pt x="528" y="1504"/>
                  </a:cubicBezTo>
                  <a:cubicBezTo>
                    <a:pt x="533" y="1498"/>
                    <a:pt x="535" y="1509"/>
                    <a:pt x="540" y="1506"/>
                  </a:cubicBezTo>
                  <a:cubicBezTo>
                    <a:pt x="547" y="1512"/>
                    <a:pt x="555" y="1511"/>
                    <a:pt x="561" y="1518"/>
                  </a:cubicBezTo>
                  <a:cubicBezTo>
                    <a:pt x="565" y="1512"/>
                    <a:pt x="568" y="1517"/>
                    <a:pt x="571" y="1516"/>
                  </a:cubicBezTo>
                  <a:cubicBezTo>
                    <a:pt x="575" y="1512"/>
                    <a:pt x="576" y="1525"/>
                    <a:pt x="580" y="1518"/>
                  </a:cubicBezTo>
                  <a:cubicBezTo>
                    <a:pt x="581" y="1511"/>
                    <a:pt x="574" y="1509"/>
                    <a:pt x="569" y="1506"/>
                  </a:cubicBezTo>
                  <a:close/>
                  <a:moveTo>
                    <a:pt x="213" y="1273"/>
                  </a:moveTo>
                  <a:cubicBezTo>
                    <a:pt x="209" y="1272"/>
                    <a:pt x="204" y="1271"/>
                    <a:pt x="200" y="1269"/>
                  </a:cubicBezTo>
                  <a:cubicBezTo>
                    <a:pt x="192" y="1263"/>
                    <a:pt x="183" y="1264"/>
                    <a:pt x="175" y="1257"/>
                  </a:cubicBezTo>
                  <a:cubicBezTo>
                    <a:pt x="171" y="1257"/>
                    <a:pt x="166" y="1255"/>
                    <a:pt x="162" y="1254"/>
                  </a:cubicBezTo>
                  <a:cubicBezTo>
                    <a:pt x="158" y="1252"/>
                    <a:pt x="154" y="1248"/>
                    <a:pt x="150" y="1248"/>
                  </a:cubicBezTo>
                  <a:cubicBezTo>
                    <a:pt x="141" y="1247"/>
                    <a:pt x="133" y="1242"/>
                    <a:pt x="125" y="1240"/>
                  </a:cubicBezTo>
                  <a:cubicBezTo>
                    <a:pt x="109" y="1231"/>
                    <a:pt x="91" y="1228"/>
                    <a:pt x="76" y="1216"/>
                  </a:cubicBezTo>
                  <a:cubicBezTo>
                    <a:pt x="71" y="1214"/>
                    <a:pt x="66" y="1215"/>
                    <a:pt x="63" y="1209"/>
                  </a:cubicBezTo>
                  <a:cubicBezTo>
                    <a:pt x="58" y="1214"/>
                    <a:pt x="56" y="1202"/>
                    <a:pt x="51" y="1204"/>
                  </a:cubicBezTo>
                  <a:cubicBezTo>
                    <a:pt x="43" y="1199"/>
                    <a:pt x="35" y="1193"/>
                    <a:pt x="27" y="1192"/>
                  </a:cubicBezTo>
                  <a:cubicBezTo>
                    <a:pt x="23" y="1187"/>
                    <a:pt x="20" y="1184"/>
                    <a:pt x="15" y="1184"/>
                  </a:cubicBezTo>
                  <a:cubicBezTo>
                    <a:pt x="14" y="1181"/>
                    <a:pt x="17" y="1183"/>
                    <a:pt x="19" y="1181"/>
                  </a:cubicBezTo>
                  <a:cubicBezTo>
                    <a:pt x="21" y="1182"/>
                    <a:pt x="23" y="1183"/>
                    <a:pt x="25" y="1185"/>
                  </a:cubicBezTo>
                  <a:cubicBezTo>
                    <a:pt x="30" y="1180"/>
                    <a:pt x="32" y="1194"/>
                    <a:pt x="37" y="1187"/>
                  </a:cubicBezTo>
                  <a:cubicBezTo>
                    <a:pt x="43" y="1195"/>
                    <a:pt x="52" y="1192"/>
                    <a:pt x="58" y="1199"/>
                  </a:cubicBezTo>
                  <a:cubicBezTo>
                    <a:pt x="60" y="1200"/>
                    <a:pt x="63" y="1197"/>
                    <a:pt x="64" y="1200"/>
                  </a:cubicBezTo>
                  <a:cubicBezTo>
                    <a:pt x="66" y="1203"/>
                    <a:pt x="68" y="1202"/>
                    <a:pt x="70" y="1201"/>
                  </a:cubicBezTo>
                  <a:cubicBezTo>
                    <a:pt x="73" y="1207"/>
                    <a:pt x="78" y="1201"/>
                    <a:pt x="80" y="1207"/>
                  </a:cubicBezTo>
                  <a:cubicBezTo>
                    <a:pt x="88" y="1207"/>
                    <a:pt x="95" y="1212"/>
                    <a:pt x="102" y="1215"/>
                  </a:cubicBezTo>
                  <a:cubicBezTo>
                    <a:pt x="111" y="1215"/>
                    <a:pt x="118" y="1221"/>
                    <a:pt x="126" y="1226"/>
                  </a:cubicBezTo>
                  <a:cubicBezTo>
                    <a:pt x="134" y="1225"/>
                    <a:pt x="141" y="1230"/>
                    <a:pt x="148" y="1234"/>
                  </a:cubicBezTo>
                  <a:cubicBezTo>
                    <a:pt x="152" y="1234"/>
                    <a:pt x="155" y="1239"/>
                    <a:pt x="159" y="1239"/>
                  </a:cubicBezTo>
                  <a:cubicBezTo>
                    <a:pt x="163" y="1242"/>
                    <a:pt x="167" y="1239"/>
                    <a:pt x="169" y="1245"/>
                  </a:cubicBezTo>
                  <a:cubicBezTo>
                    <a:pt x="177" y="1247"/>
                    <a:pt x="183" y="1254"/>
                    <a:pt x="191" y="1254"/>
                  </a:cubicBezTo>
                  <a:cubicBezTo>
                    <a:pt x="193" y="1256"/>
                    <a:pt x="194" y="1257"/>
                    <a:pt x="195" y="1259"/>
                  </a:cubicBezTo>
                  <a:cubicBezTo>
                    <a:pt x="200" y="1262"/>
                    <a:pt x="205" y="1264"/>
                    <a:pt x="210" y="1265"/>
                  </a:cubicBezTo>
                  <a:cubicBezTo>
                    <a:pt x="214" y="1268"/>
                    <a:pt x="219" y="1274"/>
                    <a:pt x="224" y="1273"/>
                  </a:cubicBezTo>
                  <a:cubicBezTo>
                    <a:pt x="225" y="1282"/>
                    <a:pt x="216" y="1271"/>
                    <a:pt x="213" y="1273"/>
                  </a:cubicBezTo>
                  <a:close/>
                  <a:moveTo>
                    <a:pt x="401" y="1319"/>
                  </a:moveTo>
                  <a:cubicBezTo>
                    <a:pt x="402" y="1315"/>
                    <a:pt x="399" y="1311"/>
                    <a:pt x="398" y="1307"/>
                  </a:cubicBezTo>
                  <a:cubicBezTo>
                    <a:pt x="394" y="1300"/>
                    <a:pt x="397" y="1293"/>
                    <a:pt x="391" y="1286"/>
                  </a:cubicBezTo>
                  <a:cubicBezTo>
                    <a:pt x="392" y="1282"/>
                    <a:pt x="389" y="1278"/>
                    <a:pt x="388" y="1274"/>
                  </a:cubicBezTo>
                  <a:cubicBezTo>
                    <a:pt x="388" y="1271"/>
                    <a:pt x="385" y="1266"/>
                    <a:pt x="385" y="1263"/>
                  </a:cubicBezTo>
                  <a:cubicBezTo>
                    <a:pt x="380" y="1258"/>
                    <a:pt x="388" y="1256"/>
                    <a:pt x="382" y="1251"/>
                  </a:cubicBezTo>
                  <a:cubicBezTo>
                    <a:pt x="384" y="1249"/>
                    <a:pt x="378" y="1244"/>
                    <a:pt x="381" y="1242"/>
                  </a:cubicBezTo>
                  <a:cubicBezTo>
                    <a:pt x="375" y="1239"/>
                    <a:pt x="384" y="1231"/>
                    <a:pt x="378" y="1233"/>
                  </a:cubicBezTo>
                  <a:cubicBezTo>
                    <a:pt x="376" y="1230"/>
                    <a:pt x="380" y="1227"/>
                    <a:pt x="375" y="1222"/>
                  </a:cubicBezTo>
                  <a:cubicBezTo>
                    <a:pt x="373" y="1215"/>
                    <a:pt x="367" y="1207"/>
                    <a:pt x="371" y="1201"/>
                  </a:cubicBezTo>
                  <a:cubicBezTo>
                    <a:pt x="362" y="1185"/>
                    <a:pt x="367" y="1172"/>
                    <a:pt x="358" y="1157"/>
                  </a:cubicBezTo>
                  <a:cubicBezTo>
                    <a:pt x="358" y="1150"/>
                    <a:pt x="360" y="1145"/>
                    <a:pt x="355" y="1137"/>
                  </a:cubicBezTo>
                  <a:cubicBezTo>
                    <a:pt x="359" y="1132"/>
                    <a:pt x="353" y="1126"/>
                    <a:pt x="353" y="1120"/>
                  </a:cubicBezTo>
                  <a:cubicBezTo>
                    <a:pt x="358" y="1115"/>
                    <a:pt x="348" y="1107"/>
                    <a:pt x="353" y="1101"/>
                  </a:cubicBezTo>
                  <a:cubicBezTo>
                    <a:pt x="349" y="1095"/>
                    <a:pt x="352" y="1090"/>
                    <a:pt x="348" y="1083"/>
                  </a:cubicBezTo>
                  <a:cubicBezTo>
                    <a:pt x="353" y="1081"/>
                    <a:pt x="355" y="1091"/>
                    <a:pt x="359" y="1094"/>
                  </a:cubicBezTo>
                  <a:cubicBezTo>
                    <a:pt x="359" y="1100"/>
                    <a:pt x="367" y="1107"/>
                    <a:pt x="367" y="1113"/>
                  </a:cubicBezTo>
                  <a:cubicBezTo>
                    <a:pt x="370" y="1122"/>
                    <a:pt x="369" y="1131"/>
                    <a:pt x="373" y="1140"/>
                  </a:cubicBezTo>
                  <a:cubicBezTo>
                    <a:pt x="372" y="1145"/>
                    <a:pt x="373" y="1150"/>
                    <a:pt x="375" y="1155"/>
                  </a:cubicBezTo>
                  <a:cubicBezTo>
                    <a:pt x="371" y="1158"/>
                    <a:pt x="379" y="1164"/>
                    <a:pt x="376" y="1168"/>
                  </a:cubicBezTo>
                  <a:cubicBezTo>
                    <a:pt x="379" y="1177"/>
                    <a:pt x="379" y="1186"/>
                    <a:pt x="382" y="1195"/>
                  </a:cubicBezTo>
                  <a:cubicBezTo>
                    <a:pt x="380" y="1199"/>
                    <a:pt x="387" y="1204"/>
                    <a:pt x="383" y="1208"/>
                  </a:cubicBezTo>
                  <a:cubicBezTo>
                    <a:pt x="386" y="1212"/>
                    <a:pt x="385" y="1217"/>
                    <a:pt x="391" y="1222"/>
                  </a:cubicBezTo>
                  <a:cubicBezTo>
                    <a:pt x="385" y="1225"/>
                    <a:pt x="389" y="1231"/>
                    <a:pt x="393" y="1236"/>
                  </a:cubicBezTo>
                  <a:cubicBezTo>
                    <a:pt x="387" y="1239"/>
                    <a:pt x="393" y="1244"/>
                    <a:pt x="394" y="1249"/>
                  </a:cubicBezTo>
                  <a:cubicBezTo>
                    <a:pt x="388" y="1256"/>
                    <a:pt x="401" y="1266"/>
                    <a:pt x="396" y="1274"/>
                  </a:cubicBezTo>
                  <a:cubicBezTo>
                    <a:pt x="403" y="1280"/>
                    <a:pt x="397" y="1284"/>
                    <a:pt x="401" y="1289"/>
                  </a:cubicBezTo>
                  <a:cubicBezTo>
                    <a:pt x="403" y="1293"/>
                    <a:pt x="401" y="1297"/>
                    <a:pt x="402" y="1302"/>
                  </a:cubicBezTo>
                  <a:cubicBezTo>
                    <a:pt x="404" y="1310"/>
                    <a:pt x="405" y="1319"/>
                    <a:pt x="407" y="1328"/>
                  </a:cubicBezTo>
                  <a:cubicBezTo>
                    <a:pt x="401" y="1330"/>
                    <a:pt x="404" y="1321"/>
                    <a:pt x="401" y="1319"/>
                  </a:cubicBezTo>
                  <a:close/>
                  <a:moveTo>
                    <a:pt x="421" y="1377"/>
                  </a:moveTo>
                  <a:cubicBezTo>
                    <a:pt x="418" y="1372"/>
                    <a:pt x="419" y="1368"/>
                    <a:pt x="414" y="1363"/>
                  </a:cubicBezTo>
                  <a:cubicBezTo>
                    <a:pt x="418" y="1359"/>
                    <a:pt x="409" y="1353"/>
                    <a:pt x="411" y="1349"/>
                  </a:cubicBezTo>
                  <a:cubicBezTo>
                    <a:pt x="406" y="1343"/>
                    <a:pt x="409" y="1340"/>
                    <a:pt x="404" y="1335"/>
                  </a:cubicBezTo>
                  <a:cubicBezTo>
                    <a:pt x="412" y="1329"/>
                    <a:pt x="410" y="1343"/>
                    <a:pt x="412" y="1346"/>
                  </a:cubicBezTo>
                  <a:cubicBezTo>
                    <a:pt x="416" y="1351"/>
                    <a:pt x="414" y="1355"/>
                    <a:pt x="420" y="1361"/>
                  </a:cubicBezTo>
                  <a:cubicBezTo>
                    <a:pt x="417" y="1369"/>
                    <a:pt x="427" y="1379"/>
                    <a:pt x="428" y="1387"/>
                  </a:cubicBezTo>
                  <a:cubicBezTo>
                    <a:pt x="422" y="1389"/>
                    <a:pt x="424" y="1379"/>
                    <a:pt x="421" y="1377"/>
                  </a:cubicBezTo>
                  <a:close/>
                  <a:moveTo>
                    <a:pt x="346" y="1256"/>
                  </a:moveTo>
                  <a:cubicBezTo>
                    <a:pt x="348" y="1260"/>
                    <a:pt x="351" y="1263"/>
                    <a:pt x="353" y="1267"/>
                  </a:cubicBezTo>
                  <a:cubicBezTo>
                    <a:pt x="350" y="1272"/>
                    <a:pt x="357" y="1278"/>
                    <a:pt x="357" y="1283"/>
                  </a:cubicBezTo>
                  <a:cubicBezTo>
                    <a:pt x="355" y="1288"/>
                    <a:pt x="358" y="1294"/>
                    <a:pt x="360" y="1299"/>
                  </a:cubicBezTo>
                  <a:cubicBezTo>
                    <a:pt x="361" y="1305"/>
                    <a:pt x="367" y="1311"/>
                    <a:pt x="367" y="1316"/>
                  </a:cubicBezTo>
                  <a:cubicBezTo>
                    <a:pt x="370" y="1319"/>
                    <a:pt x="369" y="1322"/>
                    <a:pt x="370" y="1324"/>
                  </a:cubicBezTo>
                  <a:cubicBezTo>
                    <a:pt x="372" y="1327"/>
                    <a:pt x="374" y="1329"/>
                    <a:pt x="372" y="1331"/>
                  </a:cubicBezTo>
                  <a:cubicBezTo>
                    <a:pt x="379" y="1340"/>
                    <a:pt x="379" y="1356"/>
                    <a:pt x="388" y="1360"/>
                  </a:cubicBezTo>
                  <a:cubicBezTo>
                    <a:pt x="386" y="1362"/>
                    <a:pt x="389" y="1366"/>
                    <a:pt x="391" y="1369"/>
                  </a:cubicBezTo>
                  <a:cubicBezTo>
                    <a:pt x="393" y="1372"/>
                    <a:pt x="391" y="1374"/>
                    <a:pt x="394" y="1377"/>
                  </a:cubicBezTo>
                  <a:cubicBezTo>
                    <a:pt x="394" y="1382"/>
                    <a:pt x="403" y="1388"/>
                    <a:pt x="396" y="1391"/>
                  </a:cubicBezTo>
                  <a:cubicBezTo>
                    <a:pt x="375" y="1365"/>
                    <a:pt x="374" y="1342"/>
                    <a:pt x="359" y="1316"/>
                  </a:cubicBezTo>
                  <a:cubicBezTo>
                    <a:pt x="360" y="1311"/>
                    <a:pt x="360" y="1306"/>
                    <a:pt x="355" y="1300"/>
                  </a:cubicBezTo>
                  <a:cubicBezTo>
                    <a:pt x="358" y="1296"/>
                    <a:pt x="352" y="1290"/>
                    <a:pt x="353" y="1286"/>
                  </a:cubicBezTo>
                  <a:cubicBezTo>
                    <a:pt x="353" y="1281"/>
                    <a:pt x="349" y="1276"/>
                    <a:pt x="348" y="1271"/>
                  </a:cubicBezTo>
                  <a:cubicBezTo>
                    <a:pt x="350" y="1266"/>
                    <a:pt x="345" y="1261"/>
                    <a:pt x="346" y="1256"/>
                  </a:cubicBezTo>
                  <a:cubicBezTo>
                    <a:pt x="339" y="1250"/>
                    <a:pt x="351" y="1252"/>
                    <a:pt x="346" y="1256"/>
                  </a:cubicBezTo>
                  <a:close/>
                  <a:moveTo>
                    <a:pt x="328" y="1175"/>
                  </a:moveTo>
                  <a:cubicBezTo>
                    <a:pt x="330" y="1177"/>
                    <a:pt x="330" y="1179"/>
                    <a:pt x="329" y="1180"/>
                  </a:cubicBezTo>
                  <a:cubicBezTo>
                    <a:pt x="333" y="1184"/>
                    <a:pt x="328" y="1186"/>
                    <a:pt x="333" y="1190"/>
                  </a:cubicBezTo>
                  <a:cubicBezTo>
                    <a:pt x="329" y="1194"/>
                    <a:pt x="335" y="1200"/>
                    <a:pt x="333" y="1204"/>
                  </a:cubicBezTo>
                  <a:cubicBezTo>
                    <a:pt x="330" y="1199"/>
                    <a:pt x="329" y="1195"/>
                    <a:pt x="332" y="1191"/>
                  </a:cubicBezTo>
                  <a:cubicBezTo>
                    <a:pt x="327" y="1184"/>
                    <a:pt x="327" y="1178"/>
                    <a:pt x="325" y="1172"/>
                  </a:cubicBezTo>
                  <a:cubicBezTo>
                    <a:pt x="329" y="1171"/>
                    <a:pt x="326" y="1173"/>
                    <a:pt x="328" y="1175"/>
                  </a:cubicBezTo>
                  <a:close/>
                  <a:moveTo>
                    <a:pt x="323" y="1157"/>
                  </a:moveTo>
                  <a:cubicBezTo>
                    <a:pt x="322" y="1149"/>
                    <a:pt x="331" y="1168"/>
                    <a:pt x="324" y="1162"/>
                  </a:cubicBezTo>
                  <a:cubicBezTo>
                    <a:pt x="321" y="1160"/>
                    <a:pt x="323" y="1159"/>
                    <a:pt x="323" y="1157"/>
                  </a:cubicBezTo>
                  <a:close/>
                  <a:moveTo>
                    <a:pt x="283" y="988"/>
                  </a:moveTo>
                  <a:cubicBezTo>
                    <a:pt x="282" y="979"/>
                    <a:pt x="287" y="972"/>
                    <a:pt x="284" y="963"/>
                  </a:cubicBezTo>
                  <a:cubicBezTo>
                    <a:pt x="286" y="959"/>
                    <a:pt x="282" y="954"/>
                    <a:pt x="286" y="951"/>
                  </a:cubicBezTo>
                  <a:cubicBezTo>
                    <a:pt x="281" y="946"/>
                    <a:pt x="288" y="944"/>
                    <a:pt x="283" y="939"/>
                  </a:cubicBezTo>
                  <a:cubicBezTo>
                    <a:pt x="286" y="938"/>
                    <a:pt x="287" y="942"/>
                    <a:pt x="286" y="943"/>
                  </a:cubicBezTo>
                  <a:cubicBezTo>
                    <a:pt x="288" y="945"/>
                    <a:pt x="286" y="947"/>
                    <a:pt x="288" y="949"/>
                  </a:cubicBezTo>
                  <a:cubicBezTo>
                    <a:pt x="286" y="951"/>
                    <a:pt x="289" y="954"/>
                    <a:pt x="287" y="956"/>
                  </a:cubicBezTo>
                  <a:cubicBezTo>
                    <a:pt x="287" y="957"/>
                    <a:pt x="286" y="959"/>
                    <a:pt x="287" y="960"/>
                  </a:cubicBezTo>
                  <a:cubicBezTo>
                    <a:pt x="286" y="962"/>
                    <a:pt x="288" y="965"/>
                    <a:pt x="289" y="967"/>
                  </a:cubicBezTo>
                  <a:cubicBezTo>
                    <a:pt x="288" y="969"/>
                    <a:pt x="287" y="971"/>
                    <a:pt x="288" y="973"/>
                  </a:cubicBezTo>
                  <a:cubicBezTo>
                    <a:pt x="288" y="977"/>
                    <a:pt x="289" y="981"/>
                    <a:pt x="288" y="984"/>
                  </a:cubicBezTo>
                  <a:cubicBezTo>
                    <a:pt x="291" y="989"/>
                    <a:pt x="289" y="993"/>
                    <a:pt x="289" y="997"/>
                  </a:cubicBezTo>
                  <a:cubicBezTo>
                    <a:pt x="289" y="1001"/>
                    <a:pt x="292" y="1005"/>
                    <a:pt x="290" y="1009"/>
                  </a:cubicBezTo>
                  <a:cubicBezTo>
                    <a:pt x="294" y="1018"/>
                    <a:pt x="290" y="1025"/>
                    <a:pt x="294" y="1033"/>
                  </a:cubicBezTo>
                  <a:cubicBezTo>
                    <a:pt x="293" y="1041"/>
                    <a:pt x="296" y="1049"/>
                    <a:pt x="295" y="1057"/>
                  </a:cubicBezTo>
                  <a:cubicBezTo>
                    <a:pt x="297" y="1065"/>
                    <a:pt x="299" y="1073"/>
                    <a:pt x="298" y="1081"/>
                  </a:cubicBezTo>
                  <a:cubicBezTo>
                    <a:pt x="302" y="1090"/>
                    <a:pt x="299" y="1098"/>
                    <a:pt x="303" y="1107"/>
                  </a:cubicBezTo>
                  <a:cubicBezTo>
                    <a:pt x="301" y="1111"/>
                    <a:pt x="305" y="1115"/>
                    <a:pt x="304" y="1120"/>
                  </a:cubicBezTo>
                  <a:cubicBezTo>
                    <a:pt x="306" y="1124"/>
                    <a:pt x="302" y="1126"/>
                    <a:pt x="307" y="1131"/>
                  </a:cubicBezTo>
                  <a:cubicBezTo>
                    <a:pt x="307" y="1139"/>
                    <a:pt x="312" y="1147"/>
                    <a:pt x="311" y="1155"/>
                  </a:cubicBezTo>
                  <a:cubicBezTo>
                    <a:pt x="316" y="1160"/>
                    <a:pt x="313" y="1164"/>
                    <a:pt x="315" y="1168"/>
                  </a:cubicBezTo>
                  <a:cubicBezTo>
                    <a:pt x="316" y="1172"/>
                    <a:pt x="319" y="1176"/>
                    <a:pt x="318" y="1180"/>
                  </a:cubicBezTo>
                  <a:cubicBezTo>
                    <a:pt x="321" y="1196"/>
                    <a:pt x="325" y="1213"/>
                    <a:pt x="330" y="1230"/>
                  </a:cubicBezTo>
                  <a:cubicBezTo>
                    <a:pt x="332" y="1238"/>
                    <a:pt x="332" y="1246"/>
                    <a:pt x="337" y="1255"/>
                  </a:cubicBezTo>
                  <a:cubicBezTo>
                    <a:pt x="333" y="1262"/>
                    <a:pt x="343" y="1271"/>
                    <a:pt x="340" y="1279"/>
                  </a:cubicBezTo>
                  <a:cubicBezTo>
                    <a:pt x="345" y="1288"/>
                    <a:pt x="343" y="1296"/>
                    <a:pt x="348" y="1305"/>
                  </a:cubicBezTo>
                  <a:cubicBezTo>
                    <a:pt x="350" y="1310"/>
                    <a:pt x="348" y="1313"/>
                    <a:pt x="352" y="1318"/>
                  </a:cubicBezTo>
                  <a:cubicBezTo>
                    <a:pt x="347" y="1321"/>
                    <a:pt x="361" y="1327"/>
                    <a:pt x="355" y="1330"/>
                  </a:cubicBezTo>
                  <a:cubicBezTo>
                    <a:pt x="359" y="1346"/>
                    <a:pt x="369" y="1363"/>
                    <a:pt x="378" y="1380"/>
                  </a:cubicBezTo>
                  <a:cubicBezTo>
                    <a:pt x="371" y="1382"/>
                    <a:pt x="367" y="1370"/>
                    <a:pt x="361" y="1371"/>
                  </a:cubicBezTo>
                  <a:cubicBezTo>
                    <a:pt x="356" y="1364"/>
                    <a:pt x="351" y="1357"/>
                    <a:pt x="346" y="1350"/>
                  </a:cubicBezTo>
                  <a:cubicBezTo>
                    <a:pt x="341" y="1344"/>
                    <a:pt x="342" y="1339"/>
                    <a:pt x="336" y="1333"/>
                  </a:cubicBezTo>
                  <a:cubicBezTo>
                    <a:pt x="337" y="1329"/>
                    <a:pt x="335" y="1324"/>
                    <a:pt x="332" y="1320"/>
                  </a:cubicBezTo>
                  <a:cubicBezTo>
                    <a:pt x="330" y="1315"/>
                    <a:pt x="333" y="1311"/>
                    <a:pt x="328" y="1306"/>
                  </a:cubicBezTo>
                  <a:cubicBezTo>
                    <a:pt x="325" y="1298"/>
                    <a:pt x="326" y="1289"/>
                    <a:pt x="317" y="1280"/>
                  </a:cubicBezTo>
                  <a:cubicBezTo>
                    <a:pt x="319" y="1272"/>
                    <a:pt x="314" y="1262"/>
                    <a:pt x="312" y="1254"/>
                  </a:cubicBezTo>
                  <a:cubicBezTo>
                    <a:pt x="315" y="1250"/>
                    <a:pt x="308" y="1245"/>
                    <a:pt x="311" y="1241"/>
                  </a:cubicBezTo>
                  <a:cubicBezTo>
                    <a:pt x="309" y="1237"/>
                    <a:pt x="311" y="1234"/>
                    <a:pt x="308" y="1230"/>
                  </a:cubicBezTo>
                  <a:cubicBezTo>
                    <a:pt x="309" y="1222"/>
                    <a:pt x="303" y="1213"/>
                    <a:pt x="304" y="1206"/>
                  </a:cubicBezTo>
                  <a:cubicBezTo>
                    <a:pt x="300" y="1202"/>
                    <a:pt x="304" y="1200"/>
                    <a:pt x="303" y="1196"/>
                  </a:cubicBezTo>
                  <a:cubicBezTo>
                    <a:pt x="302" y="1195"/>
                    <a:pt x="300" y="1194"/>
                    <a:pt x="300" y="1192"/>
                  </a:cubicBezTo>
                  <a:cubicBezTo>
                    <a:pt x="300" y="1191"/>
                    <a:pt x="301" y="1188"/>
                    <a:pt x="301" y="1186"/>
                  </a:cubicBezTo>
                  <a:cubicBezTo>
                    <a:pt x="301" y="1184"/>
                    <a:pt x="298" y="1183"/>
                    <a:pt x="300" y="1181"/>
                  </a:cubicBezTo>
                  <a:cubicBezTo>
                    <a:pt x="297" y="1172"/>
                    <a:pt x="294" y="1164"/>
                    <a:pt x="295" y="1156"/>
                  </a:cubicBezTo>
                  <a:cubicBezTo>
                    <a:pt x="292" y="1147"/>
                    <a:pt x="291" y="1139"/>
                    <a:pt x="292" y="1131"/>
                  </a:cubicBezTo>
                  <a:cubicBezTo>
                    <a:pt x="288" y="1123"/>
                    <a:pt x="288" y="1115"/>
                    <a:pt x="288" y="1107"/>
                  </a:cubicBezTo>
                  <a:cubicBezTo>
                    <a:pt x="287" y="1099"/>
                    <a:pt x="286" y="1092"/>
                    <a:pt x="287" y="1084"/>
                  </a:cubicBezTo>
                  <a:cubicBezTo>
                    <a:pt x="283" y="1067"/>
                    <a:pt x="283" y="1051"/>
                    <a:pt x="281" y="1034"/>
                  </a:cubicBezTo>
                  <a:cubicBezTo>
                    <a:pt x="280" y="1018"/>
                    <a:pt x="281" y="1003"/>
                    <a:pt x="283" y="988"/>
                  </a:cubicBezTo>
                  <a:close/>
                  <a:moveTo>
                    <a:pt x="332" y="1346"/>
                  </a:moveTo>
                  <a:cubicBezTo>
                    <a:pt x="326" y="1348"/>
                    <a:pt x="326" y="1337"/>
                    <a:pt x="323" y="1334"/>
                  </a:cubicBezTo>
                  <a:cubicBezTo>
                    <a:pt x="330" y="1332"/>
                    <a:pt x="330" y="1343"/>
                    <a:pt x="332" y="1346"/>
                  </a:cubicBezTo>
                  <a:close/>
                  <a:moveTo>
                    <a:pt x="274" y="1069"/>
                  </a:moveTo>
                  <a:cubicBezTo>
                    <a:pt x="280" y="1068"/>
                    <a:pt x="274" y="1073"/>
                    <a:pt x="276" y="1076"/>
                  </a:cubicBezTo>
                  <a:cubicBezTo>
                    <a:pt x="280" y="1081"/>
                    <a:pt x="271" y="1077"/>
                    <a:pt x="274" y="1069"/>
                  </a:cubicBezTo>
                  <a:close/>
                  <a:moveTo>
                    <a:pt x="312" y="1310"/>
                  </a:moveTo>
                  <a:cubicBezTo>
                    <a:pt x="312" y="1305"/>
                    <a:pt x="306" y="1299"/>
                    <a:pt x="305" y="1293"/>
                  </a:cubicBezTo>
                  <a:cubicBezTo>
                    <a:pt x="306" y="1288"/>
                    <a:pt x="301" y="1282"/>
                    <a:pt x="302" y="1277"/>
                  </a:cubicBezTo>
                  <a:cubicBezTo>
                    <a:pt x="299" y="1274"/>
                    <a:pt x="300" y="1271"/>
                    <a:pt x="301" y="1269"/>
                  </a:cubicBezTo>
                  <a:cubicBezTo>
                    <a:pt x="297" y="1268"/>
                    <a:pt x="299" y="1267"/>
                    <a:pt x="297" y="1264"/>
                  </a:cubicBezTo>
                  <a:cubicBezTo>
                    <a:pt x="293" y="1252"/>
                    <a:pt x="293" y="1241"/>
                    <a:pt x="289" y="1230"/>
                  </a:cubicBezTo>
                  <a:cubicBezTo>
                    <a:pt x="290" y="1224"/>
                    <a:pt x="287" y="1219"/>
                    <a:pt x="289" y="1214"/>
                  </a:cubicBezTo>
                  <a:cubicBezTo>
                    <a:pt x="284" y="1208"/>
                    <a:pt x="288" y="1203"/>
                    <a:pt x="288" y="1198"/>
                  </a:cubicBezTo>
                  <a:cubicBezTo>
                    <a:pt x="282" y="1179"/>
                    <a:pt x="280" y="1161"/>
                    <a:pt x="279" y="1143"/>
                  </a:cubicBezTo>
                  <a:cubicBezTo>
                    <a:pt x="280" y="1135"/>
                    <a:pt x="275" y="1125"/>
                    <a:pt x="278" y="1117"/>
                  </a:cubicBezTo>
                  <a:cubicBezTo>
                    <a:pt x="272" y="1107"/>
                    <a:pt x="279" y="1099"/>
                    <a:pt x="275" y="1090"/>
                  </a:cubicBezTo>
                  <a:cubicBezTo>
                    <a:pt x="280" y="1087"/>
                    <a:pt x="276" y="1096"/>
                    <a:pt x="278" y="1098"/>
                  </a:cubicBezTo>
                  <a:cubicBezTo>
                    <a:pt x="278" y="1102"/>
                    <a:pt x="279" y="1105"/>
                    <a:pt x="278" y="1109"/>
                  </a:cubicBezTo>
                  <a:cubicBezTo>
                    <a:pt x="280" y="1116"/>
                    <a:pt x="282" y="1123"/>
                    <a:pt x="279" y="1129"/>
                  </a:cubicBezTo>
                  <a:cubicBezTo>
                    <a:pt x="282" y="1137"/>
                    <a:pt x="284" y="1145"/>
                    <a:pt x="285" y="1152"/>
                  </a:cubicBezTo>
                  <a:cubicBezTo>
                    <a:pt x="283" y="1156"/>
                    <a:pt x="286" y="1160"/>
                    <a:pt x="288" y="1164"/>
                  </a:cubicBezTo>
                  <a:cubicBezTo>
                    <a:pt x="283" y="1166"/>
                    <a:pt x="289" y="1170"/>
                    <a:pt x="286" y="1173"/>
                  </a:cubicBezTo>
                  <a:cubicBezTo>
                    <a:pt x="290" y="1180"/>
                    <a:pt x="293" y="1186"/>
                    <a:pt x="292" y="1193"/>
                  </a:cubicBezTo>
                  <a:cubicBezTo>
                    <a:pt x="293" y="1196"/>
                    <a:pt x="293" y="1199"/>
                    <a:pt x="294" y="1202"/>
                  </a:cubicBezTo>
                  <a:cubicBezTo>
                    <a:pt x="292" y="1205"/>
                    <a:pt x="298" y="1209"/>
                    <a:pt x="295" y="1212"/>
                  </a:cubicBezTo>
                  <a:cubicBezTo>
                    <a:pt x="298" y="1224"/>
                    <a:pt x="298" y="1236"/>
                    <a:pt x="303" y="1249"/>
                  </a:cubicBezTo>
                  <a:cubicBezTo>
                    <a:pt x="304" y="1274"/>
                    <a:pt x="322" y="1301"/>
                    <a:pt x="323" y="1326"/>
                  </a:cubicBezTo>
                  <a:cubicBezTo>
                    <a:pt x="317" y="1326"/>
                    <a:pt x="313" y="1314"/>
                    <a:pt x="312" y="1310"/>
                  </a:cubicBezTo>
                  <a:close/>
                  <a:moveTo>
                    <a:pt x="187" y="1342"/>
                  </a:moveTo>
                  <a:cubicBezTo>
                    <a:pt x="179" y="1343"/>
                    <a:pt x="172" y="1334"/>
                    <a:pt x="164" y="1335"/>
                  </a:cubicBezTo>
                  <a:cubicBezTo>
                    <a:pt x="161" y="1329"/>
                    <a:pt x="168" y="1336"/>
                    <a:pt x="170" y="1333"/>
                  </a:cubicBezTo>
                  <a:cubicBezTo>
                    <a:pt x="172" y="1335"/>
                    <a:pt x="175" y="1334"/>
                    <a:pt x="178" y="1336"/>
                  </a:cubicBezTo>
                  <a:cubicBezTo>
                    <a:pt x="183" y="1339"/>
                    <a:pt x="189" y="1337"/>
                    <a:pt x="193" y="1343"/>
                  </a:cubicBezTo>
                  <a:cubicBezTo>
                    <a:pt x="203" y="1344"/>
                    <a:pt x="213" y="1345"/>
                    <a:pt x="223" y="1347"/>
                  </a:cubicBezTo>
                  <a:cubicBezTo>
                    <a:pt x="227" y="1349"/>
                    <a:pt x="233" y="1350"/>
                    <a:pt x="238" y="1349"/>
                  </a:cubicBezTo>
                  <a:cubicBezTo>
                    <a:pt x="242" y="1352"/>
                    <a:pt x="247" y="1352"/>
                    <a:pt x="251" y="1353"/>
                  </a:cubicBezTo>
                  <a:cubicBezTo>
                    <a:pt x="257" y="1351"/>
                    <a:pt x="261" y="1355"/>
                    <a:pt x="266" y="1356"/>
                  </a:cubicBezTo>
                  <a:cubicBezTo>
                    <a:pt x="271" y="1356"/>
                    <a:pt x="276" y="1357"/>
                    <a:pt x="280" y="1359"/>
                  </a:cubicBezTo>
                  <a:cubicBezTo>
                    <a:pt x="289" y="1360"/>
                    <a:pt x="298" y="1365"/>
                    <a:pt x="307" y="1364"/>
                  </a:cubicBezTo>
                  <a:cubicBezTo>
                    <a:pt x="318" y="1372"/>
                    <a:pt x="331" y="1371"/>
                    <a:pt x="342" y="1379"/>
                  </a:cubicBezTo>
                  <a:cubicBezTo>
                    <a:pt x="345" y="1378"/>
                    <a:pt x="349" y="1379"/>
                    <a:pt x="351" y="1381"/>
                  </a:cubicBezTo>
                  <a:cubicBezTo>
                    <a:pt x="353" y="1388"/>
                    <a:pt x="358" y="1378"/>
                    <a:pt x="360" y="1385"/>
                  </a:cubicBezTo>
                  <a:cubicBezTo>
                    <a:pt x="366" y="1383"/>
                    <a:pt x="370" y="1393"/>
                    <a:pt x="376" y="1390"/>
                  </a:cubicBezTo>
                  <a:cubicBezTo>
                    <a:pt x="378" y="1392"/>
                    <a:pt x="380" y="1395"/>
                    <a:pt x="382" y="1394"/>
                  </a:cubicBezTo>
                  <a:cubicBezTo>
                    <a:pt x="382" y="1396"/>
                    <a:pt x="382" y="1398"/>
                    <a:pt x="385" y="1397"/>
                  </a:cubicBezTo>
                  <a:cubicBezTo>
                    <a:pt x="388" y="1398"/>
                    <a:pt x="391" y="1402"/>
                    <a:pt x="394" y="1407"/>
                  </a:cubicBezTo>
                  <a:cubicBezTo>
                    <a:pt x="387" y="1409"/>
                    <a:pt x="382" y="1402"/>
                    <a:pt x="376" y="1404"/>
                  </a:cubicBezTo>
                  <a:cubicBezTo>
                    <a:pt x="370" y="1398"/>
                    <a:pt x="364" y="1400"/>
                    <a:pt x="358" y="1394"/>
                  </a:cubicBezTo>
                  <a:cubicBezTo>
                    <a:pt x="354" y="1394"/>
                    <a:pt x="349" y="1394"/>
                    <a:pt x="345" y="1391"/>
                  </a:cubicBezTo>
                  <a:cubicBezTo>
                    <a:pt x="341" y="1390"/>
                    <a:pt x="337" y="1390"/>
                    <a:pt x="333" y="1389"/>
                  </a:cubicBezTo>
                  <a:cubicBezTo>
                    <a:pt x="325" y="1388"/>
                    <a:pt x="317" y="1383"/>
                    <a:pt x="309" y="1381"/>
                  </a:cubicBezTo>
                  <a:cubicBezTo>
                    <a:pt x="300" y="1380"/>
                    <a:pt x="292" y="1378"/>
                    <a:pt x="283" y="1376"/>
                  </a:cubicBezTo>
                  <a:cubicBezTo>
                    <a:pt x="275" y="1374"/>
                    <a:pt x="267" y="1373"/>
                    <a:pt x="260" y="1368"/>
                  </a:cubicBezTo>
                  <a:cubicBezTo>
                    <a:pt x="257" y="1367"/>
                    <a:pt x="254" y="1370"/>
                    <a:pt x="252" y="1366"/>
                  </a:cubicBezTo>
                  <a:cubicBezTo>
                    <a:pt x="250" y="1367"/>
                    <a:pt x="249" y="1363"/>
                    <a:pt x="246" y="1365"/>
                  </a:cubicBezTo>
                  <a:cubicBezTo>
                    <a:pt x="243" y="1361"/>
                    <a:pt x="238" y="1366"/>
                    <a:pt x="235" y="1360"/>
                  </a:cubicBezTo>
                  <a:cubicBezTo>
                    <a:pt x="226" y="1359"/>
                    <a:pt x="219" y="1355"/>
                    <a:pt x="211" y="1352"/>
                  </a:cubicBezTo>
                  <a:cubicBezTo>
                    <a:pt x="203" y="1348"/>
                    <a:pt x="195" y="1348"/>
                    <a:pt x="187" y="1342"/>
                  </a:cubicBezTo>
                  <a:close/>
                  <a:moveTo>
                    <a:pt x="458" y="1455"/>
                  </a:moveTo>
                  <a:cubicBezTo>
                    <a:pt x="455" y="1456"/>
                    <a:pt x="452" y="1455"/>
                    <a:pt x="450" y="1452"/>
                  </a:cubicBezTo>
                  <a:cubicBezTo>
                    <a:pt x="445" y="1452"/>
                    <a:pt x="439" y="1449"/>
                    <a:pt x="434" y="1448"/>
                  </a:cubicBezTo>
                  <a:cubicBezTo>
                    <a:pt x="424" y="1443"/>
                    <a:pt x="413" y="1443"/>
                    <a:pt x="403" y="1438"/>
                  </a:cubicBezTo>
                  <a:cubicBezTo>
                    <a:pt x="392" y="1436"/>
                    <a:pt x="382" y="1430"/>
                    <a:pt x="371" y="1431"/>
                  </a:cubicBezTo>
                  <a:cubicBezTo>
                    <a:pt x="367" y="1424"/>
                    <a:pt x="360" y="1431"/>
                    <a:pt x="355" y="1424"/>
                  </a:cubicBezTo>
                  <a:cubicBezTo>
                    <a:pt x="349" y="1426"/>
                    <a:pt x="345" y="1419"/>
                    <a:pt x="340" y="1421"/>
                  </a:cubicBezTo>
                  <a:cubicBezTo>
                    <a:pt x="330" y="1413"/>
                    <a:pt x="318" y="1415"/>
                    <a:pt x="307" y="1409"/>
                  </a:cubicBezTo>
                  <a:cubicBezTo>
                    <a:pt x="303" y="1404"/>
                    <a:pt x="296" y="1409"/>
                    <a:pt x="292" y="1402"/>
                  </a:cubicBezTo>
                  <a:cubicBezTo>
                    <a:pt x="286" y="1402"/>
                    <a:pt x="281" y="1400"/>
                    <a:pt x="277" y="1396"/>
                  </a:cubicBezTo>
                  <a:cubicBezTo>
                    <a:pt x="266" y="1394"/>
                    <a:pt x="256" y="1388"/>
                    <a:pt x="246" y="1383"/>
                  </a:cubicBezTo>
                  <a:cubicBezTo>
                    <a:pt x="242" y="1376"/>
                    <a:pt x="235" y="1381"/>
                    <a:pt x="231" y="1373"/>
                  </a:cubicBezTo>
                  <a:cubicBezTo>
                    <a:pt x="225" y="1374"/>
                    <a:pt x="221" y="1366"/>
                    <a:pt x="216" y="1367"/>
                  </a:cubicBezTo>
                  <a:cubicBezTo>
                    <a:pt x="215" y="1366"/>
                    <a:pt x="213" y="1364"/>
                    <a:pt x="212" y="1362"/>
                  </a:cubicBezTo>
                  <a:cubicBezTo>
                    <a:pt x="222" y="1362"/>
                    <a:pt x="231" y="1368"/>
                    <a:pt x="240" y="1371"/>
                  </a:cubicBezTo>
                  <a:cubicBezTo>
                    <a:pt x="250" y="1375"/>
                    <a:pt x="259" y="1378"/>
                    <a:pt x="268" y="1381"/>
                  </a:cubicBezTo>
                  <a:cubicBezTo>
                    <a:pt x="273" y="1385"/>
                    <a:pt x="278" y="1384"/>
                    <a:pt x="283" y="1386"/>
                  </a:cubicBezTo>
                  <a:cubicBezTo>
                    <a:pt x="286" y="1386"/>
                    <a:pt x="288" y="1386"/>
                    <a:pt x="291" y="1389"/>
                  </a:cubicBezTo>
                  <a:cubicBezTo>
                    <a:pt x="293" y="1386"/>
                    <a:pt x="295" y="1388"/>
                    <a:pt x="297" y="1390"/>
                  </a:cubicBezTo>
                  <a:cubicBezTo>
                    <a:pt x="302" y="1386"/>
                    <a:pt x="305" y="1394"/>
                    <a:pt x="311" y="1391"/>
                  </a:cubicBezTo>
                  <a:cubicBezTo>
                    <a:pt x="312" y="1396"/>
                    <a:pt x="316" y="1391"/>
                    <a:pt x="318" y="1394"/>
                  </a:cubicBezTo>
                  <a:cubicBezTo>
                    <a:pt x="320" y="1395"/>
                    <a:pt x="322" y="1395"/>
                    <a:pt x="323" y="1398"/>
                  </a:cubicBezTo>
                  <a:cubicBezTo>
                    <a:pt x="328" y="1399"/>
                    <a:pt x="334" y="1397"/>
                    <a:pt x="339" y="1400"/>
                  </a:cubicBezTo>
                  <a:cubicBezTo>
                    <a:pt x="343" y="1400"/>
                    <a:pt x="347" y="1406"/>
                    <a:pt x="353" y="1401"/>
                  </a:cubicBezTo>
                  <a:cubicBezTo>
                    <a:pt x="362" y="1410"/>
                    <a:pt x="372" y="1410"/>
                    <a:pt x="381" y="1415"/>
                  </a:cubicBezTo>
                  <a:cubicBezTo>
                    <a:pt x="391" y="1415"/>
                    <a:pt x="400" y="1424"/>
                    <a:pt x="410" y="1425"/>
                  </a:cubicBezTo>
                  <a:cubicBezTo>
                    <a:pt x="418" y="1433"/>
                    <a:pt x="428" y="1431"/>
                    <a:pt x="437" y="1437"/>
                  </a:cubicBezTo>
                  <a:cubicBezTo>
                    <a:pt x="446" y="1444"/>
                    <a:pt x="455" y="1450"/>
                    <a:pt x="464" y="1453"/>
                  </a:cubicBezTo>
                  <a:cubicBezTo>
                    <a:pt x="467" y="1457"/>
                    <a:pt x="459" y="1457"/>
                    <a:pt x="458" y="1455"/>
                  </a:cubicBezTo>
                  <a:close/>
                  <a:moveTo>
                    <a:pt x="436" y="1425"/>
                  </a:moveTo>
                  <a:cubicBezTo>
                    <a:pt x="438" y="1423"/>
                    <a:pt x="440" y="1422"/>
                    <a:pt x="442" y="1421"/>
                  </a:cubicBezTo>
                  <a:cubicBezTo>
                    <a:pt x="443" y="1423"/>
                    <a:pt x="445" y="1426"/>
                    <a:pt x="447" y="1428"/>
                  </a:cubicBezTo>
                  <a:cubicBezTo>
                    <a:pt x="442" y="1432"/>
                    <a:pt x="439" y="1427"/>
                    <a:pt x="436" y="1425"/>
                  </a:cubicBezTo>
                  <a:close/>
                  <a:moveTo>
                    <a:pt x="456" y="1429"/>
                  </a:moveTo>
                  <a:cubicBezTo>
                    <a:pt x="459" y="1426"/>
                    <a:pt x="451" y="1421"/>
                    <a:pt x="453" y="1418"/>
                  </a:cubicBezTo>
                  <a:cubicBezTo>
                    <a:pt x="445" y="1410"/>
                    <a:pt x="447" y="1404"/>
                    <a:pt x="440" y="1395"/>
                  </a:cubicBezTo>
                  <a:cubicBezTo>
                    <a:pt x="441" y="1391"/>
                    <a:pt x="437" y="1386"/>
                    <a:pt x="437" y="1381"/>
                  </a:cubicBezTo>
                  <a:cubicBezTo>
                    <a:pt x="432" y="1376"/>
                    <a:pt x="436" y="1373"/>
                    <a:pt x="430" y="1367"/>
                  </a:cubicBezTo>
                  <a:cubicBezTo>
                    <a:pt x="431" y="1363"/>
                    <a:pt x="429" y="1359"/>
                    <a:pt x="426" y="1354"/>
                  </a:cubicBezTo>
                  <a:cubicBezTo>
                    <a:pt x="424" y="1350"/>
                    <a:pt x="424" y="1346"/>
                    <a:pt x="419" y="1340"/>
                  </a:cubicBezTo>
                  <a:cubicBezTo>
                    <a:pt x="421" y="1337"/>
                    <a:pt x="418" y="1332"/>
                    <a:pt x="418" y="1328"/>
                  </a:cubicBezTo>
                  <a:cubicBezTo>
                    <a:pt x="413" y="1323"/>
                    <a:pt x="421" y="1320"/>
                    <a:pt x="414" y="1315"/>
                  </a:cubicBezTo>
                  <a:cubicBezTo>
                    <a:pt x="411" y="1306"/>
                    <a:pt x="417" y="1298"/>
                    <a:pt x="409" y="1289"/>
                  </a:cubicBezTo>
                  <a:cubicBezTo>
                    <a:pt x="412" y="1281"/>
                    <a:pt x="405" y="1271"/>
                    <a:pt x="404" y="1263"/>
                  </a:cubicBezTo>
                  <a:cubicBezTo>
                    <a:pt x="407" y="1259"/>
                    <a:pt x="399" y="1254"/>
                    <a:pt x="403" y="1250"/>
                  </a:cubicBezTo>
                  <a:cubicBezTo>
                    <a:pt x="401" y="1246"/>
                    <a:pt x="406" y="1243"/>
                    <a:pt x="400" y="1239"/>
                  </a:cubicBezTo>
                  <a:cubicBezTo>
                    <a:pt x="401" y="1231"/>
                    <a:pt x="398" y="1222"/>
                    <a:pt x="395" y="1213"/>
                  </a:cubicBezTo>
                  <a:cubicBezTo>
                    <a:pt x="395" y="1205"/>
                    <a:pt x="390" y="1196"/>
                    <a:pt x="391" y="1189"/>
                  </a:cubicBezTo>
                  <a:cubicBezTo>
                    <a:pt x="386" y="1180"/>
                    <a:pt x="390" y="1172"/>
                    <a:pt x="383" y="1162"/>
                  </a:cubicBezTo>
                  <a:cubicBezTo>
                    <a:pt x="384" y="1155"/>
                    <a:pt x="384" y="1147"/>
                    <a:pt x="379" y="1138"/>
                  </a:cubicBezTo>
                  <a:cubicBezTo>
                    <a:pt x="388" y="1139"/>
                    <a:pt x="385" y="1151"/>
                    <a:pt x="392" y="1156"/>
                  </a:cubicBezTo>
                  <a:cubicBezTo>
                    <a:pt x="388" y="1159"/>
                    <a:pt x="396" y="1163"/>
                    <a:pt x="397" y="1166"/>
                  </a:cubicBezTo>
                  <a:cubicBezTo>
                    <a:pt x="396" y="1169"/>
                    <a:pt x="398" y="1172"/>
                    <a:pt x="400" y="1175"/>
                  </a:cubicBezTo>
                  <a:cubicBezTo>
                    <a:pt x="404" y="1186"/>
                    <a:pt x="406" y="1198"/>
                    <a:pt x="411" y="1209"/>
                  </a:cubicBezTo>
                  <a:cubicBezTo>
                    <a:pt x="411" y="1215"/>
                    <a:pt x="412" y="1220"/>
                    <a:pt x="415" y="1226"/>
                  </a:cubicBezTo>
                  <a:cubicBezTo>
                    <a:pt x="413" y="1230"/>
                    <a:pt x="416" y="1236"/>
                    <a:pt x="415" y="1241"/>
                  </a:cubicBezTo>
                  <a:cubicBezTo>
                    <a:pt x="420" y="1253"/>
                    <a:pt x="418" y="1264"/>
                    <a:pt x="424" y="1276"/>
                  </a:cubicBezTo>
                  <a:cubicBezTo>
                    <a:pt x="422" y="1280"/>
                    <a:pt x="429" y="1287"/>
                    <a:pt x="424" y="1291"/>
                  </a:cubicBezTo>
                  <a:cubicBezTo>
                    <a:pt x="431" y="1298"/>
                    <a:pt x="427" y="1302"/>
                    <a:pt x="431" y="1308"/>
                  </a:cubicBezTo>
                  <a:cubicBezTo>
                    <a:pt x="427" y="1318"/>
                    <a:pt x="439" y="1331"/>
                    <a:pt x="436" y="1342"/>
                  </a:cubicBezTo>
                  <a:cubicBezTo>
                    <a:pt x="443" y="1348"/>
                    <a:pt x="434" y="1352"/>
                    <a:pt x="440" y="1358"/>
                  </a:cubicBezTo>
                  <a:cubicBezTo>
                    <a:pt x="442" y="1364"/>
                    <a:pt x="441" y="1369"/>
                    <a:pt x="443" y="1374"/>
                  </a:cubicBezTo>
                  <a:cubicBezTo>
                    <a:pt x="449" y="1381"/>
                    <a:pt x="443" y="1386"/>
                    <a:pt x="451" y="1393"/>
                  </a:cubicBezTo>
                  <a:cubicBezTo>
                    <a:pt x="449" y="1395"/>
                    <a:pt x="454" y="1398"/>
                    <a:pt x="451" y="1401"/>
                  </a:cubicBezTo>
                  <a:cubicBezTo>
                    <a:pt x="451" y="1403"/>
                    <a:pt x="452" y="1406"/>
                    <a:pt x="454" y="1409"/>
                  </a:cubicBezTo>
                  <a:cubicBezTo>
                    <a:pt x="455" y="1419"/>
                    <a:pt x="463" y="1433"/>
                    <a:pt x="465" y="1439"/>
                  </a:cubicBezTo>
                  <a:cubicBezTo>
                    <a:pt x="461" y="1441"/>
                    <a:pt x="459" y="1432"/>
                    <a:pt x="456" y="1429"/>
                  </a:cubicBezTo>
                  <a:close/>
                  <a:moveTo>
                    <a:pt x="462" y="1401"/>
                  </a:moveTo>
                  <a:cubicBezTo>
                    <a:pt x="462" y="1396"/>
                    <a:pt x="459" y="1390"/>
                    <a:pt x="459" y="1385"/>
                  </a:cubicBezTo>
                  <a:cubicBezTo>
                    <a:pt x="451" y="1378"/>
                    <a:pt x="458" y="1374"/>
                    <a:pt x="452" y="1368"/>
                  </a:cubicBezTo>
                  <a:cubicBezTo>
                    <a:pt x="452" y="1363"/>
                    <a:pt x="448" y="1357"/>
                    <a:pt x="451" y="1352"/>
                  </a:cubicBezTo>
                  <a:cubicBezTo>
                    <a:pt x="448" y="1351"/>
                    <a:pt x="449" y="1350"/>
                    <a:pt x="448" y="1347"/>
                  </a:cubicBezTo>
                  <a:cubicBezTo>
                    <a:pt x="450" y="1344"/>
                    <a:pt x="444" y="1345"/>
                    <a:pt x="447" y="1342"/>
                  </a:cubicBezTo>
                  <a:cubicBezTo>
                    <a:pt x="446" y="1337"/>
                    <a:pt x="444" y="1331"/>
                    <a:pt x="443" y="1326"/>
                  </a:cubicBezTo>
                  <a:cubicBezTo>
                    <a:pt x="441" y="1320"/>
                    <a:pt x="442" y="1315"/>
                    <a:pt x="440" y="1310"/>
                  </a:cubicBezTo>
                  <a:cubicBezTo>
                    <a:pt x="437" y="1304"/>
                    <a:pt x="442" y="1300"/>
                    <a:pt x="436" y="1293"/>
                  </a:cubicBezTo>
                  <a:cubicBezTo>
                    <a:pt x="441" y="1289"/>
                    <a:pt x="434" y="1282"/>
                    <a:pt x="433" y="1277"/>
                  </a:cubicBezTo>
                  <a:cubicBezTo>
                    <a:pt x="433" y="1272"/>
                    <a:pt x="430" y="1266"/>
                    <a:pt x="429" y="1261"/>
                  </a:cubicBezTo>
                  <a:cubicBezTo>
                    <a:pt x="429" y="1250"/>
                    <a:pt x="423" y="1239"/>
                    <a:pt x="425" y="1229"/>
                  </a:cubicBezTo>
                  <a:cubicBezTo>
                    <a:pt x="419" y="1207"/>
                    <a:pt x="414" y="1185"/>
                    <a:pt x="402" y="1163"/>
                  </a:cubicBezTo>
                  <a:cubicBezTo>
                    <a:pt x="406" y="1160"/>
                    <a:pt x="408" y="1170"/>
                    <a:pt x="411" y="1172"/>
                  </a:cubicBezTo>
                  <a:cubicBezTo>
                    <a:pt x="415" y="1171"/>
                    <a:pt x="412" y="1174"/>
                    <a:pt x="414" y="1175"/>
                  </a:cubicBezTo>
                  <a:cubicBezTo>
                    <a:pt x="415" y="1177"/>
                    <a:pt x="416" y="1179"/>
                    <a:pt x="418" y="1181"/>
                  </a:cubicBezTo>
                  <a:cubicBezTo>
                    <a:pt x="419" y="1186"/>
                    <a:pt x="424" y="1192"/>
                    <a:pt x="424" y="1198"/>
                  </a:cubicBezTo>
                  <a:cubicBezTo>
                    <a:pt x="424" y="1202"/>
                    <a:pt x="431" y="1208"/>
                    <a:pt x="430" y="1212"/>
                  </a:cubicBezTo>
                  <a:cubicBezTo>
                    <a:pt x="433" y="1218"/>
                    <a:pt x="432" y="1222"/>
                    <a:pt x="435" y="1227"/>
                  </a:cubicBezTo>
                  <a:cubicBezTo>
                    <a:pt x="442" y="1233"/>
                    <a:pt x="433" y="1237"/>
                    <a:pt x="440" y="1242"/>
                  </a:cubicBezTo>
                  <a:cubicBezTo>
                    <a:pt x="438" y="1245"/>
                    <a:pt x="443" y="1248"/>
                    <a:pt x="440" y="1250"/>
                  </a:cubicBezTo>
                  <a:cubicBezTo>
                    <a:pt x="441" y="1252"/>
                    <a:pt x="441" y="1254"/>
                    <a:pt x="442" y="1257"/>
                  </a:cubicBezTo>
                  <a:cubicBezTo>
                    <a:pt x="441" y="1261"/>
                    <a:pt x="445" y="1267"/>
                    <a:pt x="445" y="1271"/>
                  </a:cubicBezTo>
                  <a:cubicBezTo>
                    <a:pt x="447" y="1281"/>
                    <a:pt x="447" y="1290"/>
                    <a:pt x="452" y="1301"/>
                  </a:cubicBezTo>
                  <a:cubicBezTo>
                    <a:pt x="451" y="1321"/>
                    <a:pt x="459" y="1342"/>
                    <a:pt x="456" y="1362"/>
                  </a:cubicBezTo>
                  <a:cubicBezTo>
                    <a:pt x="461" y="1372"/>
                    <a:pt x="461" y="1380"/>
                    <a:pt x="464" y="1389"/>
                  </a:cubicBezTo>
                  <a:cubicBezTo>
                    <a:pt x="466" y="1397"/>
                    <a:pt x="470" y="1406"/>
                    <a:pt x="469" y="1415"/>
                  </a:cubicBezTo>
                  <a:cubicBezTo>
                    <a:pt x="463" y="1415"/>
                    <a:pt x="464" y="1404"/>
                    <a:pt x="462" y="1401"/>
                  </a:cubicBezTo>
                  <a:close/>
                  <a:moveTo>
                    <a:pt x="468" y="1421"/>
                  </a:moveTo>
                  <a:cubicBezTo>
                    <a:pt x="474" y="1420"/>
                    <a:pt x="475" y="1432"/>
                    <a:pt x="476" y="1436"/>
                  </a:cubicBezTo>
                  <a:cubicBezTo>
                    <a:pt x="469" y="1436"/>
                    <a:pt x="472" y="1425"/>
                    <a:pt x="468" y="1421"/>
                  </a:cubicBezTo>
                  <a:close/>
                  <a:moveTo>
                    <a:pt x="2876" y="41"/>
                  </a:moveTo>
                  <a:cubicBezTo>
                    <a:pt x="2868" y="44"/>
                    <a:pt x="2869" y="54"/>
                    <a:pt x="2862" y="57"/>
                  </a:cubicBezTo>
                  <a:cubicBezTo>
                    <a:pt x="2864" y="64"/>
                    <a:pt x="2854" y="60"/>
                    <a:pt x="2858" y="68"/>
                  </a:cubicBezTo>
                  <a:cubicBezTo>
                    <a:pt x="2854" y="69"/>
                    <a:pt x="2854" y="74"/>
                    <a:pt x="2850" y="75"/>
                  </a:cubicBezTo>
                  <a:cubicBezTo>
                    <a:pt x="2849" y="80"/>
                    <a:pt x="2850" y="85"/>
                    <a:pt x="2844" y="85"/>
                  </a:cubicBezTo>
                  <a:cubicBezTo>
                    <a:pt x="2845" y="90"/>
                    <a:pt x="2841" y="92"/>
                    <a:pt x="2838" y="94"/>
                  </a:cubicBezTo>
                  <a:cubicBezTo>
                    <a:pt x="2834" y="99"/>
                    <a:pt x="2832" y="107"/>
                    <a:pt x="2824" y="110"/>
                  </a:cubicBezTo>
                  <a:cubicBezTo>
                    <a:pt x="2823" y="114"/>
                    <a:pt x="2824" y="119"/>
                    <a:pt x="2818" y="119"/>
                  </a:cubicBezTo>
                  <a:cubicBezTo>
                    <a:pt x="2818" y="121"/>
                    <a:pt x="2818" y="123"/>
                    <a:pt x="2816" y="124"/>
                  </a:cubicBezTo>
                  <a:cubicBezTo>
                    <a:pt x="2813" y="124"/>
                    <a:pt x="2814" y="128"/>
                    <a:pt x="2812" y="128"/>
                  </a:cubicBezTo>
                  <a:cubicBezTo>
                    <a:pt x="2812" y="133"/>
                    <a:pt x="2806" y="133"/>
                    <a:pt x="2806" y="137"/>
                  </a:cubicBezTo>
                  <a:cubicBezTo>
                    <a:pt x="2800" y="137"/>
                    <a:pt x="2805" y="146"/>
                    <a:pt x="2798" y="145"/>
                  </a:cubicBezTo>
                  <a:cubicBezTo>
                    <a:pt x="2798" y="149"/>
                    <a:pt x="2792" y="149"/>
                    <a:pt x="2792" y="154"/>
                  </a:cubicBezTo>
                  <a:cubicBezTo>
                    <a:pt x="2793" y="159"/>
                    <a:pt x="2784" y="156"/>
                    <a:pt x="2786" y="163"/>
                  </a:cubicBezTo>
                  <a:cubicBezTo>
                    <a:pt x="2780" y="168"/>
                    <a:pt x="2777" y="176"/>
                    <a:pt x="2772" y="181"/>
                  </a:cubicBezTo>
                  <a:cubicBezTo>
                    <a:pt x="2771" y="186"/>
                    <a:pt x="2764" y="184"/>
                    <a:pt x="2766" y="191"/>
                  </a:cubicBezTo>
                  <a:cubicBezTo>
                    <a:pt x="2763" y="193"/>
                    <a:pt x="2762" y="197"/>
                    <a:pt x="2760" y="200"/>
                  </a:cubicBezTo>
                  <a:cubicBezTo>
                    <a:pt x="2756" y="205"/>
                    <a:pt x="2752" y="212"/>
                    <a:pt x="2748" y="218"/>
                  </a:cubicBezTo>
                  <a:cubicBezTo>
                    <a:pt x="2744" y="224"/>
                    <a:pt x="2741" y="231"/>
                    <a:pt x="2737" y="236"/>
                  </a:cubicBezTo>
                  <a:cubicBezTo>
                    <a:pt x="2735" y="239"/>
                    <a:pt x="2733" y="243"/>
                    <a:pt x="2731" y="246"/>
                  </a:cubicBezTo>
                  <a:cubicBezTo>
                    <a:pt x="2726" y="246"/>
                    <a:pt x="2729" y="254"/>
                    <a:pt x="2725" y="255"/>
                  </a:cubicBezTo>
                  <a:cubicBezTo>
                    <a:pt x="2727" y="261"/>
                    <a:pt x="2717" y="258"/>
                    <a:pt x="2721" y="266"/>
                  </a:cubicBezTo>
                  <a:cubicBezTo>
                    <a:pt x="2717" y="267"/>
                    <a:pt x="2717" y="272"/>
                    <a:pt x="2715" y="275"/>
                  </a:cubicBezTo>
                  <a:cubicBezTo>
                    <a:pt x="2712" y="277"/>
                    <a:pt x="2713" y="282"/>
                    <a:pt x="2712" y="286"/>
                  </a:cubicBezTo>
                  <a:cubicBezTo>
                    <a:pt x="2707" y="287"/>
                    <a:pt x="2710" y="294"/>
                    <a:pt x="2706" y="295"/>
                  </a:cubicBezTo>
                  <a:cubicBezTo>
                    <a:pt x="2705" y="299"/>
                    <a:pt x="2705" y="304"/>
                    <a:pt x="2702" y="307"/>
                  </a:cubicBezTo>
                  <a:cubicBezTo>
                    <a:pt x="2698" y="308"/>
                    <a:pt x="2703" y="317"/>
                    <a:pt x="2699" y="318"/>
                  </a:cubicBezTo>
                  <a:cubicBezTo>
                    <a:pt x="2699" y="323"/>
                    <a:pt x="2695" y="324"/>
                    <a:pt x="2697" y="331"/>
                  </a:cubicBezTo>
                  <a:cubicBezTo>
                    <a:pt x="2695" y="332"/>
                    <a:pt x="2690" y="341"/>
                    <a:pt x="2696" y="342"/>
                  </a:cubicBezTo>
                  <a:cubicBezTo>
                    <a:pt x="2700" y="322"/>
                    <a:pt x="2709" y="307"/>
                    <a:pt x="2714" y="288"/>
                  </a:cubicBezTo>
                  <a:cubicBezTo>
                    <a:pt x="2718" y="286"/>
                    <a:pt x="2717" y="280"/>
                    <a:pt x="2720" y="277"/>
                  </a:cubicBezTo>
                  <a:cubicBezTo>
                    <a:pt x="2720" y="271"/>
                    <a:pt x="2726" y="270"/>
                    <a:pt x="2725" y="263"/>
                  </a:cubicBezTo>
                  <a:cubicBezTo>
                    <a:pt x="2728" y="263"/>
                    <a:pt x="2729" y="261"/>
                    <a:pt x="2729" y="259"/>
                  </a:cubicBezTo>
                  <a:cubicBezTo>
                    <a:pt x="2729" y="255"/>
                    <a:pt x="2735" y="257"/>
                    <a:pt x="2733" y="252"/>
                  </a:cubicBezTo>
                  <a:cubicBezTo>
                    <a:pt x="2736" y="248"/>
                    <a:pt x="2739" y="245"/>
                    <a:pt x="2741" y="240"/>
                  </a:cubicBezTo>
                  <a:cubicBezTo>
                    <a:pt x="2748" y="235"/>
                    <a:pt x="2752" y="227"/>
                    <a:pt x="2755" y="218"/>
                  </a:cubicBezTo>
                  <a:cubicBezTo>
                    <a:pt x="2762" y="212"/>
                    <a:pt x="2768" y="206"/>
                    <a:pt x="2771" y="197"/>
                  </a:cubicBezTo>
                  <a:cubicBezTo>
                    <a:pt x="2782" y="182"/>
                    <a:pt x="2792" y="167"/>
                    <a:pt x="2803" y="153"/>
                  </a:cubicBezTo>
                  <a:cubicBezTo>
                    <a:pt x="2808" y="152"/>
                    <a:pt x="2807" y="146"/>
                    <a:pt x="2811" y="144"/>
                  </a:cubicBezTo>
                  <a:cubicBezTo>
                    <a:pt x="2811" y="137"/>
                    <a:pt x="2820" y="139"/>
                    <a:pt x="2819" y="132"/>
                  </a:cubicBezTo>
                  <a:cubicBezTo>
                    <a:pt x="2825" y="132"/>
                    <a:pt x="2824" y="126"/>
                    <a:pt x="2827" y="123"/>
                  </a:cubicBezTo>
                  <a:cubicBezTo>
                    <a:pt x="2829" y="122"/>
                    <a:pt x="2830" y="120"/>
                    <a:pt x="2831" y="118"/>
                  </a:cubicBezTo>
                  <a:cubicBezTo>
                    <a:pt x="2831" y="115"/>
                    <a:pt x="2836" y="116"/>
                    <a:pt x="2835" y="111"/>
                  </a:cubicBezTo>
                  <a:cubicBezTo>
                    <a:pt x="2848" y="99"/>
                    <a:pt x="2858" y="84"/>
                    <a:pt x="2867" y="68"/>
                  </a:cubicBezTo>
                  <a:cubicBezTo>
                    <a:pt x="2872" y="60"/>
                    <a:pt x="2877" y="53"/>
                    <a:pt x="2880" y="45"/>
                  </a:cubicBezTo>
                  <a:cubicBezTo>
                    <a:pt x="2881" y="44"/>
                    <a:pt x="2881" y="44"/>
                    <a:pt x="2882" y="43"/>
                  </a:cubicBezTo>
                  <a:cubicBezTo>
                    <a:pt x="2882" y="26"/>
                    <a:pt x="2882" y="26"/>
                    <a:pt x="2882" y="26"/>
                  </a:cubicBezTo>
                  <a:cubicBezTo>
                    <a:pt x="2877" y="29"/>
                    <a:pt x="2877" y="35"/>
                    <a:pt x="2876" y="41"/>
                  </a:cubicBezTo>
                  <a:close/>
                  <a:moveTo>
                    <a:pt x="1429" y="143"/>
                  </a:moveTo>
                  <a:cubicBezTo>
                    <a:pt x="1430" y="148"/>
                    <a:pt x="1427" y="154"/>
                    <a:pt x="1430" y="157"/>
                  </a:cubicBezTo>
                  <a:cubicBezTo>
                    <a:pt x="1429" y="176"/>
                    <a:pt x="1432" y="192"/>
                    <a:pt x="1429" y="212"/>
                  </a:cubicBezTo>
                  <a:cubicBezTo>
                    <a:pt x="1431" y="219"/>
                    <a:pt x="1431" y="228"/>
                    <a:pt x="1431" y="237"/>
                  </a:cubicBezTo>
                  <a:cubicBezTo>
                    <a:pt x="1428" y="243"/>
                    <a:pt x="1434" y="245"/>
                    <a:pt x="1431" y="251"/>
                  </a:cubicBezTo>
                  <a:cubicBezTo>
                    <a:pt x="1437" y="252"/>
                    <a:pt x="1425" y="264"/>
                    <a:pt x="1434" y="263"/>
                  </a:cubicBezTo>
                  <a:cubicBezTo>
                    <a:pt x="1438" y="240"/>
                    <a:pt x="1437" y="220"/>
                    <a:pt x="1435" y="200"/>
                  </a:cubicBezTo>
                  <a:cubicBezTo>
                    <a:pt x="1439" y="192"/>
                    <a:pt x="1434" y="190"/>
                    <a:pt x="1438" y="182"/>
                  </a:cubicBezTo>
                  <a:cubicBezTo>
                    <a:pt x="1434" y="179"/>
                    <a:pt x="1439" y="171"/>
                    <a:pt x="1435" y="168"/>
                  </a:cubicBezTo>
                  <a:cubicBezTo>
                    <a:pt x="1438" y="156"/>
                    <a:pt x="1435" y="146"/>
                    <a:pt x="1436" y="134"/>
                  </a:cubicBezTo>
                  <a:cubicBezTo>
                    <a:pt x="1434" y="133"/>
                    <a:pt x="1436" y="131"/>
                    <a:pt x="1438" y="130"/>
                  </a:cubicBezTo>
                  <a:cubicBezTo>
                    <a:pt x="1437" y="127"/>
                    <a:pt x="1437" y="124"/>
                    <a:pt x="1435" y="122"/>
                  </a:cubicBezTo>
                  <a:cubicBezTo>
                    <a:pt x="1434" y="118"/>
                    <a:pt x="1439" y="110"/>
                    <a:pt x="1436" y="107"/>
                  </a:cubicBezTo>
                  <a:cubicBezTo>
                    <a:pt x="1437" y="95"/>
                    <a:pt x="1437" y="85"/>
                    <a:pt x="1436" y="75"/>
                  </a:cubicBezTo>
                  <a:cubicBezTo>
                    <a:pt x="1438" y="52"/>
                    <a:pt x="1443" y="28"/>
                    <a:pt x="1448" y="3"/>
                  </a:cubicBezTo>
                  <a:cubicBezTo>
                    <a:pt x="1448" y="2"/>
                    <a:pt x="1449" y="1"/>
                    <a:pt x="1449" y="0"/>
                  </a:cubicBezTo>
                  <a:cubicBezTo>
                    <a:pt x="1441" y="0"/>
                    <a:pt x="1441" y="0"/>
                    <a:pt x="1441" y="0"/>
                  </a:cubicBezTo>
                  <a:cubicBezTo>
                    <a:pt x="1438" y="18"/>
                    <a:pt x="1433" y="35"/>
                    <a:pt x="1430" y="50"/>
                  </a:cubicBezTo>
                  <a:cubicBezTo>
                    <a:pt x="1429" y="68"/>
                    <a:pt x="1428" y="86"/>
                    <a:pt x="1427" y="104"/>
                  </a:cubicBezTo>
                  <a:cubicBezTo>
                    <a:pt x="1429" y="112"/>
                    <a:pt x="1427" y="121"/>
                    <a:pt x="1429" y="129"/>
                  </a:cubicBezTo>
                  <a:cubicBezTo>
                    <a:pt x="1428" y="135"/>
                    <a:pt x="1429" y="139"/>
                    <a:pt x="1429" y="143"/>
                  </a:cubicBezTo>
                  <a:close/>
                  <a:moveTo>
                    <a:pt x="8" y="541"/>
                  </a:moveTo>
                  <a:cubicBezTo>
                    <a:pt x="11" y="539"/>
                    <a:pt x="9" y="536"/>
                    <a:pt x="10" y="534"/>
                  </a:cubicBezTo>
                  <a:cubicBezTo>
                    <a:pt x="10" y="529"/>
                    <a:pt x="11" y="524"/>
                    <a:pt x="13" y="519"/>
                  </a:cubicBezTo>
                  <a:cubicBezTo>
                    <a:pt x="16" y="508"/>
                    <a:pt x="9" y="496"/>
                    <a:pt x="17" y="487"/>
                  </a:cubicBezTo>
                  <a:cubicBezTo>
                    <a:pt x="10" y="476"/>
                    <a:pt x="16" y="468"/>
                    <a:pt x="12" y="458"/>
                  </a:cubicBezTo>
                  <a:cubicBezTo>
                    <a:pt x="14" y="453"/>
                    <a:pt x="8" y="448"/>
                    <a:pt x="13" y="444"/>
                  </a:cubicBezTo>
                  <a:cubicBezTo>
                    <a:pt x="12" y="442"/>
                    <a:pt x="9" y="439"/>
                    <a:pt x="11" y="437"/>
                  </a:cubicBezTo>
                  <a:cubicBezTo>
                    <a:pt x="8" y="435"/>
                    <a:pt x="10" y="431"/>
                    <a:pt x="7" y="432"/>
                  </a:cubicBezTo>
                  <a:cubicBezTo>
                    <a:pt x="8" y="441"/>
                    <a:pt x="7" y="450"/>
                    <a:pt x="7" y="458"/>
                  </a:cubicBezTo>
                  <a:cubicBezTo>
                    <a:pt x="10" y="468"/>
                    <a:pt x="5" y="476"/>
                    <a:pt x="11" y="486"/>
                  </a:cubicBezTo>
                  <a:cubicBezTo>
                    <a:pt x="8" y="490"/>
                    <a:pt x="5" y="494"/>
                    <a:pt x="7" y="499"/>
                  </a:cubicBezTo>
                  <a:cubicBezTo>
                    <a:pt x="6" y="504"/>
                    <a:pt x="9" y="510"/>
                    <a:pt x="4" y="514"/>
                  </a:cubicBezTo>
                  <a:cubicBezTo>
                    <a:pt x="6" y="517"/>
                    <a:pt x="7" y="519"/>
                    <a:pt x="3" y="520"/>
                  </a:cubicBezTo>
                  <a:cubicBezTo>
                    <a:pt x="4" y="523"/>
                    <a:pt x="4" y="526"/>
                    <a:pt x="3" y="528"/>
                  </a:cubicBezTo>
                  <a:cubicBezTo>
                    <a:pt x="3" y="530"/>
                    <a:pt x="3" y="532"/>
                    <a:pt x="2" y="534"/>
                  </a:cubicBezTo>
                  <a:cubicBezTo>
                    <a:pt x="2" y="577"/>
                    <a:pt x="2" y="577"/>
                    <a:pt x="2" y="577"/>
                  </a:cubicBezTo>
                  <a:cubicBezTo>
                    <a:pt x="4" y="567"/>
                    <a:pt x="7" y="559"/>
                    <a:pt x="8" y="549"/>
                  </a:cubicBezTo>
                  <a:cubicBezTo>
                    <a:pt x="9" y="547"/>
                    <a:pt x="10" y="544"/>
                    <a:pt x="8" y="541"/>
                  </a:cubicBezTo>
                  <a:close/>
                  <a:moveTo>
                    <a:pt x="2875" y="253"/>
                  </a:moveTo>
                  <a:cubicBezTo>
                    <a:pt x="2868" y="262"/>
                    <a:pt x="2862" y="273"/>
                    <a:pt x="2856" y="283"/>
                  </a:cubicBezTo>
                  <a:cubicBezTo>
                    <a:pt x="2853" y="283"/>
                    <a:pt x="2854" y="287"/>
                    <a:pt x="2852" y="287"/>
                  </a:cubicBezTo>
                  <a:cubicBezTo>
                    <a:pt x="2849" y="288"/>
                    <a:pt x="2848" y="290"/>
                    <a:pt x="2848" y="292"/>
                  </a:cubicBezTo>
                  <a:cubicBezTo>
                    <a:pt x="2843" y="294"/>
                    <a:pt x="2842" y="300"/>
                    <a:pt x="2837" y="301"/>
                  </a:cubicBezTo>
                  <a:cubicBezTo>
                    <a:pt x="2835" y="311"/>
                    <a:pt x="2827" y="315"/>
                    <a:pt x="2821" y="322"/>
                  </a:cubicBezTo>
                  <a:cubicBezTo>
                    <a:pt x="2811" y="337"/>
                    <a:pt x="2798" y="350"/>
                    <a:pt x="2785" y="362"/>
                  </a:cubicBezTo>
                  <a:cubicBezTo>
                    <a:pt x="2779" y="369"/>
                    <a:pt x="2771" y="373"/>
                    <a:pt x="2766" y="381"/>
                  </a:cubicBezTo>
                  <a:cubicBezTo>
                    <a:pt x="2763" y="381"/>
                    <a:pt x="2765" y="385"/>
                    <a:pt x="2762" y="385"/>
                  </a:cubicBezTo>
                  <a:cubicBezTo>
                    <a:pt x="2760" y="386"/>
                    <a:pt x="2759" y="388"/>
                    <a:pt x="2758" y="390"/>
                  </a:cubicBezTo>
                  <a:cubicBezTo>
                    <a:pt x="2753" y="392"/>
                    <a:pt x="2753" y="398"/>
                    <a:pt x="2748" y="399"/>
                  </a:cubicBezTo>
                  <a:cubicBezTo>
                    <a:pt x="2744" y="408"/>
                    <a:pt x="2736" y="412"/>
                    <a:pt x="2732" y="420"/>
                  </a:cubicBezTo>
                  <a:cubicBezTo>
                    <a:pt x="2727" y="422"/>
                    <a:pt x="2727" y="428"/>
                    <a:pt x="2724" y="432"/>
                  </a:cubicBezTo>
                  <a:cubicBezTo>
                    <a:pt x="2721" y="435"/>
                    <a:pt x="2716" y="437"/>
                    <a:pt x="2716" y="443"/>
                  </a:cubicBezTo>
                  <a:cubicBezTo>
                    <a:pt x="2722" y="443"/>
                    <a:pt x="2724" y="438"/>
                    <a:pt x="2726" y="434"/>
                  </a:cubicBezTo>
                  <a:cubicBezTo>
                    <a:pt x="2729" y="430"/>
                    <a:pt x="2735" y="428"/>
                    <a:pt x="2736" y="422"/>
                  </a:cubicBezTo>
                  <a:cubicBezTo>
                    <a:pt x="2740" y="419"/>
                    <a:pt x="2743" y="415"/>
                    <a:pt x="2744" y="411"/>
                  </a:cubicBezTo>
                  <a:cubicBezTo>
                    <a:pt x="2749" y="408"/>
                    <a:pt x="2752" y="404"/>
                    <a:pt x="2755" y="399"/>
                  </a:cubicBezTo>
                  <a:cubicBezTo>
                    <a:pt x="2757" y="399"/>
                    <a:pt x="2760" y="398"/>
                    <a:pt x="2759" y="394"/>
                  </a:cubicBezTo>
                  <a:cubicBezTo>
                    <a:pt x="2761" y="393"/>
                    <a:pt x="2763" y="392"/>
                    <a:pt x="2765" y="390"/>
                  </a:cubicBezTo>
                  <a:cubicBezTo>
                    <a:pt x="2769" y="387"/>
                    <a:pt x="2773" y="383"/>
                    <a:pt x="2775" y="378"/>
                  </a:cubicBezTo>
                  <a:cubicBezTo>
                    <a:pt x="2778" y="377"/>
                    <a:pt x="2780" y="377"/>
                    <a:pt x="2779" y="373"/>
                  </a:cubicBezTo>
                  <a:cubicBezTo>
                    <a:pt x="2783" y="373"/>
                    <a:pt x="2784" y="371"/>
                    <a:pt x="2785" y="368"/>
                  </a:cubicBezTo>
                  <a:cubicBezTo>
                    <a:pt x="2793" y="368"/>
                    <a:pt x="2792" y="361"/>
                    <a:pt x="2798" y="359"/>
                  </a:cubicBezTo>
                  <a:cubicBezTo>
                    <a:pt x="2812" y="345"/>
                    <a:pt x="2825" y="331"/>
                    <a:pt x="2838" y="317"/>
                  </a:cubicBezTo>
                  <a:cubicBezTo>
                    <a:pt x="2851" y="301"/>
                    <a:pt x="2863" y="285"/>
                    <a:pt x="2877" y="270"/>
                  </a:cubicBezTo>
                  <a:cubicBezTo>
                    <a:pt x="2878" y="267"/>
                    <a:pt x="2880" y="263"/>
                    <a:pt x="2882" y="260"/>
                  </a:cubicBezTo>
                  <a:cubicBezTo>
                    <a:pt x="2882" y="245"/>
                    <a:pt x="2882" y="245"/>
                    <a:pt x="2882" y="245"/>
                  </a:cubicBezTo>
                  <a:cubicBezTo>
                    <a:pt x="2880" y="248"/>
                    <a:pt x="2879" y="251"/>
                    <a:pt x="2875" y="253"/>
                  </a:cubicBezTo>
                  <a:close/>
                  <a:moveTo>
                    <a:pt x="1363" y="128"/>
                  </a:moveTo>
                  <a:cubicBezTo>
                    <a:pt x="1366" y="126"/>
                    <a:pt x="1368" y="123"/>
                    <a:pt x="1368" y="118"/>
                  </a:cubicBezTo>
                  <a:cubicBezTo>
                    <a:pt x="1368" y="117"/>
                    <a:pt x="1366" y="107"/>
                    <a:pt x="1371" y="108"/>
                  </a:cubicBezTo>
                  <a:cubicBezTo>
                    <a:pt x="1374" y="96"/>
                    <a:pt x="1374" y="97"/>
                    <a:pt x="1376" y="86"/>
                  </a:cubicBezTo>
                  <a:cubicBezTo>
                    <a:pt x="1382" y="80"/>
                    <a:pt x="1384" y="63"/>
                    <a:pt x="1388" y="51"/>
                  </a:cubicBezTo>
                  <a:cubicBezTo>
                    <a:pt x="1393" y="49"/>
                    <a:pt x="1391" y="45"/>
                    <a:pt x="1391" y="41"/>
                  </a:cubicBezTo>
                  <a:cubicBezTo>
                    <a:pt x="1397" y="40"/>
                    <a:pt x="1396" y="28"/>
                    <a:pt x="1399" y="23"/>
                  </a:cubicBezTo>
                  <a:cubicBezTo>
                    <a:pt x="1403" y="19"/>
                    <a:pt x="1404" y="8"/>
                    <a:pt x="1409" y="0"/>
                  </a:cubicBezTo>
                  <a:cubicBezTo>
                    <a:pt x="1403" y="0"/>
                    <a:pt x="1403" y="0"/>
                    <a:pt x="1403" y="0"/>
                  </a:cubicBezTo>
                  <a:cubicBezTo>
                    <a:pt x="1398" y="13"/>
                    <a:pt x="1393" y="27"/>
                    <a:pt x="1387" y="40"/>
                  </a:cubicBezTo>
                  <a:cubicBezTo>
                    <a:pt x="1383" y="55"/>
                    <a:pt x="1378" y="70"/>
                    <a:pt x="1374" y="86"/>
                  </a:cubicBezTo>
                  <a:cubicBezTo>
                    <a:pt x="1369" y="91"/>
                    <a:pt x="1372" y="95"/>
                    <a:pt x="1368" y="105"/>
                  </a:cubicBezTo>
                  <a:cubicBezTo>
                    <a:pt x="1367" y="109"/>
                    <a:pt x="1365" y="113"/>
                    <a:pt x="1364" y="117"/>
                  </a:cubicBezTo>
                  <a:cubicBezTo>
                    <a:pt x="1364" y="120"/>
                    <a:pt x="1359" y="127"/>
                    <a:pt x="1363" y="128"/>
                  </a:cubicBezTo>
                  <a:close/>
                  <a:moveTo>
                    <a:pt x="1367" y="0"/>
                  </a:moveTo>
                  <a:cubicBezTo>
                    <a:pt x="1362" y="0"/>
                    <a:pt x="1362" y="0"/>
                    <a:pt x="1362" y="0"/>
                  </a:cubicBezTo>
                  <a:cubicBezTo>
                    <a:pt x="1357" y="12"/>
                    <a:pt x="1352" y="24"/>
                    <a:pt x="1348" y="35"/>
                  </a:cubicBezTo>
                  <a:cubicBezTo>
                    <a:pt x="1346" y="40"/>
                    <a:pt x="1344" y="48"/>
                    <a:pt x="1342" y="54"/>
                  </a:cubicBezTo>
                  <a:cubicBezTo>
                    <a:pt x="1340" y="62"/>
                    <a:pt x="1336" y="68"/>
                    <a:pt x="1339" y="73"/>
                  </a:cubicBezTo>
                  <a:cubicBezTo>
                    <a:pt x="1347" y="51"/>
                    <a:pt x="1357" y="25"/>
                    <a:pt x="1367" y="0"/>
                  </a:cubicBezTo>
                  <a:close/>
                  <a:moveTo>
                    <a:pt x="2878" y="222"/>
                  </a:moveTo>
                  <a:cubicBezTo>
                    <a:pt x="2879" y="226"/>
                    <a:pt x="2875" y="227"/>
                    <a:pt x="2874" y="229"/>
                  </a:cubicBezTo>
                  <a:cubicBezTo>
                    <a:pt x="2873" y="234"/>
                    <a:pt x="2870" y="236"/>
                    <a:pt x="2868" y="240"/>
                  </a:cubicBezTo>
                  <a:cubicBezTo>
                    <a:pt x="2862" y="241"/>
                    <a:pt x="2865" y="250"/>
                    <a:pt x="2858" y="250"/>
                  </a:cubicBezTo>
                  <a:cubicBezTo>
                    <a:pt x="2855" y="259"/>
                    <a:pt x="2848" y="264"/>
                    <a:pt x="2842" y="270"/>
                  </a:cubicBezTo>
                  <a:cubicBezTo>
                    <a:pt x="2837" y="278"/>
                    <a:pt x="2832" y="284"/>
                    <a:pt x="2825" y="289"/>
                  </a:cubicBezTo>
                  <a:cubicBezTo>
                    <a:pt x="2825" y="294"/>
                    <a:pt x="2819" y="294"/>
                    <a:pt x="2817" y="298"/>
                  </a:cubicBezTo>
                  <a:cubicBezTo>
                    <a:pt x="2809" y="297"/>
                    <a:pt x="2813" y="307"/>
                    <a:pt x="2807" y="308"/>
                  </a:cubicBezTo>
                  <a:cubicBezTo>
                    <a:pt x="2796" y="321"/>
                    <a:pt x="2784" y="334"/>
                    <a:pt x="2770" y="345"/>
                  </a:cubicBezTo>
                  <a:cubicBezTo>
                    <a:pt x="2766" y="353"/>
                    <a:pt x="2758" y="358"/>
                    <a:pt x="2752" y="364"/>
                  </a:cubicBezTo>
                  <a:cubicBezTo>
                    <a:pt x="2752" y="370"/>
                    <a:pt x="2744" y="368"/>
                    <a:pt x="2744" y="374"/>
                  </a:cubicBezTo>
                  <a:cubicBezTo>
                    <a:pt x="2739" y="375"/>
                    <a:pt x="2740" y="382"/>
                    <a:pt x="2734" y="383"/>
                  </a:cubicBezTo>
                  <a:cubicBezTo>
                    <a:pt x="2733" y="388"/>
                    <a:pt x="2730" y="390"/>
                    <a:pt x="2728" y="394"/>
                  </a:cubicBezTo>
                  <a:cubicBezTo>
                    <a:pt x="2720" y="393"/>
                    <a:pt x="2724" y="403"/>
                    <a:pt x="2718" y="404"/>
                  </a:cubicBezTo>
                  <a:cubicBezTo>
                    <a:pt x="2716" y="408"/>
                    <a:pt x="2713" y="411"/>
                    <a:pt x="2712" y="415"/>
                  </a:cubicBezTo>
                  <a:cubicBezTo>
                    <a:pt x="2710" y="416"/>
                    <a:pt x="2709" y="418"/>
                    <a:pt x="2708" y="420"/>
                  </a:cubicBezTo>
                  <a:cubicBezTo>
                    <a:pt x="2708" y="422"/>
                    <a:pt x="2704" y="425"/>
                    <a:pt x="2708" y="426"/>
                  </a:cubicBezTo>
                  <a:cubicBezTo>
                    <a:pt x="2711" y="422"/>
                    <a:pt x="2714" y="418"/>
                    <a:pt x="2718" y="415"/>
                  </a:cubicBezTo>
                  <a:cubicBezTo>
                    <a:pt x="2718" y="410"/>
                    <a:pt x="2721" y="410"/>
                    <a:pt x="2722" y="408"/>
                  </a:cubicBezTo>
                  <a:cubicBezTo>
                    <a:pt x="2726" y="407"/>
                    <a:pt x="2723" y="401"/>
                    <a:pt x="2728" y="401"/>
                  </a:cubicBezTo>
                  <a:cubicBezTo>
                    <a:pt x="2731" y="396"/>
                    <a:pt x="2734" y="392"/>
                    <a:pt x="2739" y="389"/>
                  </a:cubicBezTo>
                  <a:cubicBezTo>
                    <a:pt x="2739" y="382"/>
                    <a:pt x="2748" y="383"/>
                    <a:pt x="2748" y="375"/>
                  </a:cubicBezTo>
                  <a:cubicBezTo>
                    <a:pt x="2760" y="371"/>
                    <a:pt x="2763" y="359"/>
                    <a:pt x="2773" y="354"/>
                  </a:cubicBezTo>
                  <a:cubicBezTo>
                    <a:pt x="2780" y="345"/>
                    <a:pt x="2790" y="338"/>
                    <a:pt x="2798" y="330"/>
                  </a:cubicBezTo>
                  <a:cubicBezTo>
                    <a:pt x="2807" y="324"/>
                    <a:pt x="2811" y="314"/>
                    <a:pt x="2820" y="307"/>
                  </a:cubicBezTo>
                  <a:cubicBezTo>
                    <a:pt x="2826" y="298"/>
                    <a:pt x="2836" y="292"/>
                    <a:pt x="2843" y="284"/>
                  </a:cubicBezTo>
                  <a:cubicBezTo>
                    <a:pt x="2848" y="274"/>
                    <a:pt x="2857" y="268"/>
                    <a:pt x="2863" y="258"/>
                  </a:cubicBezTo>
                  <a:cubicBezTo>
                    <a:pt x="2863" y="255"/>
                    <a:pt x="2867" y="255"/>
                    <a:pt x="2869" y="253"/>
                  </a:cubicBezTo>
                  <a:cubicBezTo>
                    <a:pt x="2866" y="246"/>
                    <a:pt x="2876" y="251"/>
                    <a:pt x="2873" y="244"/>
                  </a:cubicBezTo>
                  <a:cubicBezTo>
                    <a:pt x="2878" y="242"/>
                    <a:pt x="2878" y="237"/>
                    <a:pt x="2882" y="234"/>
                  </a:cubicBezTo>
                  <a:cubicBezTo>
                    <a:pt x="2882" y="217"/>
                    <a:pt x="2882" y="217"/>
                    <a:pt x="2882" y="217"/>
                  </a:cubicBezTo>
                  <a:cubicBezTo>
                    <a:pt x="2882" y="217"/>
                    <a:pt x="2882" y="217"/>
                    <a:pt x="2882" y="217"/>
                  </a:cubicBezTo>
                  <a:cubicBezTo>
                    <a:pt x="2879" y="218"/>
                    <a:pt x="2878" y="220"/>
                    <a:pt x="2878" y="222"/>
                  </a:cubicBezTo>
                  <a:close/>
                  <a:moveTo>
                    <a:pt x="2859" y="171"/>
                  </a:moveTo>
                  <a:cubicBezTo>
                    <a:pt x="2852" y="175"/>
                    <a:pt x="2852" y="185"/>
                    <a:pt x="2842" y="187"/>
                  </a:cubicBezTo>
                  <a:cubicBezTo>
                    <a:pt x="2841" y="195"/>
                    <a:pt x="2836" y="198"/>
                    <a:pt x="2835" y="205"/>
                  </a:cubicBezTo>
                  <a:cubicBezTo>
                    <a:pt x="2828" y="212"/>
                    <a:pt x="2822" y="219"/>
                    <a:pt x="2817" y="226"/>
                  </a:cubicBezTo>
                  <a:cubicBezTo>
                    <a:pt x="2816" y="231"/>
                    <a:pt x="2810" y="233"/>
                    <a:pt x="2809" y="238"/>
                  </a:cubicBezTo>
                  <a:cubicBezTo>
                    <a:pt x="2803" y="239"/>
                    <a:pt x="2807" y="248"/>
                    <a:pt x="2799" y="247"/>
                  </a:cubicBezTo>
                  <a:cubicBezTo>
                    <a:pt x="2799" y="254"/>
                    <a:pt x="2794" y="256"/>
                    <a:pt x="2791" y="259"/>
                  </a:cubicBezTo>
                  <a:cubicBezTo>
                    <a:pt x="2789" y="263"/>
                    <a:pt x="2787" y="268"/>
                    <a:pt x="2783" y="270"/>
                  </a:cubicBezTo>
                  <a:cubicBezTo>
                    <a:pt x="2783" y="277"/>
                    <a:pt x="2779" y="279"/>
                    <a:pt x="2777" y="284"/>
                  </a:cubicBezTo>
                  <a:cubicBezTo>
                    <a:pt x="2773" y="287"/>
                    <a:pt x="2772" y="293"/>
                    <a:pt x="2767" y="295"/>
                  </a:cubicBezTo>
                  <a:cubicBezTo>
                    <a:pt x="2758" y="313"/>
                    <a:pt x="2743" y="325"/>
                    <a:pt x="2735" y="344"/>
                  </a:cubicBezTo>
                  <a:cubicBezTo>
                    <a:pt x="2731" y="346"/>
                    <a:pt x="2730" y="352"/>
                    <a:pt x="2727" y="355"/>
                  </a:cubicBezTo>
                  <a:cubicBezTo>
                    <a:pt x="2727" y="360"/>
                    <a:pt x="2719" y="360"/>
                    <a:pt x="2722" y="369"/>
                  </a:cubicBezTo>
                  <a:cubicBezTo>
                    <a:pt x="2713" y="374"/>
                    <a:pt x="2712" y="386"/>
                    <a:pt x="2706" y="394"/>
                  </a:cubicBezTo>
                  <a:cubicBezTo>
                    <a:pt x="2712" y="392"/>
                    <a:pt x="2713" y="386"/>
                    <a:pt x="2716" y="382"/>
                  </a:cubicBezTo>
                  <a:cubicBezTo>
                    <a:pt x="2722" y="379"/>
                    <a:pt x="2721" y="372"/>
                    <a:pt x="2726" y="368"/>
                  </a:cubicBezTo>
                  <a:cubicBezTo>
                    <a:pt x="2732" y="359"/>
                    <a:pt x="2737" y="349"/>
                    <a:pt x="2744" y="341"/>
                  </a:cubicBezTo>
                  <a:cubicBezTo>
                    <a:pt x="2751" y="333"/>
                    <a:pt x="2755" y="322"/>
                    <a:pt x="2764" y="315"/>
                  </a:cubicBezTo>
                  <a:cubicBezTo>
                    <a:pt x="2768" y="304"/>
                    <a:pt x="2778" y="298"/>
                    <a:pt x="2782" y="286"/>
                  </a:cubicBezTo>
                  <a:cubicBezTo>
                    <a:pt x="2784" y="285"/>
                    <a:pt x="2786" y="283"/>
                    <a:pt x="2785" y="279"/>
                  </a:cubicBezTo>
                  <a:cubicBezTo>
                    <a:pt x="2790" y="279"/>
                    <a:pt x="2790" y="276"/>
                    <a:pt x="2792" y="274"/>
                  </a:cubicBezTo>
                  <a:cubicBezTo>
                    <a:pt x="2795" y="269"/>
                    <a:pt x="2796" y="263"/>
                    <a:pt x="2802" y="260"/>
                  </a:cubicBezTo>
                  <a:cubicBezTo>
                    <a:pt x="2801" y="253"/>
                    <a:pt x="2811" y="255"/>
                    <a:pt x="2809" y="247"/>
                  </a:cubicBezTo>
                  <a:cubicBezTo>
                    <a:pt x="2818" y="247"/>
                    <a:pt x="2815" y="237"/>
                    <a:pt x="2822" y="235"/>
                  </a:cubicBezTo>
                  <a:cubicBezTo>
                    <a:pt x="2822" y="229"/>
                    <a:pt x="2829" y="227"/>
                    <a:pt x="2829" y="221"/>
                  </a:cubicBezTo>
                  <a:cubicBezTo>
                    <a:pt x="2835" y="218"/>
                    <a:pt x="2836" y="212"/>
                    <a:pt x="2842" y="209"/>
                  </a:cubicBezTo>
                  <a:cubicBezTo>
                    <a:pt x="2845" y="205"/>
                    <a:pt x="2846" y="198"/>
                    <a:pt x="2852" y="195"/>
                  </a:cubicBezTo>
                  <a:cubicBezTo>
                    <a:pt x="2850" y="187"/>
                    <a:pt x="2861" y="188"/>
                    <a:pt x="2859" y="180"/>
                  </a:cubicBezTo>
                  <a:cubicBezTo>
                    <a:pt x="2863" y="178"/>
                    <a:pt x="2869" y="178"/>
                    <a:pt x="2868" y="172"/>
                  </a:cubicBezTo>
                  <a:cubicBezTo>
                    <a:pt x="2875" y="168"/>
                    <a:pt x="2876" y="158"/>
                    <a:pt x="2881" y="152"/>
                  </a:cubicBezTo>
                  <a:cubicBezTo>
                    <a:pt x="2882" y="152"/>
                    <a:pt x="2882" y="151"/>
                    <a:pt x="2882" y="151"/>
                  </a:cubicBezTo>
                  <a:cubicBezTo>
                    <a:pt x="2882" y="135"/>
                    <a:pt x="2882" y="135"/>
                    <a:pt x="2882" y="135"/>
                  </a:cubicBezTo>
                  <a:cubicBezTo>
                    <a:pt x="2879" y="141"/>
                    <a:pt x="2875" y="146"/>
                    <a:pt x="2870" y="150"/>
                  </a:cubicBezTo>
                  <a:cubicBezTo>
                    <a:pt x="2868" y="159"/>
                    <a:pt x="2863" y="164"/>
                    <a:pt x="2859" y="171"/>
                  </a:cubicBezTo>
                  <a:close/>
                  <a:moveTo>
                    <a:pt x="2878" y="100"/>
                  </a:moveTo>
                  <a:cubicBezTo>
                    <a:pt x="2870" y="102"/>
                    <a:pt x="2872" y="113"/>
                    <a:pt x="2866" y="116"/>
                  </a:cubicBezTo>
                  <a:cubicBezTo>
                    <a:pt x="2866" y="120"/>
                    <a:pt x="2860" y="119"/>
                    <a:pt x="2862" y="125"/>
                  </a:cubicBezTo>
                  <a:cubicBezTo>
                    <a:pt x="2857" y="124"/>
                    <a:pt x="2864" y="135"/>
                    <a:pt x="2856" y="132"/>
                  </a:cubicBezTo>
                  <a:cubicBezTo>
                    <a:pt x="2855" y="140"/>
                    <a:pt x="2849" y="143"/>
                    <a:pt x="2849" y="152"/>
                  </a:cubicBezTo>
                  <a:cubicBezTo>
                    <a:pt x="2843" y="151"/>
                    <a:pt x="2845" y="157"/>
                    <a:pt x="2843" y="159"/>
                  </a:cubicBezTo>
                  <a:cubicBezTo>
                    <a:pt x="2840" y="160"/>
                    <a:pt x="2837" y="163"/>
                    <a:pt x="2836" y="166"/>
                  </a:cubicBezTo>
                  <a:cubicBezTo>
                    <a:pt x="2834" y="173"/>
                    <a:pt x="2830" y="178"/>
                    <a:pt x="2825" y="182"/>
                  </a:cubicBezTo>
                  <a:cubicBezTo>
                    <a:pt x="2825" y="187"/>
                    <a:pt x="2823" y="189"/>
                    <a:pt x="2818" y="189"/>
                  </a:cubicBezTo>
                  <a:cubicBezTo>
                    <a:pt x="2819" y="195"/>
                    <a:pt x="2818" y="198"/>
                    <a:pt x="2813" y="198"/>
                  </a:cubicBezTo>
                  <a:cubicBezTo>
                    <a:pt x="2812" y="207"/>
                    <a:pt x="2804" y="209"/>
                    <a:pt x="2803" y="216"/>
                  </a:cubicBezTo>
                  <a:cubicBezTo>
                    <a:pt x="2794" y="226"/>
                    <a:pt x="2789" y="238"/>
                    <a:pt x="2779" y="246"/>
                  </a:cubicBezTo>
                  <a:cubicBezTo>
                    <a:pt x="2773" y="259"/>
                    <a:pt x="2764" y="269"/>
                    <a:pt x="2757" y="281"/>
                  </a:cubicBezTo>
                  <a:cubicBezTo>
                    <a:pt x="2751" y="284"/>
                    <a:pt x="2752" y="292"/>
                    <a:pt x="2745" y="295"/>
                  </a:cubicBezTo>
                  <a:cubicBezTo>
                    <a:pt x="2740" y="300"/>
                    <a:pt x="2741" y="309"/>
                    <a:pt x="2733" y="311"/>
                  </a:cubicBezTo>
                  <a:cubicBezTo>
                    <a:pt x="2733" y="320"/>
                    <a:pt x="2724" y="321"/>
                    <a:pt x="2723" y="329"/>
                  </a:cubicBezTo>
                  <a:cubicBezTo>
                    <a:pt x="2721" y="335"/>
                    <a:pt x="2714" y="339"/>
                    <a:pt x="2714" y="347"/>
                  </a:cubicBezTo>
                  <a:cubicBezTo>
                    <a:pt x="2710" y="352"/>
                    <a:pt x="2708" y="359"/>
                    <a:pt x="2704" y="363"/>
                  </a:cubicBezTo>
                  <a:cubicBezTo>
                    <a:pt x="2703" y="371"/>
                    <a:pt x="2697" y="375"/>
                    <a:pt x="2697" y="383"/>
                  </a:cubicBezTo>
                  <a:cubicBezTo>
                    <a:pt x="2693" y="384"/>
                    <a:pt x="2696" y="391"/>
                    <a:pt x="2693" y="392"/>
                  </a:cubicBezTo>
                  <a:cubicBezTo>
                    <a:pt x="2691" y="395"/>
                    <a:pt x="2691" y="401"/>
                    <a:pt x="2689" y="404"/>
                  </a:cubicBezTo>
                  <a:cubicBezTo>
                    <a:pt x="2686" y="405"/>
                    <a:pt x="2690" y="412"/>
                    <a:pt x="2686" y="413"/>
                  </a:cubicBezTo>
                  <a:cubicBezTo>
                    <a:pt x="2687" y="416"/>
                    <a:pt x="2680" y="422"/>
                    <a:pt x="2686" y="423"/>
                  </a:cubicBezTo>
                  <a:cubicBezTo>
                    <a:pt x="2687" y="417"/>
                    <a:pt x="2691" y="414"/>
                    <a:pt x="2692" y="408"/>
                  </a:cubicBezTo>
                  <a:cubicBezTo>
                    <a:pt x="2693" y="402"/>
                    <a:pt x="2698" y="398"/>
                    <a:pt x="2697" y="390"/>
                  </a:cubicBezTo>
                  <a:cubicBezTo>
                    <a:pt x="2703" y="388"/>
                    <a:pt x="2701" y="378"/>
                    <a:pt x="2705" y="374"/>
                  </a:cubicBezTo>
                  <a:cubicBezTo>
                    <a:pt x="2705" y="367"/>
                    <a:pt x="2712" y="366"/>
                    <a:pt x="2712" y="358"/>
                  </a:cubicBezTo>
                  <a:cubicBezTo>
                    <a:pt x="2719" y="350"/>
                    <a:pt x="2723" y="339"/>
                    <a:pt x="2730" y="331"/>
                  </a:cubicBezTo>
                  <a:cubicBezTo>
                    <a:pt x="2733" y="326"/>
                    <a:pt x="2734" y="320"/>
                    <a:pt x="2740" y="317"/>
                  </a:cubicBezTo>
                  <a:cubicBezTo>
                    <a:pt x="2744" y="313"/>
                    <a:pt x="2745" y="306"/>
                    <a:pt x="2750" y="303"/>
                  </a:cubicBezTo>
                  <a:cubicBezTo>
                    <a:pt x="2754" y="292"/>
                    <a:pt x="2763" y="286"/>
                    <a:pt x="2768" y="276"/>
                  </a:cubicBezTo>
                  <a:cubicBezTo>
                    <a:pt x="2772" y="272"/>
                    <a:pt x="2774" y="266"/>
                    <a:pt x="2778" y="262"/>
                  </a:cubicBezTo>
                  <a:cubicBezTo>
                    <a:pt x="2782" y="258"/>
                    <a:pt x="2787" y="255"/>
                    <a:pt x="2788" y="248"/>
                  </a:cubicBezTo>
                  <a:cubicBezTo>
                    <a:pt x="2794" y="240"/>
                    <a:pt x="2801" y="231"/>
                    <a:pt x="2808" y="223"/>
                  </a:cubicBezTo>
                  <a:cubicBezTo>
                    <a:pt x="2815" y="214"/>
                    <a:pt x="2818" y="201"/>
                    <a:pt x="2828" y="195"/>
                  </a:cubicBezTo>
                  <a:cubicBezTo>
                    <a:pt x="2830" y="190"/>
                    <a:pt x="2832" y="185"/>
                    <a:pt x="2835" y="181"/>
                  </a:cubicBezTo>
                  <a:cubicBezTo>
                    <a:pt x="2836" y="179"/>
                    <a:pt x="2838" y="177"/>
                    <a:pt x="2842" y="176"/>
                  </a:cubicBezTo>
                  <a:cubicBezTo>
                    <a:pt x="2842" y="172"/>
                    <a:pt x="2843" y="169"/>
                    <a:pt x="2845" y="167"/>
                  </a:cubicBezTo>
                  <a:cubicBezTo>
                    <a:pt x="2851" y="157"/>
                    <a:pt x="2859" y="150"/>
                    <a:pt x="2863" y="138"/>
                  </a:cubicBezTo>
                  <a:cubicBezTo>
                    <a:pt x="2871" y="130"/>
                    <a:pt x="2873" y="118"/>
                    <a:pt x="2881" y="110"/>
                  </a:cubicBezTo>
                  <a:cubicBezTo>
                    <a:pt x="2881" y="109"/>
                    <a:pt x="2881" y="107"/>
                    <a:pt x="2882" y="105"/>
                  </a:cubicBezTo>
                  <a:cubicBezTo>
                    <a:pt x="2882" y="86"/>
                    <a:pt x="2882" y="86"/>
                    <a:pt x="2882" y="86"/>
                  </a:cubicBezTo>
                  <a:cubicBezTo>
                    <a:pt x="2879" y="90"/>
                    <a:pt x="2877" y="93"/>
                    <a:pt x="2878" y="10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sp>
        <p:sp>
          <p:nvSpPr>
            <p:cNvPr id="76" name="Freeform 49"/>
            <p:cNvSpPr>
              <a:spLocks noEditPoints="1"/>
            </p:cNvSpPr>
            <p:nvPr/>
          </p:nvSpPr>
          <p:spPr bwMode="auto">
            <a:xfrm>
              <a:off x="1930" y="0"/>
              <a:ext cx="8641213" cy="6867426"/>
            </a:xfrm>
            <a:custGeom>
              <a:avLst/>
              <a:gdLst/>
              <a:ahLst/>
              <a:cxnLst/>
              <a:rect l="0" t="0" r="r" b="b"/>
              <a:pathLst>
                <a:path w="2726" h="2162">
                  <a:moveTo>
                    <a:pt x="2608" y="2112"/>
                  </a:moveTo>
                  <a:cubicBezTo>
                    <a:pt x="2614" y="2110"/>
                    <a:pt x="2601" y="2106"/>
                    <a:pt x="2606" y="2103"/>
                  </a:cubicBezTo>
                  <a:cubicBezTo>
                    <a:pt x="2604" y="2100"/>
                    <a:pt x="2602" y="2096"/>
                    <a:pt x="2604" y="2093"/>
                  </a:cubicBezTo>
                  <a:cubicBezTo>
                    <a:pt x="2588" y="2074"/>
                    <a:pt x="2586" y="2062"/>
                    <a:pt x="2570" y="2045"/>
                  </a:cubicBezTo>
                  <a:cubicBezTo>
                    <a:pt x="2557" y="2035"/>
                    <a:pt x="2545" y="2023"/>
                    <a:pt x="2533" y="2016"/>
                  </a:cubicBezTo>
                  <a:cubicBezTo>
                    <a:pt x="2527" y="2009"/>
                    <a:pt x="2520" y="2009"/>
                    <a:pt x="2514" y="2001"/>
                  </a:cubicBezTo>
                  <a:cubicBezTo>
                    <a:pt x="2507" y="2000"/>
                    <a:pt x="2501" y="1990"/>
                    <a:pt x="2494" y="1992"/>
                  </a:cubicBezTo>
                  <a:cubicBezTo>
                    <a:pt x="2508" y="2005"/>
                    <a:pt x="2523" y="2014"/>
                    <a:pt x="2537" y="2024"/>
                  </a:cubicBezTo>
                  <a:cubicBezTo>
                    <a:pt x="2544" y="2032"/>
                    <a:pt x="2552" y="2038"/>
                    <a:pt x="2559" y="2043"/>
                  </a:cubicBezTo>
                  <a:cubicBezTo>
                    <a:pt x="2556" y="2046"/>
                    <a:pt x="2565" y="2051"/>
                    <a:pt x="2567" y="2055"/>
                  </a:cubicBezTo>
                  <a:cubicBezTo>
                    <a:pt x="2572" y="2060"/>
                    <a:pt x="2576" y="2065"/>
                    <a:pt x="2580" y="2070"/>
                  </a:cubicBezTo>
                  <a:cubicBezTo>
                    <a:pt x="2585" y="2078"/>
                    <a:pt x="2588" y="2092"/>
                    <a:pt x="2596" y="2094"/>
                  </a:cubicBezTo>
                  <a:cubicBezTo>
                    <a:pt x="2592" y="2100"/>
                    <a:pt x="2600" y="2106"/>
                    <a:pt x="2599" y="2112"/>
                  </a:cubicBezTo>
                  <a:cubicBezTo>
                    <a:pt x="2602" y="2117"/>
                    <a:pt x="2606" y="2123"/>
                    <a:pt x="2606" y="2129"/>
                  </a:cubicBezTo>
                  <a:cubicBezTo>
                    <a:pt x="2612" y="2139"/>
                    <a:pt x="2614" y="2149"/>
                    <a:pt x="2620" y="2160"/>
                  </a:cubicBezTo>
                  <a:cubicBezTo>
                    <a:pt x="2629" y="2160"/>
                    <a:pt x="2629" y="2160"/>
                    <a:pt x="2629" y="2160"/>
                  </a:cubicBezTo>
                  <a:cubicBezTo>
                    <a:pt x="2624" y="2150"/>
                    <a:pt x="2624" y="2141"/>
                    <a:pt x="2616" y="2131"/>
                  </a:cubicBezTo>
                  <a:cubicBezTo>
                    <a:pt x="2617" y="2125"/>
                    <a:pt x="2611" y="2119"/>
                    <a:pt x="2608" y="2112"/>
                  </a:cubicBezTo>
                  <a:close/>
                  <a:moveTo>
                    <a:pt x="1185" y="997"/>
                  </a:moveTo>
                  <a:cubicBezTo>
                    <a:pt x="1185" y="991"/>
                    <a:pt x="1188" y="987"/>
                    <a:pt x="1188" y="981"/>
                  </a:cubicBezTo>
                  <a:cubicBezTo>
                    <a:pt x="1191" y="971"/>
                    <a:pt x="1193" y="960"/>
                    <a:pt x="1196" y="951"/>
                  </a:cubicBezTo>
                  <a:cubicBezTo>
                    <a:pt x="1195" y="944"/>
                    <a:pt x="1199" y="941"/>
                    <a:pt x="1200" y="936"/>
                  </a:cubicBezTo>
                  <a:cubicBezTo>
                    <a:pt x="1204" y="933"/>
                    <a:pt x="1201" y="925"/>
                    <a:pt x="1207" y="922"/>
                  </a:cubicBezTo>
                  <a:cubicBezTo>
                    <a:pt x="1205" y="912"/>
                    <a:pt x="1209" y="906"/>
                    <a:pt x="1209" y="897"/>
                  </a:cubicBezTo>
                  <a:cubicBezTo>
                    <a:pt x="1214" y="892"/>
                    <a:pt x="1214" y="882"/>
                    <a:pt x="1218" y="876"/>
                  </a:cubicBezTo>
                  <a:cubicBezTo>
                    <a:pt x="1220" y="867"/>
                    <a:pt x="1221" y="859"/>
                    <a:pt x="1225" y="852"/>
                  </a:cubicBezTo>
                  <a:cubicBezTo>
                    <a:pt x="1226" y="843"/>
                    <a:pt x="1229" y="836"/>
                    <a:pt x="1227" y="825"/>
                  </a:cubicBezTo>
                  <a:cubicBezTo>
                    <a:pt x="1232" y="821"/>
                    <a:pt x="1231" y="812"/>
                    <a:pt x="1235" y="806"/>
                  </a:cubicBezTo>
                  <a:cubicBezTo>
                    <a:pt x="1238" y="801"/>
                    <a:pt x="1237" y="792"/>
                    <a:pt x="1242" y="787"/>
                  </a:cubicBezTo>
                  <a:cubicBezTo>
                    <a:pt x="1240" y="781"/>
                    <a:pt x="1245" y="779"/>
                    <a:pt x="1242" y="772"/>
                  </a:cubicBezTo>
                  <a:cubicBezTo>
                    <a:pt x="1248" y="765"/>
                    <a:pt x="1248" y="754"/>
                    <a:pt x="1252" y="745"/>
                  </a:cubicBezTo>
                  <a:cubicBezTo>
                    <a:pt x="1254" y="735"/>
                    <a:pt x="1261" y="729"/>
                    <a:pt x="1263" y="719"/>
                  </a:cubicBezTo>
                  <a:cubicBezTo>
                    <a:pt x="1265" y="718"/>
                    <a:pt x="1266" y="716"/>
                    <a:pt x="1267" y="714"/>
                  </a:cubicBezTo>
                  <a:cubicBezTo>
                    <a:pt x="1266" y="711"/>
                    <a:pt x="1272" y="711"/>
                    <a:pt x="1270" y="707"/>
                  </a:cubicBezTo>
                  <a:cubicBezTo>
                    <a:pt x="1276" y="705"/>
                    <a:pt x="1275" y="699"/>
                    <a:pt x="1276" y="695"/>
                  </a:cubicBezTo>
                  <a:cubicBezTo>
                    <a:pt x="1279" y="691"/>
                    <a:pt x="1281" y="687"/>
                    <a:pt x="1283" y="682"/>
                  </a:cubicBezTo>
                  <a:cubicBezTo>
                    <a:pt x="1287" y="682"/>
                    <a:pt x="1287" y="679"/>
                    <a:pt x="1289" y="677"/>
                  </a:cubicBezTo>
                  <a:cubicBezTo>
                    <a:pt x="1289" y="674"/>
                    <a:pt x="1291" y="671"/>
                    <a:pt x="1293" y="674"/>
                  </a:cubicBezTo>
                  <a:cubicBezTo>
                    <a:pt x="1287" y="687"/>
                    <a:pt x="1284" y="702"/>
                    <a:pt x="1275" y="713"/>
                  </a:cubicBezTo>
                  <a:cubicBezTo>
                    <a:pt x="1276" y="722"/>
                    <a:pt x="1271" y="727"/>
                    <a:pt x="1271" y="736"/>
                  </a:cubicBezTo>
                  <a:cubicBezTo>
                    <a:pt x="1266" y="737"/>
                    <a:pt x="1270" y="744"/>
                    <a:pt x="1266" y="745"/>
                  </a:cubicBezTo>
                  <a:cubicBezTo>
                    <a:pt x="1270" y="753"/>
                    <a:pt x="1261" y="750"/>
                    <a:pt x="1263" y="757"/>
                  </a:cubicBezTo>
                  <a:cubicBezTo>
                    <a:pt x="1262" y="768"/>
                    <a:pt x="1257" y="776"/>
                    <a:pt x="1258" y="789"/>
                  </a:cubicBezTo>
                  <a:cubicBezTo>
                    <a:pt x="1255" y="789"/>
                    <a:pt x="1257" y="793"/>
                    <a:pt x="1254" y="794"/>
                  </a:cubicBezTo>
                  <a:cubicBezTo>
                    <a:pt x="1256" y="798"/>
                    <a:pt x="1252" y="799"/>
                    <a:pt x="1251" y="801"/>
                  </a:cubicBezTo>
                  <a:cubicBezTo>
                    <a:pt x="1257" y="802"/>
                    <a:pt x="1251" y="812"/>
                    <a:pt x="1249" y="815"/>
                  </a:cubicBezTo>
                  <a:cubicBezTo>
                    <a:pt x="1251" y="821"/>
                    <a:pt x="1249" y="825"/>
                    <a:pt x="1248" y="830"/>
                  </a:cubicBezTo>
                  <a:cubicBezTo>
                    <a:pt x="1249" y="834"/>
                    <a:pt x="1246" y="836"/>
                    <a:pt x="1247" y="839"/>
                  </a:cubicBezTo>
                  <a:cubicBezTo>
                    <a:pt x="1244" y="840"/>
                    <a:pt x="1247" y="846"/>
                    <a:pt x="1244" y="847"/>
                  </a:cubicBezTo>
                  <a:cubicBezTo>
                    <a:pt x="1245" y="853"/>
                    <a:pt x="1242" y="856"/>
                    <a:pt x="1242" y="862"/>
                  </a:cubicBezTo>
                  <a:cubicBezTo>
                    <a:pt x="1239" y="866"/>
                    <a:pt x="1243" y="876"/>
                    <a:pt x="1236" y="877"/>
                  </a:cubicBezTo>
                  <a:cubicBezTo>
                    <a:pt x="1239" y="894"/>
                    <a:pt x="1233" y="905"/>
                    <a:pt x="1233" y="920"/>
                  </a:cubicBezTo>
                  <a:cubicBezTo>
                    <a:pt x="1231" y="926"/>
                    <a:pt x="1230" y="933"/>
                    <a:pt x="1230" y="940"/>
                  </a:cubicBezTo>
                  <a:cubicBezTo>
                    <a:pt x="1226" y="945"/>
                    <a:pt x="1228" y="955"/>
                    <a:pt x="1225" y="961"/>
                  </a:cubicBezTo>
                  <a:cubicBezTo>
                    <a:pt x="1221" y="962"/>
                    <a:pt x="1225" y="968"/>
                    <a:pt x="1222" y="970"/>
                  </a:cubicBezTo>
                  <a:cubicBezTo>
                    <a:pt x="1223" y="975"/>
                    <a:pt x="1217" y="974"/>
                    <a:pt x="1219" y="980"/>
                  </a:cubicBezTo>
                  <a:cubicBezTo>
                    <a:pt x="1214" y="980"/>
                    <a:pt x="1222" y="989"/>
                    <a:pt x="1214" y="987"/>
                  </a:cubicBezTo>
                  <a:cubicBezTo>
                    <a:pt x="1215" y="992"/>
                    <a:pt x="1212" y="994"/>
                    <a:pt x="1212" y="999"/>
                  </a:cubicBezTo>
                  <a:cubicBezTo>
                    <a:pt x="1208" y="1012"/>
                    <a:pt x="1200" y="1022"/>
                    <a:pt x="1196" y="1035"/>
                  </a:cubicBezTo>
                  <a:cubicBezTo>
                    <a:pt x="1206" y="1032"/>
                    <a:pt x="1206" y="1023"/>
                    <a:pt x="1210" y="1017"/>
                  </a:cubicBezTo>
                  <a:cubicBezTo>
                    <a:pt x="1210" y="1012"/>
                    <a:pt x="1215" y="1011"/>
                    <a:pt x="1215" y="1007"/>
                  </a:cubicBezTo>
                  <a:cubicBezTo>
                    <a:pt x="1215" y="1004"/>
                    <a:pt x="1219" y="1004"/>
                    <a:pt x="1219" y="1002"/>
                  </a:cubicBezTo>
                  <a:cubicBezTo>
                    <a:pt x="1219" y="999"/>
                    <a:pt x="1221" y="998"/>
                    <a:pt x="1222" y="997"/>
                  </a:cubicBezTo>
                  <a:cubicBezTo>
                    <a:pt x="1221" y="989"/>
                    <a:pt x="1227" y="985"/>
                    <a:pt x="1228" y="978"/>
                  </a:cubicBezTo>
                  <a:cubicBezTo>
                    <a:pt x="1230" y="971"/>
                    <a:pt x="1230" y="963"/>
                    <a:pt x="1235" y="959"/>
                  </a:cubicBezTo>
                  <a:cubicBezTo>
                    <a:pt x="1235" y="951"/>
                    <a:pt x="1238" y="945"/>
                    <a:pt x="1238" y="938"/>
                  </a:cubicBezTo>
                  <a:cubicBezTo>
                    <a:pt x="1244" y="934"/>
                    <a:pt x="1236" y="921"/>
                    <a:pt x="1244" y="918"/>
                  </a:cubicBezTo>
                  <a:cubicBezTo>
                    <a:pt x="1243" y="910"/>
                    <a:pt x="1241" y="901"/>
                    <a:pt x="1247" y="897"/>
                  </a:cubicBezTo>
                  <a:cubicBezTo>
                    <a:pt x="1247" y="894"/>
                    <a:pt x="1242" y="887"/>
                    <a:pt x="1247" y="886"/>
                  </a:cubicBezTo>
                  <a:cubicBezTo>
                    <a:pt x="1247" y="882"/>
                    <a:pt x="1246" y="877"/>
                    <a:pt x="1249" y="875"/>
                  </a:cubicBezTo>
                  <a:cubicBezTo>
                    <a:pt x="1252" y="860"/>
                    <a:pt x="1253" y="845"/>
                    <a:pt x="1257" y="831"/>
                  </a:cubicBezTo>
                  <a:cubicBezTo>
                    <a:pt x="1261" y="826"/>
                    <a:pt x="1259" y="817"/>
                    <a:pt x="1260" y="811"/>
                  </a:cubicBezTo>
                  <a:cubicBezTo>
                    <a:pt x="1264" y="805"/>
                    <a:pt x="1264" y="797"/>
                    <a:pt x="1265" y="790"/>
                  </a:cubicBezTo>
                  <a:cubicBezTo>
                    <a:pt x="1268" y="784"/>
                    <a:pt x="1267" y="775"/>
                    <a:pt x="1270" y="769"/>
                  </a:cubicBezTo>
                  <a:cubicBezTo>
                    <a:pt x="1271" y="762"/>
                    <a:pt x="1273" y="755"/>
                    <a:pt x="1278" y="750"/>
                  </a:cubicBezTo>
                  <a:cubicBezTo>
                    <a:pt x="1277" y="734"/>
                    <a:pt x="1284" y="723"/>
                    <a:pt x="1288" y="710"/>
                  </a:cubicBezTo>
                  <a:cubicBezTo>
                    <a:pt x="1292" y="709"/>
                    <a:pt x="1288" y="703"/>
                    <a:pt x="1291" y="701"/>
                  </a:cubicBezTo>
                  <a:cubicBezTo>
                    <a:pt x="1295" y="699"/>
                    <a:pt x="1294" y="694"/>
                    <a:pt x="1296" y="691"/>
                  </a:cubicBezTo>
                  <a:cubicBezTo>
                    <a:pt x="1299" y="685"/>
                    <a:pt x="1303" y="680"/>
                    <a:pt x="1303" y="672"/>
                  </a:cubicBezTo>
                  <a:cubicBezTo>
                    <a:pt x="1315" y="659"/>
                    <a:pt x="1322" y="644"/>
                    <a:pt x="1331" y="629"/>
                  </a:cubicBezTo>
                  <a:cubicBezTo>
                    <a:pt x="1336" y="628"/>
                    <a:pt x="1334" y="621"/>
                    <a:pt x="1341" y="621"/>
                  </a:cubicBezTo>
                  <a:cubicBezTo>
                    <a:pt x="1340" y="615"/>
                    <a:pt x="1345" y="613"/>
                    <a:pt x="1350" y="610"/>
                  </a:cubicBezTo>
                  <a:cubicBezTo>
                    <a:pt x="1351" y="606"/>
                    <a:pt x="1355" y="604"/>
                    <a:pt x="1360" y="602"/>
                  </a:cubicBezTo>
                  <a:cubicBezTo>
                    <a:pt x="1360" y="600"/>
                    <a:pt x="1361" y="598"/>
                    <a:pt x="1363" y="597"/>
                  </a:cubicBezTo>
                  <a:cubicBezTo>
                    <a:pt x="1363" y="595"/>
                    <a:pt x="1366" y="591"/>
                    <a:pt x="1367" y="594"/>
                  </a:cubicBezTo>
                  <a:cubicBezTo>
                    <a:pt x="1367" y="599"/>
                    <a:pt x="1362" y="599"/>
                    <a:pt x="1360" y="602"/>
                  </a:cubicBezTo>
                  <a:cubicBezTo>
                    <a:pt x="1357" y="605"/>
                    <a:pt x="1359" y="611"/>
                    <a:pt x="1352" y="612"/>
                  </a:cubicBezTo>
                  <a:cubicBezTo>
                    <a:pt x="1355" y="619"/>
                    <a:pt x="1348" y="619"/>
                    <a:pt x="1348" y="624"/>
                  </a:cubicBezTo>
                  <a:cubicBezTo>
                    <a:pt x="1343" y="626"/>
                    <a:pt x="1344" y="632"/>
                    <a:pt x="1341" y="634"/>
                  </a:cubicBezTo>
                  <a:cubicBezTo>
                    <a:pt x="1337" y="642"/>
                    <a:pt x="1333" y="648"/>
                    <a:pt x="1327" y="654"/>
                  </a:cubicBezTo>
                  <a:cubicBezTo>
                    <a:pt x="1328" y="665"/>
                    <a:pt x="1318" y="668"/>
                    <a:pt x="1318" y="678"/>
                  </a:cubicBezTo>
                  <a:cubicBezTo>
                    <a:pt x="1313" y="685"/>
                    <a:pt x="1309" y="692"/>
                    <a:pt x="1306" y="700"/>
                  </a:cubicBezTo>
                  <a:cubicBezTo>
                    <a:pt x="1301" y="707"/>
                    <a:pt x="1302" y="718"/>
                    <a:pt x="1297" y="724"/>
                  </a:cubicBezTo>
                  <a:cubicBezTo>
                    <a:pt x="1295" y="733"/>
                    <a:pt x="1291" y="740"/>
                    <a:pt x="1291" y="750"/>
                  </a:cubicBezTo>
                  <a:cubicBezTo>
                    <a:pt x="1286" y="756"/>
                    <a:pt x="1286" y="766"/>
                    <a:pt x="1279" y="772"/>
                  </a:cubicBezTo>
                  <a:cubicBezTo>
                    <a:pt x="1280" y="786"/>
                    <a:pt x="1277" y="797"/>
                    <a:pt x="1273" y="808"/>
                  </a:cubicBezTo>
                  <a:cubicBezTo>
                    <a:pt x="1272" y="814"/>
                    <a:pt x="1268" y="819"/>
                    <a:pt x="1267" y="825"/>
                  </a:cubicBezTo>
                  <a:cubicBezTo>
                    <a:pt x="1263" y="829"/>
                    <a:pt x="1267" y="838"/>
                    <a:pt x="1261" y="841"/>
                  </a:cubicBezTo>
                  <a:cubicBezTo>
                    <a:pt x="1262" y="844"/>
                    <a:pt x="1266" y="846"/>
                    <a:pt x="1262" y="848"/>
                  </a:cubicBezTo>
                  <a:cubicBezTo>
                    <a:pt x="1259" y="850"/>
                    <a:pt x="1263" y="856"/>
                    <a:pt x="1259" y="857"/>
                  </a:cubicBezTo>
                  <a:cubicBezTo>
                    <a:pt x="1259" y="864"/>
                    <a:pt x="1258" y="870"/>
                    <a:pt x="1256" y="876"/>
                  </a:cubicBezTo>
                  <a:cubicBezTo>
                    <a:pt x="1256" y="882"/>
                    <a:pt x="1254" y="888"/>
                    <a:pt x="1253" y="894"/>
                  </a:cubicBezTo>
                  <a:cubicBezTo>
                    <a:pt x="1256" y="904"/>
                    <a:pt x="1247" y="905"/>
                    <a:pt x="1252" y="916"/>
                  </a:cubicBezTo>
                  <a:cubicBezTo>
                    <a:pt x="1244" y="926"/>
                    <a:pt x="1247" y="944"/>
                    <a:pt x="1239" y="954"/>
                  </a:cubicBezTo>
                  <a:cubicBezTo>
                    <a:pt x="1238" y="970"/>
                    <a:pt x="1230" y="980"/>
                    <a:pt x="1229" y="996"/>
                  </a:cubicBezTo>
                  <a:cubicBezTo>
                    <a:pt x="1222" y="1007"/>
                    <a:pt x="1221" y="1022"/>
                    <a:pt x="1214" y="1034"/>
                  </a:cubicBezTo>
                  <a:cubicBezTo>
                    <a:pt x="1215" y="1043"/>
                    <a:pt x="1207" y="1046"/>
                    <a:pt x="1208" y="1055"/>
                  </a:cubicBezTo>
                  <a:cubicBezTo>
                    <a:pt x="1206" y="1056"/>
                    <a:pt x="1204" y="1059"/>
                    <a:pt x="1203" y="1062"/>
                  </a:cubicBezTo>
                  <a:cubicBezTo>
                    <a:pt x="1198" y="1064"/>
                    <a:pt x="1199" y="1069"/>
                    <a:pt x="1204" y="1069"/>
                  </a:cubicBezTo>
                  <a:cubicBezTo>
                    <a:pt x="1208" y="1059"/>
                    <a:pt x="1216" y="1053"/>
                    <a:pt x="1217" y="1042"/>
                  </a:cubicBezTo>
                  <a:cubicBezTo>
                    <a:pt x="1222" y="1039"/>
                    <a:pt x="1218" y="1031"/>
                    <a:pt x="1224" y="1030"/>
                  </a:cubicBezTo>
                  <a:cubicBezTo>
                    <a:pt x="1224" y="1024"/>
                    <a:pt x="1228" y="1020"/>
                    <a:pt x="1228" y="1014"/>
                  </a:cubicBezTo>
                  <a:cubicBezTo>
                    <a:pt x="1233" y="1005"/>
                    <a:pt x="1235" y="995"/>
                    <a:pt x="1241" y="987"/>
                  </a:cubicBezTo>
                  <a:cubicBezTo>
                    <a:pt x="1240" y="974"/>
                    <a:pt x="1246" y="966"/>
                    <a:pt x="1248" y="954"/>
                  </a:cubicBezTo>
                  <a:cubicBezTo>
                    <a:pt x="1256" y="948"/>
                    <a:pt x="1253" y="934"/>
                    <a:pt x="1258" y="926"/>
                  </a:cubicBezTo>
                  <a:cubicBezTo>
                    <a:pt x="1256" y="913"/>
                    <a:pt x="1263" y="906"/>
                    <a:pt x="1264" y="894"/>
                  </a:cubicBezTo>
                  <a:cubicBezTo>
                    <a:pt x="1263" y="882"/>
                    <a:pt x="1268" y="873"/>
                    <a:pt x="1269" y="862"/>
                  </a:cubicBezTo>
                  <a:cubicBezTo>
                    <a:pt x="1269" y="850"/>
                    <a:pt x="1276" y="842"/>
                    <a:pt x="1274" y="828"/>
                  </a:cubicBezTo>
                  <a:cubicBezTo>
                    <a:pt x="1281" y="827"/>
                    <a:pt x="1277" y="817"/>
                    <a:pt x="1280" y="814"/>
                  </a:cubicBezTo>
                  <a:cubicBezTo>
                    <a:pt x="1283" y="809"/>
                    <a:pt x="1281" y="802"/>
                    <a:pt x="1286" y="799"/>
                  </a:cubicBezTo>
                  <a:cubicBezTo>
                    <a:pt x="1287" y="793"/>
                    <a:pt x="1286" y="787"/>
                    <a:pt x="1290" y="783"/>
                  </a:cubicBezTo>
                  <a:cubicBezTo>
                    <a:pt x="1287" y="774"/>
                    <a:pt x="1296" y="773"/>
                    <a:pt x="1294" y="765"/>
                  </a:cubicBezTo>
                  <a:cubicBezTo>
                    <a:pt x="1299" y="755"/>
                    <a:pt x="1300" y="743"/>
                    <a:pt x="1306" y="734"/>
                  </a:cubicBezTo>
                  <a:cubicBezTo>
                    <a:pt x="1308" y="722"/>
                    <a:pt x="1315" y="714"/>
                    <a:pt x="1315" y="701"/>
                  </a:cubicBezTo>
                  <a:cubicBezTo>
                    <a:pt x="1324" y="691"/>
                    <a:pt x="1328" y="679"/>
                    <a:pt x="1333" y="667"/>
                  </a:cubicBezTo>
                  <a:cubicBezTo>
                    <a:pt x="1339" y="663"/>
                    <a:pt x="1338" y="654"/>
                    <a:pt x="1344" y="651"/>
                  </a:cubicBezTo>
                  <a:cubicBezTo>
                    <a:pt x="1343" y="643"/>
                    <a:pt x="1352" y="641"/>
                    <a:pt x="1352" y="632"/>
                  </a:cubicBezTo>
                  <a:cubicBezTo>
                    <a:pt x="1358" y="633"/>
                    <a:pt x="1355" y="627"/>
                    <a:pt x="1357" y="625"/>
                  </a:cubicBezTo>
                  <a:cubicBezTo>
                    <a:pt x="1360" y="623"/>
                    <a:pt x="1362" y="620"/>
                    <a:pt x="1362" y="617"/>
                  </a:cubicBezTo>
                  <a:cubicBezTo>
                    <a:pt x="1368" y="613"/>
                    <a:pt x="1369" y="606"/>
                    <a:pt x="1375" y="602"/>
                  </a:cubicBezTo>
                  <a:cubicBezTo>
                    <a:pt x="1378" y="596"/>
                    <a:pt x="1385" y="592"/>
                    <a:pt x="1388" y="586"/>
                  </a:cubicBezTo>
                  <a:cubicBezTo>
                    <a:pt x="1394" y="586"/>
                    <a:pt x="1391" y="581"/>
                    <a:pt x="1395" y="580"/>
                  </a:cubicBezTo>
                  <a:cubicBezTo>
                    <a:pt x="1397" y="579"/>
                    <a:pt x="1400" y="579"/>
                    <a:pt x="1399" y="577"/>
                  </a:cubicBezTo>
                  <a:cubicBezTo>
                    <a:pt x="1402" y="577"/>
                    <a:pt x="1402" y="573"/>
                    <a:pt x="1404" y="576"/>
                  </a:cubicBezTo>
                  <a:cubicBezTo>
                    <a:pt x="1404" y="583"/>
                    <a:pt x="1394" y="582"/>
                    <a:pt x="1397" y="591"/>
                  </a:cubicBezTo>
                  <a:cubicBezTo>
                    <a:pt x="1390" y="596"/>
                    <a:pt x="1388" y="606"/>
                    <a:pt x="1379" y="610"/>
                  </a:cubicBezTo>
                  <a:cubicBezTo>
                    <a:pt x="1379" y="617"/>
                    <a:pt x="1373" y="621"/>
                    <a:pt x="1373" y="628"/>
                  </a:cubicBezTo>
                  <a:cubicBezTo>
                    <a:pt x="1367" y="632"/>
                    <a:pt x="1368" y="640"/>
                    <a:pt x="1363" y="644"/>
                  </a:cubicBezTo>
                  <a:cubicBezTo>
                    <a:pt x="1364" y="652"/>
                    <a:pt x="1355" y="654"/>
                    <a:pt x="1355" y="661"/>
                  </a:cubicBezTo>
                  <a:cubicBezTo>
                    <a:pt x="1351" y="666"/>
                    <a:pt x="1350" y="672"/>
                    <a:pt x="1347" y="678"/>
                  </a:cubicBezTo>
                  <a:cubicBezTo>
                    <a:pt x="1341" y="689"/>
                    <a:pt x="1339" y="703"/>
                    <a:pt x="1330" y="711"/>
                  </a:cubicBezTo>
                  <a:cubicBezTo>
                    <a:pt x="1329" y="726"/>
                    <a:pt x="1324" y="737"/>
                    <a:pt x="1317" y="747"/>
                  </a:cubicBezTo>
                  <a:cubicBezTo>
                    <a:pt x="1317" y="755"/>
                    <a:pt x="1313" y="767"/>
                    <a:pt x="1310" y="771"/>
                  </a:cubicBezTo>
                  <a:cubicBezTo>
                    <a:pt x="1310" y="771"/>
                    <a:pt x="1311" y="774"/>
                    <a:pt x="1311" y="775"/>
                  </a:cubicBezTo>
                  <a:cubicBezTo>
                    <a:pt x="1310" y="778"/>
                    <a:pt x="1309" y="780"/>
                    <a:pt x="1308" y="782"/>
                  </a:cubicBezTo>
                  <a:cubicBezTo>
                    <a:pt x="1307" y="783"/>
                    <a:pt x="1310" y="784"/>
                    <a:pt x="1310" y="784"/>
                  </a:cubicBezTo>
                  <a:cubicBezTo>
                    <a:pt x="1310" y="787"/>
                    <a:pt x="1308" y="787"/>
                    <a:pt x="1309" y="791"/>
                  </a:cubicBezTo>
                  <a:cubicBezTo>
                    <a:pt x="1305" y="796"/>
                    <a:pt x="1305" y="805"/>
                    <a:pt x="1302" y="812"/>
                  </a:cubicBezTo>
                  <a:cubicBezTo>
                    <a:pt x="1296" y="817"/>
                    <a:pt x="1299" y="829"/>
                    <a:pt x="1295" y="835"/>
                  </a:cubicBezTo>
                  <a:cubicBezTo>
                    <a:pt x="1293" y="852"/>
                    <a:pt x="1287" y="866"/>
                    <a:pt x="1284" y="882"/>
                  </a:cubicBezTo>
                  <a:cubicBezTo>
                    <a:pt x="1276" y="894"/>
                    <a:pt x="1274" y="911"/>
                    <a:pt x="1267" y="924"/>
                  </a:cubicBezTo>
                  <a:cubicBezTo>
                    <a:pt x="1266" y="933"/>
                    <a:pt x="1260" y="938"/>
                    <a:pt x="1260" y="948"/>
                  </a:cubicBezTo>
                  <a:cubicBezTo>
                    <a:pt x="1257" y="950"/>
                    <a:pt x="1254" y="952"/>
                    <a:pt x="1255" y="958"/>
                  </a:cubicBezTo>
                  <a:cubicBezTo>
                    <a:pt x="1253" y="959"/>
                    <a:pt x="1252" y="961"/>
                    <a:pt x="1252" y="963"/>
                  </a:cubicBezTo>
                  <a:cubicBezTo>
                    <a:pt x="1249" y="963"/>
                    <a:pt x="1250" y="966"/>
                    <a:pt x="1254" y="964"/>
                  </a:cubicBezTo>
                  <a:cubicBezTo>
                    <a:pt x="1259" y="958"/>
                    <a:pt x="1262" y="951"/>
                    <a:pt x="1266" y="945"/>
                  </a:cubicBezTo>
                  <a:cubicBezTo>
                    <a:pt x="1270" y="943"/>
                    <a:pt x="1266" y="936"/>
                    <a:pt x="1274" y="937"/>
                  </a:cubicBezTo>
                  <a:cubicBezTo>
                    <a:pt x="1275" y="932"/>
                    <a:pt x="1280" y="931"/>
                    <a:pt x="1283" y="928"/>
                  </a:cubicBezTo>
                  <a:cubicBezTo>
                    <a:pt x="1283" y="931"/>
                    <a:pt x="1274" y="941"/>
                    <a:pt x="1283" y="939"/>
                  </a:cubicBezTo>
                  <a:cubicBezTo>
                    <a:pt x="1286" y="938"/>
                    <a:pt x="1285" y="934"/>
                    <a:pt x="1286" y="932"/>
                  </a:cubicBezTo>
                  <a:cubicBezTo>
                    <a:pt x="1286" y="929"/>
                    <a:pt x="1291" y="929"/>
                    <a:pt x="1289" y="925"/>
                  </a:cubicBezTo>
                  <a:cubicBezTo>
                    <a:pt x="1293" y="921"/>
                    <a:pt x="1296" y="917"/>
                    <a:pt x="1298" y="912"/>
                  </a:cubicBezTo>
                  <a:cubicBezTo>
                    <a:pt x="1307" y="909"/>
                    <a:pt x="1309" y="903"/>
                    <a:pt x="1315" y="898"/>
                  </a:cubicBezTo>
                  <a:cubicBezTo>
                    <a:pt x="1319" y="891"/>
                    <a:pt x="1326" y="887"/>
                    <a:pt x="1330" y="880"/>
                  </a:cubicBezTo>
                  <a:cubicBezTo>
                    <a:pt x="1339" y="868"/>
                    <a:pt x="1349" y="857"/>
                    <a:pt x="1354" y="842"/>
                  </a:cubicBezTo>
                  <a:cubicBezTo>
                    <a:pt x="1363" y="839"/>
                    <a:pt x="1363" y="829"/>
                    <a:pt x="1373" y="826"/>
                  </a:cubicBezTo>
                  <a:cubicBezTo>
                    <a:pt x="1376" y="817"/>
                    <a:pt x="1385" y="813"/>
                    <a:pt x="1390" y="807"/>
                  </a:cubicBezTo>
                  <a:cubicBezTo>
                    <a:pt x="1399" y="794"/>
                    <a:pt x="1412" y="782"/>
                    <a:pt x="1420" y="768"/>
                  </a:cubicBezTo>
                  <a:cubicBezTo>
                    <a:pt x="1424" y="766"/>
                    <a:pt x="1426" y="762"/>
                    <a:pt x="1428" y="758"/>
                  </a:cubicBezTo>
                  <a:cubicBezTo>
                    <a:pt x="1433" y="757"/>
                    <a:pt x="1432" y="751"/>
                    <a:pt x="1435" y="748"/>
                  </a:cubicBezTo>
                  <a:cubicBezTo>
                    <a:pt x="1439" y="746"/>
                    <a:pt x="1438" y="741"/>
                    <a:pt x="1442" y="738"/>
                  </a:cubicBezTo>
                  <a:cubicBezTo>
                    <a:pt x="1444" y="735"/>
                    <a:pt x="1446" y="731"/>
                    <a:pt x="1449" y="728"/>
                  </a:cubicBezTo>
                  <a:cubicBezTo>
                    <a:pt x="1449" y="723"/>
                    <a:pt x="1452" y="720"/>
                    <a:pt x="1453" y="716"/>
                  </a:cubicBezTo>
                  <a:cubicBezTo>
                    <a:pt x="1455" y="715"/>
                    <a:pt x="1456" y="713"/>
                    <a:pt x="1457" y="711"/>
                  </a:cubicBezTo>
                  <a:cubicBezTo>
                    <a:pt x="1456" y="708"/>
                    <a:pt x="1460" y="708"/>
                    <a:pt x="1460" y="706"/>
                  </a:cubicBezTo>
                  <a:cubicBezTo>
                    <a:pt x="1462" y="702"/>
                    <a:pt x="1465" y="699"/>
                    <a:pt x="1465" y="694"/>
                  </a:cubicBezTo>
                  <a:cubicBezTo>
                    <a:pt x="1470" y="693"/>
                    <a:pt x="1468" y="686"/>
                    <a:pt x="1474" y="686"/>
                  </a:cubicBezTo>
                  <a:cubicBezTo>
                    <a:pt x="1474" y="680"/>
                    <a:pt x="1475" y="675"/>
                    <a:pt x="1478" y="671"/>
                  </a:cubicBezTo>
                  <a:cubicBezTo>
                    <a:pt x="1481" y="667"/>
                    <a:pt x="1483" y="664"/>
                    <a:pt x="1485" y="659"/>
                  </a:cubicBezTo>
                  <a:cubicBezTo>
                    <a:pt x="1489" y="650"/>
                    <a:pt x="1493" y="641"/>
                    <a:pt x="1495" y="631"/>
                  </a:cubicBezTo>
                  <a:cubicBezTo>
                    <a:pt x="1498" y="630"/>
                    <a:pt x="1497" y="627"/>
                    <a:pt x="1499" y="626"/>
                  </a:cubicBezTo>
                  <a:cubicBezTo>
                    <a:pt x="1501" y="625"/>
                    <a:pt x="1502" y="623"/>
                    <a:pt x="1502" y="621"/>
                  </a:cubicBezTo>
                  <a:cubicBezTo>
                    <a:pt x="1507" y="618"/>
                    <a:pt x="1503" y="610"/>
                    <a:pt x="1509" y="608"/>
                  </a:cubicBezTo>
                  <a:cubicBezTo>
                    <a:pt x="1510" y="604"/>
                    <a:pt x="1512" y="601"/>
                    <a:pt x="1514" y="596"/>
                  </a:cubicBezTo>
                  <a:cubicBezTo>
                    <a:pt x="1513" y="590"/>
                    <a:pt x="1521" y="590"/>
                    <a:pt x="1518" y="582"/>
                  </a:cubicBezTo>
                  <a:cubicBezTo>
                    <a:pt x="1522" y="579"/>
                    <a:pt x="1525" y="575"/>
                    <a:pt x="1526" y="570"/>
                  </a:cubicBezTo>
                  <a:cubicBezTo>
                    <a:pt x="1529" y="568"/>
                    <a:pt x="1530" y="566"/>
                    <a:pt x="1530" y="563"/>
                  </a:cubicBezTo>
                  <a:cubicBezTo>
                    <a:pt x="1537" y="564"/>
                    <a:pt x="1530" y="555"/>
                    <a:pt x="1537" y="557"/>
                  </a:cubicBezTo>
                  <a:cubicBezTo>
                    <a:pt x="1537" y="547"/>
                    <a:pt x="1542" y="541"/>
                    <a:pt x="1542" y="532"/>
                  </a:cubicBezTo>
                  <a:cubicBezTo>
                    <a:pt x="1550" y="529"/>
                    <a:pt x="1548" y="521"/>
                    <a:pt x="1552" y="516"/>
                  </a:cubicBezTo>
                  <a:cubicBezTo>
                    <a:pt x="1555" y="515"/>
                    <a:pt x="1557" y="512"/>
                    <a:pt x="1558" y="509"/>
                  </a:cubicBezTo>
                  <a:cubicBezTo>
                    <a:pt x="1560" y="509"/>
                    <a:pt x="1558" y="506"/>
                    <a:pt x="1559" y="504"/>
                  </a:cubicBezTo>
                  <a:cubicBezTo>
                    <a:pt x="1560" y="502"/>
                    <a:pt x="1565" y="503"/>
                    <a:pt x="1562" y="499"/>
                  </a:cubicBezTo>
                  <a:cubicBezTo>
                    <a:pt x="1568" y="495"/>
                    <a:pt x="1564" y="485"/>
                    <a:pt x="1573" y="484"/>
                  </a:cubicBezTo>
                  <a:cubicBezTo>
                    <a:pt x="1573" y="480"/>
                    <a:pt x="1573" y="476"/>
                    <a:pt x="1576" y="474"/>
                  </a:cubicBezTo>
                  <a:cubicBezTo>
                    <a:pt x="1580" y="473"/>
                    <a:pt x="1576" y="466"/>
                    <a:pt x="1583" y="467"/>
                  </a:cubicBezTo>
                  <a:cubicBezTo>
                    <a:pt x="1581" y="478"/>
                    <a:pt x="1577" y="487"/>
                    <a:pt x="1576" y="499"/>
                  </a:cubicBezTo>
                  <a:cubicBezTo>
                    <a:pt x="1575" y="504"/>
                    <a:pt x="1572" y="509"/>
                    <a:pt x="1575" y="517"/>
                  </a:cubicBezTo>
                  <a:cubicBezTo>
                    <a:pt x="1571" y="518"/>
                    <a:pt x="1574" y="522"/>
                    <a:pt x="1574" y="526"/>
                  </a:cubicBezTo>
                  <a:cubicBezTo>
                    <a:pt x="1578" y="525"/>
                    <a:pt x="1579" y="527"/>
                    <a:pt x="1579" y="531"/>
                  </a:cubicBezTo>
                  <a:cubicBezTo>
                    <a:pt x="1589" y="530"/>
                    <a:pt x="1581" y="518"/>
                    <a:pt x="1585" y="513"/>
                  </a:cubicBezTo>
                  <a:cubicBezTo>
                    <a:pt x="1586" y="505"/>
                    <a:pt x="1586" y="497"/>
                    <a:pt x="1587" y="490"/>
                  </a:cubicBezTo>
                  <a:cubicBezTo>
                    <a:pt x="1586" y="481"/>
                    <a:pt x="1592" y="479"/>
                    <a:pt x="1590" y="470"/>
                  </a:cubicBezTo>
                  <a:cubicBezTo>
                    <a:pt x="1594" y="464"/>
                    <a:pt x="1595" y="457"/>
                    <a:pt x="1601" y="452"/>
                  </a:cubicBezTo>
                  <a:cubicBezTo>
                    <a:pt x="1600" y="460"/>
                    <a:pt x="1597" y="466"/>
                    <a:pt x="1601" y="477"/>
                  </a:cubicBezTo>
                  <a:cubicBezTo>
                    <a:pt x="1610" y="475"/>
                    <a:pt x="1604" y="463"/>
                    <a:pt x="1608" y="458"/>
                  </a:cubicBezTo>
                  <a:cubicBezTo>
                    <a:pt x="1605" y="451"/>
                    <a:pt x="1609" y="449"/>
                    <a:pt x="1611" y="446"/>
                  </a:cubicBezTo>
                  <a:cubicBezTo>
                    <a:pt x="1609" y="441"/>
                    <a:pt x="1613" y="439"/>
                    <a:pt x="1615" y="436"/>
                  </a:cubicBezTo>
                  <a:cubicBezTo>
                    <a:pt x="1617" y="443"/>
                    <a:pt x="1611" y="446"/>
                    <a:pt x="1614" y="454"/>
                  </a:cubicBezTo>
                  <a:cubicBezTo>
                    <a:pt x="1614" y="457"/>
                    <a:pt x="1618" y="455"/>
                    <a:pt x="1619" y="456"/>
                  </a:cubicBezTo>
                  <a:cubicBezTo>
                    <a:pt x="1620" y="457"/>
                    <a:pt x="1620" y="462"/>
                    <a:pt x="1620" y="464"/>
                  </a:cubicBezTo>
                  <a:cubicBezTo>
                    <a:pt x="1622" y="470"/>
                    <a:pt x="1618" y="475"/>
                    <a:pt x="1623" y="477"/>
                  </a:cubicBezTo>
                  <a:cubicBezTo>
                    <a:pt x="1635" y="471"/>
                    <a:pt x="1628" y="461"/>
                    <a:pt x="1629" y="449"/>
                  </a:cubicBezTo>
                  <a:cubicBezTo>
                    <a:pt x="1633" y="447"/>
                    <a:pt x="1627" y="437"/>
                    <a:pt x="1633" y="435"/>
                  </a:cubicBezTo>
                  <a:cubicBezTo>
                    <a:pt x="1631" y="428"/>
                    <a:pt x="1635" y="424"/>
                    <a:pt x="1634" y="417"/>
                  </a:cubicBezTo>
                  <a:cubicBezTo>
                    <a:pt x="1636" y="417"/>
                    <a:pt x="1636" y="415"/>
                    <a:pt x="1636" y="413"/>
                  </a:cubicBezTo>
                  <a:cubicBezTo>
                    <a:pt x="1641" y="408"/>
                    <a:pt x="1644" y="403"/>
                    <a:pt x="1646" y="395"/>
                  </a:cubicBezTo>
                  <a:cubicBezTo>
                    <a:pt x="1646" y="391"/>
                    <a:pt x="1659" y="394"/>
                    <a:pt x="1655" y="387"/>
                  </a:cubicBezTo>
                  <a:cubicBezTo>
                    <a:pt x="1660" y="384"/>
                    <a:pt x="1662" y="378"/>
                    <a:pt x="1664" y="372"/>
                  </a:cubicBezTo>
                  <a:cubicBezTo>
                    <a:pt x="1667" y="372"/>
                    <a:pt x="1664" y="366"/>
                    <a:pt x="1667" y="365"/>
                  </a:cubicBezTo>
                  <a:cubicBezTo>
                    <a:pt x="1670" y="360"/>
                    <a:pt x="1666" y="362"/>
                    <a:pt x="1665" y="356"/>
                  </a:cubicBezTo>
                  <a:cubicBezTo>
                    <a:pt x="1648" y="357"/>
                    <a:pt x="1651" y="371"/>
                    <a:pt x="1635" y="373"/>
                  </a:cubicBezTo>
                  <a:cubicBezTo>
                    <a:pt x="1626" y="375"/>
                    <a:pt x="1623" y="368"/>
                    <a:pt x="1615" y="370"/>
                  </a:cubicBezTo>
                  <a:cubicBezTo>
                    <a:pt x="1613" y="367"/>
                    <a:pt x="1610" y="365"/>
                    <a:pt x="1607" y="365"/>
                  </a:cubicBezTo>
                  <a:cubicBezTo>
                    <a:pt x="1604" y="362"/>
                    <a:pt x="1602" y="359"/>
                    <a:pt x="1599" y="357"/>
                  </a:cubicBezTo>
                  <a:cubicBezTo>
                    <a:pt x="1591" y="356"/>
                    <a:pt x="1589" y="346"/>
                    <a:pt x="1581" y="345"/>
                  </a:cubicBezTo>
                  <a:cubicBezTo>
                    <a:pt x="1579" y="335"/>
                    <a:pt x="1568" y="339"/>
                    <a:pt x="1567" y="328"/>
                  </a:cubicBezTo>
                  <a:cubicBezTo>
                    <a:pt x="1559" y="326"/>
                    <a:pt x="1560" y="313"/>
                    <a:pt x="1549" y="315"/>
                  </a:cubicBezTo>
                  <a:cubicBezTo>
                    <a:pt x="1554" y="327"/>
                    <a:pt x="1562" y="333"/>
                    <a:pt x="1568" y="343"/>
                  </a:cubicBezTo>
                  <a:cubicBezTo>
                    <a:pt x="1572" y="346"/>
                    <a:pt x="1575" y="350"/>
                    <a:pt x="1579" y="354"/>
                  </a:cubicBezTo>
                  <a:cubicBezTo>
                    <a:pt x="1582" y="359"/>
                    <a:pt x="1587" y="360"/>
                    <a:pt x="1588" y="368"/>
                  </a:cubicBezTo>
                  <a:cubicBezTo>
                    <a:pt x="1592" y="370"/>
                    <a:pt x="1597" y="371"/>
                    <a:pt x="1598" y="377"/>
                  </a:cubicBezTo>
                  <a:cubicBezTo>
                    <a:pt x="1603" y="379"/>
                    <a:pt x="1607" y="382"/>
                    <a:pt x="1611" y="386"/>
                  </a:cubicBezTo>
                  <a:cubicBezTo>
                    <a:pt x="1615" y="390"/>
                    <a:pt x="1624" y="387"/>
                    <a:pt x="1626" y="395"/>
                  </a:cubicBezTo>
                  <a:cubicBezTo>
                    <a:pt x="1604" y="399"/>
                    <a:pt x="1600" y="401"/>
                    <a:pt x="1581" y="403"/>
                  </a:cubicBezTo>
                  <a:cubicBezTo>
                    <a:pt x="1577" y="403"/>
                    <a:pt x="1578" y="398"/>
                    <a:pt x="1573" y="400"/>
                  </a:cubicBezTo>
                  <a:cubicBezTo>
                    <a:pt x="1570" y="400"/>
                    <a:pt x="1566" y="401"/>
                    <a:pt x="1563" y="402"/>
                  </a:cubicBezTo>
                  <a:cubicBezTo>
                    <a:pt x="1557" y="397"/>
                    <a:pt x="1550" y="397"/>
                    <a:pt x="1542" y="396"/>
                  </a:cubicBezTo>
                  <a:cubicBezTo>
                    <a:pt x="1535" y="399"/>
                    <a:pt x="1537" y="391"/>
                    <a:pt x="1530" y="394"/>
                  </a:cubicBezTo>
                  <a:cubicBezTo>
                    <a:pt x="1526" y="394"/>
                    <a:pt x="1521" y="395"/>
                    <a:pt x="1519" y="392"/>
                  </a:cubicBezTo>
                  <a:cubicBezTo>
                    <a:pt x="1514" y="392"/>
                    <a:pt x="1509" y="393"/>
                    <a:pt x="1509" y="387"/>
                  </a:cubicBezTo>
                  <a:cubicBezTo>
                    <a:pt x="1504" y="388"/>
                    <a:pt x="1500" y="387"/>
                    <a:pt x="1498" y="384"/>
                  </a:cubicBezTo>
                  <a:cubicBezTo>
                    <a:pt x="1488" y="385"/>
                    <a:pt x="1482" y="381"/>
                    <a:pt x="1476" y="377"/>
                  </a:cubicBezTo>
                  <a:cubicBezTo>
                    <a:pt x="1460" y="376"/>
                    <a:pt x="1450" y="367"/>
                    <a:pt x="1436" y="362"/>
                  </a:cubicBezTo>
                  <a:cubicBezTo>
                    <a:pt x="1429" y="359"/>
                    <a:pt x="1422" y="357"/>
                    <a:pt x="1416" y="353"/>
                  </a:cubicBezTo>
                  <a:cubicBezTo>
                    <a:pt x="1408" y="352"/>
                    <a:pt x="1404" y="346"/>
                    <a:pt x="1399" y="340"/>
                  </a:cubicBezTo>
                  <a:cubicBezTo>
                    <a:pt x="1389" y="338"/>
                    <a:pt x="1381" y="335"/>
                    <a:pt x="1375" y="329"/>
                  </a:cubicBezTo>
                  <a:cubicBezTo>
                    <a:pt x="1368" y="331"/>
                    <a:pt x="1368" y="324"/>
                    <a:pt x="1363" y="325"/>
                  </a:cubicBezTo>
                  <a:cubicBezTo>
                    <a:pt x="1359" y="321"/>
                    <a:pt x="1354" y="321"/>
                    <a:pt x="1350" y="318"/>
                  </a:cubicBezTo>
                  <a:cubicBezTo>
                    <a:pt x="1341" y="317"/>
                    <a:pt x="1335" y="310"/>
                    <a:pt x="1324" y="309"/>
                  </a:cubicBezTo>
                  <a:cubicBezTo>
                    <a:pt x="1322" y="306"/>
                    <a:pt x="1316" y="307"/>
                    <a:pt x="1313" y="305"/>
                  </a:cubicBezTo>
                  <a:cubicBezTo>
                    <a:pt x="1309" y="302"/>
                    <a:pt x="1304" y="301"/>
                    <a:pt x="1299" y="301"/>
                  </a:cubicBezTo>
                  <a:cubicBezTo>
                    <a:pt x="1296" y="294"/>
                    <a:pt x="1288" y="295"/>
                    <a:pt x="1283" y="290"/>
                  </a:cubicBezTo>
                  <a:cubicBezTo>
                    <a:pt x="1278" y="286"/>
                    <a:pt x="1270" y="287"/>
                    <a:pt x="1264" y="282"/>
                  </a:cubicBezTo>
                  <a:cubicBezTo>
                    <a:pt x="1256" y="283"/>
                    <a:pt x="1251" y="279"/>
                    <a:pt x="1244" y="280"/>
                  </a:cubicBezTo>
                  <a:cubicBezTo>
                    <a:pt x="1239" y="275"/>
                    <a:pt x="1228" y="279"/>
                    <a:pt x="1223" y="274"/>
                  </a:cubicBezTo>
                  <a:cubicBezTo>
                    <a:pt x="1210" y="276"/>
                    <a:pt x="1198" y="277"/>
                    <a:pt x="1186" y="277"/>
                  </a:cubicBezTo>
                  <a:cubicBezTo>
                    <a:pt x="1181" y="277"/>
                    <a:pt x="1177" y="278"/>
                    <a:pt x="1173" y="279"/>
                  </a:cubicBezTo>
                  <a:cubicBezTo>
                    <a:pt x="1169" y="281"/>
                    <a:pt x="1159" y="278"/>
                    <a:pt x="1163" y="285"/>
                  </a:cubicBezTo>
                  <a:cubicBezTo>
                    <a:pt x="1188" y="279"/>
                    <a:pt x="1207" y="283"/>
                    <a:pt x="1229" y="282"/>
                  </a:cubicBezTo>
                  <a:cubicBezTo>
                    <a:pt x="1230" y="286"/>
                    <a:pt x="1236" y="282"/>
                    <a:pt x="1238" y="285"/>
                  </a:cubicBezTo>
                  <a:cubicBezTo>
                    <a:pt x="1241" y="288"/>
                    <a:pt x="1244" y="289"/>
                    <a:pt x="1250" y="287"/>
                  </a:cubicBezTo>
                  <a:cubicBezTo>
                    <a:pt x="1251" y="291"/>
                    <a:pt x="1257" y="287"/>
                    <a:pt x="1259" y="290"/>
                  </a:cubicBezTo>
                  <a:cubicBezTo>
                    <a:pt x="1261" y="293"/>
                    <a:pt x="1266" y="292"/>
                    <a:pt x="1270" y="292"/>
                  </a:cubicBezTo>
                  <a:cubicBezTo>
                    <a:pt x="1278" y="302"/>
                    <a:pt x="1293" y="301"/>
                    <a:pt x="1300" y="311"/>
                  </a:cubicBezTo>
                  <a:cubicBezTo>
                    <a:pt x="1335" y="317"/>
                    <a:pt x="1360" y="337"/>
                    <a:pt x="1391" y="348"/>
                  </a:cubicBezTo>
                  <a:cubicBezTo>
                    <a:pt x="1393" y="352"/>
                    <a:pt x="1398" y="351"/>
                    <a:pt x="1399" y="356"/>
                  </a:cubicBezTo>
                  <a:cubicBezTo>
                    <a:pt x="1402" y="355"/>
                    <a:pt x="1402" y="359"/>
                    <a:pt x="1404" y="359"/>
                  </a:cubicBezTo>
                  <a:cubicBezTo>
                    <a:pt x="1407" y="359"/>
                    <a:pt x="1408" y="361"/>
                    <a:pt x="1409" y="363"/>
                  </a:cubicBezTo>
                  <a:cubicBezTo>
                    <a:pt x="1419" y="362"/>
                    <a:pt x="1422" y="372"/>
                    <a:pt x="1433" y="370"/>
                  </a:cubicBezTo>
                  <a:cubicBezTo>
                    <a:pt x="1445" y="379"/>
                    <a:pt x="1462" y="381"/>
                    <a:pt x="1474" y="391"/>
                  </a:cubicBezTo>
                  <a:cubicBezTo>
                    <a:pt x="1481" y="388"/>
                    <a:pt x="1483" y="391"/>
                    <a:pt x="1486" y="393"/>
                  </a:cubicBezTo>
                  <a:cubicBezTo>
                    <a:pt x="1492" y="392"/>
                    <a:pt x="1493" y="397"/>
                    <a:pt x="1499" y="395"/>
                  </a:cubicBezTo>
                  <a:cubicBezTo>
                    <a:pt x="1504" y="402"/>
                    <a:pt x="1516" y="398"/>
                    <a:pt x="1521" y="405"/>
                  </a:cubicBezTo>
                  <a:cubicBezTo>
                    <a:pt x="1538" y="403"/>
                    <a:pt x="1548" y="410"/>
                    <a:pt x="1564" y="410"/>
                  </a:cubicBezTo>
                  <a:cubicBezTo>
                    <a:pt x="1570" y="413"/>
                    <a:pt x="1580" y="408"/>
                    <a:pt x="1585" y="413"/>
                  </a:cubicBezTo>
                  <a:cubicBezTo>
                    <a:pt x="1589" y="411"/>
                    <a:pt x="1593" y="412"/>
                    <a:pt x="1596" y="413"/>
                  </a:cubicBezTo>
                  <a:cubicBezTo>
                    <a:pt x="1598" y="413"/>
                    <a:pt x="1600" y="413"/>
                    <a:pt x="1602" y="412"/>
                  </a:cubicBezTo>
                  <a:cubicBezTo>
                    <a:pt x="1605" y="412"/>
                    <a:pt x="1605" y="408"/>
                    <a:pt x="1607" y="411"/>
                  </a:cubicBezTo>
                  <a:cubicBezTo>
                    <a:pt x="1604" y="415"/>
                    <a:pt x="1600" y="417"/>
                    <a:pt x="1594" y="418"/>
                  </a:cubicBezTo>
                  <a:cubicBezTo>
                    <a:pt x="1593" y="415"/>
                    <a:pt x="1592" y="417"/>
                    <a:pt x="1590" y="419"/>
                  </a:cubicBezTo>
                  <a:cubicBezTo>
                    <a:pt x="1587" y="419"/>
                    <a:pt x="1583" y="420"/>
                    <a:pt x="1579" y="421"/>
                  </a:cubicBezTo>
                  <a:cubicBezTo>
                    <a:pt x="1568" y="417"/>
                    <a:pt x="1554" y="419"/>
                    <a:pt x="1545" y="414"/>
                  </a:cubicBezTo>
                  <a:cubicBezTo>
                    <a:pt x="1529" y="416"/>
                    <a:pt x="1519" y="411"/>
                    <a:pt x="1508" y="407"/>
                  </a:cubicBezTo>
                  <a:cubicBezTo>
                    <a:pt x="1508" y="411"/>
                    <a:pt x="1505" y="407"/>
                    <a:pt x="1502" y="408"/>
                  </a:cubicBezTo>
                  <a:cubicBezTo>
                    <a:pt x="1498" y="409"/>
                    <a:pt x="1497" y="406"/>
                    <a:pt x="1493" y="407"/>
                  </a:cubicBezTo>
                  <a:cubicBezTo>
                    <a:pt x="1480" y="399"/>
                    <a:pt x="1462" y="398"/>
                    <a:pt x="1450" y="389"/>
                  </a:cubicBezTo>
                  <a:cubicBezTo>
                    <a:pt x="1444" y="390"/>
                    <a:pt x="1442" y="387"/>
                    <a:pt x="1440" y="384"/>
                  </a:cubicBezTo>
                  <a:cubicBezTo>
                    <a:pt x="1434" y="385"/>
                    <a:pt x="1432" y="381"/>
                    <a:pt x="1428" y="379"/>
                  </a:cubicBezTo>
                  <a:cubicBezTo>
                    <a:pt x="1425" y="377"/>
                    <a:pt x="1419" y="377"/>
                    <a:pt x="1416" y="375"/>
                  </a:cubicBezTo>
                  <a:cubicBezTo>
                    <a:pt x="1413" y="371"/>
                    <a:pt x="1408" y="372"/>
                    <a:pt x="1404" y="370"/>
                  </a:cubicBezTo>
                  <a:cubicBezTo>
                    <a:pt x="1399" y="365"/>
                    <a:pt x="1390" y="363"/>
                    <a:pt x="1383" y="361"/>
                  </a:cubicBezTo>
                  <a:cubicBezTo>
                    <a:pt x="1381" y="357"/>
                    <a:pt x="1376" y="358"/>
                    <a:pt x="1373" y="356"/>
                  </a:cubicBezTo>
                  <a:cubicBezTo>
                    <a:pt x="1370" y="356"/>
                    <a:pt x="1370" y="353"/>
                    <a:pt x="1368" y="352"/>
                  </a:cubicBezTo>
                  <a:cubicBezTo>
                    <a:pt x="1365" y="352"/>
                    <a:pt x="1364" y="351"/>
                    <a:pt x="1363" y="349"/>
                  </a:cubicBezTo>
                  <a:cubicBezTo>
                    <a:pt x="1356" y="352"/>
                    <a:pt x="1357" y="344"/>
                    <a:pt x="1351" y="347"/>
                  </a:cubicBezTo>
                  <a:cubicBezTo>
                    <a:pt x="1350" y="344"/>
                    <a:pt x="1348" y="344"/>
                    <a:pt x="1346" y="343"/>
                  </a:cubicBezTo>
                  <a:cubicBezTo>
                    <a:pt x="1343" y="344"/>
                    <a:pt x="1343" y="340"/>
                    <a:pt x="1341" y="340"/>
                  </a:cubicBezTo>
                  <a:cubicBezTo>
                    <a:pt x="1337" y="338"/>
                    <a:pt x="1332" y="338"/>
                    <a:pt x="1329" y="335"/>
                  </a:cubicBezTo>
                  <a:cubicBezTo>
                    <a:pt x="1326" y="335"/>
                    <a:pt x="1324" y="335"/>
                    <a:pt x="1324" y="332"/>
                  </a:cubicBezTo>
                  <a:cubicBezTo>
                    <a:pt x="1321" y="332"/>
                    <a:pt x="1318" y="333"/>
                    <a:pt x="1317" y="331"/>
                  </a:cubicBezTo>
                  <a:cubicBezTo>
                    <a:pt x="1302" y="325"/>
                    <a:pt x="1287" y="320"/>
                    <a:pt x="1272" y="314"/>
                  </a:cubicBezTo>
                  <a:cubicBezTo>
                    <a:pt x="1266" y="317"/>
                    <a:pt x="1267" y="309"/>
                    <a:pt x="1261" y="312"/>
                  </a:cubicBezTo>
                  <a:cubicBezTo>
                    <a:pt x="1259" y="307"/>
                    <a:pt x="1251" y="312"/>
                    <a:pt x="1249" y="307"/>
                  </a:cubicBezTo>
                  <a:cubicBezTo>
                    <a:pt x="1238" y="309"/>
                    <a:pt x="1231" y="305"/>
                    <a:pt x="1222" y="303"/>
                  </a:cubicBezTo>
                  <a:cubicBezTo>
                    <a:pt x="1212" y="303"/>
                    <a:pt x="1205" y="300"/>
                    <a:pt x="1196" y="299"/>
                  </a:cubicBezTo>
                  <a:cubicBezTo>
                    <a:pt x="1192" y="298"/>
                    <a:pt x="1188" y="297"/>
                    <a:pt x="1183" y="297"/>
                  </a:cubicBezTo>
                  <a:cubicBezTo>
                    <a:pt x="1181" y="292"/>
                    <a:pt x="1173" y="297"/>
                    <a:pt x="1171" y="293"/>
                  </a:cubicBezTo>
                  <a:cubicBezTo>
                    <a:pt x="1151" y="293"/>
                    <a:pt x="1139" y="292"/>
                    <a:pt x="1116" y="294"/>
                  </a:cubicBezTo>
                  <a:cubicBezTo>
                    <a:pt x="1106" y="295"/>
                    <a:pt x="1097" y="297"/>
                    <a:pt x="1088" y="299"/>
                  </a:cubicBezTo>
                  <a:cubicBezTo>
                    <a:pt x="1072" y="296"/>
                    <a:pt x="1063" y="298"/>
                    <a:pt x="1048" y="297"/>
                  </a:cubicBezTo>
                  <a:cubicBezTo>
                    <a:pt x="1042" y="298"/>
                    <a:pt x="1035" y="300"/>
                    <a:pt x="1032" y="298"/>
                  </a:cubicBezTo>
                  <a:cubicBezTo>
                    <a:pt x="1033" y="302"/>
                    <a:pt x="1028" y="303"/>
                    <a:pt x="1022" y="304"/>
                  </a:cubicBezTo>
                  <a:cubicBezTo>
                    <a:pt x="1014" y="304"/>
                    <a:pt x="1004" y="304"/>
                    <a:pt x="994" y="307"/>
                  </a:cubicBezTo>
                  <a:cubicBezTo>
                    <a:pt x="989" y="308"/>
                    <a:pt x="987" y="304"/>
                    <a:pt x="981" y="307"/>
                  </a:cubicBezTo>
                  <a:cubicBezTo>
                    <a:pt x="976" y="309"/>
                    <a:pt x="966" y="307"/>
                    <a:pt x="966" y="312"/>
                  </a:cubicBezTo>
                  <a:cubicBezTo>
                    <a:pt x="991" y="310"/>
                    <a:pt x="1014" y="310"/>
                    <a:pt x="1038" y="308"/>
                  </a:cubicBezTo>
                  <a:cubicBezTo>
                    <a:pt x="1041" y="311"/>
                    <a:pt x="1046" y="310"/>
                    <a:pt x="1050" y="310"/>
                  </a:cubicBezTo>
                  <a:cubicBezTo>
                    <a:pt x="1053" y="312"/>
                    <a:pt x="1058" y="311"/>
                    <a:pt x="1061" y="312"/>
                  </a:cubicBezTo>
                  <a:cubicBezTo>
                    <a:pt x="1072" y="309"/>
                    <a:pt x="1076" y="316"/>
                    <a:pt x="1088" y="312"/>
                  </a:cubicBezTo>
                  <a:cubicBezTo>
                    <a:pt x="1093" y="319"/>
                    <a:pt x="1106" y="315"/>
                    <a:pt x="1112" y="321"/>
                  </a:cubicBezTo>
                  <a:cubicBezTo>
                    <a:pt x="1122" y="320"/>
                    <a:pt x="1127" y="328"/>
                    <a:pt x="1137" y="328"/>
                  </a:cubicBezTo>
                  <a:cubicBezTo>
                    <a:pt x="1141" y="329"/>
                    <a:pt x="1144" y="333"/>
                    <a:pt x="1149" y="332"/>
                  </a:cubicBezTo>
                  <a:cubicBezTo>
                    <a:pt x="1152" y="335"/>
                    <a:pt x="1156" y="337"/>
                    <a:pt x="1159" y="339"/>
                  </a:cubicBezTo>
                  <a:cubicBezTo>
                    <a:pt x="1166" y="337"/>
                    <a:pt x="1165" y="345"/>
                    <a:pt x="1173" y="341"/>
                  </a:cubicBezTo>
                  <a:cubicBezTo>
                    <a:pt x="1176" y="344"/>
                    <a:pt x="1179" y="347"/>
                    <a:pt x="1183" y="348"/>
                  </a:cubicBezTo>
                  <a:cubicBezTo>
                    <a:pt x="1185" y="353"/>
                    <a:pt x="1193" y="348"/>
                    <a:pt x="1193" y="355"/>
                  </a:cubicBezTo>
                  <a:cubicBezTo>
                    <a:pt x="1198" y="356"/>
                    <a:pt x="1201" y="358"/>
                    <a:pt x="1205" y="360"/>
                  </a:cubicBezTo>
                  <a:cubicBezTo>
                    <a:pt x="1210" y="359"/>
                    <a:pt x="1210" y="366"/>
                    <a:pt x="1217" y="364"/>
                  </a:cubicBezTo>
                  <a:cubicBezTo>
                    <a:pt x="1218" y="367"/>
                    <a:pt x="1218" y="369"/>
                    <a:pt x="1222" y="368"/>
                  </a:cubicBezTo>
                  <a:cubicBezTo>
                    <a:pt x="1225" y="367"/>
                    <a:pt x="1225" y="371"/>
                    <a:pt x="1227" y="371"/>
                  </a:cubicBezTo>
                  <a:cubicBezTo>
                    <a:pt x="1241" y="380"/>
                    <a:pt x="1259" y="384"/>
                    <a:pt x="1271" y="396"/>
                  </a:cubicBezTo>
                  <a:cubicBezTo>
                    <a:pt x="1282" y="395"/>
                    <a:pt x="1287" y="403"/>
                    <a:pt x="1297" y="403"/>
                  </a:cubicBezTo>
                  <a:cubicBezTo>
                    <a:pt x="1301" y="410"/>
                    <a:pt x="1310" y="410"/>
                    <a:pt x="1315" y="415"/>
                  </a:cubicBezTo>
                  <a:cubicBezTo>
                    <a:pt x="1320" y="414"/>
                    <a:pt x="1322" y="417"/>
                    <a:pt x="1324" y="420"/>
                  </a:cubicBezTo>
                  <a:cubicBezTo>
                    <a:pt x="1331" y="417"/>
                    <a:pt x="1332" y="422"/>
                    <a:pt x="1336" y="422"/>
                  </a:cubicBezTo>
                  <a:cubicBezTo>
                    <a:pt x="1340" y="423"/>
                    <a:pt x="1339" y="430"/>
                    <a:pt x="1346" y="427"/>
                  </a:cubicBezTo>
                  <a:cubicBezTo>
                    <a:pt x="1349" y="429"/>
                    <a:pt x="1353" y="430"/>
                    <a:pt x="1355" y="432"/>
                  </a:cubicBezTo>
                  <a:cubicBezTo>
                    <a:pt x="1361" y="437"/>
                    <a:pt x="1370" y="437"/>
                    <a:pt x="1375" y="442"/>
                  </a:cubicBezTo>
                  <a:cubicBezTo>
                    <a:pt x="1384" y="442"/>
                    <a:pt x="1388" y="448"/>
                    <a:pt x="1396" y="449"/>
                  </a:cubicBezTo>
                  <a:cubicBezTo>
                    <a:pt x="1401" y="455"/>
                    <a:pt x="1410" y="455"/>
                    <a:pt x="1416" y="459"/>
                  </a:cubicBezTo>
                  <a:cubicBezTo>
                    <a:pt x="1421" y="458"/>
                    <a:pt x="1423" y="461"/>
                    <a:pt x="1427" y="461"/>
                  </a:cubicBezTo>
                  <a:cubicBezTo>
                    <a:pt x="1427" y="467"/>
                    <a:pt x="1436" y="462"/>
                    <a:pt x="1437" y="466"/>
                  </a:cubicBezTo>
                  <a:cubicBezTo>
                    <a:pt x="1446" y="467"/>
                    <a:pt x="1454" y="469"/>
                    <a:pt x="1460" y="473"/>
                  </a:cubicBezTo>
                  <a:cubicBezTo>
                    <a:pt x="1468" y="470"/>
                    <a:pt x="1470" y="475"/>
                    <a:pt x="1478" y="472"/>
                  </a:cubicBezTo>
                  <a:cubicBezTo>
                    <a:pt x="1480" y="478"/>
                    <a:pt x="1489" y="472"/>
                    <a:pt x="1492" y="476"/>
                  </a:cubicBezTo>
                  <a:cubicBezTo>
                    <a:pt x="1499" y="475"/>
                    <a:pt x="1504" y="475"/>
                    <a:pt x="1508" y="478"/>
                  </a:cubicBezTo>
                  <a:cubicBezTo>
                    <a:pt x="1513" y="478"/>
                    <a:pt x="1520" y="477"/>
                    <a:pt x="1524" y="479"/>
                  </a:cubicBezTo>
                  <a:cubicBezTo>
                    <a:pt x="1515" y="479"/>
                    <a:pt x="1517" y="486"/>
                    <a:pt x="1512" y="488"/>
                  </a:cubicBezTo>
                  <a:cubicBezTo>
                    <a:pt x="1507" y="491"/>
                    <a:pt x="1504" y="496"/>
                    <a:pt x="1498" y="497"/>
                  </a:cubicBezTo>
                  <a:cubicBezTo>
                    <a:pt x="1487" y="499"/>
                    <a:pt x="1478" y="497"/>
                    <a:pt x="1467" y="498"/>
                  </a:cubicBezTo>
                  <a:cubicBezTo>
                    <a:pt x="1463" y="494"/>
                    <a:pt x="1454" y="496"/>
                    <a:pt x="1448" y="493"/>
                  </a:cubicBezTo>
                  <a:cubicBezTo>
                    <a:pt x="1444" y="489"/>
                    <a:pt x="1435" y="491"/>
                    <a:pt x="1428" y="490"/>
                  </a:cubicBezTo>
                  <a:cubicBezTo>
                    <a:pt x="1424" y="486"/>
                    <a:pt x="1417" y="487"/>
                    <a:pt x="1411" y="484"/>
                  </a:cubicBezTo>
                  <a:cubicBezTo>
                    <a:pt x="1407" y="481"/>
                    <a:pt x="1397" y="485"/>
                    <a:pt x="1395" y="478"/>
                  </a:cubicBezTo>
                  <a:cubicBezTo>
                    <a:pt x="1388" y="478"/>
                    <a:pt x="1382" y="477"/>
                    <a:pt x="1378" y="472"/>
                  </a:cubicBezTo>
                  <a:cubicBezTo>
                    <a:pt x="1374" y="473"/>
                    <a:pt x="1374" y="467"/>
                    <a:pt x="1369" y="470"/>
                  </a:cubicBezTo>
                  <a:cubicBezTo>
                    <a:pt x="1366" y="468"/>
                    <a:pt x="1364" y="466"/>
                    <a:pt x="1361" y="464"/>
                  </a:cubicBezTo>
                  <a:cubicBezTo>
                    <a:pt x="1339" y="456"/>
                    <a:pt x="1321" y="441"/>
                    <a:pt x="1296" y="436"/>
                  </a:cubicBezTo>
                  <a:cubicBezTo>
                    <a:pt x="1292" y="429"/>
                    <a:pt x="1283" y="428"/>
                    <a:pt x="1278" y="422"/>
                  </a:cubicBezTo>
                  <a:cubicBezTo>
                    <a:pt x="1271" y="419"/>
                    <a:pt x="1263" y="417"/>
                    <a:pt x="1257" y="412"/>
                  </a:cubicBezTo>
                  <a:cubicBezTo>
                    <a:pt x="1250" y="408"/>
                    <a:pt x="1244" y="403"/>
                    <a:pt x="1237" y="400"/>
                  </a:cubicBezTo>
                  <a:cubicBezTo>
                    <a:pt x="1231" y="396"/>
                    <a:pt x="1221" y="395"/>
                    <a:pt x="1217" y="389"/>
                  </a:cubicBezTo>
                  <a:cubicBezTo>
                    <a:pt x="1212" y="389"/>
                    <a:pt x="1212" y="383"/>
                    <a:pt x="1207" y="384"/>
                  </a:cubicBezTo>
                  <a:cubicBezTo>
                    <a:pt x="1204" y="384"/>
                    <a:pt x="1205" y="380"/>
                    <a:pt x="1202" y="380"/>
                  </a:cubicBezTo>
                  <a:cubicBezTo>
                    <a:pt x="1200" y="380"/>
                    <a:pt x="1198" y="378"/>
                    <a:pt x="1197" y="377"/>
                  </a:cubicBezTo>
                  <a:cubicBezTo>
                    <a:pt x="1195" y="376"/>
                    <a:pt x="1193" y="377"/>
                    <a:pt x="1192" y="375"/>
                  </a:cubicBezTo>
                  <a:cubicBezTo>
                    <a:pt x="1192" y="372"/>
                    <a:pt x="1188" y="374"/>
                    <a:pt x="1187" y="372"/>
                  </a:cubicBezTo>
                  <a:cubicBezTo>
                    <a:pt x="1183" y="371"/>
                    <a:pt x="1179" y="369"/>
                    <a:pt x="1177" y="365"/>
                  </a:cubicBezTo>
                  <a:cubicBezTo>
                    <a:pt x="1166" y="368"/>
                    <a:pt x="1165" y="355"/>
                    <a:pt x="1154" y="358"/>
                  </a:cubicBezTo>
                  <a:cubicBezTo>
                    <a:pt x="1149" y="350"/>
                    <a:pt x="1137" y="353"/>
                    <a:pt x="1133" y="344"/>
                  </a:cubicBezTo>
                  <a:cubicBezTo>
                    <a:pt x="1128" y="345"/>
                    <a:pt x="1123" y="346"/>
                    <a:pt x="1122" y="341"/>
                  </a:cubicBezTo>
                  <a:cubicBezTo>
                    <a:pt x="1116" y="342"/>
                    <a:pt x="1114" y="339"/>
                    <a:pt x="1110" y="337"/>
                  </a:cubicBezTo>
                  <a:cubicBezTo>
                    <a:pt x="1100" y="338"/>
                    <a:pt x="1096" y="330"/>
                    <a:pt x="1087" y="330"/>
                  </a:cubicBezTo>
                  <a:cubicBezTo>
                    <a:pt x="1080" y="326"/>
                    <a:pt x="1072" y="324"/>
                    <a:pt x="1063" y="323"/>
                  </a:cubicBezTo>
                  <a:cubicBezTo>
                    <a:pt x="1060" y="320"/>
                    <a:pt x="1054" y="322"/>
                    <a:pt x="1050" y="321"/>
                  </a:cubicBezTo>
                  <a:cubicBezTo>
                    <a:pt x="1048" y="317"/>
                    <a:pt x="1039" y="322"/>
                    <a:pt x="1038" y="317"/>
                  </a:cubicBezTo>
                  <a:cubicBezTo>
                    <a:pt x="1027" y="317"/>
                    <a:pt x="1027" y="319"/>
                    <a:pt x="1018" y="318"/>
                  </a:cubicBezTo>
                  <a:cubicBezTo>
                    <a:pt x="1016" y="315"/>
                    <a:pt x="1013" y="315"/>
                    <a:pt x="1009" y="315"/>
                  </a:cubicBezTo>
                  <a:cubicBezTo>
                    <a:pt x="1005" y="317"/>
                    <a:pt x="999" y="311"/>
                    <a:pt x="998" y="317"/>
                  </a:cubicBezTo>
                  <a:cubicBezTo>
                    <a:pt x="1010" y="318"/>
                    <a:pt x="1020" y="322"/>
                    <a:pt x="1032" y="322"/>
                  </a:cubicBezTo>
                  <a:cubicBezTo>
                    <a:pt x="1041" y="319"/>
                    <a:pt x="1041" y="328"/>
                    <a:pt x="1050" y="323"/>
                  </a:cubicBezTo>
                  <a:cubicBezTo>
                    <a:pt x="1054" y="328"/>
                    <a:pt x="1060" y="329"/>
                    <a:pt x="1067" y="329"/>
                  </a:cubicBezTo>
                  <a:cubicBezTo>
                    <a:pt x="1073" y="330"/>
                    <a:pt x="1076" y="334"/>
                    <a:pt x="1081" y="335"/>
                  </a:cubicBezTo>
                  <a:cubicBezTo>
                    <a:pt x="1086" y="338"/>
                    <a:pt x="1093" y="337"/>
                    <a:pt x="1095" y="342"/>
                  </a:cubicBezTo>
                  <a:cubicBezTo>
                    <a:pt x="1107" y="344"/>
                    <a:pt x="1118" y="347"/>
                    <a:pt x="1126" y="354"/>
                  </a:cubicBezTo>
                  <a:cubicBezTo>
                    <a:pt x="1137" y="357"/>
                    <a:pt x="1146" y="361"/>
                    <a:pt x="1155" y="366"/>
                  </a:cubicBezTo>
                  <a:cubicBezTo>
                    <a:pt x="1158" y="367"/>
                    <a:pt x="1160" y="368"/>
                    <a:pt x="1161" y="372"/>
                  </a:cubicBezTo>
                  <a:cubicBezTo>
                    <a:pt x="1164" y="371"/>
                    <a:pt x="1168" y="371"/>
                    <a:pt x="1170" y="373"/>
                  </a:cubicBezTo>
                  <a:cubicBezTo>
                    <a:pt x="1176" y="373"/>
                    <a:pt x="1177" y="381"/>
                    <a:pt x="1185" y="381"/>
                  </a:cubicBezTo>
                  <a:cubicBezTo>
                    <a:pt x="1192" y="388"/>
                    <a:pt x="1204" y="389"/>
                    <a:pt x="1212" y="396"/>
                  </a:cubicBezTo>
                  <a:cubicBezTo>
                    <a:pt x="1219" y="404"/>
                    <a:pt x="1232" y="404"/>
                    <a:pt x="1239" y="413"/>
                  </a:cubicBezTo>
                  <a:cubicBezTo>
                    <a:pt x="1249" y="417"/>
                    <a:pt x="1258" y="422"/>
                    <a:pt x="1266" y="428"/>
                  </a:cubicBezTo>
                  <a:cubicBezTo>
                    <a:pt x="1277" y="432"/>
                    <a:pt x="1287" y="436"/>
                    <a:pt x="1295" y="443"/>
                  </a:cubicBezTo>
                  <a:cubicBezTo>
                    <a:pt x="1299" y="443"/>
                    <a:pt x="1300" y="446"/>
                    <a:pt x="1303" y="446"/>
                  </a:cubicBezTo>
                  <a:cubicBezTo>
                    <a:pt x="1303" y="450"/>
                    <a:pt x="1309" y="446"/>
                    <a:pt x="1310" y="449"/>
                  </a:cubicBezTo>
                  <a:cubicBezTo>
                    <a:pt x="1313" y="453"/>
                    <a:pt x="1318" y="455"/>
                    <a:pt x="1324" y="456"/>
                  </a:cubicBezTo>
                  <a:cubicBezTo>
                    <a:pt x="1327" y="460"/>
                    <a:pt x="1332" y="462"/>
                    <a:pt x="1339" y="462"/>
                  </a:cubicBezTo>
                  <a:cubicBezTo>
                    <a:pt x="1342" y="467"/>
                    <a:pt x="1348" y="469"/>
                    <a:pt x="1353" y="470"/>
                  </a:cubicBezTo>
                  <a:cubicBezTo>
                    <a:pt x="1355" y="473"/>
                    <a:pt x="1359" y="472"/>
                    <a:pt x="1361" y="473"/>
                  </a:cubicBezTo>
                  <a:cubicBezTo>
                    <a:pt x="1362" y="476"/>
                    <a:pt x="1364" y="477"/>
                    <a:pt x="1368" y="477"/>
                  </a:cubicBezTo>
                  <a:cubicBezTo>
                    <a:pt x="1372" y="480"/>
                    <a:pt x="1374" y="485"/>
                    <a:pt x="1382" y="483"/>
                  </a:cubicBezTo>
                  <a:cubicBezTo>
                    <a:pt x="1386" y="486"/>
                    <a:pt x="1391" y="488"/>
                    <a:pt x="1397" y="489"/>
                  </a:cubicBezTo>
                  <a:cubicBezTo>
                    <a:pt x="1400" y="494"/>
                    <a:pt x="1409" y="491"/>
                    <a:pt x="1413" y="495"/>
                  </a:cubicBezTo>
                  <a:cubicBezTo>
                    <a:pt x="1427" y="495"/>
                    <a:pt x="1435" y="501"/>
                    <a:pt x="1448" y="502"/>
                  </a:cubicBezTo>
                  <a:cubicBezTo>
                    <a:pt x="1451" y="506"/>
                    <a:pt x="1458" y="505"/>
                    <a:pt x="1464" y="506"/>
                  </a:cubicBezTo>
                  <a:cubicBezTo>
                    <a:pt x="1467" y="511"/>
                    <a:pt x="1478" y="505"/>
                    <a:pt x="1482" y="509"/>
                  </a:cubicBezTo>
                  <a:cubicBezTo>
                    <a:pt x="1482" y="512"/>
                    <a:pt x="1474" y="511"/>
                    <a:pt x="1475" y="515"/>
                  </a:cubicBezTo>
                  <a:cubicBezTo>
                    <a:pt x="1470" y="514"/>
                    <a:pt x="1468" y="523"/>
                    <a:pt x="1466" y="516"/>
                  </a:cubicBezTo>
                  <a:cubicBezTo>
                    <a:pt x="1463" y="516"/>
                    <a:pt x="1460" y="514"/>
                    <a:pt x="1457" y="514"/>
                  </a:cubicBezTo>
                  <a:cubicBezTo>
                    <a:pt x="1452" y="514"/>
                    <a:pt x="1455" y="520"/>
                    <a:pt x="1449" y="520"/>
                  </a:cubicBezTo>
                  <a:cubicBezTo>
                    <a:pt x="1446" y="515"/>
                    <a:pt x="1439" y="518"/>
                    <a:pt x="1435" y="515"/>
                  </a:cubicBezTo>
                  <a:cubicBezTo>
                    <a:pt x="1429" y="515"/>
                    <a:pt x="1425" y="512"/>
                    <a:pt x="1419" y="512"/>
                  </a:cubicBezTo>
                  <a:cubicBezTo>
                    <a:pt x="1411" y="505"/>
                    <a:pt x="1399" y="505"/>
                    <a:pt x="1392" y="499"/>
                  </a:cubicBezTo>
                  <a:cubicBezTo>
                    <a:pt x="1385" y="501"/>
                    <a:pt x="1382" y="497"/>
                    <a:pt x="1378" y="495"/>
                  </a:cubicBezTo>
                  <a:cubicBezTo>
                    <a:pt x="1375" y="494"/>
                    <a:pt x="1373" y="492"/>
                    <a:pt x="1369" y="494"/>
                  </a:cubicBezTo>
                  <a:cubicBezTo>
                    <a:pt x="1369" y="490"/>
                    <a:pt x="1365" y="490"/>
                    <a:pt x="1363" y="488"/>
                  </a:cubicBezTo>
                  <a:cubicBezTo>
                    <a:pt x="1353" y="485"/>
                    <a:pt x="1344" y="481"/>
                    <a:pt x="1335" y="476"/>
                  </a:cubicBezTo>
                  <a:cubicBezTo>
                    <a:pt x="1332" y="471"/>
                    <a:pt x="1324" y="475"/>
                    <a:pt x="1322" y="469"/>
                  </a:cubicBezTo>
                  <a:cubicBezTo>
                    <a:pt x="1317" y="467"/>
                    <a:pt x="1313" y="465"/>
                    <a:pt x="1308" y="463"/>
                  </a:cubicBezTo>
                  <a:cubicBezTo>
                    <a:pt x="1307" y="460"/>
                    <a:pt x="1303" y="461"/>
                    <a:pt x="1301" y="460"/>
                  </a:cubicBezTo>
                  <a:cubicBezTo>
                    <a:pt x="1299" y="457"/>
                    <a:pt x="1297" y="456"/>
                    <a:pt x="1293" y="457"/>
                  </a:cubicBezTo>
                  <a:cubicBezTo>
                    <a:pt x="1292" y="449"/>
                    <a:pt x="1285" y="451"/>
                    <a:pt x="1281" y="448"/>
                  </a:cubicBezTo>
                  <a:cubicBezTo>
                    <a:pt x="1274" y="440"/>
                    <a:pt x="1264" y="438"/>
                    <a:pt x="1256" y="432"/>
                  </a:cubicBezTo>
                  <a:cubicBezTo>
                    <a:pt x="1247" y="427"/>
                    <a:pt x="1236" y="426"/>
                    <a:pt x="1230" y="415"/>
                  </a:cubicBezTo>
                  <a:cubicBezTo>
                    <a:pt x="1228" y="415"/>
                    <a:pt x="1226" y="415"/>
                    <a:pt x="1224" y="414"/>
                  </a:cubicBezTo>
                  <a:cubicBezTo>
                    <a:pt x="1220" y="414"/>
                    <a:pt x="1221" y="409"/>
                    <a:pt x="1216" y="411"/>
                  </a:cubicBezTo>
                  <a:cubicBezTo>
                    <a:pt x="1212" y="408"/>
                    <a:pt x="1207" y="406"/>
                    <a:pt x="1202" y="404"/>
                  </a:cubicBezTo>
                  <a:cubicBezTo>
                    <a:pt x="1201" y="398"/>
                    <a:pt x="1192" y="402"/>
                    <a:pt x="1192" y="395"/>
                  </a:cubicBezTo>
                  <a:cubicBezTo>
                    <a:pt x="1185" y="396"/>
                    <a:pt x="1180" y="393"/>
                    <a:pt x="1177" y="389"/>
                  </a:cubicBezTo>
                  <a:cubicBezTo>
                    <a:pt x="1174" y="386"/>
                    <a:pt x="1166" y="388"/>
                    <a:pt x="1165" y="382"/>
                  </a:cubicBezTo>
                  <a:cubicBezTo>
                    <a:pt x="1161" y="383"/>
                    <a:pt x="1159" y="382"/>
                    <a:pt x="1158" y="379"/>
                  </a:cubicBezTo>
                  <a:cubicBezTo>
                    <a:pt x="1155" y="379"/>
                    <a:pt x="1152" y="378"/>
                    <a:pt x="1150" y="376"/>
                  </a:cubicBezTo>
                  <a:cubicBezTo>
                    <a:pt x="1140" y="373"/>
                    <a:pt x="1132" y="366"/>
                    <a:pt x="1122" y="364"/>
                  </a:cubicBezTo>
                  <a:cubicBezTo>
                    <a:pt x="1104" y="354"/>
                    <a:pt x="1085" y="347"/>
                    <a:pt x="1064" y="341"/>
                  </a:cubicBezTo>
                  <a:cubicBezTo>
                    <a:pt x="1059" y="339"/>
                    <a:pt x="1055" y="338"/>
                    <a:pt x="1050" y="337"/>
                  </a:cubicBezTo>
                  <a:cubicBezTo>
                    <a:pt x="1046" y="334"/>
                    <a:pt x="1038" y="336"/>
                    <a:pt x="1034" y="333"/>
                  </a:cubicBezTo>
                  <a:cubicBezTo>
                    <a:pt x="1029" y="331"/>
                    <a:pt x="1023" y="331"/>
                    <a:pt x="1018" y="329"/>
                  </a:cubicBezTo>
                  <a:cubicBezTo>
                    <a:pt x="1015" y="329"/>
                    <a:pt x="1013" y="327"/>
                    <a:pt x="1009" y="329"/>
                  </a:cubicBezTo>
                  <a:cubicBezTo>
                    <a:pt x="1006" y="329"/>
                    <a:pt x="1003" y="326"/>
                    <a:pt x="1002" y="330"/>
                  </a:cubicBezTo>
                  <a:cubicBezTo>
                    <a:pt x="1015" y="328"/>
                    <a:pt x="1021" y="337"/>
                    <a:pt x="1034" y="335"/>
                  </a:cubicBezTo>
                  <a:cubicBezTo>
                    <a:pt x="1041" y="342"/>
                    <a:pt x="1054" y="341"/>
                    <a:pt x="1063" y="345"/>
                  </a:cubicBezTo>
                  <a:cubicBezTo>
                    <a:pt x="1072" y="350"/>
                    <a:pt x="1083" y="351"/>
                    <a:pt x="1091" y="356"/>
                  </a:cubicBezTo>
                  <a:cubicBezTo>
                    <a:pt x="1100" y="361"/>
                    <a:pt x="1110" y="365"/>
                    <a:pt x="1120" y="368"/>
                  </a:cubicBezTo>
                  <a:cubicBezTo>
                    <a:pt x="1123" y="373"/>
                    <a:pt x="1128" y="373"/>
                    <a:pt x="1131" y="377"/>
                  </a:cubicBezTo>
                  <a:cubicBezTo>
                    <a:pt x="1134" y="378"/>
                    <a:pt x="1135" y="380"/>
                    <a:pt x="1140" y="378"/>
                  </a:cubicBezTo>
                  <a:cubicBezTo>
                    <a:pt x="1140" y="382"/>
                    <a:pt x="1143" y="382"/>
                    <a:pt x="1145" y="384"/>
                  </a:cubicBezTo>
                  <a:cubicBezTo>
                    <a:pt x="1152" y="383"/>
                    <a:pt x="1152" y="392"/>
                    <a:pt x="1160" y="390"/>
                  </a:cubicBezTo>
                  <a:cubicBezTo>
                    <a:pt x="1163" y="394"/>
                    <a:pt x="1168" y="396"/>
                    <a:pt x="1174" y="396"/>
                  </a:cubicBezTo>
                  <a:cubicBezTo>
                    <a:pt x="1181" y="404"/>
                    <a:pt x="1191" y="406"/>
                    <a:pt x="1199" y="412"/>
                  </a:cubicBezTo>
                  <a:cubicBezTo>
                    <a:pt x="1206" y="411"/>
                    <a:pt x="1207" y="418"/>
                    <a:pt x="1213" y="418"/>
                  </a:cubicBezTo>
                  <a:cubicBezTo>
                    <a:pt x="1217" y="421"/>
                    <a:pt x="1222" y="423"/>
                    <a:pt x="1228" y="424"/>
                  </a:cubicBezTo>
                  <a:cubicBezTo>
                    <a:pt x="1228" y="427"/>
                    <a:pt x="1229" y="429"/>
                    <a:pt x="1233" y="428"/>
                  </a:cubicBezTo>
                  <a:cubicBezTo>
                    <a:pt x="1234" y="430"/>
                    <a:pt x="1234" y="433"/>
                    <a:pt x="1238" y="431"/>
                  </a:cubicBezTo>
                  <a:cubicBezTo>
                    <a:pt x="1240" y="436"/>
                    <a:pt x="1246" y="436"/>
                    <a:pt x="1248" y="440"/>
                  </a:cubicBezTo>
                  <a:cubicBezTo>
                    <a:pt x="1255" y="439"/>
                    <a:pt x="1257" y="444"/>
                    <a:pt x="1261" y="447"/>
                  </a:cubicBezTo>
                  <a:cubicBezTo>
                    <a:pt x="1266" y="447"/>
                    <a:pt x="1272" y="447"/>
                    <a:pt x="1273" y="454"/>
                  </a:cubicBezTo>
                  <a:cubicBezTo>
                    <a:pt x="1277" y="456"/>
                    <a:pt x="1283" y="454"/>
                    <a:pt x="1283" y="461"/>
                  </a:cubicBezTo>
                  <a:cubicBezTo>
                    <a:pt x="1289" y="460"/>
                    <a:pt x="1292" y="464"/>
                    <a:pt x="1295" y="467"/>
                  </a:cubicBezTo>
                  <a:cubicBezTo>
                    <a:pt x="1304" y="470"/>
                    <a:pt x="1313" y="475"/>
                    <a:pt x="1320" y="481"/>
                  </a:cubicBezTo>
                  <a:cubicBezTo>
                    <a:pt x="1325" y="481"/>
                    <a:pt x="1330" y="481"/>
                    <a:pt x="1332" y="485"/>
                  </a:cubicBezTo>
                  <a:cubicBezTo>
                    <a:pt x="1335" y="488"/>
                    <a:pt x="1343" y="485"/>
                    <a:pt x="1344" y="492"/>
                  </a:cubicBezTo>
                  <a:cubicBezTo>
                    <a:pt x="1350" y="491"/>
                    <a:pt x="1352" y="496"/>
                    <a:pt x="1358" y="496"/>
                  </a:cubicBezTo>
                  <a:cubicBezTo>
                    <a:pt x="1360" y="502"/>
                    <a:pt x="1368" y="498"/>
                    <a:pt x="1370" y="503"/>
                  </a:cubicBezTo>
                  <a:cubicBezTo>
                    <a:pt x="1375" y="504"/>
                    <a:pt x="1378" y="508"/>
                    <a:pt x="1384" y="507"/>
                  </a:cubicBezTo>
                  <a:cubicBezTo>
                    <a:pt x="1386" y="513"/>
                    <a:pt x="1396" y="507"/>
                    <a:pt x="1397" y="513"/>
                  </a:cubicBezTo>
                  <a:cubicBezTo>
                    <a:pt x="1402" y="513"/>
                    <a:pt x="1407" y="515"/>
                    <a:pt x="1411" y="518"/>
                  </a:cubicBezTo>
                  <a:cubicBezTo>
                    <a:pt x="1413" y="517"/>
                    <a:pt x="1416" y="517"/>
                    <a:pt x="1416" y="521"/>
                  </a:cubicBezTo>
                  <a:cubicBezTo>
                    <a:pt x="1419" y="520"/>
                    <a:pt x="1422" y="522"/>
                    <a:pt x="1423" y="524"/>
                  </a:cubicBezTo>
                  <a:cubicBezTo>
                    <a:pt x="1429" y="523"/>
                    <a:pt x="1433" y="524"/>
                    <a:pt x="1437" y="526"/>
                  </a:cubicBezTo>
                  <a:cubicBezTo>
                    <a:pt x="1440" y="526"/>
                    <a:pt x="1442" y="526"/>
                    <a:pt x="1443" y="527"/>
                  </a:cubicBezTo>
                  <a:cubicBezTo>
                    <a:pt x="1444" y="530"/>
                    <a:pt x="1447" y="530"/>
                    <a:pt x="1444" y="531"/>
                  </a:cubicBezTo>
                  <a:cubicBezTo>
                    <a:pt x="1438" y="538"/>
                    <a:pt x="1427" y="532"/>
                    <a:pt x="1416" y="536"/>
                  </a:cubicBezTo>
                  <a:cubicBezTo>
                    <a:pt x="1403" y="529"/>
                    <a:pt x="1384" y="531"/>
                    <a:pt x="1372" y="522"/>
                  </a:cubicBezTo>
                  <a:cubicBezTo>
                    <a:pt x="1366" y="524"/>
                    <a:pt x="1364" y="520"/>
                    <a:pt x="1362" y="517"/>
                  </a:cubicBezTo>
                  <a:cubicBezTo>
                    <a:pt x="1356" y="518"/>
                    <a:pt x="1354" y="515"/>
                    <a:pt x="1350" y="513"/>
                  </a:cubicBezTo>
                  <a:cubicBezTo>
                    <a:pt x="1345" y="514"/>
                    <a:pt x="1343" y="511"/>
                    <a:pt x="1340" y="508"/>
                  </a:cubicBezTo>
                  <a:cubicBezTo>
                    <a:pt x="1335" y="509"/>
                    <a:pt x="1332" y="505"/>
                    <a:pt x="1328" y="504"/>
                  </a:cubicBezTo>
                  <a:cubicBezTo>
                    <a:pt x="1320" y="503"/>
                    <a:pt x="1313" y="499"/>
                    <a:pt x="1307" y="494"/>
                  </a:cubicBezTo>
                  <a:cubicBezTo>
                    <a:pt x="1299" y="492"/>
                    <a:pt x="1292" y="488"/>
                    <a:pt x="1285" y="485"/>
                  </a:cubicBezTo>
                  <a:cubicBezTo>
                    <a:pt x="1281" y="485"/>
                    <a:pt x="1280" y="480"/>
                    <a:pt x="1275" y="480"/>
                  </a:cubicBezTo>
                  <a:cubicBezTo>
                    <a:pt x="1274" y="475"/>
                    <a:pt x="1268" y="476"/>
                    <a:pt x="1265" y="473"/>
                  </a:cubicBezTo>
                  <a:cubicBezTo>
                    <a:pt x="1262" y="471"/>
                    <a:pt x="1257" y="472"/>
                    <a:pt x="1256" y="468"/>
                  </a:cubicBezTo>
                  <a:cubicBezTo>
                    <a:pt x="1252" y="465"/>
                    <a:pt x="1247" y="466"/>
                    <a:pt x="1244" y="463"/>
                  </a:cubicBezTo>
                  <a:cubicBezTo>
                    <a:pt x="1239" y="461"/>
                    <a:pt x="1237" y="454"/>
                    <a:pt x="1231" y="455"/>
                  </a:cubicBezTo>
                  <a:cubicBezTo>
                    <a:pt x="1229" y="449"/>
                    <a:pt x="1223" y="448"/>
                    <a:pt x="1220" y="443"/>
                  </a:cubicBezTo>
                  <a:cubicBezTo>
                    <a:pt x="1215" y="439"/>
                    <a:pt x="1205" y="442"/>
                    <a:pt x="1203" y="433"/>
                  </a:cubicBezTo>
                  <a:cubicBezTo>
                    <a:pt x="1195" y="433"/>
                    <a:pt x="1192" y="425"/>
                    <a:pt x="1184" y="426"/>
                  </a:cubicBezTo>
                  <a:cubicBezTo>
                    <a:pt x="1184" y="419"/>
                    <a:pt x="1178" y="422"/>
                    <a:pt x="1176" y="420"/>
                  </a:cubicBezTo>
                  <a:cubicBezTo>
                    <a:pt x="1174" y="417"/>
                    <a:pt x="1172" y="414"/>
                    <a:pt x="1166" y="415"/>
                  </a:cubicBezTo>
                  <a:cubicBezTo>
                    <a:pt x="1165" y="412"/>
                    <a:pt x="1162" y="411"/>
                    <a:pt x="1159" y="410"/>
                  </a:cubicBezTo>
                  <a:cubicBezTo>
                    <a:pt x="1159" y="403"/>
                    <a:pt x="1151" y="408"/>
                    <a:pt x="1151" y="403"/>
                  </a:cubicBezTo>
                  <a:cubicBezTo>
                    <a:pt x="1147" y="402"/>
                    <a:pt x="1145" y="400"/>
                    <a:pt x="1143" y="397"/>
                  </a:cubicBezTo>
                  <a:cubicBezTo>
                    <a:pt x="1141" y="395"/>
                    <a:pt x="1137" y="394"/>
                    <a:pt x="1133" y="392"/>
                  </a:cubicBezTo>
                  <a:cubicBezTo>
                    <a:pt x="1128" y="388"/>
                    <a:pt x="1122" y="386"/>
                    <a:pt x="1116" y="382"/>
                  </a:cubicBezTo>
                  <a:cubicBezTo>
                    <a:pt x="1102" y="378"/>
                    <a:pt x="1092" y="369"/>
                    <a:pt x="1077" y="365"/>
                  </a:cubicBezTo>
                  <a:cubicBezTo>
                    <a:pt x="1072" y="361"/>
                    <a:pt x="1067" y="356"/>
                    <a:pt x="1058" y="357"/>
                  </a:cubicBezTo>
                  <a:cubicBezTo>
                    <a:pt x="1053" y="353"/>
                    <a:pt x="1047" y="350"/>
                    <a:pt x="1039" y="350"/>
                  </a:cubicBezTo>
                  <a:cubicBezTo>
                    <a:pt x="1038" y="346"/>
                    <a:pt x="1035" y="345"/>
                    <a:pt x="1030" y="347"/>
                  </a:cubicBezTo>
                  <a:cubicBezTo>
                    <a:pt x="1027" y="345"/>
                    <a:pt x="1023" y="344"/>
                    <a:pt x="1020" y="342"/>
                  </a:cubicBezTo>
                  <a:cubicBezTo>
                    <a:pt x="1013" y="340"/>
                    <a:pt x="1003" y="342"/>
                    <a:pt x="997" y="337"/>
                  </a:cubicBezTo>
                  <a:cubicBezTo>
                    <a:pt x="991" y="334"/>
                    <a:pt x="979" y="340"/>
                    <a:pt x="976" y="332"/>
                  </a:cubicBezTo>
                  <a:cubicBezTo>
                    <a:pt x="968" y="333"/>
                    <a:pt x="960" y="332"/>
                    <a:pt x="954" y="330"/>
                  </a:cubicBezTo>
                  <a:cubicBezTo>
                    <a:pt x="937" y="330"/>
                    <a:pt x="921" y="329"/>
                    <a:pt x="905" y="327"/>
                  </a:cubicBezTo>
                  <a:cubicBezTo>
                    <a:pt x="904" y="336"/>
                    <a:pt x="914" y="328"/>
                    <a:pt x="916" y="332"/>
                  </a:cubicBezTo>
                  <a:cubicBezTo>
                    <a:pt x="923" y="330"/>
                    <a:pt x="926" y="334"/>
                    <a:pt x="934" y="331"/>
                  </a:cubicBezTo>
                  <a:cubicBezTo>
                    <a:pt x="937" y="335"/>
                    <a:pt x="945" y="331"/>
                    <a:pt x="948" y="335"/>
                  </a:cubicBezTo>
                  <a:cubicBezTo>
                    <a:pt x="955" y="334"/>
                    <a:pt x="959" y="336"/>
                    <a:pt x="964" y="337"/>
                  </a:cubicBezTo>
                  <a:cubicBezTo>
                    <a:pt x="973" y="339"/>
                    <a:pt x="984" y="338"/>
                    <a:pt x="991" y="343"/>
                  </a:cubicBezTo>
                  <a:cubicBezTo>
                    <a:pt x="995" y="346"/>
                    <a:pt x="1004" y="340"/>
                    <a:pt x="1006" y="347"/>
                  </a:cubicBezTo>
                  <a:cubicBezTo>
                    <a:pt x="1011" y="348"/>
                    <a:pt x="1017" y="346"/>
                    <a:pt x="1020" y="351"/>
                  </a:cubicBezTo>
                  <a:cubicBezTo>
                    <a:pt x="1029" y="353"/>
                    <a:pt x="1039" y="354"/>
                    <a:pt x="1046" y="360"/>
                  </a:cubicBezTo>
                  <a:cubicBezTo>
                    <a:pt x="1051" y="359"/>
                    <a:pt x="1053" y="365"/>
                    <a:pt x="1060" y="364"/>
                  </a:cubicBezTo>
                  <a:cubicBezTo>
                    <a:pt x="1063" y="366"/>
                    <a:pt x="1067" y="369"/>
                    <a:pt x="1072" y="370"/>
                  </a:cubicBezTo>
                  <a:cubicBezTo>
                    <a:pt x="1079" y="376"/>
                    <a:pt x="1089" y="377"/>
                    <a:pt x="1096" y="384"/>
                  </a:cubicBezTo>
                  <a:cubicBezTo>
                    <a:pt x="1107" y="385"/>
                    <a:pt x="1112" y="394"/>
                    <a:pt x="1123" y="394"/>
                  </a:cubicBezTo>
                  <a:cubicBezTo>
                    <a:pt x="1124" y="400"/>
                    <a:pt x="1120" y="399"/>
                    <a:pt x="1124" y="403"/>
                  </a:cubicBezTo>
                  <a:cubicBezTo>
                    <a:pt x="1135" y="399"/>
                    <a:pt x="1136" y="407"/>
                    <a:pt x="1143" y="408"/>
                  </a:cubicBezTo>
                  <a:cubicBezTo>
                    <a:pt x="1143" y="414"/>
                    <a:pt x="1150" y="410"/>
                    <a:pt x="1151" y="414"/>
                  </a:cubicBezTo>
                  <a:cubicBezTo>
                    <a:pt x="1152" y="418"/>
                    <a:pt x="1157" y="417"/>
                    <a:pt x="1159" y="421"/>
                  </a:cubicBezTo>
                  <a:cubicBezTo>
                    <a:pt x="1165" y="417"/>
                    <a:pt x="1161" y="428"/>
                    <a:pt x="1168" y="424"/>
                  </a:cubicBezTo>
                  <a:cubicBezTo>
                    <a:pt x="1169" y="428"/>
                    <a:pt x="1174" y="427"/>
                    <a:pt x="1176" y="431"/>
                  </a:cubicBezTo>
                  <a:cubicBezTo>
                    <a:pt x="1179" y="432"/>
                    <a:pt x="1182" y="434"/>
                    <a:pt x="1185" y="434"/>
                  </a:cubicBezTo>
                  <a:cubicBezTo>
                    <a:pt x="1186" y="440"/>
                    <a:pt x="1194" y="434"/>
                    <a:pt x="1193" y="442"/>
                  </a:cubicBezTo>
                  <a:cubicBezTo>
                    <a:pt x="1202" y="441"/>
                    <a:pt x="1204" y="449"/>
                    <a:pt x="1212" y="449"/>
                  </a:cubicBezTo>
                  <a:cubicBezTo>
                    <a:pt x="1216" y="455"/>
                    <a:pt x="1224" y="456"/>
                    <a:pt x="1228" y="462"/>
                  </a:cubicBezTo>
                  <a:cubicBezTo>
                    <a:pt x="1235" y="464"/>
                    <a:pt x="1238" y="470"/>
                    <a:pt x="1245" y="472"/>
                  </a:cubicBezTo>
                  <a:cubicBezTo>
                    <a:pt x="1247" y="475"/>
                    <a:pt x="1250" y="477"/>
                    <a:pt x="1253" y="477"/>
                  </a:cubicBezTo>
                  <a:cubicBezTo>
                    <a:pt x="1257" y="477"/>
                    <a:pt x="1256" y="485"/>
                    <a:pt x="1263" y="482"/>
                  </a:cubicBezTo>
                  <a:cubicBezTo>
                    <a:pt x="1267" y="488"/>
                    <a:pt x="1274" y="489"/>
                    <a:pt x="1280" y="492"/>
                  </a:cubicBezTo>
                  <a:cubicBezTo>
                    <a:pt x="1285" y="496"/>
                    <a:pt x="1294" y="496"/>
                    <a:pt x="1297" y="503"/>
                  </a:cubicBezTo>
                  <a:cubicBezTo>
                    <a:pt x="1306" y="501"/>
                    <a:pt x="1310" y="508"/>
                    <a:pt x="1316" y="510"/>
                  </a:cubicBezTo>
                  <a:cubicBezTo>
                    <a:pt x="1323" y="512"/>
                    <a:pt x="1330" y="514"/>
                    <a:pt x="1335" y="518"/>
                  </a:cubicBezTo>
                  <a:cubicBezTo>
                    <a:pt x="1342" y="520"/>
                    <a:pt x="1349" y="521"/>
                    <a:pt x="1353" y="528"/>
                  </a:cubicBezTo>
                  <a:cubicBezTo>
                    <a:pt x="1362" y="526"/>
                    <a:pt x="1366" y="533"/>
                    <a:pt x="1374" y="533"/>
                  </a:cubicBezTo>
                  <a:cubicBezTo>
                    <a:pt x="1382" y="533"/>
                    <a:pt x="1386" y="539"/>
                    <a:pt x="1395" y="538"/>
                  </a:cubicBezTo>
                  <a:cubicBezTo>
                    <a:pt x="1398" y="546"/>
                    <a:pt x="1410" y="540"/>
                    <a:pt x="1412" y="548"/>
                  </a:cubicBezTo>
                  <a:cubicBezTo>
                    <a:pt x="1402" y="550"/>
                    <a:pt x="1397" y="545"/>
                    <a:pt x="1385" y="549"/>
                  </a:cubicBezTo>
                  <a:cubicBezTo>
                    <a:pt x="1384" y="543"/>
                    <a:pt x="1377" y="547"/>
                    <a:pt x="1373" y="544"/>
                  </a:cubicBezTo>
                  <a:cubicBezTo>
                    <a:pt x="1369" y="539"/>
                    <a:pt x="1363" y="545"/>
                    <a:pt x="1361" y="538"/>
                  </a:cubicBezTo>
                  <a:cubicBezTo>
                    <a:pt x="1352" y="540"/>
                    <a:pt x="1351" y="533"/>
                    <a:pt x="1341" y="537"/>
                  </a:cubicBezTo>
                  <a:cubicBezTo>
                    <a:pt x="1332" y="527"/>
                    <a:pt x="1315" y="530"/>
                    <a:pt x="1307" y="519"/>
                  </a:cubicBezTo>
                  <a:cubicBezTo>
                    <a:pt x="1300" y="522"/>
                    <a:pt x="1304" y="512"/>
                    <a:pt x="1297" y="516"/>
                  </a:cubicBezTo>
                  <a:cubicBezTo>
                    <a:pt x="1294" y="515"/>
                    <a:pt x="1292" y="513"/>
                    <a:pt x="1290" y="511"/>
                  </a:cubicBezTo>
                  <a:cubicBezTo>
                    <a:pt x="1284" y="507"/>
                    <a:pt x="1277" y="506"/>
                    <a:pt x="1272" y="500"/>
                  </a:cubicBezTo>
                  <a:cubicBezTo>
                    <a:pt x="1260" y="496"/>
                    <a:pt x="1250" y="488"/>
                    <a:pt x="1240" y="480"/>
                  </a:cubicBezTo>
                  <a:cubicBezTo>
                    <a:pt x="1236" y="479"/>
                    <a:pt x="1237" y="473"/>
                    <a:pt x="1231" y="477"/>
                  </a:cubicBezTo>
                  <a:cubicBezTo>
                    <a:pt x="1230" y="471"/>
                    <a:pt x="1226" y="471"/>
                    <a:pt x="1223" y="469"/>
                  </a:cubicBezTo>
                  <a:cubicBezTo>
                    <a:pt x="1218" y="471"/>
                    <a:pt x="1219" y="464"/>
                    <a:pt x="1215" y="464"/>
                  </a:cubicBezTo>
                  <a:cubicBezTo>
                    <a:pt x="1210" y="464"/>
                    <a:pt x="1210" y="459"/>
                    <a:pt x="1207" y="457"/>
                  </a:cubicBezTo>
                  <a:cubicBezTo>
                    <a:pt x="1199" y="458"/>
                    <a:pt x="1197" y="451"/>
                    <a:pt x="1190" y="451"/>
                  </a:cubicBezTo>
                  <a:cubicBezTo>
                    <a:pt x="1186" y="447"/>
                    <a:pt x="1181" y="444"/>
                    <a:pt x="1176" y="442"/>
                  </a:cubicBezTo>
                  <a:cubicBezTo>
                    <a:pt x="1175" y="434"/>
                    <a:pt x="1165" y="438"/>
                    <a:pt x="1163" y="432"/>
                  </a:cubicBezTo>
                  <a:cubicBezTo>
                    <a:pt x="1157" y="429"/>
                    <a:pt x="1153" y="426"/>
                    <a:pt x="1148" y="423"/>
                  </a:cubicBezTo>
                  <a:cubicBezTo>
                    <a:pt x="1144" y="419"/>
                    <a:pt x="1138" y="418"/>
                    <a:pt x="1133" y="415"/>
                  </a:cubicBezTo>
                  <a:cubicBezTo>
                    <a:pt x="1132" y="406"/>
                    <a:pt x="1121" y="412"/>
                    <a:pt x="1120" y="404"/>
                  </a:cubicBezTo>
                  <a:cubicBezTo>
                    <a:pt x="1113" y="404"/>
                    <a:pt x="1109" y="399"/>
                    <a:pt x="1105" y="395"/>
                  </a:cubicBezTo>
                  <a:cubicBezTo>
                    <a:pt x="1098" y="396"/>
                    <a:pt x="1095" y="391"/>
                    <a:pt x="1089" y="389"/>
                  </a:cubicBezTo>
                  <a:cubicBezTo>
                    <a:pt x="1085" y="384"/>
                    <a:pt x="1078" y="385"/>
                    <a:pt x="1074" y="381"/>
                  </a:cubicBezTo>
                  <a:cubicBezTo>
                    <a:pt x="1070" y="377"/>
                    <a:pt x="1061" y="380"/>
                    <a:pt x="1059" y="373"/>
                  </a:cubicBezTo>
                  <a:cubicBezTo>
                    <a:pt x="1051" y="374"/>
                    <a:pt x="1047" y="370"/>
                    <a:pt x="1042" y="367"/>
                  </a:cubicBezTo>
                  <a:cubicBezTo>
                    <a:pt x="1036" y="366"/>
                    <a:pt x="1029" y="366"/>
                    <a:pt x="1026" y="361"/>
                  </a:cubicBezTo>
                  <a:cubicBezTo>
                    <a:pt x="1020" y="359"/>
                    <a:pt x="1014" y="358"/>
                    <a:pt x="1009" y="355"/>
                  </a:cubicBezTo>
                  <a:cubicBezTo>
                    <a:pt x="1002" y="356"/>
                    <a:pt x="1000" y="349"/>
                    <a:pt x="991" y="352"/>
                  </a:cubicBezTo>
                  <a:cubicBezTo>
                    <a:pt x="987" y="347"/>
                    <a:pt x="979" y="349"/>
                    <a:pt x="974" y="346"/>
                  </a:cubicBezTo>
                  <a:cubicBezTo>
                    <a:pt x="969" y="348"/>
                    <a:pt x="969" y="343"/>
                    <a:pt x="963" y="346"/>
                  </a:cubicBezTo>
                  <a:cubicBezTo>
                    <a:pt x="960" y="348"/>
                    <a:pt x="955" y="340"/>
                    <a:pt x="955" y="347"/>
                  </a:cubicBezTo>
                  <a:cubicBezTo>
                    <a:pt x="960" y="350"/>
                    <a:pt x="968" y="350"/>
                    <a:pt x="975" y="350"/>
                  </a:cubicBezTo>
                  <a:cubicBezTo>
                    <a:pt x="976" y="354"/>
                    <a:pt x="983" y="350"/>
                    <a:pt x="984" y="353"/>
                  </a:cubicBezTo>
                  <a:cubicBezTo>
                    <a:pt x="989" y="352"/>
                    <a:pt x="988" y="358"/>
                    <a:pt x="994" y="356"/>
                  </a:cubicBezTo>
                  <a:cubicBezTo>
                    <a:pt x="1006" y="359"/>
                    <a:pt x="1016" y="367"/>
                    <a:pt x="1029" y="369"/>
                  </a:cubicBezTo>
                  <a:cubicBezTo>
                    <a:pt x="1039" y="376"/>
                    <a:pt x="1053" y="378"/>
                    <a:pt x="1063" y="385"/>
                  </a:cubicBezTo>
                  <a:cubicBezTo>
                    <a:pt x="1070" y="389"/>
                    <a:pt x="1075" y="391"/>
                    <a:pt x="1080" y="393"/>
                  </a:cubicBezTo>
                  <a:cubicBezTo>
                    <a:pt x="1086" y="396"/>
                    <a:pt x="1092" y="402"/>
                    <a:pt x="1099" y="401"/>
                  </a:cubicBezTo>
                  <a:cubicBezTo>
                    <a:pt x="1102" y="407"/>
                    <a:pt x="1109" y="409"/>
                    <a:pt x="1115" y="411"/>
                  </a:cubicBezTo>
                  <a:cubicBezTo>
                    <a:pt x="1119" y="417"/>
                    <a:pt x="1125" y="420"/>
                    <a:pt x="1132" y="422"/>
                  </a:cubicBezTo>
                  <a:cubicBezTo>
                    <a:pt x="1142" y="430"/>
                    <a:pt x="1153" y="438"/>
                    <a:pt x="1165" y="444"/>
                  </a:cubicBezTo>
                  <a:cubicBezTo>
                    <a:pt x="1169" y="450"/>
                    <a:pt x="1177" y="451"/>
                    <a:pt x="1182" y="455"/>
                  </a:cubicBezTo>
                  <a:cubicBezTo>
                    <a:pt x="1187" y="460"/>
                    <a:pt x="1195" y="459"/>
                    <a:pt x="1198" y="467"/>
                  </a:cubicBezTo>
                  <a:cubicBezTo>
                    <a:pt x="1203" y="465"/>
                    <a:pt x="1203" y="471"/>
                    <a:pt x="1207" y="470"/>
                  </a:cubicBezTo>
                  <a:cubicBezTo>
                    <a:pt x="1209" y="474"/>
                    <a:pt x="1216" y="470"/>
                    <a:pt x="1215" y="477"/>
                  </a:cubicBezTo>
                  <a:cubicBezTo>
                    <a:pt x="1225" y="475"/>
                    <a:pt x="1225" y="487"/>
                    <a:pt x="1233" y="488"/>
                  </a:cubicBezTo>
                  <a:cubicBezTo>
                    <a:pt x="1234" y="492"/>
                    <a:pt x="1240" y="488"/>
                    <a:pt x="1240" y="493"/>
                  </a:cubicBezTo>
                  <a:cubicBezTo>
                    <a:pt x="1243" y="495"/>
                    <a:pt x="1245" y="496"/>
                    <a:pt x="1248" y="498"/>
                  </a:cubicBezTo>
                  <a:cubicBezTo>
                    <a:pt x="1255" y="500"/>
                    <a:pt x="1258" y="506"/>
                    <a:pt x="1265" y="508"/>
                  </a:cubicBezTo>
                  <a:cubicBezTo>
                    <a:pt x="1276" y="516"/>
                    <a:pt x="1289" y="520"/>
                    <a:pt x="1300" y="529"/>
                  </a:cubicBezTo>
                  <a:cubicBezTo>
                    <a:pt x="1305" y="526"/>
                    <a:pt x="1305" y="532"/>
                    <a:pt x="1309" y="531"/>
                  </a:cubicBezTo>
                  <a:cubicBezTo>
                    <a:pt x="1310" y="536"/>
                    <a:pt x="1319" y="530"/>
                    <a:pt x="1319" y="536"/>
                  </a:cubicBezTo>
                  <a:cubicBezTo>
                    <a:pt x="1325" y="540"/>
                    <a:pt x="1333" y="539"/>
                    <a:pt x="1338" y="544"/>
                  </a:cubicBezTo>
                  <a:cubicBezTo>
                    <a:pt x="1346" y="544"/>
                    <a:pt x="1352" y="548"/>
                    <a:pt x="1359" y="549"/>
                  </a:cubicBezTo>
                  <a:cubicBezTo>
                    <a:pt x="1360" y="553"/>
                    <a:pt x="1366" y="549"/>
                    <a:pt x="1368" y="552"/>
                  </a:cubicBezTo>
                  <a:cubicBezTo>
                    <a:pt x="1369" y="553"/>
                    <a:pt x="1370" y="554"/>
                    <a:pt x="1373" y="553"/>
                  </a:cubicBezTo>
                  <a:cubicBezTo>
                    <a:pt x="1373" y="556"/>
                    <a:pt x="1377" y="556"/>
                    <a:pt x="1374" y="557"/>
                  </a:cubicBezTo>
                  <a:cubicBezTo>
                    <a:pt x="1359" y="561"/>
                    <a:pt x="1352" y="555"/>
                    <a:pt x="1340" y="555"/>
                  </a:cubicBezTo>
                  <a:cubicBezTo>
                    <a:pt x="1329" y="552"/>
                    <a:pt x="1318" y="550"/>
                    <a:pt x="1309" y="545"/>
                  </a:cubicBezTo>
                  <a:cubicBezTo>
                    <a:pt x="1296" y="546"/>
                    <a:pt x="1288" y="539"/>
                    <a:pt x="1279" y="535"/>
                  </a:cubicBezTo>
                  <a:cubicBezTo>
                    <a:pt x="1269" y="531"/>
                    <a:pt x="1260" y="525"/>
                    <a:pt x="1250" y="522"/>
                  </a:cubicBezTo>
                  <a:cubicBezTo>
                    <a:pt x="1249" y="520"/>
                    <a:pt x="1246" y="520"/>
                    <a:pt x="1243" y="521"/>
                  </a:cubicBezTo>
                  <a:cubicBezTo>
                    <a:pt x="1242" y="517"/>
                    <a:pt x="1240" y="516"/>
                    <a:pt x="1238" y="515"/>
                  </a:cubicBezTo>
                  <a:cubicBezTo>
                    <a:pt x="1233" y="514"/>
                    <a:pt x="1228" y="511"/>
                    <a:pt x="1223" y="509"/>
                  </a:cubicBezTo>
                  <a:cubicBezTo>
                    <a:pt x="1220" y="504"/>
                    <a:pt x="1214" y="504"/>
                    <a:pt x="1210" y="500"/>
                  </a:cubicBezTo>
                  <a:cubicBezTo>
                    <a:pt x="1208" y="501"/>
                    <a:pt x="1209" y="498"/>
                    <a:pt x="1208" y="497"/>
                  </a:cubicBezTo>
                  <a:cubicBezTo>
                    <a:pt x="1207" y="496"/>
                    <a:pt x="1204" y="498"/>
                    <a:pt x="1203" y="497"/>
                  </a:cubicBezTo>
                  <a:cubicBezTo>
                    <a:pt x="1201" y="496"/>
                    <a:pt x="1200" y="493"/>
                    <a:pt x="1198" y="492"/>
                  </a:cubicBezTo>
                  <a:cubicBezTo>
                    <a:pt x="1189" y="486"/>
                    <a:pt x="1179" y="483"/>
                    <a:pt x="1172" y="474"/>
                  </a:cubicBezTo>
                  <a:cubicBezTo>
                    <a:pt x="1164" y="469"/>
                    <a:pt x="1155" y="464"/>
                    <a:pt x="1147" y="456"/>
                  </a:cubicBezTo>
                  <a:cubicBezTo>
                    <a:pt x="1143" y="454"/>
                    <a:pt x="1139" y="452"/>
                    <a:pt x="1137" y="447"/>
                  </a:cubicBezTo>
                  <a:cubicBezTo>
                    <a:pt x="1131" y="447"/>
                    <a:pt x="1127" y="443"/>
                    <a:pt x="1122" y="441"/>
                  </a:cubicBezTo>
                  <a:cubicBezTo>
                    <a:pt x="1120" y="434"/>
                    <a:pt x="1113" y="436"/>
                    <a:pt x="1110" y="432"/>
                  </a:cubicBezTo>
                  <a:cubicBezTo>
                    <a:pt x="1105" y="430"/>
                    <a:pt x="1100" y="427"/>
                    <a:pt x="1097" y="423"/>
                  </a:cubicBezTo>
                  <a:cubicBezTo>
                    <a:pt x="1087" y="420"/>
                    <a:pt x="1078" y="414"/>
                    <a:pt x="1070" y="408"/>
                  </a:cubicBezTo>
                  <a:cubicBezTo>
                    <a:pt x="1060" y="404"/>
                    <a:pt x="1051" y="400"/>
                    <a:pt x="1043" y="393"/>
                  </a:cubicBezTo>
                  <a:cubicBezTo>
                    <a:pt x="1034" y="397"/>
                    <a:pt x="1035" y="387"/>
                    <a:pt x="1027" y="390"/>
                  </a:cubicBezTo>
                  <a:cubicBezTo>
                    <a:pt x="1025" y="387"/>
                    <a:pt x="1023" y="386"/>
                    <a:pt x="1019" y="386"/>
                  </a:cubicBezTo>
                  <a:cubicBezTo>
                    <a:pt x="1016" y="387"/>
                    <a:pt x="1017" y="381"/>
                    <a:pt x="1012" y="383"/>
                  </a:cubicBezTo>
                  <a:cubicBezTo>
                    <a:pt x="1008" y="385"/>
                    <a:pt x="1007" y="381"/>
                    <a:pt x="1005" y="380"/>
                  </a:cubicBezTo>
                  <a:cubicBezTo>
                    <a:pt x="997" y="379"/>
                    <a:pt x="990" y="374"/>
                    <a:pt x="982" y="373"/>
                  </a:cubicBezTo>
                  <a:cubicBezTo>
                    <a:pt x="981" y="370"/>
                    <a:pt x="975" y="373"/>
                    <a:pt x="974" y="370"/>
                  </a:cubicBezTo>
                  <a:cubicBezTo>
                    <a:pt x="971" y="370"/>
                    <a:pt x="970" y="368"/>
                    <a:pt x="965" y="370"/>
                  </a:cubicBezTo>
                  <a:cubicBezTo>
                    <a:pt x="961" y="367"/>
                    <a:pt x="956" y="364"/>
                    <a:pt x="949" y="366"/>
                  </a:cubicBezTo>
                  <a:cubicBezTo>
                    <a:pt x="946" y="361"/>
                    <a:pt x="940" y="362"/>
                    <a:pt x="933" y="362"/>
                  </a:cubicBezTo>
                  <a:cubicBezTo>
                    <a:pt x="930" y="358"/>
                    <a:pt x="922" y="360"/>
                    <a:pt x="919" y="356"/>
                  </a:cubicBezTo>
                  <a:cubicBezTo>
                    <a:pt x="912" y="360"/>
                    <a:pt x="904" y="352"/>
                    <a:pt x="901" y="359"/>
                  </a:cubicBezTo>
                  <a:cubicBezTo>
                    <a:pt x="911" y="357"/>
                    <a:pt x="915" y="363"/>
                    <a:pt x="924" y="362"/>
                  </a:cubicBezTo>
                  <a:cubicBezTo>
                    <a:pt x="926" y="364"/>
                    <a:pt x="931" y="363"/>
                    <a:pt x="936" y="364"/>
                  </a:cubicBezTo>
                  <a:cubicBezTo>
                    <a:pt x="939" y="366"/>
                    <a:pt x="943" y="366"/>
                    <a:pt x="945" y="369"/>
                  </a:cubicBezTo>
                  <a:cubicBezTo>
                    <a:pt x="954" y="368"/>
                    <a:pt x="959" y="372"/>
                    <a:pt x="966" y="374"/>
                  </a:cubicBezTo>
                  <a:cubicBezTo>
                    <a:pt x="969" y="377"/>
                    <a:pt x="974" y="376"/>
                    <a:pt x="978" y="376"/>
                  </a:cubicBezTo>
                  <a:cubicBezTo>
                    <a:pt x="980" y="379"/>
                    <a:pt x="984" y="379"/>
                    <a:pt x="987" y="381"/>
                  </a:cubicBezTo>
                  <a:cubicBezTo>
                    <a:pt x="994" y="383"/>
                    <a:pt x="1001" y="385"/>
                    <a:pt x="1006" y="389"/>
                  </a:cubicBezTo>
                  <a:cubicBezTo>
                    <a:pt x="1010" y="390"/>
                    <a:pt x="1015" y="389"/>
                    <a:pt x="1018" y="391"/>
                  </a:cubicBezTo>
                  <a:cubicBezTo>
                    <a:pt x="1017" y="398"/>
                    <a:pt x="1025" y="393"/>
                    <a:pt x="1028" y="396"/>
                  </a:cubicBezTo>
                  <a:cubicBezTo>
                    <a:pt x="1027" y="403"/>
                    <a:pt x="1035" y="398"/>
                    <a:pt x="1037" y="401"/>
                  </a:cubicBezTo>
                  <a:cubicBezTo>
                    <a:pt x="1040" y="404"/>
                    <a:pt x="1042" y="407"/>
                    <a:pt x="1047" y="406"/>
                  </a:cubicBezTo>
                  <a:cubicBezTo>
                    <a:pt x="1048" y="412"/>
                    <a:pt x="1056" y="406"/>
                    <a:pt x="1055" y="413"/>
                  </a:cubicBezTo>
                  <a:cubicBezTo>
                    <a:pt x="1058" y="415"/>
                    <a:pt x="1064" y="414"/>
                    <a:pt x="1065" y="418"/>
                  </a:cubicBezTo>
                  <a:cubicBezTo>
                    <a:pt x="1079" y="422"/>
                    <a:pt x="1087" y="435"/>
                    <a:pt x="1102" y="438"/>
                  </a:cubicBezTo>
                  <a:cubicBezTo>
                    <a:pt x="1103" y="441"/>
                    <a:pt x="1106" y="443"/>
                    <a:pt x="1109" y="443"/>
                  </a:cubicBezTo>
                  <a:cubicBezTo>
                    <a:pt x="1113" y="445"/>
                    <a:pt x="1115" y="448"/>
                    <a:pt x="1117" y="451"/>
                  </a:cubicBezTo>
                  <a:cubicBezTo>
                    <a:pt x="1125" y="453"/>
                    <a:pt x="1130" y="458"/>
                    <a:pt x="1137" y="461"/>
                  </a:cubicBezTo>
                  <a:cubicBezTo>
                    <a:pt x="1137" y="466"/>
                    <a:pt x="1143" y="462"/>
                    <a:pt x="1144" y="466"/>
                  </a:cubicBezTo>
                  <a:cubicBezTo>
                    <a:pt x="1146" y="470"/>
                    <a:pt x="1151" y="469"/>
                    <a:pt x="1152" y="473"/>
                  </a:cubicBezTo>
                  <a:cubicBezTo>
                    <a:pt x="1158" y="472"/>
                    <a:pt x="1156" y="481"/>
                    <a:pt x="1162" y="478"/>
                  </a:cubicBezTo>
                  <a:cubicBezTo>
                    <a:pt x="1165" y="481"/>
                    <a:pt x="1166" y="486"/>
                    <a:pt x="1170" y="486"/>
                  </a:cubicBezTo>
                  <a:cubicBezTo>
                    <a:pt x="1176" y="489"/>
                    <a:pt x="1185" y="489"/>
                    <a:pt x="1188" y="498"/>
                  </a:cubicBezTo>
                  <a:cubicBezTo>
                    <a:pt x="1192" y="498"/>
                    <a:pt x="1194" y="501"/>
                    <a:pt x="1198" y="503"/>
                  </a:cubicBezTo>
                  <a:cubicBezTo>
                    <a:pt x="1202" y="503"/>
                    <a:pt x="1203" y="508"/>
                    <a:pt x="1206" y="510"/>
                  </a:cubicBezTo>
                  <a:cubicBezTo>
                    <a:pt x="1213" y="512"/>
                    <a:pt x="1219" y="516"/>
                    <a:pt x="1227" y="517"/>
                  </a:cubicBezTo>
                  <a:cubicBezTo>
                    <a:pt x="1226" y="525"/>
                    <a:pt x="1234" y="519"/>
                    <a:pt x="1235" y="525"/>
                  </a:cubicBezTo>
                  <a:cubicBezTo>
                    <a:pt x="1241" y="523"/>
                    <a:pt x="1241" y="530"/>
                    <a:pt x="1245" y="532"/>
                  </a:cubicBezTo>
                  <a:cubicBezTo>
                    <a:pt x="1250" y="531"/>
                    <a:pt x="1253" y="534"/>
                    <a:pt x="1257" y="536"/>
                  </a:cubicBezTo>
                  <a:cubicBezTo>
                    <a:pt x="1263" y="534"/>
                    <a:pt x="1266" y="537"/>
                    <a:pt x="1269" y="541"/>
                  </a:cubicBezTo>
                  <a:cubicBezTo>
                    <a:pt x="1275" y="539"/>
                    <a:pt x="1275" y="546"/>
                    <a:pt x="1281" y="545"/>
                  </a:cubicBezTo>
                  <a:cubicBezTo>
                    <a:pt x="1284" y="548"/>
                    <a:pt x="1290" y="546"/>
                    <a:pt x="1291" y="552"/>
                  </a:cubicBezTo>
                  <a:cubicBezTo>
                    <a:pt x="1299" y="551"/>
                    <a:pt x="1302" y="556"/>
                    <a:pt x="1309" y="556"/>
                  </a:cubicBezTo>
                  <a:cubicBezTo>
                    <a:pt x="1316" y="556"/>
                    <a:pt x="1321" y="560"/>
                    <a:pt x="1328" y="561"/>
                  </a:cubicBezTo>
                  <a:cubicBezTo>
                    <a:pt x="1334" y="563"/>
                    <a:pt x="1340" y="565"/>
                    <a:pt x="1346" y="567"/>
                  </a:cubicBezTo>
                  <a:cubicBezTo>
                    <a:pt x="1354" y="567"/>
                    <a:pt x="1362" y="565"/>
                    <a:pt x="1367" y="570"/>
                  </a:cubicBezTo>
                  <a:cubicBezTo>
                    <a:pt x="1352" y="568"/>
                    <a:pt x="1346" y="572"/>
                    <a:pt x="1331" y="569"/>
                  </a:cubicBezTo>
                  <a:cubicBezTo>
                    <a:pt x="1319" y="569"/>
                    <a:pt x="1306" y="569"/>
                    <a:pt x="1295" y="565"/>
                  </a:cubicBezTo>
                  <a:cubicBezTo>
                    <a:pt x="1284" y="562"/>
                    <a:pt x="1274" y="558"/>
                    <a:pt x="1262" y="555"/>
                  </a:cubicBezTo>
                  <a:cubicBezTo>
                    <a:pt x="1259" y="552"/>
                    <a:pt x="1252" y="552"/>
                    <a:pt x="1246" y="552"/>
                  </a:cubicBezTo>
                  <a:cubicBezTo>
                    <a:pt x="1243" y="546"/>
                    <a:pt x="1236" y="546"/>
                    <a:pt x="1230" y="546"/>
                  </a:cubicBezTo>
                  <a:cubicBezTo>
                    <a:pt x="1226" y="539"/>
                    <a:pt x="1216" y="540"/>
                    <a:pt x="1212" y="533"/>
                  </a:cubicBezTo>
                  <a:cubicBezTo>
                    <a:pt x="1206" y="536"/>
                    <a:pt x="1208" y="526"/>
                    <a:pt x="1200" y="531"/>
                  </a:cubicBezTo>
                  <a:cubicBezTo>
                    <a:pt x="1199" y="527"/>
                    <a:pt x="1194" y="528"/>
                    <a:pt x="1192" y="524"/>
                  </a:cubicBezTo>
                  <a:cubicBezTo>
                    <a:pt x="1188" y="523"/>
                    <a:pt x="1183" y="525"/>
                    <a:pt x="1183" y="519"/>
                  </a:cubicBezTo>
                  <a:cubicBezTo>
                    <a:pt x="1177" y="520"/>
                    <a:pt x="1175" y="517"/>
                    <a:pt x="1173" y="514"/>
                  </a:cubicBezTo>
                  <a:cubicBezTo>
                    <a:pt x="1167" y="510"/>
                    <a:pt x="1159" y="509"/>
                    <a:pt x="1155" y="502"/>
                  </a:cubicBezTo>
                  <a:cubicBezTo>
                    <a:pt x="1151" y="501"/>
                    <a:pt x="1146" y="502"/>
                    <a:pt x="1146" y="497"/>
                  </a:cubicBezTo>
                  <a:cubicBezTo>
                    <a:pt x="1144" y="496"/>
                    <a:pt x="1141" y="497"/>
                    <a:pt x="1141" y="495"/>
                  </a:cubicBezTo>
                  <a:cubicBezTo>
                    <a:pt x="1140" y="492"/>
                    <a:pt x="1137" y="494"/>
                    <a:pt x="1136" y="492"/>
                  </a:cubicBezTo>
                  <a:cubicBezTo>
                    <a:pt x="1131" y="492"/>
                    <a:pt x="1131" y="487"/>
                    <a:pt x="1126" y="487"/>
                  </a:cubicBezTo>
                  <a:cubicBezTo>
                    <a:pt x="1126" y="481"/>
                    <a:pt x="1117" y="487"/>
                    <a:pt x="1118" y="479"/>
                  </a:cubicBezTo>
                  <a:cubicBezTo>
                    <a:pt x="1114" y="480"/>
                    <a:pt x="1113" y="474"/>
                    <a:pt x="1108" y="475"/>
                  </a:cubicBezTo>
                  <a:cubicBezTo>
                    <a:pt x="1103" y="476"/>
                    <a:pt x="1105" y="467"/>
                    <a:pt x="1099" y="470"/>
                  </a:cubicBezTo>
                  <a:cubicBezTo>
                    <a:pt x="1093" y="464"/>
                    <a:pt x="1085" y="462"/>
                    <a:pt x="1079" y="458"/>
                  </a:cubicBezTo>
                  <a:cubicBezTo>
                    <a:pt x="1074" y="458"/>
                    <a:pt x="1076" y="450"/>
                    <a:pt x="1069" y="453"/>
                  </a:cubicBezTo>
                  <a:cubicBezTo>
                    <a:pt x="1066" y="450"/>
                    <a:pt x="1062" y="450"/>
                    <a:pt x="1059" y="448"/>
                  </a:cubicBezTo>
                  <a:cubicBezTo>
                    <a:pt x="1053" y="444"/>
                    <a:pt x="1047" y="441"/>
                    <a:pt x="1040" y="438"/>
                  </a:cubicBezTo>
                  <a:cubicBezTo>
                    <a:pt x="1034" y="434"/>
                    <a:pt x="1026" y="432"/>
                    <a:pt x="1020" y="428"/>
                  </a:cubicBezTo>
                  <a:cubicBezTo>
                    <a:pt x="1017" y="427"/>
                    <a:pt x="1013" y="426"/>
                    <a:pt x="1011" y="423"/>
                  </a:cubicBezTo>
                  <a:cubicBezTo>
                    <a:pt x="1009" y="419"/>
                    <a:pt x="1002" y="423"/>
                    <a:pt x="1001" y="419"/>
                  </a:cubicBezTo>
                  <a:cubicBezTo>
                    <a:pt x="994" y="421"/>
                    <a:pt x="997" y="412"/>
                    <a:pt x="989" y="416"/>
                  </a:cubicBezTo>
                  <a:cubicBezTo>
                    <a:pt x="988" y="412"/>
                    <a:pt x="983" y="413"/>
                    <a:pt x="980" y="411"/>
                  </a:cubicBezTo>
                  <a:cubicBezTo>
                    <a:pt x="977" y="408"/>
                    <a:pt x="972" y="409"/>
                    <a:pt x="968" y="409"/>
                  </a:cubicBezTo>
                  <a:cubicBezTo>
                    <a:pt x="967" y="405"/>
                    <a:pt x="960" y="408"/>
                    <a:pt x="958" y="404"/>
                  </a:cubicBezTo>
                  <a:cubicBezTo>
                    <a:pt x="954" y="404"/>
                    <a:pt x="949" y="405"/>
                    <a:pt x="947" y="402"/>
                  </a:cubicBezTo>
                  <a:cubicBezTo>
                    <a:pt x="945" y="398"/>
                    <a:pt x="937" y="404"/>
                    <a:pt x="935" y="399"/>
                  </a:cubicBezTo>
                  <a:cubicBezTo>
                    <a:pt x="930" y="400"/>
                    <a:pt x="928" y="397"/>
                    <a:pt x="922" y="400"/>
                  </a:cubicBezTo>
                  <a:cubicBezTo>
                    <a:pt x="921" y="397"/>
                    <a:pt x="911" y="394"/>
                    <a:pt x="911" y="399"/>
                  </a:cubicBezTo>
                  <a:cubicBezTo>
                    <a:pt x="931" y="401"/>
                    <a:pt x="947" y="408"/>
                    <a:pt x="966" y="412"/>
                  </a:cubicBezTo>
                  <a:cubicBezTo>
                    <a:pt x="969" y="415"/>
                    <a:pt x="974" y="414"/>
                    <a:pt x="978" y="416"/>
                  </a:cubicBezTo>
                  <a:cubicBezTo>
                    <a:pt x="984" y="416"/>
                    <a:pt x="986" y="421"/>
                    <a:pt x="992" y="420"/>
                  </a:cubicBezTo>
                  <a:cubicBezTo>
                    <a:pt x="993" y="422"/>
                    <a:pt x="995" y="423"/>
                    <a:pt x="997" y="424"/>
                  </a:cubicBezTo>
                  <a:cubicBezTo>
                    <a:pt x="1001" y="423"/>
                    <a:pt x="1000" y="429"/>
                    <a:pt x="1004" y="427"/>
                  </a:cubicBezTo>
                  <a:cubicBezTo>
                    <a:pt x="1008" y="429"/>
                    <a:pt x="1012" y="432"/>
                    <a:pt x="1017" y="433"/>
                  </a:cubicBezTo>
                  <a:cubicBezTo>
                    <a:pt x="1023" y="440"/>
                    <a:pt x="1032" y="443"/>
                    <a:pt x="1041" y="445"/>
                  </a:cubicBezTo>
                  <a:cubicBezTo>
                    <a:pt x="1047" y="451"/>
                    <a:pt x="1054" y="456"/>
                    <a:pt x="1063" y="458"/>
                  </a:cubicBezTo>
                  <a:cubicBezTo>
                    <a:pt x="1079" y="468"/>
                    <a:pt x="1095" y="476"/>
                    <a:pt x="1110" y="485"/>
                  </a:cubicBezTo>
                  <a:cubicBezTo>
                    <a:pt x="1112" y="490"/>
                    <a:pt x="1118" y="489"/>
                    <a:pt x="1120" y="492"/>
                  </a:cubicBezTo>
                  <a:cubicBezTo>
                    <a:pt x="1127" y="491"/>
                    <a:pt x="1126" y="501"/>
                    <a:pt x="1133" y="499"/>
                  </a:cubicBezTo>
                  <a:cubicBezTo>
                    <a:pt x="1133" y="505"/>
                    <a:pt x="1140" y="503"/>
                    <a:pt x="1143" y="506"/>
                  </a:cubicBezTo>
                  <a:cubicBezTo>
                    <a:pt x="1144" y="508"/>
                    <a:pt x="1146" y="509"/>
                    <a:pt x="1148" y="509"/>
                  </a:cubicBezTo>
                  <a:cubicBezTo>
                    <a:pt x="1151" y="509"/>
                    <a:pt x="1151" y="515"/>
                    <a:pt x="1155" y="513"/>
                  </a:cubicBezTo>
                  <a:cubicBezTo>
                    <a:pt x="1169" y="524"/>
                    <a:pt x="1185" y="533"/>
                    <a:pt x="1202" y="540"/>
                  </a:cubicBezTo>
                  <a:cubicBezTo>
                    <a:pt x="1210" y="544"/>
                    <a:pt x="1217" y="548"/>
                    <a:pt x="1226" y="551"/>
                  </a:cubicBezTo>
                  <a:cubicBezTo>
                    <a:pt x="1232" y="557"/>
                    <a:pt x="1244" y="556"/>
                    <a:pt x="1250" y="562"/>
                  </a:cubicBezTo>
                  <a:cubicBezTo>
                    <a:pt x="1256" y="561"/>
                    <a:pt x="1259" y="565"/>
                    <a:pt x="1262" y="566"/>
                  </a:cubicBezTo>
                  <a:cubicBezTo>
                    <a:pt x="1268" y="566"/>
                    <a:pt x="1273" y="568"/>
                    <a:pt x="1276" y="571"/>
                  </a:cubicBezTo>
                  <a:cubicBezTo>
                    <a:pt x="1282" y="571"/>
                    <a:pt x="1287" y="572"/>
                    <a:pt x="1290" y="575"/>
                  </a:cubicBezTo>
                  <a:cubicBezTo>
                    <a:pt x="1296" y="575"/>
                    <a:pt x="1301" y="576"/>
                    <a:pt x="1304" y="579"/>
                  </a:cubicBezTo>
                  <a:cubicBezTo>
                    <a:pt x="1317" y="575"/>
                    <a:pt x="1323" y="582"/>
                    <a:pt x="1336" y="580"/>
                  </a:cubicBezTo>
                  <a:cubicBezTo>
                    <a:pt x="1344" y="583"/>
                    <a:pt x="1359" y="576"/>
                    <a:pt x="1365" y="583"/>
                  </a:cubicBezTo>
                  <a:cubicBezTo>
                    <a:pt x="1361" y="585"/>
                    <a:pt x="1356" y="586"/>
                    <a:pt x="1355" y="590"/>
                  </a:cubicBezTo>
                  <a:cubicBezTo>
                    <a:pt x="1352" y="590"/>
                    <a:pt x="1349" y="591"/>
                    <a:pt x="1348" y="589"/>
                  </a:cubicBezTo>
                  <a:cubicBezTo>
                    <a:pt x="1346" y="589"/>
                    <a:pt x="1345" y="592"/>
                    <a:pt x="1344" y="589"/>
                  </a:cubicBezTo>
                  <a:cubicBezTo>
                    <a:pt x="1339" y="588"/>
                    <a:pt x="1325" y="593"/>
                    <a:pt x="1319" y="587"/>
                  </a:cubicBezTo>
                  <a:cubicBezTo>
                    <a:pt x="1307" y="591"/>
                    <a:pt x="1302" y="585"/>
                    <a:pt x="1292" y="585"/>
                  </a:cubicBezTo>
                  <a:cubicBezTo>
                    <a:pt x="1281" y="585"/>
                    <a:pt x="1276" y="582"/>
                    <a:pt x="1267" y="583"/>
                  </a:cubicBezTo>
                  <a:cubicBezTo>
                    <a:pt x="1263" y="579"/>
                    <a:pt x="1255" y="580"/>
                    <a:pt x="1249" y="578"/>
                  </a:cubicBezTo>
                  <a:cubicBezTo>
                    <a:pt x="1248" y="574"/>
                    <a:pt x="1241" y="578"/>
                    <a:pt x="1239" y="575"/>
                  </a:cubicBezTo>
                  <a:cubicBezTo>
                    <a:pt x="1235" y="575"/>
                    <a:pt x="1233" y="571"/>
                    <a:pt x="1228" y="573"/>
                  </a:cubicBezTo>
                  <a:cubicBezTo>
                    <a:pt x="1217" y="566"/>
                    <a:pt x="1204" y="563"/>
                    <a:pt x="1190" y="560"/>
                  </a:cubicBezTo>
                  <a:cubicBezTo>
                    <a:pt x="1185" y="557"/>
                    <a:pt x="1180" y="552"/>
                    <a:pt x="1171" y="554"/>
                  </a:cubicBezTo>
                  <a:cubicBezTo>
                    <a:pt x="1168" y="547"/>
                    <a:pt x="1158" y="550"/>
                    <a:pt x="1154" y="544"/>
                  </a:cubicBezTo>
                  <a:cubicBezTo>
                    <a:pt x="1150" y="545"/>
                    <a:pt x="1150" y="538"/>
                    <a:pt x="1145" y="541"/>
                  </a:cubicBezTo>
                  <a:cubicBezTo>
                    <a:pt x="1145" y="536"/>
                    <a:pt x="1135" y="544"/>
                    <a:pt x="1137" y="536"/>
                  </a:cubicBezTo>
                  <a:cubicBezTo>
                    <a:pt x="1129" y="536"/>
                    <a:pt x="1125" y="530"/>
                    <a:pt x="1116" y="531"/>
                  </a:cubicBezTo>
                  <a:cubicBezTo>
                    <a:pt x="1117" y="525"/>
                    <a:pt x="1111" y="527"/>
                    <a:pt x="1109" y="525"/>
                  </a:cubicBezTo>
                  <a:cubicBezTo>
                    <a:pt x="1107" y="523"/>
                    <a:pt x="1104" y="521"/>
                    <a:pt x="1101" y="520"/>
                  </a:cubicBezTo>
                  <a:cubicBezTo>
                    <a:pt x="1094" y="519"/>
                    <a:pt x="1088" y="515"/>
                    <a:pt x="1084" y="510"/>
                  </a:cubicBezTo>
                  <a:cubicBezTo>
                    <a:pt x="1079" y="511"/>
                    <a:pt x="1077" y="509"/>
                    <a:pt x="1076" y="505"/>
                  </a:cubicBezTo>
                  <a:cubicBezTo>
                    <a:pt x="1071" y="506"/>
                    <a:pt x="1067" y="506"/>
                    <a:pt x="1066" y="500"/>
                  </a:cubicBezTo>
                  <a:cubicBezTo>
                    <a:pt x="1058" y="501"/>
                    <a:pt x="1055" y="493"/>
                    <a:pt x="1047" y="492"/>
                  </a:cubicBezTo>
                  <a:cubicBezTo>
                    <a:pt x="1037" y="484"/>
                    <a:pt x="1024" y="481"/>
                    <a:pt x="1015" y="471"/>
                  </a:cubicBezTo>
                  <a:cubicBezTo>
                    <a:pt x="1002" y="467"/>
                    <a:pt x="991" y="459"/>
                    <a:pt x="978" y="454"/>
                  </a:cubicBezTo>
                  <a:cubicBezTo>
                    <a:pt x="974" y="448"/>
                    <a:pt x="966" y="449"/>
                    <a:pt x="963" y="443"/>
                  </a:cubicBezTo>
                  <a:cubicBezTo>
                    <a:pt x="958" y="439"/>
                    <a:pt x="949" y="440"/>
                    <a:pt x="946" y="433"/>
                  </a:cubicBezTo>
                  <a:cubicBezTo>
                    <a:pt x="937" y="434"/>
                    <a:pt x="935" y="425"/>
                    <a:pt x="927" y="425"/>
                  </a:cubicBezTo>
                  <a:cubicBezTo>
                    <a:pt x="920" y="423"/>
                    <a:pt x="916" y="417"/>
                    <a:pt x="908" y="418"/>
                  </a:cubicBezTo>
                  <a:cubicBezTo>
                    <a:pt x="902" y="415"/>
                    <a:pt x="896" y="413"/>
                    <a:pt x="891" y="410"/>
                  </a:cubicBezTo>
                  <a:cubicBezTo>
                    <a:pt x="883" y="410"/>
                    <a:pt x="878" y="404"/>
                    <a:pt x="870" y="405"/>
                  </a:cubicBezTo>
                  <a:cubicBezTo>
                    <a:pt x="869" y="401"/>
                    <a:pt x="862" y="405"/>
                    <a:pt x="860" y="402"/>
                  </a:cubicBezTo>
                  <a:cubicBezTo>
                    <a:pt x="857" y="400"/>
                    <a:pt x="852" y="401"/>
                    <a:pt x="849" y="399"/>
                  </a:cubicBezTo>
                  <a:cubicBezTo>
                    <a:pt x="847" y="397"/>
                    <a:pt x="841" y="401"/>
                    <a:pt x="840" y="397"/>
                  </a:cubicBezTo>
                  <a:cubicBezTo>
                    <a:pt x="836" y="399"/>
                    <a:pt x="829" y="392"/>
                    <a:pt x="829" y="399"/>
                  </a:cubicBezTo>
                  <a:cubicBezTo>
                    <a:pt x="835" y="399"/>
                    <a:pt x="839" y="402"/>
                    <a:pt x="845" y="402"/>
                  </a:cubicBezTo>
                  <a:cubicBezTo>
                    <a:pt x="851" y="403"/>
                    <a:pt x="855" y="408"/>
                    <a:pt x="863" y="406"/>
                  </a:cubicBezTo>
                  <a:cubicBezTo>
                    <a:pt x="866" y="411"/>
                    <a:pt x="875" y="408"/>
                    <a:pt x="880" y="412"/>
                  </a:cubicBezTo>
                  <a:cubicBezTo>
                    <a:pt x="887" y="411"/>
                    <a:pt x="889" y="418"/>
                    <a:pt x="896" y="417"/>
                  </a:cubicBezTo>
                  <a:cubicBezTo>
                    <a:pt x="906" y="423"/>
                    <a:pt x="917" y="426"/>
                    <a:pt x="926" y="432"/>
                  </a:cubicBezTo>
                  <a:cubicBezTo>
                    <a:pt x="931" y="435"/>
                    <a:pt x="937" y="435"/>
                    <a:pt x="940" y="441"/>
                  </a:cubicBezTo>
                  <a:cubicBezTo>
                    <a:pt x="945" y="444"/>
                    <a:pt x="951" y="445"/>
                    <a:pt x="955" y="449"/>
                  </a:cubicBezTo>
                  <a:cubicBezTo>
                    <a:pt x="967" y="451"/>
                    <a:pt x="974" y="460"/>
                    <a:pt x="985" y="464"/>
                  </a:cubicBezTo>
                  <a:cubicBezTo>
                    <a:pt x="988" y="468"/>
                    <a:pt x="995" y="469"/>
                    <a:pt x="999" y="472"/>
                  </a:cubicBezTo>
                  <a:cubicBezTo>
                    <a:pt x="1004" y="476"/>
                    <a:pt x="1007" y="481"/>
                    <a:pt x="1014" y="480"/>
                  </a:cubicBezTo>
                  <a:cubicBezTo>
                    <a:pt x="1023" y="486"/>
                    <a:pt x="1032" y="492"/>
                    <a:pt x="1042" y="498"/>
                  </a:cubicBezTo>
                  <a:cubicBezTo>
                    <a:pt x="1051" y="504"/>
                    <a:pt x="1064" y="505"/>
                    <a:pt x="1071" y="514"/>
                  </a:cubicBezTo>
                  <a:cubicBezTo>
                    <a:pt x="1076" y="516"/>
                    <a:pt x="1082" y="518"/>
                    <a:pt x="1086" y="521"/>
                  </a:cubicBezTo>
                  <a:cubicBezTo>
                    <a:pt x="1088" y="521"/>
                    <a:pt x="1091" y="523"/>
                    <a:pt x="1091" y="526"/>
                  </a:cubicBezTo>
                  <a:cubicBezTo>
                    <a:pt x="1095" y="526"/>
                    <a:pt x="1099" y="526"/>
                    <a:pt x="1100" y="529"/>
                  </a:cubicBezTo>
                  <a:cubicBezTo>
                    <a:pt x="1111" y="533"/>
                    <a:pt x="1120" y="541"/>
                    <a:pt x="1132" y="543"/>
                  </a:cubicBezTo>
                  <a:cubicBezTo>
                    <a:pt x="1140" y="550"/>
                    <a:pt x="1153" y="551"/>
                    <a:pt x="1161" y="558"/>
                  </a:cubicBezTo>
                  <a:cubicBezTo>
                    <a:pt x="1174" y="559"/>
                    <a:pt x="1182" y="568"/>
                    <a:pt x="1196" y="567"/>
                  </a:cubicBezTo>
                  <a:cubicBezTo>
                    <a:pt x="1197" y="575"/>
                    <a:pt x="1207" y="569"/>
                    <a:pt x="1209" y="576"/>
                  </a:cubicBezTo>
                  <a:cubicBezTo>
                    <a:pt x="1216" y="576"/>
                    <a:pt x="1220" y="579"/>
                    <a:pt x="1225" y="582"/>
                  </a:cubicBezTo>
                  <a:cubicBezTo>
                    <a:pt x="1234" y="579"/>
                    <a:pt x="1235" y="587"/>
                    <a:pt x="1243" y="585"/>
                  </a:cubicBezTo>
                  <a:cubicBezTo>
                    <a:pt x="1244" y="589"/>
                    <a:pt x="1250" y="585"/>
                    <a:pt x="1251" y="588"/>
                  </a:cubicBezTo>
                  <a:cubicBezTo>
                    <a:pt x="1256" y="587"/>
                    <a:pt x="1256" y="592"/>
                    <a:pt x="1262" y="589"/>
                  </a:cubicBezTo>
                  <a:cubicBezTo>
                    <a:pt x="1267" y="592"/>
                    <a:pt x="1272" y="593"/>
                    <a:pt x="1278" y="595"/>
                  </a:cubicBezTo>
                  <a:cubicBezTo>
                    <a:pt x="1284" y="596"/>
                    <a:pt x="1291" y="598"/>
                    <a:pt x="1298" y="595"/>
                  </a:cubicBezTo>
                  <a:cubicBezTo>
                    <a:pt x="1302" y="600"/>
                    <a:pt x="1312" y="596"/>
                    <a:pt x="1317" y="599"/>
                  </a:cubicBezTo>
                  <a:cubicBezTo>
                    <a:pt x="1325" y="597"/>
                    <a:pt x="1330" y="599"/>
                    <a:pt x="1335" y="602"/>
                  </a:cubicBezTo>
                  <a:cubicBezTo>
                    <a:pt x="1326" y="602"/>
                    <a:pt x="1328" y="609"/>
                    <a:pt x="1319" y="609"/>
                  </a:cubicBezTo>
                  <a:cubicBezTo>
                    <a:pt x="1318" y="607"/>
                    <a:pt x="1317" y="607"/>
                    <a:pt x="1316" y="606"/>
                  </a:cubicBezTo>
                  <a:cubicBezTo>
                    <a:pt x="1317" y="605"/>
                    <a:pt x="1320" y="605"/>
                    <a:pt x="1320" y="603"/>
                  </a:cubicBezTo>
                  <a:cubicBezTo>
                    <a:pt x="1309" y="610"/>
                    <a:pt x="1296" y="605"/>
                    <a:pt x="1283" y="607"/>
                  </a:cubicBezTo>
                  <a:cubicBezTo>
                    <a:pt x="1275" y="602"/>
                    <a:pt x="1264" y="603"/>
                    <a:pt x="1253" y="603"/>
                  </a:cubicBezTo>
                  <a:cubicBezTo>
                    <a:pt x="1247" y="600"/>
                    <a:pt x="1237" y="600"/>
                    <a:pt x="1232" y="594"/>
                  </a:cubicBezTo>
                  <a:cubicBezTo>
                    <a:pt x="1220" y="598"/>
                    <a:pt x="1218" y="587"/>
                    <a:pt x="1207" y="590"/>
                  </a:cubicBezTo>
                  <a:cubicBezTo>
                    <a:pt x="1199" y="587"/>
                    <a:pt x="1192" y="584"/>
                    <a:pt x="1185" y="580"/>
                  </a:cubicBezTo>
                  <a:cubicBezTo>
                    <a:pt x="1176" y="579"/>
                    <a:pt x="1170" y="575"/>
                    <a:pt x="1162" y="573"/>
                  </a:cubicBezTo>
                  <a:cubicBezTo>
                    <a:pt x="1148" y="566"/>
                    <a:pt x="1132" y="562"/>
                    <a:pt x="1120" y="552"/>
                  </a:cubicBezTo>
                  <a:cubicBezTo>
                    <a:pt x="1112" y="551"/>
                    <a:pt x="1105" y="546"/>
                    <a:pt x="1098" y="543"/>
                  </a:cubicBezTo>
                  <a:cubicBezTo>
                    <a:pt x="1094" y="536"/>
                    <a:pt x="1084" y="537"/>
                    <a:pt x="1080" y="528"/>
                  </a:cubicBezTo>
                  <a:cubicBezTo>
                    <a:pt x="1073" y="528"/>
                    <a:pt x="1069" y="524"/>
                    <a:pt x="1062" y="523"/>
                  </a:cubicBezTo>
                  <a:cubicBezTo>
                    <a:pt x="1055" y="516"/>
                    <a:pt x="1047" y="511"/>
                    <a:pt x="1039" y="507"/>
                  </a:cubicBezTo>
                  <a:cubicBezTo>
                    <a:pt x="1034" y="506"/>
                    <a:pt x="1032" y="501"/>
                    <a:pt x="1027" y="500"/>
                  </a:cubicBezTo>
                  <a:cubicBezTo>
                    <a:pt x="1025" y="494"/>
                    <a:pt x="1016" y="499"/>
                    <a:pt x="1016" y="491"/>
                  </a:cubicBezTo>
                  <a:cubicBezTo>
                    <a:pt x="1010" y="492"/>
                    <a:pt x="1007" y="488"/>
                    <a:pt x="1004" y="485"/>
                  </a:cubicBezTo>
                  <a:cubicBezTo>
                    <a:pt x="999" y="483"/>
                    <a:pt x="994" y="482"/>
                    <a:pt x="992" y="478"/>
                  </a:cubicBezTo>
                  <a:cubicBezTo>
                    <a:pt x="985" y="479"/>
                    <a:pt x="982" y="475"/>
                    <a:pt x="977" y="474"/>
                  </a:cubicBezTo>
                  <a:cubicBezTo>
                    <a:pt x="974" y="470"/>
                    <a:pt x="968" y="470"/>
                    <a:pt x="965" y="465"/>
                  </a:cubicBezTo>
                  <a:cubicBezTo>
                    <a:pt x="946" y="458"/>
                    <a:pt x="933" y="445"/>
                    <a:pt x="914" y="439"/>
                  </a:cubicBezTo>
                  <a:cubicBezTo>
                    <a:pt x="911" y="434"/>
                    <a:pt x="905" y="435"/>
                    <a:pt x="901" y="432"/>
                  </a:cubicBezTo>
                  <a:cubicBezTo>
                    <a:pt x="896" y="432"/>
                    <a:pt x="895" y="425"/>
                    <a:pt x="887" y="428"/>
                  </a:cubicBezTo>
                  <a:cubicBezTo>
                    <a:pt x="881" y="420"/>
                    <a:pt x="869" y="420"/>
                    <a:pt x="861" y="415"/>
                  </a:cubicBezTo>
                  <a:cubicBezTo>
                    <a:pt x="863" y="421"/>
                    <a:pt x="869" y="421"/>
                    <a:pt x="873" y="424"/>
                  </a:cubicBezTo>
                  <a:cubicBezTo>
                    <a:pt x="876" y="429"/>
                    <a:pt x="884" y="428"/>
                    <a:pt x="888" y="432"/>
                  </a:cubicBezTo>
                  <a:cubicBezTo>
                    <a:pt x="898" y="437"/>
                    <a:pt x="908" y="441"/>
                    <a:pt x="917" y="447"/>
                  </a:cubicBezTo>
                  <a:cubicBezTo>
                    <a:pt x="926" y="453"/>
                    <a:pt x="937" y="456"/>
                    <a:pt x="945" y="464"/>
                  </a:cubicBezTo>
                  <a:cubicBezTo>
                    <a:pt x="956" y="467"/>
                    <a:pt x="964" y="476"/>
                    <a:pt x="976" y="478"/>
                  </a:cubicBezTo>
                  <a:cubicBezTo>
                    <a:pt x="977" y="481"/>
                    <a:pt x="980" y="482"/>
                    <a:pt x="983" y="482"/>
                  </a:cubicBezTo>
                  <a:cubicBezTo>
                    <a:pt x="983" y="486"/>
                    <a:pt x="987" y="485"/>
                    <a:pt x="989" y="487"/>
                  </a:cubicBezTo>
                  <a:cubicBezTo>
                    <a:pt x="994" y="490"/>
                    <a:pt x="1000" y="490"/>
                    <a:pt x="1004" y="496"/>
                  </a:cubicBezTo>
                  <a:cubicBezTo>
                    <a:pt x="1011" y="494"/>
                    <a:pt x="1010" y="505"/>
                    <a:pt x="1018" y="502"/>
                  </a:cubicBezTo>
                  <a:cubicBezTo>
                    <a:pt x="1019" y="511"/>
                    <a:pt x="1028" y="507"/>
                    <a:pt x="1031" y="513"/>
                  </a:cubicBezTo>
                  <a:cubicBezTo>
                    <a:pt x="1037" y="513"/>
                    <a:pt x="1039" y="519"/>
                    <a:pt x="1045" y="519"/>
                  </a:cubicBezTo>
                  <a:cubicBezTo>
                    <a:pt x="1049" y="524"/>
                    <a:pt x="1055" y="525"/>
                    <a:pt x="1059" y="530"/>
                  </a:cubicBezTo>
                  <a:cubicBezTo>
                    <a:pt x="1063" y="533"/>
                    <a:pt x="1070" y="533"/>
                    <a:pt x="1073" y="538"/>
                  </a:cubicBezTo>
                  <a:cubicBezTo>
                    <a:pt x="1082" y="536"/>
                    <a:pt x="1082" y="546"/>
                    <a:pt x="1090" y="544"/>
                  </a:cubicBezTo>
                  <a:cubicBezTo>
                    <a:pt x="1092" y="548"/>
                    <a:pt x="1092" y="553"/>
                    <a:pt x="1098" y="552"/>
                  </a:cubicBezTo>
                  <a:cubicBezTo>
                    <a:pt x="1103" y="558"/>
                    <a:pt x="1113" y="559"/>
                    <a:pt x="1120" y="563"/>
                  </a:cubicBezTo>
                  <a:cubicBezTo>
                    <a:pt x="1127" y="568"/>
                    <a:pt x="1136" y="570"/>
                    <a:pt x="1142" y="577"/>
                  </a:cubicBezTo>
                  <a:cubicBezTo>
                    <a:pt x="1148" y="576"/>
                    <a:pt x="1150" y="579"/>
                    <a:pt x="1154" y="579"/>
                  </a:cubicBezTo>
                  <a:cubicBezTo>
                    <a:pt x="1160" y="576"/>
                    <a:pt x="1158" y="586"/>
                    <a:pt x="1164" y="584"/>
                  </a:cubicBezTo>
                  <a:cubicBezTo>
                    <a:pt x="1174" y="583"/>
                    <a:pt x="1176" y="593"/>
                    <a:pt x="1187" y="591"/>
                  </a:cubicBezTo>
                  <a:cubicBezTo>
                    <a:pt x="1193" y="595"/>
                    <a:pt x="1199" y="599"/>
                    <a:pt x="1208" y="598"/>
                  </a:cubicBezTo>
                  <a:cubicBezTo>
                    <a:pt x="1209" y="600"/>
                    <a:pt x="1210" y="601"/>
                    <a:pt x="1213" y="600"/>
                  </a:cubicBezTo>
                  <a:cubicBezTo>
                    <a:pt x="1214" y="602"/>
                    <a:pt x="1214" y="605"/>
                    <a:pt x="1218" y="603"/>
                  </a:cubicBezTo>
                  <a:cubicBezTo>
                    <a:pt x="1219" y="597"/>
                    <a:pt x="1223" y="608"/>
                    <a:pt x="1229" y="603"/>
                  </a:cubicBezTo>
                  <a:cubicBezTo>
                    <a:pt x="1235" y="607"/>
                    <a:pt x="1240" y="611"/>
                    <a:pt x="1248" y="611"/>
                  </a:cubicBezTo>
                  <a:cubicBezTo>
                    <a:pt x="1251" y="613"/>
                    <a:pt x="1256" y="612"/>
                    <a:pt x="1261" y="611"/>
                  </a:cubicBezTo>
                  <a:cubicBezTo>
                    <a:pt x="1263" y="616"/>
                    <a:pt x="1268" y="615"/>
                    <a:pt x="1273" y="613"/>
                  </a:cubicBezTo>
                  <a:cubicBezTo>
                    <a:pt x="1278" y="619"/>
                    <a:pt x="1291" y="614"/>
                    <a:pt x="1296" y="620"/>
                  </a:cubicBezTo>
                  <a:cubicBezTo>
                    <a:pt x="1286" y="625"/>
                    <a:pt x="1279" y="617"/>
                    <a:pt x="1274" y="622"/>
                  </a:cubicBezTo>
                  <a:cubicBezTo>
                    <a:pt x="1267" y="620"/>
                    <a:pt x="1258" y="623"/>
                    <a:pt x="1248" y="624"/>
                  </a:cubicBezTo>
                  <a:cubicBezTo>
                    <a:pt x="1230" y="623"/>
                    <a:pt x="1215" y="616"/>
                    <a:pt x="1194" y="619"/>
                  </a:cubicBezTo>
                  <a:cubicBezTo>
                    <a:pt x="1187" y="614"/>
                    <a:pt x="1177" y="614"/>
                    <a:pt x="1169" y="612"/>
                  </a:cubicBezTo>
                  <a:cubicBezTo>
                    <a:pt x="1165" y="610"/>
                    <a:pt x="1160" y="609"/>
                    <a:pt x="1155" y="610"/>
                  </a:cubicBezTo>
                  <a:cubicBezTo>
                    <a:pt x="1152" y="606"/>
                    <a:pt x="1147" y="605"/>
                    <a:pt x="1141" y="606"/>
                  </a:cubicBezTo>
                  <a:cubicBezTo>
                    <a:pt x="1140" y="601"/>
                    <a:pt x="1132" y="604"/>
                    <a:pt x="1129" y="602"/>
                  </a:cubicBezTo>
                  <a:cubicBezTo>
                    <a:pt x="1126" y="598"/>
                    <a:pt x="1120" y="598"/>
                    <a:pt x="1117" y="595"/>
                  </a:cubicBezTo>
                  <a:cubicBezTo>
                    <a:pt x="1113" y="592"/>
                    <a:pt x="1106" y="596"/>
                    <a:pt x="1105" y="590"/>
                  </a:cubicBezTo>
                  <a:cubicBezTo>
                    <a:pt x="1099" y="590"/>
                    <a:pt x="1094" y="589"/>
                    <a:pt x="1091" y="586"/>
                  </a:cubicBezTo>
                  <a:cubicBezTo>
                    <a:pt x="1080" y="586"/>
                    <a:pt x="1074" y="579"/>
                    <a:pt x="1065" y="578"/>
                  </a:cubicBezTo>
                  <a:cubicBezTo>
                    <a:pt x="1064" y="575"/>
                    <a:pt x="1062" y="575"/>
                    <a:pt x="1060" y="574"/>
                  </a:cubicBezTo>
                  <a:cubicBezTo>
                    <a:pt x="1058" y="573"/>
                    <a:pt x="1056" y="572"/>
                    <a:pt x="1055" y="571"/>
                  </a:cubicBezTo>
                  <a:cubicBezTo>
                    <a:pt x="1054" y="568"/>
                    <a:pt x="1052" y="568"/>
                    <a:pt x="1050" y="567"/>
                  </a:cubicBezTo>
                  <a:cubicBezTo>
                    <a:pt x="1046" y="568"/>
                    <a:pt x="1045" y="565"/>
                    <a:pt x="1042" y="564"/>
                  </a:cubicBezTo>
                  <a:cubicBezTo>
                    <a:pt x="1038" y="563"/>
                    <a:pt x="1035" y="561"/>
                    <a:pt x="1031" y="559"/>
                  </a:cubicBezTo>
                  <a:cubicBezTo>
                    <a:pt x="1029" y="553"/>
                    <a:pt x="1021" y="557"/>
                    <a:pt x="1020" y="550"/>
                  </a:cubicBezTo>
                  <a:cubicBezTo>
                    <a:pt x="1011" y="549"/>
                    <a:pt x="1005" y="542"/>
                    <a:pt x="998" y="537"/>
                  </a:cubicBezTo>
                  <a:cubicBezTo>
                    <a:pt x="990" y="533"/>
                    <a:pt x="983" y="528"/>
                    <a:pt x="977" y="522"/>
                  </a:cubicBezTo>
                  <a:cubicBezTo>
                    <a:pt x="972" y="523"/>
                    <a:pt x="971" y="517"/>
                    <a:pt x="967" y="515"/>
                  </a:cubicBezTo>
                  <a:cubicBezTo>
                    <a:pt x="967" y="507"/>
                    <a:pt x="958" y="512"/>
                    <a:pt x="957" y="506"/>
                  </a:cubicBezTo>
                  <a:cubicBezTo>
                    <a:pt x="942" y="497"/>
                    <a:pt x="928" y="486"/>
                    <a:pt x="915" y="474"/>
                  </a:cubicBezTo>
                  <a:cubicBezTo>
                    <a:pt x="908" y="470"/>
                    <a:pt x="902" y="463"/>
                    <a:pt x="895" y="458"/>
                  </a:cubicBezTo>
                  <a:cubicBezTo>
                    <a:pt x="889" y="458"/>
                    <a:pt x="890" y="450"/>
                    <a:pt x="885" y="451"/>
                  </a:cubicBezTo>
                  <a:cubicBezTo>
                    <a:pt x="882" y="446"/>
                    <a:pt x="876" y="447"/>
                    <a:pt x="874" y="441"/>
                  </a:cubicBezTo>
                  <a:cubicBezTo>
                    <a:pt x="869" y="441"/>
                    <a:pt x="866" y="438"/>
                    <a:pt x="862" y="437"/>
                  </a:cubicBezTo>
                  <a:cubicBezTo>
                    <a:pt x="862" y="429"/>
                    <a:pt x="853" y="434"/>
                    <a:pt x="852" y="428"/>
                  </a:cubicBezTo>
                  <a:cubicBezTo>
                    <a:pt x="848" y="426"/>
                    <a:pt x="845" y="424"/>
                    <a:pt x="840" y="423"/>
                  </a:cubicBezTo>
                  <a:cubicBezTo>
                    <a:pt x="839" y="421"/>
                    <a:pt x="837" y="420"/>
                    <a:pt x="835" y="420"/>
                  </a:cubicBezTo>
                  <a:cubicBezTo>
                    <a:pt x="832" y="420"/>
                    <a:pt x="829" y="417"/>
                    <a:pt x="828" y="421"/>
                  </a:cubicBezTo>
                  <a:cubicBezTo>
                    <a:pt x="833" y="423"/>
                    <a:pt x="838" y="426"/>
                    <a:pt x="841" y="430"/>
                  </a:cubicBezTo>
                  <a:cubicBezTo>
                    <a:pt x="845" y="428"/>
                    <a:pt x="846" y="432"/>
                    <a:pt x="848" y="433"/>
                  </a:cubicBezTo>
                  <a:cubicBezTo>
                    <a:pt x="849" y="437"/>
                    <a:pt x="856" y="433"/>
                    <a:pt x="856" y="438"/>
                  </a:cubicBezTo>
                  <a:cubicBezTo>
                    <a:pt x="861" y="440"/>
                    <a:pt x="865" y="443"/>
                    <a:pt x="868" y="447"/>
                  </a:cubicBezTo>
                  <a:cubicBezTo>
                    <a:pt x="875" y="447"/>
                    <a:pt x="876" y="456"/>
                    <a:pt x="883" y="455"/>
                  </a:cubicBezTo>
                  <a:cubicBezTo>
                    <a:pt x="889" y="466"/>
                    <a:pt x="901" y="467"/>
                    <a:pt x="907" y="478"/>
                  </a:cubicBezTo>
                  <a:cubicBezTo>
                    <a:pt x="917" y="483"/>
                    <a:pt x="925" y="492"/>
                    <a:pt x="933" y="499"/>
                  </a:cubicBezTo>
                  <a:cubicBezTo>
                    <a:pt x="941" y="508"/>
                    <a:pt x="952" y="511"/>
                    <a:pt x="959" y="519"/>
                  </a:cubicBezTo>
                  <a:cubicBezTo>
                    <a:pt x="969" y="524"/>
                    <a:pt x="976" y="533"/>
                    <a:pt x="985" y="539"/>
                  </a:cubicBezTo>
                  <a:cubicBezTo>
                    <a:pt x="995" y="543"/>
                    <a:pt x="1002" y="552"/>
                    <a:pt x="1012" y="556"/>
                  </a:cubicBezTo>
                  <a:cubicBezTo>
                    <a:pt x="1015" y="556"/>
                    <a:pt x="1016" y="560"/>
                    <a:pt x="1018" y="562"/>
                  </a:cubicBezTo>
                  <a:cubicBezTo>
                    <a:pt x="1024" y="558"/>
                    <a:pt x="1021" y="568"/>
                    <a:pt x="1027" y="565"/>
                  </a:cubicBezTo>
                  <a:cubicBezTo>
                    <a:pt x="1030" y="570"/>
                    <a:pt x="1038" y="569"/>
                    <a:pt x="1040" y="575"/>
                  </a:cubicBezTo>
                  <a:cubicBezTo>
                    <a:pt x="1051" y="575"/>
                    <a:pt x="1057" y="582"/>
                    <a:pt x="1066" y="584"/>
                  </a:cubicBezTo>
                  <a:cubicBezTo>
                    <a:pt x="1073" y="590"/>
                    <a:pt x="1083" y="591"/>
                    <a:pt x="1090" y="595"/>
                  </a:cubicBezTo>
                  <a:cubicBezTo>
                    <a:pt x="1097" y="600"/>
                    <a:pt x="1109" y="599"/>
                    <a:pt x="1114" y="606"/>
                  </a:cubicBezTo>
                  <a:cubicBezTo>
                    <a:pt x="1121" y="605"/>
                    <a:pt x="1123" y="611"/>
                    <a:pt x="1128" y="610"/>
                  </a:cubicBezTo>
                  <a:cubicBezTo>
                    <a:pt x="1132" y="613"/>
                    <a:pt x="1139" y="612"/>
                    <a:pt x="1142" y="615"/>
                  </a:cubicBezTo>
                  <a:cubicBezTo>
                    <a:pt x="1162" y="618"/>
                    <a:pt x="1179" y="625"/>
                    <a:pt x="1200" y="626"/>
                  </a:cubicBezTo>
                  <a:cubicBezTo>
                    <a:pt x="1203" y="629"/>
                    <a:pt x="1210" y="626"/>
                    <a:pt x="1214" y="628"/>
                  </a:cubicBezTo>
                  <a:cubicBezTo>
                    <a:pt x="1222" y="625"/>
                    <a:pt x="1221" y="634"/>
                    <a:pt x="1229" y="630"/>
                  </a:cubicBezTo>
                  <a:cubicBezTo>
                    <a:pt x="1234" y="631"/>
                    <a:pt x="1239" y="633"/>
                    <a:pt x="1245" y="632"/>
                  </a:cubicBezTo>
                  <a:cubicBezTo>
                    <a:pt x="1249" y="634"/>
                    <a:pt x="1259" y="628"/>
                    <a:pt x="1259" y="636"/>
                  </a:cubicBezTo>
                  <a:cubicBezTo>
                    <a:pt x="1247" y="634"/>
                    <a:pt x="1229" y="639"/>
                    <a:pt x="1217" y="637"/>
                  </a:cubicBezTo>
                  <a:cubicBezTo>
                    <a:pt x="1212" y="636"/>
                    <a:pt x="1210" y="636"/>
                    <a:pt x="1201" y="635"/>
                  </a:cubicBezTo>
                  <a:cubicBezTo>
                    <a:pt x="1195" y="635"/>
                    <a:pt x="1187" y="629"/>
                    <a:pt x="1184" y="634"/>
                  </a:cubicBezTo>
                  <a:cubicBezTo>
                    <a:pt x="1180" y="629"/>
                    <a:pt x="1170" y="633"/>
                    <a:pt x="1167" y="628"/>
                  </a:cubicBezTo>
                  <a:cubicBezTo>
                    <a:pt x="1161" y="627"/>
                    <a:pt x="1155" y="625"/>
                    <a:pt x="1149" y="625"/>
                  </a:cubicBezTo>
                  <a:cubicBezTo>
                    <a:pt x="1145" y="625"/>
                    <a:pt x="1143" y="624"/>
                    <a:pt x="1141" y="621"/>
                  </a:cubicBezTo>
                  <a:cubicBezTo>
                    <a:pt x="1137" y="623"/>
                    <a:pt x="1133" y="622"/>
                    <a:pt x="1132" y="619"/>
                  </a:cubicBezTo>
                  <a:cubicBezTo>
                    <a:pt x="1128" y="619"/>
                    <a:pt x="1125" y="619"/>
                    <a:pt x="1123" y="616"/>
                  </a:cubicBezTo>
                  <a:cubicBezTo>
                    <a:pt x="1121" y="613"/>
                    <a:pt x="1114" y="617"/>
                    <a:pt x="1113" y="613"/>
                  </a:cubicBezTo>
                  <a:cubicBezTo>
                    <a:pt x="1106" y="614"/>
                    <a:pt x="1102" y="610"/>
                    <a:pt x="1097" y="607"/>
                  </a:cubicBezTo>
                  <a:cubicBezTo>
                    <a:pt x="1093" y="609"/>
                    <a:pt x="1092" y="605"/>
                    <a:pt x="1090" y="604"/>
                  </a:cubicBezTo>
                  <a:cubicBezTo>
                    <a:pt x="1086" y="604"/>
                    <a:pt x="1084" y="602"/>
                    <a:pt x="1082" y="599"/>
                  </a:cubicBezTo>
                  <a:cubicBezTo>
                    <a:pt x="1069" y="596"/>
                    <a:pt x="1059" y="590"/>
                    <a:pt x="1048" y="585"/>
                  </a:cubicBezTo>
                  <a:cubicBezTo>
                    <a:pt x="1047" y="582"/>
                    <a:pt x="1045" y="581"/>
                    <a:pt x="1041" y="582"/>
                  </a:cubicBezTo>
                  <a:cubicBezTo>
                    <a:pt x="1043" y="574"/>
                    <a:pt x="1034" y="582"/>
                    <a:pt x="1034" y="577"/>
                  </a:cubicBezTo>
                  <a:cubicBezTo>
                    <a:pt x="1029" y="574"/>
                    <a:pt x="1022" y="574"/>
                    <a:pt x="1019" y="568"/>
                  </a:cubicBezTo>
                  <a:cubicBezTo>
                    <a:pt x="1009" y="562"/>
                    <a:pt x="998" y="557"/>
                    <a:pt x="987" y="552"/>
                  </a:cubicBezTo>
                  <a:cubicBezTo>
                    <a:pt x="987" y="549"/>
                    <a:pt x="983" y="550"/>
                    <a:pt x="982" y="548"/>
                  </a:cubicBezTo>
                  <a:cubicBezTo>
                    <a:pt x="981" y="546"/>
                    <a:pt x="979" y="545"/>
                    <a:pt x="977" y="545"/>
                  </a:cubicBezTo>
                  <a:cubicBezTo>
                    <a:pt x="975" y="540"/>
                    <a:pt x="969" y="540"/>
                    <a:pt x="966" y="536"/>
                  </a:cubicBezTo>
                  <a:cubicBezTo>
                    <a:pt x="957" y="534"/>
                    <a:pt x="951" y="527"/>
                    <a:pt x="944" y="522"/>
                  </a:cubicBezTo>
                  <a:cubicBezTo>
                    <a:pt x="928" y="513"/>
                    <a:pt x="914" y="502"/>
                    <a:pt x="901" y="490"/>
                  </a:cubicBezTo>
                  <a:cubicBezTo>
                    <a:pt x="893" y="485"/>
                    <a:pt x="888" y="477"/>
                    <a:pt x="880" y="474"/>
                  </a:cubicBezTo>
                  <a:cubicBezTo>
                    <a:pt x="879" y="471"/>
                    <a:pt x="876" y="472"/>
                    <a:pt x="875" y="470"/>
                  </a:cubicBezTo>
                  <a:cubicBezTo>
                    <a:pt x="874" y="468"/>
                    <a:pt x="872" y="467"/>
                    <a:pt x="870" y="467"/>
                  </a:cubicBezTo>
                  <a:cubicBezTo>
                    <a:pt x="867" y="462"/>
                    <a:pt x="862" y="462"/>
                    <a:pt x="859" y="457"/>
                  </a:cubicBezTo>
                  <a:cubicBezTo>
                    <a:pt x="851" y="454"/>
                    <a:pt x="845" y="447"/>
                    <a:pt x="837" y="444"/>
                  </a:cubicBezTo>
                  <a:cubicBezTo>
                    <a:pt x="834" y="439"/>
                    <a:pt x="828" y="440"/>
                    <a:pt x="825" y="437"/>
                  </a:cubicBezTo>
                  <a:cubicBezTo>
                    <a:pt x="821" y="434"/>
                    <a:pt x="819" y="429"/>
                    <a:pt x="812" y="430"/>
                  </a:cubicBezTo>
                  <a:cubicBezTo>
                    <a:pt x="814" y="437"/>
                    <a:pt x="819" y="437"/>
                    <a:pt x="823" y="440"/>
                  </a:cubicBezTo>
                  <a:cubicBezTo>
                    <a:pt x="827" y="442"/>
                    <a:pt x="830" y="448"/>
                    <a:pt x="836" y="448"/>
                  </a:cubicBezTo>
                  <a:cubicBezTo>
                    <a:pt x="839" y="451"/>
                    <a:pt x="843" y="454"/>
                    <a:pt x="848" y="455"/>
                  </a:cubicBezTo>
                  <a:cubicBezTo>
                    <a:pt x="851" y="459"/>
                    <a:pt x="856" y="462"/>
                    <a:pt x="860" y="464"/>
                  </a:cubicBezTo>
                  <a:cubicBezTo>
                    <a:pt x="861" y="466"/>
                    <a:pt x="862" y="469"/>
                    <a:pt x="866" y="467"/>
                  </a:cubicBezTo>
                  <a:cubicBezTo>
                    <a:pt x="867" y="470"/>
                    <a:pt x="869" y="472"/>
                    <a:pt x="871" y="473"/>
                  </a:cubicBezTo>
                  <a:cubicBezTo>
                    <a:pt x="874" y="477"/>
                    <a:pt x="879" y="480"/>
                    <a:pt x="884" y="482"/>
                  </a:cubicBezTo>
                  <a:cubicBezTo>
                    <a:pt x="884" y="484"/>
                    <a:pt x="885" y="487"/>
                    <a:pt x="889" y="485"/>
                  </a:cubicBezTo>
                  <a:cubicBezTo>
                    <a:pt x="889" y="489"/>
                    <a:pt x="891" y="491"/>
                    <a:pt x="894" y="491"/>
                  </a:cubicBezTo>
                  <a:cubicBezTo>
                    <a:pt x="895" y="499"/>
                    <a:pt x="903" y="497"/>
                    <a:pt x="905" y="502"/>
                  </a:cubicBezTo>
                  <a:cubicBezTo>
                    <a:pt x="920" y="515"/>
                    <a:pt x="936" y="526"/>
                    <a:pt x="951" y="538"/>
                  </a:cubicBezTo>
                  <a:cubicBezTo>
                    <a:pt x="968" y="549"/>
                    <a:pt x="985" y="560"/>
                    <a:pt x="1002" y="571"/>
                  </a:cubicBezTo>
                  <a:cubicBezTo>
                    <a:pt x="1021" y="577"/>
                    <a:pt x="1036" y="590"/>
                    <a:pt x="1055" y="597"/>
                  </a:cubicBezTo>
                  <a:cubicBezTo>
                    <a:pt x="1063" y="604"/>
                    <a:pt x="1073" y="605"/>
                    <a:pt x="1082" y="610"/>
                  </a:cubicBezTo>
                  <a:cubicBezTo>
                    <a:pt x="1086" y="612"/>
                    <a:pt x="1090" y="614"/>
                    <a:pt x="1094" y="617"/>
                  </a:cubicBezTo>
                  <a:cubicBezTo>
                    <a:pt x="1098" y="620"/>
                    <a:pt x="1105" y="620"/>
                    <a:pt x="1108" y="623"/>
                  </a:cubicBezTo>
                  <a:cubicBezTo>
                    <a:pt x="1115" y="622"/>
                    <a:pt x="1118" y="626"/>
                    <a:pt x="1123" y="627"/>
                  </a:cubicBezTo>
                  <a:cubicBezTo>
                    <a:pt x="1123" y="631"/>
                    <a:pt x="1129" y="627"/>
                    <a:pt x="1130" y="630"/>
                  </a:cubicBezTo>
                  <a:cubicBezTo>
                    <a:pt x="1134" y="629"/>
                    <a:pt x="1135" y="632"/>
                    <a:pt x="1139" y="631"/>
                  </a:cubicBezTo>
                  <a:cubicBezTo>
                    <a:pt x="1140" y="637"/>
                    <a:pt x="1149" y="632"/>
                    <a:pt x="1153" y="635"/>
                  </a:cubicBezTo>
                  <a:cubicBezTo>
                    <a:pt x="1158" y="636"/>
                    <a:pt x="1164" y="637"/>
                    <a:pt x="1169" y="639"/>
                  </a:cubicBezTo>
                  <a:cubicBezTo>
                    <a:pt x="1180" y="640"/>
                    <a:pt x="1188" y="645"/>
                    <a:pt x="1201" y="644"/>
                  </a:cubicBezTo>
                  <a:cubicBezTo>
                    <a:pt x="1205" y="647"/>
                    <a:pt x="1213" y="645"/>
                    <a:pt x="1217" y="648"/>
                  </a:cubicBezTo>
                  <a:cubicBezTo>
                    <a:pt x="1224" y="647"/>
                    <a:pt x="1233" y="642"/>
                    <a:pt x="1235" y="649"/>
                  </a:cubicBezTo>
                  <a:cubicBezTo>
                    <a:pt x="1231" y="653"/>
                    <a:pt x="1223" y="655"/>
                    <a:pt x="1219" y="658"/>
                  </a:cubicBezTo>
                  <a:cubicBezTo>
                    <a:pt x="1214" y="660"/>
                    <a:pt x="1215" y="653"/>
                    <a:pt x="1211" y="653"/>
                  </a:cubicBezTo>
                  <a:cubicBezTo>
                    <a:pt x="1210" y="650"/>
                    <a:pt x="1203" y="654"/>
                    <a:pt x="1202" y="650"/>
                  </a:cubicBezTo>
                  <a:cubicBezTo>
                    <a:pt x="1174" y="655"/>
                    <a:pt x="1158" y="642"/>
                    <a:pt x="1130" y="646"/>
                  </a:cubicBezTo>
                  <a:cubicBezTo>
                    <a:pt x="1126" y="640"/>
                    <a:pt x="1117" y="641"/>
                    <a:pt x="1111" y="638"/>
                  </a:cubicBezTo>
                  <a:cubicBezTo>
                    <a:pt x="1105" y="635"/>
                    <a:pt x="1098" y="633"/>
                    <a:pt x="1090" y="633"/>
                  </a:cubicBezTo>
                  <a:cubicBezTo>
                    <a:pt x="1079" y="626"/>
                    <a:pt x="1065" y="623"/>
                    <a:pt x="1052" y="618"/>
                  </a:cubicBezTo>
                  <a:cubicBezTo>
                    <a:pt x="1041" y="611"/>
                    <a:pt x="1026" y="608"/>
                    <a:pt x="1016" y="600"/>
                  </a:cubicBezTo>
                  <a:cubicBezTo>
                    <a:pt x="1015" y="596"/>
                    <a:pt x="1008" y="600"/>
                    <a:pt x="1006" y="597"/>
                  </a:cubicBezTo>
                  <a:cubicBezTo>
                    <a:pt x="1006" y="591"/>
                    <a:pt x="1001" y="592"/>
                    <a:pt x="997" y="592"/>
                  </a:cubicBezTo>
                  <a:cubicBezTo>
                    <a:pt x="992" y="586"/>
                    <a:pt x="984" y="585"/>
                    <a:pt x="977" y="582"/>
                  </a:cubicBezTo>
                  <a:cubicBezTo>
                    <a:pt x="972" y="578"/>
                    <a:pt x="967" y="573"/>
                    <a:pt x="962" y="570"/>
                  </a:cubicBezTo>
                  <a:cubicBezTo>
                    <a:pt x="959" y="567"/>
                    <a:pt x="957" y="563"/>
                    <a:pt x="952" y="565"/>
                  </a:cubicBezTo>
                  <a:cubicBezTo>
                    <a:pt x="951" y="559"/>
                    <a:pt x="947" y="559"/>
                    <a:pt x="944" y="557"/>
                  </a:cubicBezTo>
                  <a:cubicBezTo>
                    <a:pt x="933" y="548"/>
                    <a:pt x="923" y="537"/>
                    <a:pt x="910" y="530"/>
                  </a:cubicBezTo>
                  <a:cubicBezTo>
                    <a:pt x="905" y="526"/>
                    <a:pt x="900" y="520"/>
                    <a:pt x="894" y="515"/>
                  </a:cubicBezTo>
                  <a:cubicBezTo>
                    <a:pt x="890" y="509"/>
                    <a:pt x="883" y="507"/>
                    <a:pt x="878" y="501"/>
                  </a:cubicBezTo>
                  <a:cubicBezTo>
                    <a:pt x="874" y="494"/>
                    <a:pt x="865" y="495"/>
                    <a:pt x="862" y="486"/>
                  </a:cubicBezTo>
                  <a:cubicBezTo>
                    <a:pt x="859" y="484"/>
                    <a:pt x="855" y="484"/>
                    <a:pt x="854" y="478"/>
                  </a:cubicBezTo>
                  <a:cubicBezTo>
                    <a:pt x="851" y="479"/>
                    <a:pt x="846" y="471"/>
                    <a:pt x="845" y="478"/>
                  </a:cubicBezTo>
                  <a:cubicBezTo>
                    <a:pt x="852" y="473"/>
                    <a:pt x="848" y="485"/>
                    <a:pt x="853" y="483"/>
                  </a:cubicBezTo>
                  <a:cubicBezTo>
                    <a:pt x="855" y="486"/>
                    <a:pt x="857" y="488"/>
                    <a:pt x="859" y="491"/>
                  </a:cubicBezTo>
                  <a:cubicBezTo>
                    <a:pt x="865" y="493"/>
                    <a:pt x="869" y="500"/>
                    <a:pt x="874" y="503"/>
                  </a:cubicBezTo>
                  <a:cubicBezTo>
                    <a:pt x="875" y="508"/>
                    <a:pt x="881" y="505"/>
                    <a:pt x="880" y="511"/>
                  </a:cubicBezTo>
                  <a:cubicBezTo>
                    <a:pt x="887" y="508"/>
                    <a:pt x="884" y="518"/>
                    <a:pt x="890" y="516"/>
                  </a:cubicBezTo>
                  <a:cubicBezTo>
                    <a:pt x="892" y="525"/>
                    <a:pt x="900" y="526"/>
                    <a:pt x="904" y="531"/>
                  </a:cubicBezTo>
                  <a:cubicBezTo>
                    <a:pt x="914" y="539"/>
                    <a:pt x="923" y="549"/>
                    <a:pt x="934" y="555"/>
                  </a:cubicBezTo>
                  <a:cubicBezTo>
                    <a:pt x="937" y="562"/>
                    <a:pt x="944" y="564"/>
                    <a:pt x="950" y="567"/>
                  </a:cubicBezTo>
                  <a:cubicBezTo>
                    <a:pt x="952" y="576"/>
                    <a:pt x="961" y="575"/>
                    <a:pt x="964" y="583"/>
                  </a:cubicBezTo>
                  <a:cubicBezTo>
                    <a:pt x="973" y="583"/>
                    <a:pt x="977" y="593"/>
                    <a:pt x="988" y="592"/>
                  </a:cubicBezTo>
                  <a:cubicBezTo>
                    <a:pt x="988" y="598"/>
                    <a:pt x="995" y="596"/>
                    <a:pt x="998" y="599"/>
                  </a:cubicBezTo>
                  <a:cubicBezTo>
                    <a:pt x="1003" y="599"/>
                    <a:pt x="1005" y="605"/>
                    <a:pt x="1010" y="605"/>
                  </a:cubicBezTo>
                  <a:cubicBezTo>
                    <a:pt x="1018" y="609"/>
                    <a:pt x="1024" y="614"/>
                    <a:pt x="1032" y="617"/>
                  </a:cubicBezTo>
                  <a:cubicBezTo>
                    <a:pt x="1035" y="620"/>
                    <a:pt x="1041" y="619"/>
                    <a:pt x="1042" y="624"/>
                  </a:cubicBezTo>
                  <a:cubicBezTo>
                    <a:pt x="1051" y="621"/>
                    <a:pt x="1050" y="630"/>
                    <a:pt x="1056" y="628"/>
                  </a:cubicBezTo>
                  <a:cubicBezTo>
                    <a:pt x="1060" y="632"/>
                    <a:pt x="1067" y="631"/>
                    <a:pt x="1072" y="632"/>
                  </a:cubicBezTo>
                  <a:cubicBezTo>
                    <a:pt x="1076" y="636"/>
                    <a:pt x="1082" y="637"/>
                    <a:pt x="1087" y="640"/>
                  </a:cubicBezTo>
                  <a:cubicBezTo>
                    <a:pt x="1099" y="642"/>
                    <a:pt x="1111" y="645"/>
                    <a:pt x="1120" y="652"/>
                  </a:cubicBezTo>
                  <a:cubicBezTo>
                    <a:pt x="1136" y="650"/>
                    <a:pt x="1145" y="658"/>
                    <a:pt x="1161" y="656"/>
                  </a:cubicBezTo>
                  <a:cubicBezTo>
                    <a:pt x="1162" y="660"/>
                    <a:pt x="1168" y="656"/>
                    <a:pt x="1170" y="658"/>
                  </a:cubicBezTo>
                  <a:cubicBezTo>
                    <a:pt x="1171" y="662"/>
                    <a:pt x="1178" y="658"/>
                    <a:pt x="1180" y="661"/>
                  </a:cubicBezTo>
                  <a:cubicBezTo>
                    <a:pt x="1183" y="662"/>
                    <a:pt x="1186" y="663"/>
                    <a:pt x="1189" y="664"/>
                  </a:cubicBezTo>
                  <a:cubicBezTo>
                    <a:pt x="1191" y="662"/>
                    <a:pt x="1196" y="657"/>
                    <a:pt x="1196" y="665"/>
                  </a:cubicBezTo>
                  <a:cubicBezTo>
                    <a:pt x="1177" y="671"/>
                    <a:pt x="1166" y="666"/>
                    <a:pt x="1150" y="669"/>
                  </a:cubicBezTo>
                  <a:cubicBezTo>
                    <a:pt x="1149" y="665"/>
                    <a:pt x="1142" y="669"/>
                    <a:pt x="1141" y="666"/>
                  </a:cubicBezTo>
                  <a:cubicBezTo>
                    <a:pt x="1136" y="667"/>
                    <a:pt x="1137" y="661"/>
                    <a:pt x="1131" y="663"/>
                  </a:cubicBezTo>
                  <a:cubicBezTo>
                    <a:pt x="1113" y="665"/>
                    <a:pt x="1101" y="658"/>
                    <a:pt x="1084" y="658"/>
                  </a:cubicBezTo>
                  <a:cubicBezTo>
                    <a:pt x="1080" y="658"/>
                    <a:pt x="1078" y="656"/>
                    <a:pt x="1075" y="656"/>
                  </a:cubicBezTo>
                  <a:cubicBezTo>
                    <a:pt x="1072" y="653"/>
                    <a:pt x="1064" y="658"/>
                    <a:pt x="1065" y="651"/>
                  </a:cubicBezTo>
                  <a:cubicBezTo>
                    <a:pt x="1054" y="654"/>
                    <a:pt x="1049" y="648"/>
                    <a:pt x="1042" y="646"/>
                  </a:cubicBezTo>
                  <a:cubicBezTo>
                    <a:pt x="1027" y="642"/>
                    <a:pt x="1015" y="636"/>
                    <a:pt x="1001" y="631"/>
                  </a:cubicBezTo>
                  <a:cubicBezTo>
                    <a:pt x="990" y="623"/>
                    <a:pt x="976" y="617"/>
                    <a:pt x="962" y="612"/>
                  </a:cubicBezTo>
                  <a:cubicBezTo>
                    <a:pt x="960" y="607"/>
                    <a:pt x="954" y="607"/>
                    <a:pt x="952" y="602"/>
                  </a:cubicBezTo>
                  <a:cubicBezTo>
                    <a:pt x="948" y="600"/>
                    <a:pt x="944" y="598"/>
                    <a:pt x="940" y="596"/>
                  </a:cubicBezTo>
                  <a:cubicBezTo>
                    <a:pt x="939" y="593"/>
                    <a:pt x="938" y="591"/>
                    <a:pt x="935" y="592"/>
                  </a:cubicBezTo>
                  <a:cubicBezTo>
                    <a:pt x="934" y="588"/>
                    <a:pt x="931" y="589"/>
                    <a:pt x="929" y="587"/>
                  </a:cubicBezTo>
                  <a:cubicBezTo>
                    <a:pt x="926" y="588"/>
                    <a:pt x="928" y="584"/>
                    <a:pt x="926" y="583"/>
                  </a:cubicBezTo>
                  <a:cubicBezTo>
                    <a:pt x="925" y="582"/>
                    <a:pt x="923" y="584"/>
                    <a:pt x="922" y="583"/>
                  </a:cubicBezTo>
                  <a:cubicBezTo>
                    <a:pt x="920" y="582"/>
                    <a:pt x="919" y="579"/>
                    <a:pt x="916" y="578"/>
                  </a:cubicBezTo>
                  <a:cubicBezTo>
                    <a:pt x="900" y="567"/>
                    <a:pt x="886" y="553"/>
                    <a:pt x="868" y="544"/>
                  </a:cubicBezTo>
                  <a:cubicBezTo>
                    <a:pt x="863" y="535"/>
                    <a:pt x="850" y="539"/>
                    <a:pt x="846" y="529"/>
                  </a:cubicBezTo>
                  <a:cubicBezTo>
                    <a:pt x="834" y="528"/>
                    <a:pt x="828" y="519"/>
                    <a:pt x="817" y="518"/>
                  </a:cubicBezTo>
                  <a:cubicBezTo>
                    <a:pt x="815" y="514"/>
                    <a:pt x="807" y="517"/>
                    <a:pt x="805" y="512"/>
                  </a:cubicBezTo>
                  <a:cubicBezTo>
                    <a:pt x="798" y="513"/>
                    <a:pt x="796" y="506"/>
                    <a:pt x="789" y="508"/>
                  </a:cubicBezTo>
                  <a:cubicBezTo>
                    <a:pt x="784" y="507"/>
                    <a:pt x="781" y="502"/>
                    <a:pt x="775" y="504"/>
                  </a:cubicBezTo>
                  <a:cubicBezTo>
                    <a:pt x="772" y="504"/>
                    <a:pt x="770" y="501"/>
                    <a:pt x="766" y="503"/>
                  </a:cubicBezTo>
                  <a:cubicBezTo>
                    <a:pt x="765" y="501"/>
                    <a:pt x="761" y="499"/>
                    <a:pt x="761" y="502"/>
                  </a:cubicBezTo>
                  <a:cubicBezTo>
                    <a:pt x="766" y="506"/>
                    <a:pt x="773" y="507"/>
                    <a:pt x="780" y="509"/>
                  </a:cubicBezTo>
                  <a:cubicBezTo>
                    <a:pt x="786" y="513"/>
                    <a:pt x="794" y="513"/>
                    <a:pt x="799" y="517"/>
                  </a:cubicBezTo>
                  <a:cubicBezTo>
                    <a:pt x="814" y="520"/>
                    <a:pt x="825" y="529"/>
                    <a:pt x="839" y="532"/>
                  </a:cubicBezTo>
                  <a:cubicBezTo>
                    <a:pt x="846" y="540"/>
                    <a:pt x="857" y="542"/>
                    <a:pt x="865" y="549"/>
                  </a:cubicBezTo>
                  <a:cubicBezTo>
                    <a:pt x="872" y="557"/>
                    <a:pt x="883" y="560"/>
                    <a:pt x="888" y="570"/>
                  </a:cubicBezTo>
                  <a:cubicBezTo>
                    <a:pt x="898" y="574"/>
                    <a:pt x="906" y="580"/>
                    <a:pt x="914" y="587"/>
                  </a:cubicBezTo>
                  <a:cubicBezTo>
                    <a:pt x="920" y="588"/>
                    <a:pt x="920" y="596"/>
                    <a:pt x="926" y="596"/>
                  </a:cubicBezTo>
                  <a:cubicBezTo>
                    <a:pt x="930" y="596"/>
                    <a:pt x="931" y="599"/>
                    <a:pt x="934" y="599"/>
                  </a:cubicBezTo>
                  <a:cubicBezTo>
                    <a:pt x="934" y="603"/>
                    <a:pt x="937" y="603"/>
                    <a:pt x="939" y="605"/>
                  </a:cubicBezTo>
                  <a:cubicBezTo>
                    <a:pt x="946" y="613"/>
                    <a:pt x="957" y="615"/>
                    <a:pt x="964" y="622"/>
                  </a:cubicBezTo>
                  <a:cubicBezTo>
                    <a:pt x="974" y="626"/>
                    <a:pt x="981" y="634"/>
                    <a:pt x="993" y="635"/>
                  </a:cubicBezTo>
                  <a:cubicBezTo>
                    <a:pt x="996" y="639"/>
                    <a:pt x="1001" y="641"/>
                    <a:pt x="1008" y="641"/>
                  </a:cubicBezTo>
                  <a:cubicBezTo>
                    <a:pt x="1011" y="646"/>
                    <a:pt x="1016" y="648"/>
                    <a:pt x="1022" y="647"/>
                  </a:cubicBezTo>
                  <a:cubicBezTo>
                    <a:pt x="1030" y="654"/>
                    <a:pt x="1041" y="658"/>
                    <a:pt x="1055" y="657"/>
                  </a:cubicBezTo>
                  <a:cubicBezTo>
                    <a:pt x="1054" y="664"/>
                    <a:pt x="1062" y="659"/>
                    <a:pt x="1065" y="662"/>
                  </a:cubicBezTo>
                  <a:cubicBezTo>
                    <a:pt x="1066" y="666"/>
                    <a:pt x="1073" y="662"/>
                    <a:pt x="1074" y="667"/>
                  </a:cubicBezTo>
                  <a:cubicBezTo>
                    <a:pt x="1081" y="664"/>
                    <a:pt x="1082" y="669"/>
                    <a:pt x="1086" y="669"/>
                  </a:cubicBezTo>
                  <a:cubicBezTo>
                    <a:pt x="1092" y="668"/>
                    <a:pt x="1097" y="668"/>
                    <a:pt x="1099" y="671"/>
                  </a:cubicBezTo>
                  <a:cubicBezTo>
                    <a:pt x="1109" y="671"/>
                    <a:pt x="1115" y="675"/>
                    <a:pt x="1126" y="673"/>
                  </a:cubicBezTo>
                  <a:cubicBezTo>
                    <a:pt x="1132" y="679"/>
                    <a:pt x="1144" y="674"/>
                    <a:pt x="1150" y="680"/>
                  </a:cubicBezTo>
                  <a:cubicBezTo>
                    <a:pt x="1140" y="682"/>
                    <a:pt x="1139" y="675"/>
                    <a:pt x="1132" y="681"/>
                  </a:cubicBezTo>
                  <a:cubicBezTo>
                    <a:pt x="1128" y="681"/>
                    <a:pt x="1126" y="677"/>
                    <a:pt x="1121" y="678"/>
                  </a:cubicBezTo>
                  <a:cubicBezTo>
                    <a:pt x="1113" y="682"/>
                    <a:pt x="1114" y="674"/>
                    <a:pt x="1107" y="676"/>
                  </a:cubicBezTo>
                  <a:cubicBezTo>
                    <a:pt x="1107" y="679"/>
                    <a:pt x="1105" y="678"/>
                    <a:pt x="1103" y="677"/>
                  </a:cubicBezTo>
                  <a:cubicBezTo>
                    <a:pt x="1100" y="678"/>
                    <a:pt x="1098" y="677"/>
                    <a:pt x="1096" y="676"/>
                  </a:cubicBezTo>
                  <a:cubicBezTo>
                    <a:pt x="1093" y="674"/>
                    <a:pt x="1086" y="677"/>
                    <a:pt x="1082" y="674"/>
                  </a:cubicBezTo>
                  <a:cubicBezTo>
                    <a:pt x="1065" y="672"/>
                    <a:pt x="1049" y="666"/>
                    <a:pt x="1032" y="663"/>
                  </a:cubicBezTo>
                  <a:cubicBezTo>
                    <a:pt x="1031" y="661"/>
                    <a:pt x="1029" y="663"/>
                    <a:pt x="1027" y="662"/>
                  </a:cubicBezTo>
                  <a:cubicBezTo>
                    <a:pt x="1026" y="662"/>
                    <a:pt x="1023" y="659"/>
                    <a:pt x="1022" y="659"/>
                  </a:cubicBezTo>
                  <a:cubicBezTo>
                    <a:pt x="1021" y="658"/>
                    <a:pt x="1019" y="659"/>
                    <a:pt x="1018" y="659"/>
                  </a:cubicBezTo>
                  <a:cubicBezTo>
                    <a:pt x="1013" y="659"/>
                    <a:pt x="1014" y="654"/>
                    <a:pt x="1008" y="657"/>
                  </a:cubicBezTo>
                  <a:cubicBezTo>
                    <a:pt x="1001" y="653"/>
                    <a:pt x="992" y="651"/>
                    <a:pt x="984" y="648"/>
                  </a:cubicBezTo>
                  <a:cubicBezTo>
                    <a:pt x="978" y="643"/>
                    <a:pt x="968" y="644"/>
                    <a:pt x="963" y="638"/>
                  </a:cubicBezTo>
                  <a:cubicBezTo>
                    <a:pt x="957" y="639"/>
                    <a:pt x="955" y="636"/>
                    <a:pt x="951" y="634"/>
                  </a:cubicBezTo>
                  <a:cubicBezTo>
                    <a:pt x="948" y="631"/>
                    <a:pt x="942" y="632"/>
                    <a:pt x="939" y="629"/>
                  </a:cubicBezTo>
                  <a:cubicBezTo>
                    <a:pt x="936" y="627"/>
                    <a:pt x="933" y="626"/>
                    <a:pt x="929" y="624"/>
                  </a:cubicBezTo>
                  <a:cubicBezTo>
                    <a:pt x="926" y="622"/>
                    <a:pt x="923" y="619"/>
                    <a:pt x="917" y="620"/>
                  </a:cubicBezTo>
                  <a:cubicBezTo>
                    <a:pt x="916" y="615"/>
                    <a:pt x="910" y="616"/>
                    <a:pt x="907" y="613"/>
                  </a:cubicBezTo>
                  <a:cubicBezTo>
                    <a:pt x="904" y="611"/>
                    <a:pt x="901" y="607"/>
                    <a:pt x="895" y="608"/>
                  </a:cubicBezTo>
                  <a:cubicBezTo>
                    <a:pt x="893" y="598"/>
                    <a:pt x="881" y="602"/>
                    <a:pt x="877" y="594"/>
                  </a:cubicBezTo>
                  <a:cubicBezTo>
                    <a:pt x="873" y="593"/>
                    <a:pt x="869" y="590"/>
                    <a:pt x="865" y="589"/>
                  </a:cubicBezTo>
                  <a:cubicBezTo>
                    <a:pt x="864" y="584"/>
                    <a:pt x="858" y="586"/>
                    <a:pt x="855" y="582"/>
                  </a:cubicBezTo>
                  <a:cubicBezTo>
                    <a:pt x="847" y="581"/>
                    <a:pt x="843" y="573"/>
                    <a:pt x="834" y="573"/>
                  </a:cubicBezTo>
                  <a:cubicBezTo>
                    <a:pt x="832" y="568"/>
                    <a:pt x="826" y="569"/>
                    <a:pt x="823" y="566"/>
                  </a:cubicBezTo>
                  <a:cubicBezTo>
                    <a:pt x="818" y="566"/>
                    <a:pt x="818" y="559"/>
                    <a:pt x="812" y="561"/>
                  </a:cubicBezTo>
                  <a:cubicBezTo>
                    <a:pt x="805" y="557"/>
                    <a:pt x="798" y="554"/>
                    <a:pt x="790" y="552"/>
                  </a:cubicBezTo>
                  <a:cubicBezTo>
                    <a:pt x="784" y="554"/>
                    <a:pt x="782" y="548"/>
                    <a:pt x="776" y="550"/>
                  </a:cubicBezTo>
                  <a:cubicBezTo>
                    <a:pt x="774" y="546"/>
                    <a:pt x="766" y="550"/>
                    <a:pt x="764" y="545"/>
                  </a:cubicBezTo>
                  <a:cubicBezTo>
                    <a:pt x="754" y="549"/>
                    <a:pt x="750" y="545"/>
                    <a:pt x="742" y="545"/>
                  </a:cubicBezTo>
                  <a:cubicBezTo>
                    <a:pt x="733" y="548"/>
                    <a:pt x="728" y="546"/>
                    <a:pt x="720" y="547"/>
                  </a:cubicBezTo>
                  <a:cubicBezTo>
                    <a:pt x="713" y="549"/>
                    <a:pt x="702" y="543"/>
                    <a:pt x="701" y="552"/>
                  </a:cubicBezTo>
                  <a:cubicBezTo>
                    <a:pt x="715" y="552"/>
                    <a:pt x="728" y="552"/>
                    <a:pt x="743" y="549"/>
                  </a:cubicBezTo>
                  <a:cubicBezTo>
                    <a:pt x="750" y="554"/>
                    <a:pt x="764" y="549"/>
                    <a:pt x="771" y="555"/>
                  </a:cubicBezTo>
                  <a:cubicBezTo>
                    <a:pt x="781" y="556"/>
                    <a:pt x="790" y="561"/>
                    <a:pt x="800" y="561"/>
                  </a:cubicBezTo>
                  <a:cubicBezTo>
                    <a:pt x="805" y="568"/>
                    <a:pt x="814" y="566"/>
                    <a:pt x="818" y="573"/>
                  </a:cubicBezTo>
                  <a:cubicBezTo>
                    <a:pt x="824" y="572"/>
                    <a:pt x="825" y="575"/>
                    <a:pt x="828" y="578"/>
                  </a:cubicBezTo>
                  <a:cubicBezTo>
                    <a:pt x="832" y="578"/>
                    <a:pt x="837" y="577"/>
                    <a:pt x="838" y="583"/>
                  </a:cubicBezTo>
                  <a:cubicBezTo>
                    <a:pt x="851" y="588"/>
                    <a:pt x="864" y="595"/>
                    <a:pt x="875" y="605"/>
                  </a:cubicBezTo>
                  <a:cubicBezTo>
                    <a:pt x="880" y="604"/>
                    <a:pt x="882" y="607"/>
                    <a:pt x="885" y="610"/>
                  </a:cubicBezTo>
                  <a:cubicBezTo>
                    <a:pt x="889" y="610"/>
                    <a:pt x="891" y="613"/>
                    <a:pt x="894" y="615"/>
                  </a:cubicBezTo>
                  <a:cubicBezTo>
                    <a:pt x="902" y="617"/>
                    <a:pt x="906" y="624"/>
                    <a:pt x="914" y="625"/>
                  </a:cubicBezTo>
                  <a:cubicBezTo>
                    <a:pt x="920" y="629"/>
                    <a:pt x="926" y="632"/>
                    <a:pt x="933" y="635"/>
                  </a:cubicBezTo>
                  <a:cubicBezTo>
                    <a:pt x="936" y="637"/>
                    <a:pt x="940" y="638"/>
                    <a:pt x="943" y="639"/>
                  </a:cubicBezTo>
                  <a:cubicBezTo>
                    <a:pt x="943" y="642"/>
                    <a:pt x="945" y="642"/>
                    <a:pt x="946" y="643"/>
                  </a:cubicBezTo>
                  <a:cubicBezTo>
                    <a:pt x="948" y="643"/>
                    <a:pt x="952" y="643"/>
                    <a:pt x="949" y="645"/>
                  </a:cubicBezTo>
                  <a:cubicBezTo>
                    <a:pt x="943" y="645"/>
                    <a:pt x="941" y="640"/>
                    <a:pt x="934" y="641"/>
                  </a:cubicBezTo>
                  <a:cubicBezTo>
                    <a:pt x="933" y="638"/>
                    <a:pt x="929" y="639"/>
                    <a:pt x="927" y="638"/>
                  </a:cubicBezTo>
                  <a:cubicBezTo>
                    <a:pt x="926" y="635"/>
                    <a:pt x="924" y="634"/>
                    <a:pt x="920" y="635"/>
                  </a:cubicBezTo>
                  <a:cubicBezTo>
                    <a:pt x="917" y="630"/>
                    <a:pt x="912" y="628"/>
                    <a:pt x="906" y="628"/>
                  </a:cubicBezTo>
                  <a:cubicBezTo>
                    <a:pt x="902" y="625"/>
                    <a:pt x="897" y="622"/>
                    <a:pt x="891" y="622"/>
                  </a:cubicBezTo>
                  <a:cubicBezTo>
                    <a:pt x="888" y="619"/>
                    <a:pt x="883" y="618"/>
                    <a:pt x="877" y="618"/>
                  </a:cubicBezTo>
                  <a:cubicBezTo>
                    <a:pt x="874" y="614"/>
                    <a:pt x="869" y="612"/>
                    <a:pt x="863" y="612"/>
                  </a:cubicBezTo>
                  <a:cubicBezTo>
                    <a:pt x="855" y="605"/>
                    <a:pt x="844" y="603"/>
                    <a:pt x="834" y="599"/>
                  </a:cubicBezTo>
                  <a:cubicBezTo>
                    <a:pt x="825" y="595"/>
                    <a:pt x="816" y="591"/>
                    <a:pt x="805" y="589"/>
                  </a:cubicBezTo>
                  <a:cubicBezTo>
                    <a:pt x="796" y="585"/>
                    <a:pt x="786" y="582"/>
                    <a:pt x="773" y="581"/>
                  </a:cubicBezTo>
                  <a:cubicBezTo>
                    <a:pt x="765" y="575"/>
                    <a:pt x="751" y="579"/>
                    <a:pt x="741" y="576"/>
                  </a:cubicBezTo>
                  <a:cubicBezTo>
                    <a:pt x="728" y="577"/>
                    <a:pt x="714" y="579"/>
                    <a:pt x="702" y="579"/>
                  </a:cubicBezTo>
                  <a:cubicBezTo>
                    <a:pt x="688" y="582"/>
                    <a:pt x="670" y="584"/>
                    <a:pt x="659" y="587"/>
                  </a:cubicBezTo>
                  <a:cubicBezTo>
                    <a:pt x="655" y="587"/>
                    <a:pt x="648" y="586"/>
                    <a:pt x="646" y="591"/>
                  </a:cubicBezTo>
                  <a:cubicBezTo>
                    <a:pt x="656" y="593"/>
                    <a:pt x="661" y="588"/>
                    <a:pt x="670" y="589"/>
                  </a:cubicBezTo>
                  <a:cubicBezTo>
                    <a:pt x="681" y="587"/>
                    <a:pt x="692" y="585"/>
                    <a:pt x="703" y="583"/>
                  </a:cubicBezTo>
                  <a:cubicBezTo>
                    <a:pt x="716" y="584"/>
                    <a:pt x="731" y="584"/>
                    <a:pt x="747" y="582"/>
                  </a:cubicBezTo>
                  <a:cubicBezTo>
                    <a:pt x="751" y="586"/>
                    <a:pt x="760" y="585"/>
                    <a:pt x="767" y="585"/>
                  </a:cubicBezTo>
                  <a:cubicBezTo>
                    <a:pt x="772" y="590"/>
                    <a:pt x="782" y="587"/>
                    <a:pt x="788" y="590"/>
                  </a:cubicBezTo>
                  <a:cubicBezTo>
                    <a:pt x="789" y="594"/>
                    <a:pt x="795" y="590"/>
                    <a:pt x="797" y="593"/>
                  </a:cubicBezTo>
                  <a:cubicBezTo>
                    <a:pt x="799" y="597"/>
                    <a:pt x="806" y="593"/>
                    <a:pt x="807" y="598"/>
                  </a:cubicBezTo>
                  <a:cubicBezTo>
                    <a:pt x="811" y="597"/>
                    <a:pt x="814" y="598"/>
                    <a:pt x="816" y="600"/>
                  </a:cubicBezTo>
                  <a:cubicBezTo>
                    <a:pt x="818" y="605"/>
                    <a:pt x="826" y="599"/>
                    <a:pt x="826" y="605"/>
                  </a:cubicBezTo>
                  <a:cubicBezTo>
                    <a:pt x="839" y="611"/>
                    <a:pt x="853" y="614"/>
                    <a:pt x="864" y="620"/>
                  </a:cubicBezTo>
                  <a:cubicBezTo>
                    <a:pt x="871" y="622"/>
                    <a:pt x="879" y="623"/>
                    <a:pt x="883" y="628"/>
                  </a:cubicBezTo>
                  <a:cubicBezTo>
                    <a:pt x="891" y="630"/>
                    <a:pt x="898" y="631"/>
                    <a:pt x="903" y="636"/>
                  </a:cubicBezTo>
                  <a:cubicBezTo>
                    <a:pt x="910" y="635"/>
                    <a:pt x="915" y="639"/>
                    <a:pt x="919" y="644"/>
                  </a:cubicBezTo>
                  <a:cubicBezTo>
                    <a:pt x="926" y="647"/>
                    <a:pt x="934" y="646"/>
                    <a:pt x="939" y="651"/>
                  </a:cubicBezTo>
                  <a:cubicBezTo>
                    <a:pt x="946" y="652"/>
                    <a:pt x="952" y="655"/>
                    <a:pt x="958" y="659"/>
                  </a:cubicBezTo>
                  <a:cubicBezTo>
                    <a:pt x="964" y="661"/>
                    <a:pt x="971" y="663"/>
                    <a:pt x="977" y="667"/>
                  </a:cubicBezTo>
                  <a:cubicBezTo>
                    <a:pt x="990" y="671"/>
                    <a:pt x="1004" y="674"/>
                    <a:pt x="1017" y="679"/>
                  </a:cubicBezTo>
                  <a:cubicBezTo>
                    <a:pt x="1021" y="679"/>
                    <a:pt x="1021" y="685"/>
                    <a:pt x="1026" y="682"/>
                  </a:cubicBezTo>
                  <a:cubicBezTo>
                    <a:pt x="1030" y="682"/>
                    <a:pt x="1031" y="688"/>
                    <a:pt x="1038" y="684"/>
                  </a:cubicBezTo>
                  <a:cubicBezTo>
                    <a:pt x="1043" y="688"/>
                    <a:pt x="1053" y="686"/>
                    <a:pt x="1057" y="692"/>
                  </a:cubicBezTo>
                  <a:cubicBezTo>
                    <a:pt x="1073" y="688"/>
                    <a:pt x="1081" y="697"/>
                    <a:pt x="1097" y="694"/>
                  </a:cubicBezTo>
                  <a:cubicBezTo>
                    <a:pt x="1098" y="697"/>
                    <a:pt x="1102" y="695"/>
                    <a:pt x="1106" y="694"/>
                  </a:cubicBezTo>
                  <a:cubicBezTo>
                    <a:pt x="1106" y="699"/>
                    <a:pt x="1114" y="694"/>
                    <a:pt x="1117" y="695"/>
                  </a:cubicBezTo>
                  <a:cubicBezTo>
                    <a:pt x="1116" y="701"/>
                    <a:pt x="1127" y="691"/>
                    <a:pt x="1126" y="697"/>
                  </a:cubicBezTo>
                  <a:cubicBezTo>
                    <a:pt x="1130" y="698"/>
                    <a:pt x="1137" y="693"/>
                    <a:pt x="1137" y="697"/>
                  </a:cubicBezTo>
                  <a:cubicBezTo>
                    <a:pt x="1131" y="705"/>
                    <a:pt x="1122" y="697"/>
                    <a:pt x="1113" y="700"/>
                  </a:cubicBezTo>
                  <a:cubicBezTo>
                    <a:pt x="1103" y="702"/>
                    <a:pt x="1103" y="699"/>
                    <a:pt x="1094" y="703"/>
                  </a:cubicBezTo>
                  <a:cubicBezTo>
                    <a:pt x="1080" y="702"/>
                    <a:pt x="1065" y="702"/>
                    <a:pt x="1050" y="702"/>
                  </a:cubicBezTo>
                  <a:cubicBezTo>
                    <a:pt x="1049" y="698"/>
                    <a:pt x="1042" y="702"/>
                    <a:pt x="1040" y="699"/>
                  </a:cubicBezTo>
                  <a:cubicBezTo>
                    <a:pt x="1037" y="698"/>
                    <a:pt x="1034" y="698"/>
                    <a:pt x="1029" y="699"/>
                  </a:cubicBezTo>
                  <a:cubicBezTo>
                    <a:pt x="1023" y="698"/>
                    <a:pt x="1017" y="695"/>
                    <a:pt x="1009" y="696"/>
                  </a:cubicBezTo>
                  <a:cubicBezTo>
                    <a:pt x="998" y="690"/>
                    <a:pt x="984" y="689"/>
                    <a:pt x="973" y="683"/>
                  </a:cubicBezTo>
                  <a:cubicBezTo>
                    <a:pt x="966" y="683"/>
                    <a:pt x="961" y="678"/>
                    <a:pt x="954" y="677"/>
                  </a:cubicBezTo>
                  <a:cubicBezTo>
                    <a:pt x="947" y="677"/>
                    <a:pt x="942" y="673"/>
                    <a:pt x="934" y="674"/>
                  </a:cubicBezTo>
                  <a:cubicBezTo>
                    <a:pt x="933" y="669"/>
                    <a:pt x="928" y="670"/>
                    <a:pt x="924" y="669"/>
                  </a:cubicBezTo>
                  <a:cubicBezTo>
                    <a:pt x="922" y="665"/>
                    <a:pt x="917" y="665"/>
                    <a:pt x="912" y="665"/>
                  </a:cubicBezTo>
                  <a:cubicBezTo>
                    <a:pt x="905" y="660"/>
                    <a:pt x="898" y="657"/>
                    <a:pt x="888" y="656"/>
                  </a:cubicBezTo>
                  <a:cubicBezTo>
                    <a:pt x="881" y="652"/>
                    <a:pt x="874" y="648"/>
                    <a:pt x="865" y="647"/>
                  </a:cubicBezTo>
                  <a:cubicBezTo>
                    <a:pt x="862" y="643"/>
                    <a:pt x="858" y="642"/>
                    <a:pt x="853" y="642"/>
                  </a:cubicBezTo>
                  <a:cubicBezTo>
                    <a:pt x="852" y="636"/>
                    <a:pt x="846" y="637"/>
                    <a:pt x="841" y="638"/>
                  </a:cubicBezTo>
                  <a:cubicBezTo>
                    <a:pt x="835" y="632"/>
                    <a:pt x="825" y="632"/>
                    <a:pt x="817" y="629"/>
                  </a:cubicBezTo>
                  <a:cubicBezTo>
                    <a:pt x="809" y="626"/>
                    <a:pt x="802" y="623"/>
                    <a:pt x="792" y="622"/>
                  </a:cubicBezTo>
                  <a:cubicBezTo>
                    <a:pt x="789" y="618"/>
                    <a:pt x="781" y="623"/>
                    <a:pt x="780" y="618"/>
                  </a:cubicBezTo>
                  <a:cubicBezTo>
                    <a:pt x="775" y="617"/>
                    <a:pt x="771" y="616"/>
                    <a:pt x="766" y="616"/>
                  </a:cubicBezTo>
                  <a:cubicBezTo>
                    <a:pt x="759" y="618"/>
                    <a:pt x="760" y="610"/>
                    <a:pt x="752" y="614"/>
                  </a:cubicBezTo>
                  <a:cubicBezTo>
                    <a:pt x="751" y="609"/>
                    <a:pt x="743" y="614"/>
                    <a:pt x="741" y="609"/>
                  </a:cubicBezTo>
                  <a:cubicBezTo>
                    <a:pt x="728" y="612"/>
                    <a:pt x="719" y="610"/>
                    <a:pt x="708" y="611"/>
                  </a:cubicBezTo>
                  <a:cubicBezTo>
                    <a:pt x="699" y="613"/>
                    <a:pt x="690" y="614"/>
                    <a:pt x="682" y="616"/>
                  </a:cubicBezTo>
                  <a:cubicBezTo>
                    <a:pt x="676" y="616"/>
                    <a:pt x="678" y="620"/>
                    <a:pt x="671" y="620"/>
                  </a:cubicBezTo>
                  <a:cubicBezTo>
                    <a:pt x="668" y="621"/>
                    <a:pt x="660" y="619"/>
                    <a:pt x="664" y="626"/>
                  </a:cubicBezTo>
                  <a:cubicBezTo>
                    <a:pt x="687" y="618"/>
                    <a:pt x="712" y="617"/>
                    <a:pt x="740" y="616"/>
                  </a:cubicBezTo>
                  <a:cubicBezTo>
                    <a:pt x="744" y="619"/>
                    <a:pt x="751" y="618"/>
                    <a:pt x="754" y="623"/>
                  </a:cubicBezTo>
                  <a:cubicBezTo>
                    <a:pt x="763" y="619"/>
                    <a:pt x="765" y="625"/>
                    <a:pt x="772" y="624"/>
                  </a:cubicBezTo>
                  <a:cubicBezTo>
                    <a:pt x="776" y="628"/>
                    <a:pt x="782" y="627"/>
                    <a:pt x="788" y="628"/>
                  </a:cubicBezTo>
                  <a:cubicBezTo>
                    <a:pt x="793" y="629"/>
                    <a:pt x="797" y="632"/>
                    <a:pt x="802" y="634"/>
                  </a:cubicBezTo>
                  <a:cubicBezTo>
                    <a:pt x="806" y="633"/>
                    <a:pt x="808" y="635"/>
                    <a:pt x="811" y="634"/>
                  </a:cubicBezTo>
                  <a:cubicBezTo>
                    <a:pt x="812" y="638"/>
                    <a:pt x="818" y="635"/>
                    <a:pt x="819" y="638"/>
                  </a:cubicBezTo>
                  <a:cubicBezTo>
                    <a:pt x="822" y="641"/>
                    <a:pt x="832" y="637"/>
                    <a:pt x="833" y="644"/>
                  </a:cubicBezTo>
                  <a:cubicBezTo>
                    <a:pt x="846" y="644"/>
                    <a:pt x="853" y="652"/>
                    <a:pt x="866" y="653"/>
                  </a:cubicBezTo>
                  <a:cubicBezTo>
                    <a:pt x="873" y="661"/>
                    <a:pt x="886" y="660"/>
                    <a:pt x="893" y="668"/>
                  </a:cubicBezTo>
                  <a:cubicBezTo>
                    <a:pt x="906" y="668"/>
                    <a:pt x="914" y="676"/>
                    <a:pt x="926" y="678"/>
                  </a:cubicBezTo>
                  <a:cubicBezTo>
                    <a:pt x="935" y="683"/>
                    <a:pt x="946" y="685"/>
                    <a:pt x="956" y="688"/>
                  </a:cubicBezTo>
                  <a:cubicBezTo>
                    <a:pt x="962" y="689"/>
                    <a:pt x="967" y="691"/>
                    <a:pt x="971" y="694"/>
                  </a:cubicBezTo>
                  <a:cubicBezTo>
                    <a:pt x="975" y="698"/>
                    <a:pt x="984" y="694"/>
                    <a:pt x="987" y="700"/>
                  </a:cubicBezTo>
                  <a:cubicBezTo>
                    <a:pt x="964" y="696"/>
                    <a:pt x="942" y="690"/>
                    <a:pt x="920" y="684"/>
                  </a:cubicBezTo>
                  <a:cubicBezTo>
                    <a:pt x="916" y="680"/>
                    <a:pt x="909" y="681"/>
                    <a:pt x="904" y="680"/>
                  </a:cubicBezTo>
                  <a:cubicBezTo>
                    <a:pt x="898" y="678"/>
                    <a:pt x="894" y="673"/>
                    <a:pt x="887" y="674"/>
                  </a:cubicBezTo>
                  <a:cubicBezTo>
                    <a:pt x="882" y="672"/>
                    <a:pt x="876" y="672"/>
                    <a:pt x="871" y="670"/>
                  </a:cubicBezTo>
                  <a:cubicBezTo>
                    <a:pt x="868" y="665"/>
                    <a:pt x="858" y="669"/>
                    <a:pt x="855" y="664"/>
                  </a:cubicBezTo>
                  <a:cubicBezTo>
                    <a:pt x="847" y="666"/>
                    <a:pt x="846" y="659"/>
                    <a:pt x="838" y="661"/>
                  </a:cubicBezTo>
                  <a:cubicBezTo>
                    <a:pt x="834" y="657"/>
                    <a:pt x="825" y="659"/>
                    <a:pt x="822" y="655"/>
                  </a:cubicBezTo>
                  <a:cubicBezTo>
                    <a:pt x="808" y="656"/>
                    <a:pt x="801" y="647"/>
                    <a:pt x="787" y="648"/>
                  </a:cubicBezTo>
                  <a:cubicBezTo>
                    <a:pt x="783" y="644"/>
                    <a:pt x="776" y="646"/>
                    <a:pt x="771" y="644"/>
                  </a:cubicBezTo>
                  <a:cubicBezTo>
                    <a:pt x="764" y="644"/>
                    <a:pt x="759" y="642"/>
                    <a:pt x="751" y="643"/>
                  </a:cubicBezTo>
                  <a:cubicBezTo>
                    <a:pt x="740" y="640"/>
                    <a:pt x="725" y="643"/>
                    <a:pt x="713" y="641"/>
                  </a:cubicBezTo>
                  <a:cubicBezTo>
                    <a:pt x="696" y="645"/>
                    <a:pt x="694" y="643"/>
                    <a:pt x="678" y="645"/>
                  </a:cubicBezTo>
                  <a:cubicBezTo>
                    <a:pt x="672" y="645"/>
                    <a:pt x="662" y="651"/>
                    <a:pt x="659" y="646"/>
                  </a:cubicBezTo>
                  <a:cubicBezTo>
                    <a:pt x="649" y="649"/>
                    <a:pt x="650" y="650"/>
                    <a:pt x="641" y="650"/>
                  </a:cubicBezTo>
                  <a:cubicBezTo>
                    <a:pt x="632" y="654"/>
                    <a:pt x="621" y="657"/>
                    <a:pt x="610" y="660"/>
                  </a:cubicBezTo>
                  <a:cubicBezTo>
                    <a:pt x="611" y="666"/>
                    <a:pt x="596" y="660"/>
                    <a:pt x="598" y="666"/>
                  </a:cubicBezTo>
                  <a:cubicBezTo>
                    <a:pt x="591" y="667"/>
                    <a:pt x="585" y="668"/>
                    <a:pt x="584" y="673"/>
                  </a:cubicBezTo>
                  <a:cubicBezTo>
                    <a:pt x="603" y="670"/>
                    <a:pt x="617" y="662"/>
                    <a:pt x="634" y="657"/>
                  </a:cubicBezTo>
                  <a:cubicBezTo>
                    <a:pt x="646" y="655"/>
                    <a:pt x="658" y="653"/>
                    <a:pt x="670" y="651"/>
                  </a:cubicBezTo>
                  <a:cubicBezTo>
                    <a:pt x="684" y="652"/>
                    <a:pt x="703" y="647"/>
                    <a:pt x="717" y="649"/>
                  </a:cubicBezTo>
                  <a:cubicBezTo>
                    <a:pt x="721" y="644"/>
                    <a:pt x="727" y="653"/>
                    <a:pt x="736" y="648"/>
                  </a:cubicBezTo>
                  <a:cubicBezTo>
                    <a:pt x="737" y="653"/>
                    <a:pt x="744" y="648"/>
                    <a:pt x="747" y="648"/>
                  </a:cubicBezTo>
                  <a:cubicBezTo>
                    <a:pt x="749" y="651"/>
                    <a:pt x="756" y="647"/>
                    <a:pt x="757" y="651"/>
                  </a:cubicBezTo>
                  <a:cubicBezTo>
                    <a:pt x="762" y="649"/>
                    <a:pt x="765" y="650"/>
                    <a:pt x="768" y="651"/>
                  </a:cubicBezTo>
                  <a:cubicBezTo>
                    <a:pt x="770" y="654"/>
                    <a:pt x="776" y="650"/>
                    <a:pt x="777" y="654"/>
                  </a:cubicBezTo>
                  <a:cubicBezTo>
                    <a:pt x="784" y="655"/>
                    <a:pt x="792" y="654"/>
                    <a:pt x="796" y="659"/>
                  </a:cubicBezTo>
                  <a:cubicBezTo>
                    <a:pt x="809" y="662"/>
                    <a:pt x="824" y="664"/>
                    <a:pt x="837" y="667"/>
                  </a:cubicBezTo>
                  <a:cubicBezTo>
                    <a:pt x="844" y="668"/>
                    <a:pt x="849" y="673"/>
                    <a:pt x="856" y="673"/>
                  </a:cubicBezTo>
                  <a:cubicBezTo>
                    <a:pt x="862" y="675"/>
                    <a:pt x="867" y="679"/>
                    <a:pt x="875" y="678"/>
                  </a:cubicBezTo>
                  <a:cubicBezTo>
                    <a:pt x="880" y="682"/>
                    <a:pt x="887" y="682"/>
                    <a:pt x="893" y="684"/>
                  </a:cubicBezTo>
                  <a:cubicBezTo>
                    <a:pt x="897" y="691"/>
                    <a:pt x="908" y="686"/>
                    <a:pt x="913" y="691"/>
                  </a:cubicBezTo>
                  <a:cubicBezTo>
                    <a:pt x="920" y="692"/>
                    <a:pt x="926" y="694"/>
                    <a:pt x="931" y="697"/>
                  </a:cubicBezTo>
                  <a:cubicBezTo>
                    <a:pt x="935" y="697"/>
                    <a:pt x="939" y="697"/>
                    <a:pt x="941" y="700"/>
                  </a:cubicBezTo>
                  <a:cubicBezTo>
                    <a:pt x="942" y="702"/>
                    <a:pt x="949" y="699"/>
                    <a:pt x="950" y="702"/>
                  </a:cubicBezTo>
                  <a:cubicBezTo>
                    <a:pt x="965" y="704"/>
                    <a:pt x="978" y="707"/>
                    <a:pt x="990" y="713"/>
                  </a:cubicBezTo>
                  <a:cubicBezTo>
                    <a:pt x="1001" y="712"/>
                    <a:pt x="1009" y="716"/>
                    <a:pt x="1019" y="717"/>
                  </a:cubicBezTo>
                  <a:cubicBezTo>
                    <a:pt x="1027" y="720"/>
                    <a:pt x="1040" y="717"/>
                    <a:pt x="1047" y="723"/>
                  </a:cubicBezTo>
                  <a:cubicBezTo>
                    <a:pt x="1052" y="722"/>
                    <a:pt x="1057" y="721"/>
                    <a:pt x="1062" y="720"/>
                  </a:cubicBezTo>
                  <a:cubicBezTo>
                    <a:pt x="1062" y="726"/>
                    <a:pt x="1073" y="716"/>
                    <a:pt x="1073" y="722"/>
                  </a:cubicBezTo>
                  <a:cubicBezTo>
                    <a:pt x="1068" y="724"/>
                    <a:pt x="1064" y="732"/>
                    <a:pt x="1056" y="728"/>
                  </a:cubicBezTo>
                  <a:cubicBezTo>
                    <a:pt x="1047" y="731"/>
                    <a:pt x="1044" y="726"/>
                    <a:pt x="1035" y="729"/>
                  </a:cubicBezTo>
                  <a:cubicBezTo>
                    <a:pt x="1019" y="731"/>
                    <a:pt x="1005" y="730"/>
                    <a:pt x="991" y="731"/>
                  </a:cubicBezTo>
                  <a:cubicBezTo>
                    <a:pt x="985" y="729"/>
                    <a:pt x="978" y="729"/>
                    <a:pt x="972" y="727"/>
                  </a:cubicBezTo>
                  <a:cubicBezTo>
                    <a:pt x="968" y="728"/>
                    <a:pt x="965" y="728"/>
                    <a:pt x="963" y="727"/>
                  </a:cubicBezTo>
                  <a:cubicBezTo>
                    <a:pt x="961" y="724"/>
                    <a:pt x="955" y="728"/>
                    <a:pt x="954" y="724"/>
                  </a:cubicBezTo>
                  <a:cubicBezTo>
                    <a:pt x="939" y="724"/>
                    <a:pt x="932" y="714"/>
                    <a:pt x="915" y="718"/>
                  </a:cubicBezTo>
                  <a:cubicBezTo>
                    <a:pt x="912" y="713"/>
                    <a:pt x="908" y="712"/>
                    <a:pt x="901" y="713"/>
                  </a:cubicBezTo>
                  <a:cubicBezTo>
                    <a:pt x="897" y="710"/>
                    <a:pt x="893" y="708"/>
                    <a:pt x="887" y="707"/>
                  </a:cubicBezTo>
                  <a:cubicBezTo>
                    <a:pt x="877" y="703"/>
                    <a:pt x="866" y="701"/>
                    <a:pt x="856" y="697"/>
                  </a:cubicBezTo>
                  <a:cubicBezTo>
                    <a:pt x="852" y="695"/>
                    <a:pt x="847" y="694"/>
                    <a:pt x="842" y="693"/>
                  </a:cubicBezTo>
                  <a:cubicBezTo>
                    <a:pt x="834" y="695"/>
                    <a:pt x="833" y="688"/>
                    <a:pt x="826" y="689"/>
                  </a:cubicBezTo>
                  <a:cubicBezTo>
                    <a:pt x="816" y="686"/>
                    <a:pt x="806" y="682"/>
                    <a:pt x="797" y="677"/>
                  </a:cubicBezTo>
                  <a:cubicBezTo>
                    <a:pt x="779" y="678"/>
                    <a:pt x="763" y="675"/>
                    <a:pt x="749" y="670"/>
                  </a:cubicBezTo>
                  <a:cubicBezTo>
                    <a:pt x="742" y="668"/>
                    <a:pt x="733" y="668"/>
                    <a:pt x="726" y="665"/>
                  </a:cubicBezTo>
                  <a:cubicBezTo>
                    <a:pt x="726" y="670"/>
                    <a:pt x="720" y="664"/>
                    <a:pt x="717" y="665"/>
                  </a:cubicBezTo>
                  <a:cubicBezTo>
                    <a:pt x="713" y="664"/>
                    <a:pt x="708" y="665"/>
                    <a:pt x="706" y="662"/>
                  </a:cubicBezTo>
                  <a:cubicBezTo>
                    <a:pt x="702" y="662"/>
                    <a:pt x="695" y="667"/>
                    <a:pt x="695" y="662"/>
                  </a:cubicBezTo>
                  <a:cubicBezTo>
                    <a:pt x="691" y="661"/>
                    <a:pt x="684" y="667"/>
                    <a:pt x="683" y="662"/>
                  </a:cubicBezTo>
                  <a:cubicBezTo>
                    <a:pt x="680" y="661"/>
                    <a:pt x="673" y="666"/>
                    <a:pt x="672" y="662"/>
                  </a:cubicBezTo>
                  <a:cubicBezTo>
                    <a:pt x="668" y="661"/>
                    <a:pt x="660" y="667"/>
                    <a:pt x="659" y="662"/>
                  </a:cubicBezTo>
                  <a:cubicBezTo>
                    <a:pt x="650" y="665"/>
                    <a:pt x="645" y="660"/>
                    <a:pt x="635" y="664"/>
                  </a:cubicBezTo>
                  <a:cubicBezTo>
                    <a:pt x="627" y="664"/>
                    <a:pt x="618" y="663"/>
                    <a:pt x="614" y="670"/>
                  </a:cubicBezTo>
                  <a:cubicBezTo>
                    <a:pt x="649" y="666"/>
                    <a:pt x="680" y="667"/>
                    <a:pt x="709" y="670"/>
                  </a:cubicBezTo>
                  <a:cubicBezTo>
                    <a:pt x="724" y="672"/>
                    <a:pt x="740" y="674"/>
                    <a:pt x="753" y="678"/>
                  </a:cubicBezTo>
                  <a:cubicBezTo>
                    <a:pt x="767" y="681"/>
                    <a:pt x="779" y="687"/>
                    <a:pt x="796" y="686"/>
                  </a:cubicBezTo>
                  <a:cubicBezTo>
                    <a:pt x="800" y="689"/>
                    <a:pt x="805" y="689"/>
                    <a:pt x="809" y="692"/>
                  </a:cubicBezTo>
                  <a:cubicBezTo>
                    <a:pt x="812" y="692"/>
                    <a:pt x="816" y="691"/>
                    <a:pt x="816" y="696"/>
                  </a:cubicBezTo>
                  <a:cubicBezTo>
                    <a:pt x="819" y="695"/>
                    <a:pt x="823" y="694"/>
                    <a:pt x="823" y="699"/>
                  </a:cubicBezTo>
                  <a:cubicBezTo>
                    <a:pt x="834" y="697"/>
                    <a:pt x="839" y="703"/>
                    <a:pt x="848" y="703"/>
                  </a:cubicBezTo>
                  <a:cubicBezTo>
                    <a:pt x="855" y="708"/>
                    <a:pt x="866" y="707"/>
                    <a:pt x="872" y="712"/>
                  </a:cubicBezTo>
                  <a:cubicBezTo>
                    <a:pt x="880" y="714"/>
                    <a:pt x="888" y="716"/>
                    <a:pt x="895" y="719"/>
                  </a:cubicBezTo>
                  <a:cubicBezTo>
                    <a:pt x="904" y="721"/>
                    <a:pt x="912" y="724"/>
                    <a:pt x="919" y="728"/>
                  </a:cubicBezTo>
                  <a:cubicBezTo>
                    <a:pt x="929" y="728"/>
                    <a:pt x="937" y="729"/>
                    <a:pt x="944" y="732"/>
                  </a:cubicBezTo>
                  <a:cubicBezTo>
                    <a:pt x="951" y="729"/>
                    <a:pt x="949" y="737"/>
                    <a:pt x="956" y="735"/>
                  </a:cubicBezTo>
                  <a:cubicBezTo>
                    <a:pt x="958" y="739"/>
                    <a:pt x="967" y="732"/>
                    <a:pt x="968" y="739"/>
                  </a:cubicBezTo>
                  <a:cubicBezTo>
                    <a:pt x="977" y="736"/>
                    <a:pt x="984" y="738"/>
                    <a:pt x="990" y="740"/>
                  </a:cubicBezTo>
                  <a:cubicBezTo>
                    <a:pt x="994" y="739"/>
                    <a:pt x="997" y="740"/>
                    <a:pt x="999" y="742"/>
                  </a:cubicBezTo>
                  <a:cubicBezTo>
                    <a:pt x="1005" y="741"/>
                    <a:pt x="1005" y="737"/>
                    <a:pt x="1008" y="743"/>
                  </a:cubicBezTo>
                  <a:cubicBezTo>
                    <a:pt x="1001" y="746"/>
                    <a:pt x="996" y="741"/>
                    <a:pt x="993" y="746"/>
                  </a:cubicBezTo>
                  <a:cubicBezTo>
                    <a:pt x="962" y="744"/>
                    <a:pt x="932" y="740"/>
                    <a:pt x="905" y="733"/>
                  </a:cubicBezTo>
                  <a:cubicBezTo>
                    <a:pt x="897" y="732"/>
                    <a:pt x="889" y="732"/>
                    <a:pt x="884" y="728"/>
                  </a:cubicBezTo>
                  <a:cubicBezTo>
                    <a:pt x="879" y="730"/>
                    <a:pt x="878" y="725"/>
                    <a:pt x="873" y="727"/>
                  </a:cubicBezTo>
                  <a:cubicBezTo>
                    <a:pt x="868" y="727"/>
                    <a:pt x="868" y="722"/>
                    <a:pt x="861" y="725"/>
                  </a:cubicBezTo>
                  <a:cubicBezTo>
                    <a:pt x="849" y="719"/>
                    <a:pt x="834" y="716"/>
                    <a:pt x="819" y="713"/>
                  </a:cubicBezTo>
                  <a:cubicBezTo>
                    <a:pt x="808" y="706"/>
                    <a:pt x="790" y="707"/>
                    <a:pt x="779" y="700"/>
                  </a:cubicBezTo>
                  <a:cubicBezTo>
                    <a:pt x="769" y="703"/>
                    <a:pt x="766" y="695"/>
                    <a:pt x="756" y="697"/>
                  </a:cubicBezTo>
                  <a:cubicBezTo>
                    <a:pt x="752" y="692"/>
                    <a:pt x="741" y="696"/>
                    <a:pt x="735" y="692"/>
                  </a:cubicBezTo>
                  <a:cubicBezTo>
                    <a:pt x="720" y="692"/>
                    <a:pt x="708" y="685"/>
                    <a:pt x="692" y="685"/>
                  </a:cubicBezTo>
                  <a:cubicBezTo>
                    <a:pt x="688" y="679"/>
                    <a:pt x="676" y="685"/>
                    <a:pt x="671" y="680"/>
                  </a:cubicBezTo>
                  <a:cubicBezTo>
                    <a:pt x="661" y="682"/>
                    <a:pt x="653" y="680"/>
                    <a:pt x="645" y="680"/>
                  </a:cubicBezTo>
                  <a:cubicBezTo>
                    <a:pt x="630" y="683"/>
                    <a:pt x="616" y="685"/>
                    <a:pt x="602" y="688"/>
                  </a:cubicBezTo>
                  <a:cubicBezTo>
                    <a:pt x="601" y="692"/>
                    <a:pt x="592" y="689"/>
                    <a:pt x="592" y="694"/>
                  </a:cubicBezTo>
                  <a:cubicBezTo>
                    <a:pt x="612" y="688"/>
                    <a:pt x="628" y="691"/>
                    <a:pt x="648" y="686"/>
                  </a:cubicBezTo>
                  <a:cubicBezTo>
                    <a:pt x="661" y="686"/>
                    <a:pt x="671" y="691"/>
                    <a:pt x="686" y="688"/>
                  </a:cubicBezTo>
                  <a:cubicBezTo>
                    <a:pt x="690" y="692"/>
                    <a:pt x="698" y="690"/>
                    <a:pt x="703" y="694"/>
                  </a:cubicBezTo>
                  <a:cubicBezTo>
                    <a:pt x="712" y="690"/>
                    <a:pt x="713" y="700"/>
                    <a:pt x="723" y="697"/>
                  </a:cubicBezTo>
                  <a:cubicBezTo>
                    <a:pt x="727" y="700"/>
                    <a:pt x="736" y="698"/>
                    <a:pt x="740" y="703"/>
                  </a:cubicBezTo>
                  <a:cubicBezTo>
                    <a:pt x="748" y="701"/>
                    <a:pt x="754" y="704"/>
                    <a:pt x="760" y="706"/>
                  </a:cubicBezTo>
                  <a:cubicBezTo>
                    <a:pt x="771" y="710"/>
                    <a:pt x="786" y="709"/>
                    <a:pt x="797" y="715"/>
                  </a:cubicBezTo>
                  <a:cubicBezTo>
                    <a:pt x="804" y="714"/>
                    <a:pt x="808" y="719"/>
                    <a:pt x="815" y="718"/>
                  </a:cubicBezTo>
                  <a:cubicBezTo>
                    <a:pt x="820" y="722"/>
                    <a:pt x="825" y="726"/>
                    <a:pt x="834" y="723"/>
                  </a:cubicBezTo>
                  <a:cubicBezTo>
                    <a:pt x="838" y="727"/>
                    <a:pt x="845" y="727"/>
                    <a:pt x="851" y="729"/>
                  </a:cubicBezTo>
                  <a:cubicBezTo>
                    <a:pt x="852" y="733"/>
                    <a:pt x="858" y="729"/>
                    <a:pt x="860" y="732"/>
                  </a:cubicBezTo>
                  <a:cubicBezTo>
                    <a:pt x="864" y="731"/>
                    <a:pt x="864" y="737"/>
                    <a:pt x="869" y="735"/>
                  </a:cubicBezTo>
                  <a:cubicBezTo>
                    <a:pt x="876" y="735"/>
                    <a:pt x="880" y="740"/>
                    <a:pt x="888" y="738"/>
                  </a:cubicBezTo>
                  <a:cubicBezTo>
                    <a:pt x="893" y="741"/>
                    <a:pt x="902" y="739"/>
                    <a:pt x="906" y="744"/>
                  </a:cubicBezTo>
                  <a:cubicBezTo>
                    <a:pt x="920" y="745"/>
                    <a:pt x="932" y="748"/>
                    <a:pt x="945" y="750"/>
                  </a:cubicBezTo>
                  <a:cubicBezTo>
                    <a:pt x="945" y="756"/>
                    <a:pt x="955" y="746"/>
                    <a:pt x="955" y="753"/>
                  </a:cubicBezTo>
                  <a:cubicBezTo>
                    <a:pt x="960" y="751"/>
                    <a:pt x="960" y="756"/>
                    <a:pt x="966" y="753"/>
                  </a:cubicBezTo>
                  <a:cubicBezTo>
                    <a:pt x="972" y="755"/>
                    <a:pt x="982" y="751"/>
                    <a:pt x="986" y="756"/>
                  </a:cubicBezTo>
                  <a:cubicBezTo>
                    <a:pt x="974" y="755"/>
                    <a:pt x="970" y="759"/>
                    <a:pt x="956" y="761"/>
                  </a:cubicBezTo>
                  <a:cubicBezTo>
                    <a:pt x="944" y="761"/>
                    <a:pt x="934" y="757"/>
                    <a:pt x="920" y="759"/>
                  </a:cubicBezTo>
                  <a:cubicBezTo>
                    <a:pt x="920" y="755"/>
                    <a:pt x="914" y="759"/>
                    <a:pt x="913" y="756"/>
                  </a:cubicBezTo>
                  <a:cubicBezTo>
                    <a:pt x="909" y="757"/>
                    <a:pt x="908" y="754"/>
                    <a:pt x="904" y="755"/>
                  </a:cubicBezTo>
                  <a:cubicBezTo>
                    <a:pt x="903" y="752"/>
                    <a:pt x="899" y="754"/>
                    <a:pt x="895" y="754"/>
                  </a:cubicBezTo>
                  <a:cubicBezTo>
                    <a:pt x="891" y="755"/>
                    <a:pt x="891" y="749"/>
                    <a:pt x="886" y="752"/>
                  </a:cubicBezTo>
                  <a:cubicBezTo>
                    <a:pt x="885" y="748"/>
                    <a:pt x="880" y="752"/>
                    <a:pt x="879" y="749"/>
                  </a:cubicBezTo>
                  <a:cubicBezTo>
                    <a:pt x="875" y="750"/>
                    <a:pt x="873" y="747"/>
                    <a:pt x="870" y="748"/>
                  </a:cubicBezTo>
                  <a:cubicBezTo>
                    <a:pt x="869" y="744"/>
                    <a:pt x="863" y="748"/>
                    <a:pt x="862" y="745"/>
                  </a:cubicBezTo>
                  <a:cubicBezTo>
                    <a:pt x="859" y="745"/>
                    <a:pt x="858" y="743"/>
                    <a:pt x="853" y="744"/>
                  </a:cubicBezTo>
                  <a:cubicBezTo>
                    <a:pt x="843" y="740"/>
                    <a:pt x="830" y="740"/>
                    <a:pt x="821" y="735"/>
                  </a:cubicBezTo>
                  <a:cubicBezTo>
                    <a:pt x="813" y="737"/>
                    <a:pt x="810" y="732"/>
                    <a:pt x="804" y="731"/>
                  </a:cubicBezTo>
                  <a:cubicBezTo>
                    <a:pt x="800" y="729"/>
                    <a:pt x="793" y="730"/>
                    <a:pt x="790" y="725"/>
                  </a:cubicBezTo>
                  <a:cubicBezTo>
                    <a:pt x="778" y="723"/>
                    <a:pt x="769" y="718"/>
                    <a:pt x="757" y="715"/>
                  </a:cubicBezTo>
                  <a:cubicBezTo>
                    <a:pt x="747" y="713"/>
                    <a:pt x="736" y="709"/>
                    <a:pt x="725" y="708"/>
                  </a:cubicBezTo>
                  <a:cubicBezTo>
                    <a:pt x="720" y="706"/>
                    <a:pt x="714" y="706"/>
                    <a:pt x="707" y="706"/>
                  </a:cubicBezTo>
                  <a:cubicBezTo>
                    <a:pt x="703" y="706"/>
                    <a:pt x="692" y="701"/>
                    <a:pt x="689" y="707"/>
                  </a:cubicBezTo>
                  <a:cubicBezTo>
                    <a:pt x="698" y="713"/>
                    <a:pt x="715" y="706"/>
                    <a:pt x="722" y="715"/>
                  </a:cubicBezTo>
                  <a:cubicBezTo>
                    <a:pt x="736" y="712"/>
                    <a:pt x="742" y="721"/>
                    <a:pt x="756" y="720"/>
                  </a:cubicBezTo>
                  <a:cubicBezTo>
                    <a:pt x="764" y="726"/>
                    <a:pt x="775" y="728"/>
                    <a:pt x="785" y="732"/>
                  </a:cubicBezTo>
                  <a:cubicBezTo>
                    <a:pt x="794" y="738"/>
                    <a:pt x="807" y="738"/>
                    <a:pt x="816" y="744"/>
                  </a:cubicBezTo>
                  <a:cubicBezTo>
                    <a:pt x="822" y="744"/>
                    <a:pt x="826" y="747"/>
                    <a:pt x="832" y="748"/>
                  </a:cubicBezTo>
                  <a:cubicBezTo>
                    <a:pt x="833" y="751"/>
                    <a:pt x="837" y="749"/>
                    <a:pt x="841" y="749"/>
                  </a:cubicBezTo>
                  <a:cubicBezTo>
                    <a:pt x="842" y="752"/>
                    <a:pt x="846" y="750"/>
                    <a:pt x="848" y="752"/>
                  </a:cubicBezTo>
                  <a:cubicBezTo>
                    <a:pt x="860" y="754"/>
                    <a:pt x="872" y="756"/>
                    <a:pt x="881" y="761"/>
                  </a:cubicBezTo>
                  <a:cubicBezTo>
                    <a:pt x="887" y="761"/>
                    <a:pt x="894" y="760"/>
                    <a:pt x="897" y="765"/>
                  </a:cubicBezTo>
                  <a:cubicBezTo>
                    <a:pt x="905" y="763"/>
                    <a:pt x="909" y="765"/>
                    <a:pt x="915" y="766"/>
                  </a:cubicBezTo>
                  <a:cubicBezTo>
                    <a:pt x="921" y="767"/>
                    <a:pt x="925" y="770"/>
                    <a:pt x="933" y="768"/>
                  </a:cubicBezTo>
                  <a:cubicBezTo>
                    <a:pt x="937" y="771"/>
                    <a:pt x="949" y="765"/>
                    <a:pt x="949" y="773"/>
                  </a:cubicBezTo>
                  <a:cubicBezTo>
                    <a:pt x="934" y="780"/>
                    <a:pt x="930" y="777"/>
                    <a:pt x="913" y="778"/>
                  </a:cubicBezTo>
                  <a:cubicBezTo>
                    <a:pt x="905" y="774"/>
                    <a:pt x="897" y="771"/>
                    <a:pt x="885" y="774"/>
                  </a:cubicBezTo>
                  <a:cubicBezTo>
                    <a:pt x="881" y="768"/>
                    <a:pt x="872" y="770"/>
                    <a:pt x="866" y="766"/>
                  </a:cubicBezTo>
                  <a:cubicBezTo>
                    <a:pt x="857" y="767"/>
                    <a:pt x="853" y="760"/>
                    <a:pt x="843" y="762"/>
                  </a:cubicBezTo>
                  <a:cubicBezTo>
                    <a:pt x="841" y="759"/>
                    <a:pt x="836" y="760"/>
                    <a:pt x="832" y="759"/>
                  </a:cubicBezTo>
                  <a:cubicBezTo>
                    <a:pt x="827" y="759"/>
                    <a:pt x="826" y="756"/>
                    <a:pt x="820" y="757"/>
                  </a:cubicBezTo>
                  <a:cubicBezTo>
                    <a:pt x="820" y="751"/>
                    <a:pt x="809" y="761"/>
                    <a:pt x="809" y="754"/>
                  </a:cubicBezTo>
                  <a:cubicBezTo>
                    <a:pt x="803" y="756"/>
                    <a:pt x="801" y="752"/>
                    <a:pt x="797" y="752"/>
                  </a:cubicBezTo>
                  <a:cubicBezTo>
                    <a:pt x="789" y="752"/>
                    <a:pt x="784" y="748"/>
                    <a:pt x="775" y="750"/>
                  </a:cubicBezTo>
                  <a:cubicBezTo>
                    <a:pt x="769" y="745"/>
                    <a:pt x="761" y="744"/>
                    <a:pt x="753" y="742"/>
                  </a:cubicBezTo>
                  <a:cubicBezTo>
                    <a:pt x="747" y="739"/>
                    <a:pt x="735" y="743"/>
                    <a:pt x="730" y="738"/>
                  </a:cubicBezTo>
                  <a:cubicBezTo>
                    <a:pt x="721" y="738"/>
                    <a:pt x="713" y="738"/>
                    <a:pt x="707" y="733"/>
                  </a:cubicBezTo>
                  <a:cubicBezTo>
                    <a:pt x="692" y="735"/>
                    <a:pt x="681" y="732"/>
                    <a:pt x="672" y="733"/>
                  </a:cubicBezTo>
                  <a:cubicBezTo>
                    <a:pt x="659" y="735"/>
                    <a:pt x="646" y="737"/>
                    <a:pt x="633" y="740"/>
                  </a:cubicBezTo>
                  <a:cubicBezTo>
                    <a:pt x="628" y="742"/>
                    <a:pt x="624" y="744"/>
                    <a:pt x="616" y="745"/>
                  </a:cubicBezTo>
                  <a:cubicBezTo>
                    <a:pt x="615" y="750"/>
                    <a:pt x="603" y="747"/>
                    <a:pt x="602" y="752"/>
                  </a:cubicBezTo>
                  <a:cubicBezTo>
                    <a:pt x="595" y="753"/>
                    <a:pt x="594" y="757"/>
                    <a:pt x="585" y="757"/>
                  </a:cubicBezTo>
                  <a:cubicBezTo>
                    <a:pt x="585" y="763"/>
                    <a:pt x="572" y="760"/>
                    <a:pt x="574" y="768"/>
                  </a:cubicBezTo>
                  <a:cubicBezTo>
                    <a:pt x="579" y="772"/>
                    <a:pt x="581" y="766"/>
                    <a:pt x="584" y="764"/>
                  </a:cubicBezTo>
                  <a:cubicBezTo>
                    <a:pt x="592" y="764"/>
                    <a:pt x="594" y="760"/>
                    <a:pt x="599" y="757"/>
                  </a:cubicBezTo>
                  <a:cubicBezTo>
                    <a:pt x="609" y="754"/>
                    <a:pt x="620" y="750"/>
                    <a:pt x="630" y="747"/>
                  </a:cubicBezTo>
                  <a:cubicBezTo>
                    <a:pt x="644" y="744"/>
                    <a:pt x="659" y="742"/>
                    <a:pt x="673" y="739"/>
                  </a:cubicBezTo>
                  <a:cubicBezTo>
                    <a:pt x="676" y="741"/>
                    <a:pt x="681" y="740"/>
                    <a:pt x="686" y="739"/>
                  </a:cubicBezTo>
                  <a:cubicBezTo>
                    <a:pt x="687" y="743"/>
                    <a:pt x="694" y="739"/>
                    <a:pt x="696" y="742"/>
                  </a:cubicBezTo>
                  <a:cubicBezTo>
                    <a:pt x="698" y="745"/>
                    <a:pt x="706" y="740"/>
                    <a:pt x="707" y="744"/>
                  </a:cubicBezTo>
                  <a:cubicBezTo>
                    <a:pt x="717" y="743"/>
                    <a:pt x="723" y="747"/>
                    <a:pt x="732" y="746"/>
                  </a:cubicBezTo>
                  <a:cubicBezTo>
                    <a:pt x="744" y="754"/>
                    <a:pt x="766" y="748"/>
                    <a:pt x="776" y="758"/>
                  </a:cubicBezTo>
                  <a:cubicBezTo>
                    <a:pt x="787" y="755"/>
                    <a:pt x="789" y="762"/>
                    <a:pt x="799" y="761"/>
                  </a:cubicBezTo>
                  <a:cubicBezTo>
                    <a:pt x="805" y="765"/>
                    <a:pt x="814" y="764"/>
                    <a:pt x="822" y="765"/>
                  </a:cubicBezTo>
                  <a:cubicBezTo>
                    <a:pt x="828" y="769"/>
                    <a:pt x="836" y="770"/>
                    <a:pt x="845" y="770"/>
                  </a:cubicBezTo>
                  <a:cubicBezTo>
                    <a:pt x="851" y="775"/>
                    <a:pt x="860" y="774"/>
                    <a:pt x="868" y="775"/>
                  </a:cubicBezTo>
                  <a:cubicBezTo>
                    <a:pt x="873" y="775"/>
                    <a:pt x="873" y="782"/>
                    <a:pt x="880" y="779"/>
                  </a:cubicBezTo>
                  <a:cubicBezTo>
                    <a:pt x="884" y="782"/>
                    <a:pt x="890" y="780"/>
                    <a:pt x="894" y="783"/>
                  </a:cubicBezTo>
                  <a:cubicBezTo>
                    <a:pt x="900" y="781"/>
                    <a:pt x="903" y="785"/>
                    <a:pt x="907" y="785"/>
                  </a:cubicBezTo>
                  <a:cubicBezTo>
                    <a:pt x="911" y="788"/>
                    <a:pt x="921" y="782"/>
                    <a:pt x="921" y="790"/>
                  </a:cubicBezTo>
                  <a:cubicBezTo>
                    <a:pt x="901" y="795"/>
                    <a:pt x="889" y="789"/>
                    <a:pt x="871" y="792"/>
                  </a:cubicBezTo>
                  <a:cubicBezTo>
                    <a:pt x="864" y="787"/>
                    <a:pt x="853" y="788"/>
                    <a:pt x="845" y="786"/>
                  </a:cubicBezTo>
                  <a:cubicBezTo>
                    <a:pt x="835" y="786"/>
                    <a:pt x="826" y="783"/>
                    <a:pt x="816" y="782"/>
                  </a:cubicBezTo>
                  <a:cubicBezTo>
                    <a:pt x="814" y="778"/>
                    <a:pt x="806" y="782"/>
                    <a:pt x="804" y="777"/>
                  </a:cubicBezTo>
                  <a:cubicBezTo>
                    <a:pt x="797" y="781"/>
                    <a:pt x="795" y="776"/>
                    <a:pt x="789" y="778"/>
                  </a:cubicBezTo>
                  <a:cubicBezTo>
                    <a:pt x="785" y="775"/>
                    <a:pt x="780" y="775"/>
                    <a:pt x="775" y="776"/>
                  </a:cubicBezTo>
                  <a:cubicBezTo>
                    <a:pt x="771" y="774"/>
                    <a:pt x="768" y="770"/>
                    <a:pt x="761" y="772"/>
                  </a:cubicBezTo>
                  <a:cubicBezTo>
                    <a:pt x="758" y="769"/>
                    <a:pt x="753" y="769"/>
                    <a:pt x="747" y="770"/>
                  </a:cubicBezTo>
                  <a:cubicBezTo>
                    <a:pt x="743" y="770"/>
                    <a:pt x="740" y="766"/>
                    <a:pt x="734" y="768"/>
                  </a:cubicBezTo>
                  <a:cubicBezTo>
                    <a:pt x="731" y="765"/>
                    <a:pt x="724" y="767"/>
                    <a:pt x="720" y="766"/>
                  </a:cubicBezTo>
                  <a:cubicBezTo>
                    <a:pt x="714" y="766"/>
                    <a:pt x="708" y="767"/>
                    <a:pt x="704" y="764"/>
                  </a:cubicBezTo>
                  <a:cubicBezTo>
                    <a:pt x="682" y="767"/>
                    <a:pt x="662" y="763"/>
                    <a:pt x="640" y="765"/>
                  </a:cubicBezTo>
                  <a:cubicBezTo>
                    <a:pt x="610" y="771"/>
                    <a:pt x="600" y="769"/>
                    <a:pt x="573" y="777"/>
                  </a:cubicBezTo>
                  <a:cubicBezTo>
                    <a:pt x="571" y="778"/>
                    <a:pt x="569" y="780"/>
                    <a:pt x="568" y="782"/>
                  </a:cubicBezTo>
                  <a:cubicBezTo>
                    <a:pt x="565" y="784"/>
                    <a:pt x="556" y="782"/>
                    <a:pt x="557" y="786"/>
                  </a:cubicBezTo>
                  <a:cubicBezTo>
                    <a:pt x="551" y="789"/>
                    <a:pt x="544" y="791"/>
                    <a:pt x="544" y="798"/>
                  </a:cubicBezTo>
                  <a:cubicBezTo>
                    <a:pt x="554" y="797"/>
                    <a:pt x="554" y="790"/>
                    <a:pt x="562" y="788"/>
                  </a:cubicBezTo>
                  <a:cubicBezTo>
                    <a:pt x="577" y="785"/>
                    <a:pt x="588" y="780"/>
                    <a:pt x="600" y="777"/>
                  </a:cubicBezTo>
                  <a:cubicBezTo>
                    <a:pt x="611" y="778"/>
                    <a:pt x="624" y="775"/>
                    <a:pt x="637" y="772"/>
                  </a:cubicBezTo>
                  <a:cubicBezTo>
                    <a:pt x="643" y="773"/>
                    <a:pt x="649" y="773"/>
                    <a:pt x="657" y="771"/>
                  </a:cubicBezTo>
                  <a:cubicBezTo>
                    <a:pt x="661" y="772"/>
                    <a:pt x="665" y="773"/>
                    <a:pt x="670" y="773"/>
                  </a:cubicBezTo>
                  <a:cubicBezTo>
                    <a:pt x="676" y="776"/>
                    <a:pt x="677" y="769"/>
                    <a:pt x="681" y="773"/>
                  </a:cubicBezTo>
                  <a:cubicBezTo>
                    <a:pt x="687" y="772"/>
                    <a:pt x="692" y="772"/>
                    <a:pt x="695" y="775"/>
                  </a:cubicBezTo>
                  <a:cubicBezTo>
                    <a:pt x="700" y="775"/>
                    <a:pt x="709" y="770"/>
                    <a:pt x="710" y="774"/>
                  </a:cubicBezTo>
                  <a:cubicBezTo>
                    <a:pt x="722" y="773"/>
                    <a:pt x="729" y="777"/>
                    <a:pt x="739" y="776"/>
                  </a:cubicBezTo>
                  <a:cubicBezTo>
                    <a:pt x="746" y="782"/>
                    <a:pt x="760" y="778"/>
                    <a:pt x="767" y="782"/>
                  </a:cubicBezTo>
                  <a:cubicBezTo>
                    <a:pt x="785" y="785"/>
                    <a:pt x="805" y="787"/>
                    <a:pt x="822" y="792"/>
                  </a:cubicBezTo>
                  <a:cubicBezTo>
                    <a:pt x="832" y="793"/>
                    <a:pt x="839" y="796"/>
                    <a:pt x="849" y="796"/>
                  </a:cubicBezTo>
                  <a:cubicBezTo>
                    <a:pt x="856" y="802"/>
                    <a:pt x="872" y="795"/>
                    <a:pt x="877" y="802"/>
                  </a:cubicBezTo>
                  <a:cubicBezTo>
                    <a:pt x="875" y="802"/>
                    <a:pt x="871" y="803"/>
                    <a:pt x="870" y="801"/>
                  </a:cubicBezTo>
                  <a:cubicBezTo>
                    <a:pt x="866" y="801"/>
                    <a:pt x="865" y="805"/>
                    <a:pt x="864" y="802"/>
                  </a:cubicBezTo>
                  <a:cubicBezTo>
                    <a:pt x="860" y="799"/>
                    <a:pt x="850" y="804"/>
                    <a:pt x="846" y="801"/>
                  </a:cubicBezTo>
                  <a:cubicBezTo>
                    <a:pt x="835" y="799"/>
                    <a:pt x="823" y="799"/>
                    <a:pt x="812" y="798"/>
                  </a:cubicBezTo>
                  <a:cubicBezTo>
                    <a:pt x="788" y="797"/>
                    <a:pt x="769" y="790"/>
                    <a:pt x="741" y="796"/>
                  </a:cubicBezTo>
                  <a:cubicBezTo>
                    <a:pt x="738" y="793"/>
                    <a:pt x="733" y="794"/>
                    <a:pt x="729" y="793"/>
                  </a:cubicBezTo>
                  <a:cubicBezTo>
                    <a:pt x="723" y="795"/>
                    <a:pt x="722" y="790"/>
                    <a:pt x="716" y="791"/>
                  </a:cubicBezTo>
                  <a:cubicBezTo>
                    <a:pt x="698" y="794"/>
                    <a:pt x="682" y="793"/>
                    <a:pt x="665" y="794"/>
                  </a:cubicBezTo>
                  <a:cubicBezTo>
                    <a:pt x="624" y="802"/>
                    <a:pt x="605" y="800"/>
                    <a:pt x="571" y="813"/>
                  </a:cubicBezTo>
                  <a:cubicBezTo>
                    <a:pt x="565" y="816"/>
                    <a:pt x="556" y="818"/>
                    <a:pt x="550" y="821"/>
                  </a:cubicBezTo>
                  <a:cubicBezTo>
                    <a:pt x="544" y="820"/>
                    <a:pt x="547" y="826"/>
                    <a:pt x="543" y="827"/>
                  </a:cubicBezTo>
                  <a:cubicBezTo>
                    <a:pt x="536" y="826"/>
                    <a:pt x="535" y="830"/>
                    <a:pt x="530" y="831"/>
                  </a:cubicBezTo>
                  <a:cubicBezTo>
                    <a:pt x="525" y="836"/>
                    <a:pt x="519" y="840"/>
                    <a:pt x="512" y="843"/>
                  </a:cubicBezTo>
                  <a:cubicBezTo>
                    <a:pt x="508" y="844"/>
                    <a:pt x="505" y="846"/>
                    <a:pt x="505" y="849"/>
                  </a:cubicBezTo>
                  <a:cubicBezTo>
                    <a:pt x="501" y="851"/>
                    <a:pt x="495" y="852"/>
                    <a:pt x="497" y="857"/>
                  </a:cubicBezTo>
                  <a:cubicBezTo>
                    <a:pt x="509" y="851"/>
                    <a:pt x="521" y="844"/>
                    <a:pt x="531" y="836"/>
                  </a:cubicBezTo>
                  <a:cubicBezTo>
                    <a:pt x="540" y="834"/>
                    <a:pt x="551" y="829"/>
                    <a:pt x="553" y="825"/>
                  </a:cubicBezTo>
                  <a:cubicBezTo>
                    <a:pt x="554" y="824"/>
                    <a:pt x="557" y="824"/>
                    <a:pt x="558" y="824"/>
                  </a:cubicBezTo>
                  <a:cubicBezTo>
                    <a:pt x="561" y="823"/>
                    <a:pt x="562" y="823"/>
                    <a:pt x="564" y="821"/>
                  </a:cubicBezTo>
                  <a:cubicBezTo>
                    <a:pt x="564" y="820"/>
                    <a:pt x="567" y="820"/>
                    <a:pt x="568" y="820"/>
                  </a:cubicBezTo>
                  <a:cubicBezTo>
                    <a:pt x="571" y="819"/>
                    <a:pt x="573" y="819"/>
                    <a:pt x="574" y="817"/>
                  </a:cubicBezTo>
                  <a:cubicBezTo>
                    <a:pt x="582" y="818"/>
                    <a:pt x="590" y="814"/>
                    <a:pt x="604" y="811"/>
                  </a:cubicBezTo>
                  <a:cubicBezTo>
                    <a:pt x="617" y="809"/>
                    <a:pt x="634" y="806"/>
                    <a:pt x="649" y="803"/>
                  </a:cubicBezTo>
                  <a:cubicBezTo>
                    <a:pt x="670" y="802"/>
                    <a:pt x="688" y="802"/>
                    <a:pt x="710" y="799"/>
                  </a:cubicBezTo>
                  <a:cubicBezTo>
                    <a:pt x="711" y="803"/>
                    <a:pt x="718" y="799"/>
                    <a:pt x="720" y="802"/>
                  </a:cubicBezTo>
                  <a:cubicBezTo>
                    <a:pt x="723" y="803"/>
                    <a:pt x="726" y="803"/>
                    <a:pt x="731" y="802"/>
                  </a:cubicBezTo>
                  <a:cubicBezTo>
                    <a:pt x="730" y="808"/>
                    <a:pt x="741" y="798"/>
                    <a:pt x="740" y="805"/>
                  </a:cubicBezTo>
                  <a:cubicBezTo>
                    <a:pt x="744" y="804"/>
                    <a:pt x="749" y="803"/>
                    <a:pt x="753" y="802"/>
                  </a:cubicBezTo>
                  <a:cubicBezTo>
                    <a:pt x="754" y="807"/>
                    <a:pt x="761" y="802"/>
                    <a:pt x="764" y="802"/>
                  </a:cubicBezTo>
                  <a:cubicBezTo>
                    <a:pt x="765" y="807"/>
                    <a:pt x="772" y="802"/>
                    <a:pt x="775" y="803"/>
                  </a:cubicBezTo>
                  <a:cubicBezTo>
                    <a:pt x="782" y="805"/>
                    <a:pt x="791" y="803"/>
                    <a:pt x="796" y="808"/>
                  </a:cubicBezTo>
                  <a:cubicBezTo>
                    <a:pt x="778" y="810"/>
                    <a:pt x="764" y="805"/>
                    <a:pt x="745" y="808"/>
                  </a:cubicBezTo>
                  <a:cubicBezTo>
                    <a:pt x="745" y="803"/>
                    <a:pt x="737" y="808"/>
                    <a:pt x="734" y="808"/>
                  </a:cubicBezTo>
                  <a:cubicBezTo>
                    <a:pt x="731" y="806"/>
                    <a:pt x="726" y="807"/>
                    <a:pt x="723" y="805"/>
                  </a:cubicBezTo>
                  <a:cubicBezTo>
                    <a:pt x="714" y="806"/>
                    <a:pt x="705" y="805"/>
                    <a:pt x="696" y="806"/>
                  </a:cubicBezTo>
                  <a:cubicBezTo>
                    <a:pt x="675" y="810"/>
                    <a:pt x="653" y="814"/>
                    <a:pt x="632" y="817"/>
                  </a:cubicBezTo>
                  <a:cubicBezTo>
                    <a:pt x="601" y="827"/>
                    <a:pt x="581" y="835"/>
                    <a:pt x="552" y="843"/>
                  </a:cubicBezTo>
                  <a:cubicBezTo>
                    <a:pt x="553" y="847"/>
                    <a:pt x="545" y="845"/>
                    <a:pt x="544" y="849"/>
                  </a:cubicBezTo>
                  <a:cubicBezTo>
                    <a:pt x="538" y="848"/>
                    <a:pt x="539" y="854"/>
                    <a:pt x="532" y="853"/>
                  </a:cubicBezTo>
                  <a:cubicBezTo>
                    <a:pt x="527" y="859"/>
                    <a:pt x="517" y="860"/>
                    <a:pt x="512" y="866"/>
                  </a:cubicBezTo>
                  <a:cubicBezTo>
                    <a:pt x="503" y="868"/>
                    <a:pt x="500" y="874"/>
                    <a:pt x="492" y="878"/>
                  </a:cubicBezTo>
                  <a:cubicBezTo>
                    <a:pt x="488" y="884"/>
                    <a:pt x="479" y="886"/>
                    <a:pt x="477" y="894"/>
                  </a:cubicBezTo>
                  <a:cubicBezTo>
                    <a:pt x="492" y="890"/>
                    <a:pt x="495" y="878"/>
                    <a:pt x="509" y="873"/>
                  </a:cubicBezTo>
                  <a:cubicBezTo>
                    <a:pt x="514" y="869"/>
                    <a:pt x="518" y="866"/>
                    <a:pt x="525" y="863"/>
                  </a:cubicBezTo>
                  <a:cubicBezTo>
                    <a:pt x="530" y="863"/>
                    <a:pt x="533" y="861"/>
                    <a:pt x="533" y="857"/>
                  </a:cubicBezTo>
                  <a:cubicBezTo>
                    <a:pt x="538" y="857"/>
                    <a:pt x="541" y="856"/>
                    <a:pt x="543" y="853"/>
                  </a:cubicBezTo>
                  <a:cubicBezTo>
                    <a:pt x="558" y="852"/>
                    <a:pt x="566" y="846"/>
                    <a:pt x="576" y="841"/>
                  </a:cubicBezTo>
                  <a:cubicBezTo>
                    <a:pt x="579" y="841"/>
                    <a:pt x="582" y="844"/>
                    <a:pt x="583" y="840"/>
                  </a:cubicBezTo>
                  <a:cubicBezTo>
                    <a:pt x="585" y="838"/>
                    <a:pt x="594" y="840"/>
                    <a:pt x="593" y="835"/>
                  </a:cubicBezTo>
                  <a:cubicBezTo>
                    <a:pt x="603" y="835"/>
                    <a:pt x="609" y="832"/>
                    <a:pt x="616" y="829"/>
                  </a:cubicBezTo>
                  <a:cubicBezTo>
                    <a:pt x="623" y="828"/>
                    <a:pt x="630" y="827"/>
                    <a:pt x="638" y="825"/>
                  </a:cubicBezTo>
                  <a:cubicBezTo>
                    <a:pt x="643" y="824"/>
                    <a:pt x="645" y="820"/>
                    <a:pt x="652" y="820"/>
                  </a:cubicBezTo>
                  <a:cubicBezTo>
                    <a:pt x="666" y="820"/>
                    <a:pt x="681" y="818"/>
                    <a:pt x="698" y="814"/>
                  </a:cubicBezTo>
                  <a:cubicBezTo>
                    <a:pt x="711" y="816"/>
                    <a:pt x="716" y="812"/>
                    <a:pt x="727" y="816"/>
                  </a:cubicBezTo>
                  <a:cubicBezTo>
                    <a:pt x="735" y="816"/>
                    <a:pt x="734" y="814"/>
                    <a:pt x="740" y="816"/>
                  </a:cubicBezTo>
                  <a:cubicBezTo>
                    <a:pt x="744" y="815"/>
                    <a:pt x="747" y="815"/>
                    <a:pt x="749" y="816"/>
                  </a:cubicBezTo>
                  <a:cubicBezTo>
                    <a:pt x="752" y="816"/>
                    <a:pt x="757" y="814"/>
                    <a:pt x="758" y="817"/>
                  </a:cubicBezTo>
                  <a:cubicBezTo>
                    <a:pt x="772" y="814"/>
                    <a:pt x="780" y="819"/>
                    <a:pt x="793" y="817"/>
                  </a:cubicBezTo>
                  <a:cubicBezTo>
                    <a:pt x="800" y="816"/>
                    <a:pt x="804" y="818"/>
                    <a:pt x="809" y="819"/>
                  </a:cubicBezTo>
                  <a:cubicBezTo>
                    <a:pt x="815" y="819"/>
                    <a:pt x="822" y="819"/>
                    <a:pt x="825" y="822"/>
                  </a:cubicBezTo>
                  <a:cubicBezTo>
                    <a:pt x="806" y="832"/>
                    <a:pt x="790" y="824"/>
                    <a:pt x="771" y="826"/>
                  </a:cubicBezTo>
                  <a:cubicBezTo>
                    <a:pt x="752" y="825"/>
                    <a:pt x="733" y="824"/>
                    <a:pt x="713" y="825"/>
                  </a:cubicBezTo>
                  <a:cubicBezTo>
                    <a:pt x="684" y="830"/>
                    <a:pt x="656" y="835"/>
                    <a:pt x="627" y="840"/>
                  </a:cubicBezTo>
                  <a:cubicBezTo>
                    <a:pt x="622" y="843"/>
                    <a:pt x="616" y="845"/>
                    <a:pt x="608" y="846"/>
                  </a:cubicBezTo>
                  <a:cubicBezTo>
                    <a:pt x="608" y="850"/>
                    <a:pt x="605" y="846"/>
                    <a:pt x="602" y="847"/>
                  </a:cubicBezTo>
                  <a:cubicBezTo>
                    <a:pt x="602" y="850"/>
                    <a:pt x="596" y="851"/>
                    <a:pt x="595" y="848"/>
                  </a:cubicBezTo>
                  <a:cubicBezTo>
                    <a:pt x="586" y="855"/>
                    <a:pt x="571" y="858"/>
                    <a:pt x="560" y="864"/>
                  </a:cubicBezTo>
                  <a:cubicBezTo>
                    <a:pt x="550" y="869"/>
                    <a:pt x="538" y="874"/>
                    <a:pt x="528" y="880"/>
                  </a:cubicBezTo>
                  <a:cubicBezTo>
                    <a:pt x="521" y="882"/>
                    <a:pt x="519" y="887"/>
                    <a:pt x="512" y="888"/>
                  </a:cubicBezTo>
                  <a:cubicBezTo>
                    <a:pt x="510" y="894"/>
                    <a:pt x="499" y="893"/>
                    <a:pt x="498" y="899"/>
                  </a:cubicBezTo>
                  <a:cubicBezTo>
                    <a:pt x="514" y="895"/>
                    <a:pt x="522" y="887"/>
                    <a:pt x="533" y="882"/>
                  </a:cubicBezTo>
                  <a:cubicBezTo>
                    <a:pt x="548" y="879"/>
                    <a:pt x="555" y="870"/>
                    <a:pt x="570" y="866"/>
                  </a:cubicBezTo>
                  <a:cubicBezTo>
                    <a:pt x="574" y="863"/>
                    <a:pt x="584" y="863"/>
                    <a:pt x="588" y="858"/>
                  </a:cubicBezTo>
                  <a:cubicBezTo>
                    <a:pt x="593" y="858"/>
                    <a:pt x="596" y="857"/>
                    <a:pt x="599" y="854"/>
                  </a:cubicBezTo>
                  <a:cubicBezTo>
                    <a:pt x="601" y="853"/>
                    <a:pt x="610" y="855"/>
                    <a:pt x="609" y="850"/>
                  </a:cubicBezTo>
                  <a:cubicBezTo>
                    <a:pt x="618" y="851"/>
                    <a:pt x="633" y="846"/>
                    <a:pt x="650" y="843"/>
                  </a:cubicBezTo>
                  <a:cubicBezTo>
                    <a:pt x="666" y="840"/>
                    <a:pt x="684" y="837"/>
                    <a:pt x="699" y="834"/>
                  </a:cubicBezTo>
                  <a:cubicBezTo>
                    <a:pt x="709" y="836"/>
                    <a:pt x="724" y="831"/>
                    <a:pt x="732" y="835"/>
                  </a:cubicBezTo>
                  <a:cubicBezTo>
                    <a:pt x="740" y="832"/>
                    <a:pt x="743" y="835"/>
                    <a:pt x="750" y="834"/>
                  </a:cubicBezTo>
                  <a:cubicBezTo>
                    <a:pt x="753" y="839"/>
                    <a:pt x="766" y="828"/>
                    <a:pt x="766" y="838"/>
                  </a:cubicBezTo>
                  <a:cubicBezTo>
                    <a:pt x="740" y="839"/>
                    <a:pt x="720" y="843"/>
                    <a:pt x="701" y="845"/>
                  </a:cubicBezTo>
                  <a:cubicBezTo>
                    <a:pt x="697" y="845"/>
                    <a:pt x="697" y="848"/>
                    <a:pt x="693" y="849"/>
                  </a:cubicBezTo>
                  <a:cubicBezTo>
                    <a:pt x="690" y="850"/>
                    <a:pt x="681" y="848"/>
                    <a:pt x="682" y="853"/>
                  </a:cubicBezTo>
                  <a:cubicBezTo>
                    <a:pt x="677" y="850"/>
                    <a:pt x="680" y="853"/>
                    <a:pt x="674" y="854"/>
                  </a:cubicBezTo>
                  <a:cubicBezTo>
                    <a:pt x="668" y="855"/>
                    <a:pt x="669" y="851"/>
                    <a:pt x="665" y="856"/>
                  </a:cubicBezTo>
                  <a:cubicBezTo>
                    <a:pt x="656" y="857"/>
                    <a:pt x="652" y="862"/>
                    <a:pt x="642" y="862"/>
                  </a:cubicBezTo>
                  <a:cubicBezTo>
                    <a:pt x="641" y="869"/>
                    <a:pt x="627" y="867"/>
                    <a:pt x="624" y="872"/>
                  </a:cubicBezTo>
                  <a:cubicBezTo>
                    <a:pt x="608" y="876"/>
                    <a:pt x="598" y="884"/>
                    <a:pt x="582" y="888"/>
                  </a:cubicBezTo>
                  <a:cubicBezTo>
                    <a:pt x="568" y="895"/>
                    <a:pt x="561" y="901"/>
                    <a:pt x="545" y="904"/>
                  </a:cubicBezTo>
                  <a:cubicBezTo>
                    <a:pt x="543" y="909"/>
                    <a:pt x="537" y="910"/>
                    <a:pt x="532" y="913"/>
                  </a:cubicBezTo>
                  <a:cubicBezTo>
                    <a:pt x="531" y="919"/>
                    <a:pt x="517" y="917"/>
                    <a:pt x="521" y="926"/>
                  </a:cubicBezTo>
                  <a:cubicBezTo>
                    <a:pt x="522" y="929"/>
                    <a:pt x="524" y="926"/>
                    <a:pt x="525" y="923"/>
                  </a:cubicBezTo>
                  <a:cubicBezTo>
                    <a:pt x="531" y="924"/>
                    <a:pt x="530" y="919"/>
                    <a:pt x="535" y="919"/>
                  </a:cubicBezTo>
                  <a:cubicBezTo>
                    <a:pt x="537" y="913"/>
                    <a:pt x="547" y="912"/>
                    <a:pt x="550" y="907"/>
                  </a:cubicBezTo>
                  <a:cubicBezTo>
                    <a:pt x="576" y="898"/>
                    <a:pt x="603" y="887"/>
                    <a:pt x="631" y="875"/>
                  </a:cubicBezTo>
                  <a:cubicBezTo>
                    <a:pt x="649" y="869"/>
                    <a:pt x="655" y="867"/>
                    <a:pt x="671" y="861"/>
                  </a:cubicBezTo>
                  <a:cubicBezTo>
                    <a:pt x="673" y="868"/>
                    <a:pt x="675" y="858"/>
                    <a:pt x="679" y="860"/>
                  </a:cubicBezTo>
                  <a:cubicBezTo>
                    <a:pt x="684" y="859"/>
                    <a:pt x="688" y="858"/>
                    <a:pt x="692" y="857"/>
                  </a:cubicBezTo>
                  <a:cubicBezTo>
                    <a:pt x="696" y="857"/>
                    <a:pt x="701" y="856"/>
                    <a:pt x="705" y="855"/>
                  </a:cubicBezTo>
                  <a:cubicBezTo>
                    <a:pt x="709" y="856"/>
                    <a:pt x="717" y="850"/>
                    <a:pt x="718" y="855"/>
                  </a:cubicBezTo>
                  <a:cubicBezTo>
                    <a:pt x="704" y="859"/>
                    <a:pt x="693" y="865"/>
                    <a:pt x="681" y="871"/>
                  </a:cubicBezTo>
                  <a:cubicBezTo>
                    <a:pt x="668" y="875"/>
                    <a:pt x="656" y="881"/>
                    <a:pt x="644" y="886"/>
                  </a:cubicBezTo>
                  <a:cubicBezTo>
                    <a:pt x="642" y="891"/>
                    <a:pt x="630" y="890"/>
                    <a:pt x="628" y="896"/>
                  </a:cubicBezTo>
                  <a:cubicBezTo>
                    <a:pt x="620" y="897"/>
                    <a:pt x="616" y="901"/>
                    <a:pt x="610" y="903"/>
                  </a:cubicBezTo>
                  <a:cubicBezTo>
                    <a:pt x="603" y="906"/>
                    <a:pt x="599" y="910"/>
                    <a:pt x="594" y="913"/>
                  </a:cubicBezTo>
                  <a:cubicBezTo>
                    <a:pt x="589" y="916"/>
                    <a:pt x="579" y="917"/>
                    <a:pt x="580" y="924"/>
                  </a:cubicBezTo>
                  <a:cubicBezTo>
                    <a:pt x="591" y="921"/>
                    <a:pt x="597" y="915"/>
                    <a:pt x="606" y="911"/>
                  </a:cubicBezTo>
                  <a:cubicBezTo>
                    <a:pt x="617" y="906"/>
                    <a:pt x="625" y="901"/>
                    <a:pt x="635" y="897"/>
                  </a:cubicBezTo>
                  <a:cubicBezTo>
                    <a:pt x="653" y="887"/>
                    <a:pt x="676" y="880"/>
                    <a:pt x="694" y="870"/>
                  </a:cubicBezTo>
                  <a:cubicBezTo>
                    <a:pt x="712" y="867"/>
                    <a:pt x="724" y="861"/>
                    <a:pt x="736" y="854"/>
                  </a:cubicBezTo>
                  <a:cubicBezTo>
                    <a:pt x="745" y="855"/>
                    <a:pt x="759" y="849"/>
                    <a:pt x="774" y="845"/>
                  </a:cubicBezTo>
                  <a:cubicBezTo>
                    <a:pt x="784" y="845"/>
                    <a:pt x="785" y="839"/>
                    <a:pt x="795" y="839"/>
                  </a:cubicBezTo>
                  <a:cubicBezTo>
                    <a:pt x="799" y="838"/>
                    <a:pt x="804" y="837"/>
                    <a:pt x="808" y="837"/>
                  </a:cubicBezTo>
                  <a:cubicBezTo>
                    <a:pt x="806" y="833"/>
                    <a:pt x="818" y="831"/>
                    <a:pt x="817" y="835"/>
                  </a:cubicBezTo>
                  <a:cubicBezTo>
                    <a:pt x="808" y="838"/>
                    <a:pt x="802" y="843"/>
                    <a:pt x="789" y="844"/>
                  </a:cubicBezTo>
                  <a:cubicBezTo>
                    <a:pt x="783" y="854"/>
                    <a:pt x="768" y="857"/>
                    <a:pt x="757" y="863"/>
                  </a:cubicBezTo>
                  <a:cubicBezTo>
                    <a:pt x="748" y="871"/>
                    <a:pt x="734" y="876"/>
                    <a:pt x="721" y="881"/>
                  </a:cubicBezTo>
                  <a:cubicBezTo>
                    <a:pt x="718" y="886"/>
                    <a:pt x="706" y="885"/>
                    <a:pt x="705" y="891"/>
                  </a:cubicBezTo>
                  <a:cubicBezTo>
                    <a:pt x="694" y="891"/>
                    <a:pt x="692" y="897"/>
                    <a:pt x="684" y="899"/>
                  </a:cubicBezTo>
                  <a:cubicBezTo>
                    <a:pt x="672" y="905"/>
                    <a:pt x="660" y="911"/>
                    <a:pt x="647" y="917"/>
                  </a:cubicBezTo>
                  <a:cubicBezTo>
                    <a:pt x="634" y="921"/>
                    <a:pt x="626" y="929"/>
                    <a:pt x="613" y="934"/>
                  </a:cubicBezTo>
                  <a:cubicBezTo>
                    <a:pt x="612" y="940"/>
                    <a:pt x="601" y="939"/>
                    <a:pt x="599" y="945"/>
                  </a:cubicBezTo>
                  <a:cubicBezTo>
                    <a:pt x="593" y="944"/>
                    <a:pt x="594" y="949"/>
                    <a:pt x="589" y="949"/>
                  </a:cubicBezTo>
                  <a:cubicBezTo>
                    <a:pt x="588" y="952"/>
                    <a:pt x="581" y="951"/>
                    <a:pt x="581" y="955"/>
                  </a:cubicBezTo>
                  <a:cubicBezTo>
                    <a:pt x="568" y="960"/>
                    <a:pt x="560" y="969"/>
                    <a:pt x="547" y="974"/>
                  </a:cubicBezTo>
                  <a:cubicBezTo>
                    <a:pt x="544" y="980"/>
                    <a:pt x="536" y="980"/>
                    <a:pt x="534" y="986"/>
                  </a:cubicBezTo>
                  <a:cubicBezTo>
                    <a:pt x="530" y="987"/>
                    <a:pt x="527" y="988"/>
                    <a:pt x="526" y="992"/>
                  </a:cubicBezTo>
                  <a:cubicBezTo>
                    <a:pt x="524" y="992"/>
                    <a:pt x="522" y="992"/>
                    <a:pt x="522" y="994"/>
                  </a:cubicBezTo>
                  <a:cubicBezTo>
                    <a:pt x="522" y="996"/>
                    <a:pt x="524" y="997"/>
                    <a:pt x="524" y="994"/>
                  </a:cubicBezTo>
                  <a:cubicBezTo>
                    <a:pt x="539" y="987"/>
                    <a:pt x="552" y="979"/>
                    <a:pt x="564" y="971"/>
                  </a:cubicBezTo>
                  <a:cubicBezTo>
                    <a:pt x="571" y="972"/>
                    <a:pt x="570" y="967"/>
                    <a:pt x="574" y="965"/>
                  </a:cubicBezTo>
                  <a:cubicBezTo>
                    <a:pt x="575" y="961"/>
                    <a:pt x="584" y="963"/>
                    <a:pt x="584" y="959"/>
                  </a:cubicBezTo>
                  <a:cubicBezTo>
                    <a:pt x="592" y="956"/>
                    <a:pt x="598" y="951"/>
                    <a:pt x="604" y="946"/>
                  </a:cubicBezTo>
                  <a:cubicBezTo>
                    <a:pt x="619" y="943"/>
                    <a:pt x="625" y="935"/>
                    <a:pt x="639" y="931"/>
                  </a:cubicBezTo>
                  <a:cubicBezTo>
                    <a:pt x="648" y="924"/>
                    <a:pt x="662" y="920"/>
                    <a:pt x="674" y="914"/>
                  </a:cubicBezTo>
                  <a:cubicBezTo>
                    <a:pt x="687" y="910"/>
                    <a:pt x="696" y="903"/>
                    <a:pt x="708" y="899"/>
                  </a:cubicBezTo>
                  <a:cubicBezTo>
                    <a:pt x="715" y="897"/>
                    <a:pt x="719" y="893"/>
                    <a:pt x="727" y="891"/>
                  </a:cubicBezTo>
                  <a:cubicBezTo>
                    <a:pt x="727" y="888"/>
                    <a:pt x="732" y="888"/>
                    <a:pt x="735" y="887"/>
                  </a:cubicBezTo>
                  <a:cubicBezTo>
                    <a:pt x="733" y="884"/>
                    <a:pt x="745" y="882"/>
                    <a:pt x="744" y="886"/>
                  </a:cubicBezTo>
                  <a:cubicBezTo>
                    <a:pt x="737" y="888"/>
                    <a:pt x="733" y="892"/>
                    <a:pt x="728" y="895"/>
                  </a:cubicBezTo>
                  <a:cubicBezTo>
                    <a:pt x="728" y="898"/>
                    <a:pt x="724" y="899"/>
                    <a:pt x="722" y="901"/>
                  </a:cubicBezTo>
                  <a:cubicBezTo>
                    <a:pt x="722" y="905"/>
                    <a:pt x="719" y="906"/>
                    <a:pt x="714" y="907"/>
                  </a:cubicBezTo>
                  <a:cubicBezTo>
                    <a:pt x="713" y="912"/>
                    <a:pt x="707" y="915"/>
                    <a:pt x="701" y="918"/>
                  </a:cubicBezTo>
                  <a:cubicBezTo>
                    <a:pt x="700" y="925"/>
                    <a:pt x="689" y="924"/>
                    <a:pt x="690" y="931"/>
                  </a:cubicBezTo>
                  <a:cubicBezTo>
                    <a:pt x="684" y="934"/>
                    <a:pt x="678" y="937"/>
                    <a:pt x="676" y="942"/>
                  </a:cubicBezTo>
                  <a:cubicBezTo>
                    <a:pt x="668" y="944"/>
                    <a:pt x="665" y="948"/>
                    <a:pt x="660" y="952"/>
                  </a:cubicBezTo>
                  <a:cubicBezTo>
                    <a:pt x="651" y="960"/>
                    <a:pt x="642" y="967"/>
                    <a:pt x="631" y="975"/>
                  </a:cubicBezTo>
                  <a:cubicBezTo>
                    <a:pt x="614" y="990"/>
                    <a:pt x="592" y="1003"/>
                    <a:pt x="572" y="1016"/>
                  </a:cubicBezTo>
                  <a:cubicBezTo>
                    <a:pt x="562" y="1023"/>
                    <a:pt x="550" y="1028"/>
                    <a:pt x="540" y="1035"/>
                  </a:cubicBezTo>
                  <a:cubicBezTo>
                    <a:pt x="537" y="1036"/>
                    <a:pt x="534" y="1037"/>
                    <a:pt x="532" y="1039"/>
                  </a:cubicBezTo>
                  <a:cubicBezTo>
                    <a:pt x="535" y="1045"/>
                    <a:pt x="522" y="1039"/>
                    <a:pt x="524" y="1045"/>
                  </a:cubicBezTo>
                  <a:cubicBezTo>
                    <a:pt x="520" y="1046"/>
                    <a:pt x="516" y="1047"/>
                    <a:pt x="511" y="1047"/>
                  </a:cubicBezTo>
                  <a:cubicBezTo>
                    <a:pt x="512" y="1049"/>
                    <a:pt x="503" y="1053"/>
                    <a:pt x="510" y="1054"/>
                  </a:cubicBezTo>
                  <a:cubicBezTo>
                    <a:pt x="515" y="1047"/>
                    <a:pt x="532" y="1049"/>
                    <a:pt x="535" y="1041"/>
                  </a:cubicBezTo>
                  <a:cubicBezTo>
                    <a:pt x="548" y="1040"/>
                    <a:pt x="552" y="1033"/>
                    <a:pt x="561" y="1029"/>
                  </a:cubicBezTo>
                  <a:cubicBezTo>
                    <a:pt x="568" y="1028"/>
                    <a:pt x="566" y="1025"/>
                    <a:pt x="569" y="1024"/>
                  </a:cubicBezTo>
                  <a:cubicBezTo>
                    <a:pt x="570" y="1023"/>
                    <a:pt x="572" y="1024"/>
                    <a:pt x="574" y="1023"/>
                  </a:cubicBezTo>
                  <a:cubicBezTo>
                    <a:pt x="577" y="1021"/>
                    <a:pt x="580" y="1016"/>
                    <a:pt x="586" y="1016"/>
                  </a:cubicBezTo>
                  <a:cubicBezTo>
                    <a:pt x="585" y="1011"/>
                    <a:pt x="595" y="1012"/>
                    <a:pt x="595" y="1008"/>
                  </a:cubicBezTo>
                  <a:cubicBezTo>
                    <a:pt x="599" y="1005"/>
                    <a:pt x="603" y="1002"/>
                    <a:pt x="607" y="999"/>
                  </a:cubicBezTo>
                  <a:cubicBezTo>
                    <a:pt x="632" y="990"/>
                    <a:pt x="646" y="972"/>
                    <a:pt x="666" y="960"/>
                  </a:cubicBezTo>
                  <a:cubicBezTo>
                    <a:pt x="669" y="955"/>
                    <a:pt x="678" y="954"/>
                    <a:pt x="680" y="948"/>
                  </a:cubicBezTo>
                  <a:cubicBezTo>
                    <a:pt x="687" y="947"/>
                    <a:pt x="688" y="940"/>
                    <a:pt x="696" y="939"/>
                  </a:cubicBezTo>
                  <a:cubicBezTo>
                    <a:pt x="700" y="935"/>
                    <a:pt x="703" y="930"/>
                    <a:pt x="709" y="928"/>
                  </a:cubicBezTo>
                  <a:cubicBezTo>
                    <a:pt x="709" y="924"/>
                    <a:pt x="713" y="924"/>
                    <a:pt x="715" y="922"/>
                  </a:cubicBezTo>
                  <a:cubicBezTo>
                    <a:pt x="718" y="923"/>
                    <a:pt x="719" y="913"/>
                    <a:pt x="721" y="919"/>
                  </a:cubicBezTo>
                  <a:cubicBezTo>
                    <a:pt x="721" y="925"/>
                    <a:pt x="717" y="927"/>
                    <a:pt x="712" y="929"/>
                  </a:cubicBezTo>
                  <a:cubicBezTo>
                    <a:pt x="708" y="933"/>
                    <a:pt x="704" y="937"/>
                    <a:pt x="700" y="940"/>
                  </a:cubicBezTo>
                  <a:cubicBezTo>
                    <a:pt x="696" y="949"/>
                    <a:pt x="682" y="951"/>
                    <a:pt x="680" y="962"/>
                  </a:cubicBezTo>
                  <a:cubicBezTo>
                    <a:pt x="667" y="965"/>
                    <a:pt x="664" y="974"/>
                    <a:pt x="654" y="980"/>
                  </a:cubicBezTo>
                  <a:cubicBezTo>
                    <a:pt x="648" y="987"/>
                    <a:pt x="636" y="990"/>
                    <a:pt x="631" y="999"/>
                  </a:cubicBezTo>
                  <a:cubicBezTo>
                    <a:pt x="620" y="1003"/>
                    <a:pt x="616" y="1012"/>
                    <a:pt x="603" y="1015"/>
                  </a:cubicBezTo>
                  <a:cubicBezTo>
                    <a:pt x="601" y="1019"/>
                    <a:pt x="594" y="1020"/>
                    <a:pt x="591" y="1024"/>
                  </a:cubicBezTo>
                  <a:cubicBezTo>
                    <a:pt x="587" y="1027"/>
                    <a:pt x="581" y="1030"/>
                    <a:pt x="578" y="1033"/>
                  </a:cubicBezTo>
                  <a:cubicBezTo>
                    <a:pt x="568" y="1039"/>
                    <a:pt x="559" y="1044"/>
                    <a:pt x="549" y="1049"/>
                  </a:cubicBezTo>
                  <a:cubicBezTo>
                    <a:pt x="546" y="1053"/>
                    <a:pt x="536" y="1053"/>
                    <a:pt x="536" y="1059"/>
                  </a:cubicBezTo>
                  <a:cubicBezTo>
                    <a:pt x="533" y="1063"/>
                    <a:pt x="520" y="1060"/>
                    <a:pt x="522" y="1068"/>
                  </a:cubicBezTo>
                  <a:cubicBezTo>
                    <a:pt x="538" y="1063"/>
                    <a:pt x="550" y="1055"/>
                    <a:pt x="565" y="1049"/>
                  </a:cubicBezTo>
                  <a:cubicBezTo>
                    <a:pt x="565" y="1045"/>
                    <a:pt x="572" y="1046"/>
                    <a:pt x="573" y="1043"/>
                  </a:cubicBezTo>
                  <a:cubicBezTo>
                    <a:pt x="571" y="1037"/>
                    <a:pt x="585" y="1043"/>
                    <a:pt x="583" y="1037"/>
                  </a:cubicBezTo>
                  <a:cubicBezTo>
                    <a:pt x="590" y="1034"/>
                    <a:pt x="595" y="1029"/>
                    <a:pt x="603" y="1026"/>
                  </a:cubicBezTo>
                  <a:cubicBezTo>
                    <a:pt x="614" y="1018"/>
                    <a:pt x="626" y="1010"/>
                    <a:pt x="638" y="1002"/>
                  </a:cubicBezTo>
                  <a:cubicBezTo>
                    <a:pt x="646" y="1000"/>
                    <a:pt x="650" y="994"/>
                    <a:pt x="656" y="990"/>
                  </a:cubicBezTo>
                  <a:cubicBezTo>
                    <a:pt x="660" y="985"/>
                    <a:pt x="670" y="984"/>
                    <a:pt x="671" y="976"/>
                  </a:cubicBezTo>
                  <a:cubicBezTo>
                    <a:pt x="685" y="969"/>
                    <a:pt x="692" y="958"/>
                    <a:pt x="704" y="951"/>
                  </a:cubicBezTo>
                  <a:cubicBezTo>
                    <a:pt x="706" y="944"/>
                    <a:pt x="715" y="942"/>
                    <a:pt x="720" y="937"/>
                  </a:cubicBezTo>
                  <a:cubicBezTo>
                    <a:pt x="721" y="934"/>
                    <a:pt x="724" y="932"/>
                    <a:pt x="728" y="931"/>
                  </a:cubicBezTo>
                  <a:cubicBezTo>
                    <a:pt x="729" y="927"/>
                    <a:pt x="730" y="923"/>
                    <a:pt x="735" y="923"/>
                  </a:cubicBezTo>
                  <a:cubicBezTo>
                    <a:pt x="739" y="918"/>
                    <a:pt x="743" y="912"/>
                    <a:pt x="750" y="909"/>
                  </a:cubicBezTo>
                  <a:cubicBezTo>
                    <a:pt x="753" y="903"/>
                    <a:pt x="759" y="899"/>
                    <a:pt x="765" y="895"/>
                  </a:cubicBezTo>
                  <a:cubicBezTo>
                    <a:pt x="770" y="890"/>
                    <a:pt x="775" y="886"/>
                    <a:pt x="781" y="881"/>
                  </a:cubicBezTo>
                  <a:cubicBezTo>
                    <a:pt x="788" y="878"/>
                    <a:pt x="792" y="872"/>
                    <a:pt x="801" y="869"/>
                  </a:cubicBezTo>
                  <a:cubicBezTo>
                    <a:pt x="803" y="865"/>
                    <a:pt x="806" y="861"/>
                    <a:pt x="810" y="858"/>
                  </a:cubicBezTo>
                  <a:cubicBezTo>
                    <a:pt x="815" y="858"/>
                    <a:pt x="814" y="854"/>
                    <a:pt x="820" y="854"/>
                  </a:cubicBezTo>
                  <a:cubicBezTo>
                    <a:pt x="818" y="849"/>
                    <a:pt x="830" y="854"/>
                    <a:pt x="828" y="849"/>
                  </a:cubicBezTo>
                  <a:cubicBezTo>
                    <a:pt x="833" y="845"/>
                    <a:pt x="838" y="840"/>
                    <a:pt x="846" y="839"/>
                  </a:cubicBezTo>
                  <a:cubicBezTo>
                    <a:pt x="844" y="845"/>
                    <a:pt x="836" y="847"/>
                    <a:pt x="833" y="852"/>
                  </a:cubicBezTo>
                  <a:cubicBezTo>
                    <a:pt x="827" y="855"/>
                    <a:pt x="825" y="862"/>
                    <a:pt x="817" y="864"/>
                  </a:cubicBezTo>
                  <a:cubicBezTo>
                    <a:pt x="816" y="870"/>
                    <a:pt x="806" y="871"/>
                    <a:pt x="804" y="877"/>
                  </a:cubicBezTo>
                  <a:cubicBezTo>
                    <a:pt x="798" y="881"/>
                    <a:pt x="795" y="886"/>
                    <a:pt x="791" y="891"/>
                  </a:cubicBezTo>
                  <a:cubicBezTo>
                    <a:pt x="782" y="899"/>
                    <a:pt x="773" y="908"/>
                    <a:pt x="765" y="917"/>
                  </a:cubicBezTo>
                  <a:cubicBezTo>
                    <a:pt x="761" y="922"/>
                    <a:pt x="758" y="927"/>
                    <a:pt x="752" y="931"/>
                  </a:cubicBezTo>
                  <a:cubicBezTo>
                    <a:pt x="747" y="936"/>
                    <a:pt x="744" y="942"/>
                    <a:pt x="737" y="945"/>
                  </a:cubicBezTo>
                  <a:cubicBezTo>
                    <a:pt x="730" y="955"/>
                    <a:pt x="717" y="961"/>
                    <a:pt x="710" y="972"/>
                  </a:cubicBezTo>
                  <a:cubicBezTo>
                    <a:pt x="698" y="979"/>
                    <a:pt x="690" y="988"/>
                    <a:pt x="677" y="995"/>
                  </a:cubicBezTo>
                  <a:cubicBezTo>
                    <a:pt x="677" y="999"/>
                    <a:pt x="670" y="998"/>
                    <a:pt x="669" y="1001"/>
                  </a:cubicBezTo>
                  <a:cubicBezTo>
                    <a:pt x="666" y="1003"/>
                    <a:pt x="664" y="1005"/>
                    <a:pt x="661" y="1007"/>
                  </a:cubicBezTo>
                  <a:cubicBezTo>
                    <a:pt x="654" y="1010"/>
                    <a:pt x="653" y="1016"/>
                    <a:pt x="643" y="1017"/>
                  </a:cubicBezTo>
                  <a:cubicBezTo>
                    <a:pt x="642" y="1023"/>
                    <a:pt x="630" y="1023"/>
                    <a:pt x="628" y="1029"/>
                  </a:cubicBezTo>
                  <a:cubicBezTo>
                    <a:pt x="620" y="1031"/>
                    <a:pt x="616" y="1037"/>
                    <a:pt x="610" y="1041"/>
                  </a:cubicBezTo>
                  <a:cubicBezTo>
                    <a:pt x="603" y="1041"/>
                    <a:pt x="602" y="1046"/>
                    <a:pt x="593" y="1046"/>
                  </a:cubicBezTo>
                  <a:cubicBezTo>
                    <a:pt x="591" y="1050"/>
                    <a:pt x="580" y="1048"/>
                    <a:pt x="581" y="1055"/>
                  </a:cubicBezTo>
                  <a:cubicBezTo>
                    <a:pt x="590" y="1051"/>
                    <a:pt x="595" y="1047"/>
                    <a:pt x="605" y="1048"/>
                  </a:cubicBezTo>
                  <a:cubicBezTo>
                    <a:pt x="604" y="1044"/>
                    <a:pt x="612" y="1046"/>
                    <a:pt x="612" y="1042"/>
                  </a:cubicBezTo>
                  <a:cubicBezTo>
                    <a:pt x="618" y="1042"/>
                    <a:pt x="616" y="1038"/>
                    <a:pt x="623" y="1038"/>
                  </a:cubicBezTo>
                  <a:cubicBezTo>
                    <a:pt x="622" y="1034"/>
                    <a:pt x="630" y="1036"/>
                    <a:pt x="631" y="1033"/>
                  </a:cubicBezTo>
                  <a:cubicBezTo>
                    <a:pt x="636" y="1032"/>
                    <a:pt x="635" y="1028"/>
                    <a:pt x="641" y="1028"/>
                  </a:cubicBezTo>
                  <a:cubicBezTo>
                    <a:pt x="644" y="1023"/>
                    <a:pt x="655" y="1023"/>
                    <a:pt x="657" y="1017"/>
                  </a:cubicBezTo>
                  <a:cubicBezTo>
                    <a:pt x="661" y="1012"/>
                    <a:pt x="668" y="1010"/>
                    <a:pt x="675" y="1007"/>
                  </a:cubicBezTo>
                  <a:cubicBezTo>
                    <a:pt x="677" y="1001"/>
                    <a:pt x="688" y="1001"/>
                    <a:pt x="690" y="995"/>
                  </a:cubicBezTo>
                  <a:cubicBezTo>
                    <a:pt x="697" y="996"/>
                    <a:pt x="694" y="990"/>
                    <a:pt x="698" y="989"/>
                  </a:cubicBezTo>
                  <a:cubicBezTo>
                    <a:pt x="699" y="986"/>
                    <a:pt x="706" y="988"/>
                    <a:pt x="706" y="983"/>
                  </a:cubicBezTo>
                  <a:cubicBezTo>
                    <a:pt x="719" y="977"/>
                    <a:pt x="726" y="966"/>
                    <a:pt x="737" y="958"/>
                  </a:cubicBezTo>
                  <a:cubicBezTo>
                    <a:pt x="736" y="954"/>
                    <a:pt x="744" y="955"/>
                    <a:pt x="745" y="952"/>
                  </a:cubicBezTo>
                  <a:cubicBezTo>
                    <a:pt x="746" y="949"/>
                    <a:pt x="749" y="947"/>
                    <a:pt x="752" y="946"/>
                  </a:cubicBezTo>
                  <a:cubicBezTo>
                    <a:pt x="755" y="940"/>
                    <a:pt x="761" y="937"/>
                    <a:pt x="766" y="933"/>
                  </a:cubicBezTo>
                  <a:cubicBezTo>
                    <a:pt x="766" y="930"/>
                    <a:pt x="768" y="927"/>
                    <a:pt x="771" y="925"/>
                  </a:cubicBezTo>
                  <a:cubicBezTo>
                    <a:pt x="774" y="924"/>
                    <a:pt x="771" y="918"/>
                    <a:pt x="779" y="919"/>
                  </a:cubicBezTo>
                  <a:cubicBezTo>
                    <a:pt x="776" y="914"/>
                    <a:pt x="782" y="914"/>
                    <a:pt x="784" y="912"/>
                  </a:cubicBezTo>
                  <a:cubicBezTo>
                    <a:pt x="788" y="910"/>
                    <a:pt x="787" y="905"/>
                    <a:pt x="791" y="904"/>
                  </a:cubicBezTo>
                  <a:cubicBezTo>
                    <a:pt x="809" y="885"/>
                    <a:pt x="829" y="868"/>
                    <a:pt x="848" y="851"/>
                  </a:cubicBezTo>
                  <a:cubicBezTo>
                    <a:pt x="844" y="864"/>
                    <a:pt x="829" y="869"/>
                    <a:pt x="825" y="882"/>
                  </a:cubicBezTo>
                  <a:cubicBezTo>
                    <a:pt x="820" y="886"/>
                    <a:pt x="813" y="889"/>
                    <a:pt x="812" y="896"/>
                  </a:cubicBezTo>
                  <a:cubicBezTo>
                    <a:pt x="806" y="895"/>
                    <a:pt x="808" y="901"/>
                    <a:pt x="804" y="902"/>
                  </a:cubicBezTo>
                  <a:cubicBezTo>
                    <a:pt x="800" y="903"/>
                    <a:pt x="804" y="910"/>
                    <a:pt x="797" y="909"/>
                  </a:cubicBezTo>
                  <a:cubicBezTo>
                    <a:pt x="791" y="921"/>
                    <a:pt x="780" y="929"/>
                    <a:pt x="771" y="939"/>
                  </a:cubicBezTo>
                  <a:cubicBezTo>
                    <a:pt x="769" y="941"/>
                    <a:pt x="767" y="944"/>
                    <a:pt x="766" y="946"/>
                  </a:cubicBezTo>
                  <a:cubicBezTo>
                    <a:pt x="763" y="949"/>
                    <a:pt x="758" y="950"/>
                    <a:pt x="758" y="954"/>
                  </a:cubicBezTo>
                  <a:cubicBezTo>
                    <a:pt x="751" y="957"/>
                    <a:pt x="751" y="966"/>
                    <a:pt x="743" y="968"/>
                  </a:cubicBezTo>
                  <a:cubicBezTo>
                    <a:pt x="742" y="974"/>
                    <a:pt x="734" y="976"/>
                    <a:pt x="730" y="981"/>
                  </a:cubicBezTo>
                  <a:cubicBezTo>
                    <a:pt x="726" y="987"/>
                    <a:pt x="718" y="990"/>
                    <a:pt x="715" y="995"/>
                  </a:cubicBezTo>
                  <a:cubicBezTo>
                    <a:pt x="704" y="1004"/>
                    <a:pt x="694" y="1013"/>
                    <a:pt x="682" y="1021"/>
                  </a:cubicBezTo>
                  <a:cubicBezTo>
                    <a:pt x="675" y="1032"/>
                    <a:pt x="658" y="1036"/>
                    <a:pt x="651" y="1047"/>
                  </a:cubicBezTo>
                  <a:cubicBezTo>
                    <a:pt x="647" y="1048"/>
                    <a:pt x="644" y="1049"/>
                    <a:pt x="643" y="1052"/>
                  </a:cubicBezTo>
                  <a:cubicBezTo>
                    <a:pt x="639" y="1054"/>
                    <a:pt x="634" y="1055"/>
                    <a:pt x="633" y="1059"/>
                  </a:cubicBezTo>
                  <a:cubicBezTo>
                    <a:pt x="629" y="1060"/>
                    <a:pt x="626" y="1061"/>
                    <a:pt x="625" y="1064"/>
                  </a:cubicBezTo>
                  <a:cubicBezTo>
                    <a:pt x="622" y="1066"/>
                    <a:pt x="617" y="1067"/>
                    <a:pt x="615" y="1071"/>
                  </a:cubicBezTo>
                  <a:cubicBezTo>
                    <a:pt x="626" y="1070"/>
                    <a:pt x="627" y="1064"/>
                    <a:pt x="636" y="1063"/>
                  </a:cubicBezTo>
                  <a:cubicBezTo>
                    <a:pt x="639" y="1057"/>
                    <a:pt x="648" y="1056"/>
                    <a:pt x="652" y="1051"/>
                  </a:cubicBezTo>
                  <a:cubicBezTo>
                    <a:pt x="668" y="1047"/>
                    <a:pt x="671" y="1033"/>
                    <a:pt x="688" y="1029"/>
                  </a:cubicBezTo>
                  <a:cubicBezTo>
                    <a:pt x="690" y="1023"/>
                    <a:pt x="698" y="1021"/>
                    <a:pt x="701" y="1015"/>
                  </a:cubicBezTo>
                  <a:cubicBezTo>
                    <a:pt x="706" y="1012"/>
                    <a:pt x="713" y="1009"/>
                    <a:pt x="716" y="1004"/>
                  </a:cubicBezTo>
                  <a:cubicBezTo>
                    <a:pt x="721" y="1000"/>
                    <a:pt x="725" y="994"/>
                    <a:pt x="732" y="992"/>
                  </a:cubicBezTo>
                  <a:cubicBezTo>
                    <a:pt x="735" y="986"/>
                    <a:pt x="741" y="982"/>
                    <a:pt x="747" y="978"/>
                  </a:cubicBezTo>
                  <a:cubicBezTo>
                    <a:pt x="748" y="971"/>
                    <a:pt x="758" y="971"/>
                    <a:pt x="760" y="965"/>
                  </a:cubicBezTo>
                  <a:cubicBezTo>
                    <a:pt x="764" y="960"/>
                    <a:pt x="769" y="956"/>
                    <a:pt x="773" y="951"/>
                  </a:cubicBezTo>
                  <a:cubicBezTo>
                    <a:pt x="781" y="941"/>
                    <a:pt x="791" y="933"/>
                    <a:pt x="799" y="922"/>
                  </a:cubicBezTo>
                  <a:cubicBezTo>
                    <a:pt x="816" y="903"/>
                    <a:pt x="835" y="885"/>
                    <a:pt x="851" y="864"/>
                  </a:cubicBezTo>
                  <a:cubicBezTo>
                    <a:pt x="860" y="860"/>
                    <a:pt x="862" y="851"/>
                    <a:pt x="872" y="847"/>
                  </a:cubicBezTo>
                  <a:cubicBezTo>
                    <a:pt x="877" y="840"/>
                    <a:pt x="882" y="833"/>
                    <a:pt x="891" y="828"/>
                  </a:cubicBezTo>
                  <a:cubicBezTo>
                    <a:pt x="892" y="824"/>
                    <a:pt x="898" y="823"/>
                    <a:pt x="900" y="820"/>
                  </a:cubicBezTo>
                  <a:cubicBezTo>
                    <a:pt x="904" y="817"/>
                    <a:pt x="905" y="812"/>
                    <a:pt x="912" y="811"/>
                  </a:cubicBezTo>
                  <a:cubicBezTo>
                    <a:pt x="913" y="806"/>
                    <a:pt x="922" y="807"/>
                    <a:pt x="921" y="801"/>
                  </a:cubicBezTo>
                  <a:cubicBezTo>
                    <a:pt x="924" y="800"/>
                    <a:pt x="927" y="800"/>
                    <a:pt x="927" y="797"/>
                  </a:cubicBezTo>
                  <a:cubicBezTo>
                    <a:pt x="931" y="798"/>
                    <a:pt x="932" y="793"/>
                    <a:pt x="934" y="796"/>
                  </a:cubicBezTo>
                  <a:cubicBezTo>
                    <a:pt x="934" y="801"/>
                    <a:pt x="926" y="800"/>
                    <a:pt x="926" y="804"/>
                  </a:cubicBezTo>
                  <a:cubicBezTo>
                    <a:pt x="922" y="806"/>
                    <a:pt x="922" y="810"/>
                    <a:pt x="916" y="810"/>
                  </a:cubicBezTo>
                  <a:cubicBezTo>
                    <a:pt x="913" y="818"/>
                    <a:pt x="904" y="821"/>
                    <a:pt x="899" y="827"/>
                  </a:cubicBezTo>
                  <a:cubicBezTo>
                    <a:pt x="896" y="834"/>
                    <a:pt x="888" y="837"/>
                    <a:pt x="884" y="843"/>
                  </a:cubicBezTo>
                  <a:cubicBezTo>
                    <a:pt x="880" y="849"/>
                    <a:pt x="875" y="855"/>
                    <a:pt x="867" y="859"/>
                  </a:cubicBezTo>
                  <a:cubicBezTo>
                    <a:pt x="866" y="862"/>
                    <a:pt x="863" y="864"/>
                    <a:pt x="860" y="867"/>
                  </a:cubicBezTo>
                  <a:cubicBezTo>
                    <a:pt x="858" y="870"/>
                    <a:pt x="857" y="874"/>
                    <a:pt x="853" y="875"/>
                  </a:cubicBezTo>
                  <a:cubicBezTo>
                    <a:pt x="850" y="883"/>
                    <a:pt x="843" y="887"/>
                    <a:pt x="838" y="893"/>
                  </a:cubicBezTo>
                  <a:cubicBezTo>
                    <a:pt x="833" y="899"/>
                    <a:pt x="826" y="904"/>
                    <a:pt x="824" y="911"/>
                  </a:cubicBezTo>
                  <a:cubicBezTo>
                    <a:pt x="821" y="914"/>
                    <a:pt x="816" y="915"/>
                    <a:pt x="816" y="919"/>
                  </a:cubicBezTo>
                  <a:cubicBezTo>
                    <a:pt x="809" y="919"/>
                    <a:pt x="815" y="929"/>
                    <a:pt x="807" y="928"/>
                  </a:cubicBezTo>
                  <a:cubicBezTo>
                    <a:pt x="798" y="940"/>
                    <a:pt x="789" y="952"/>
                    <a:pt x="777" y="962"/>
                  </a:cubicBezTo>
                  <a:cubicBezTo>
                    <a:pt x="772" y="967"/>
                    <a:pt x="769" y="974"/>
                    <a:pt x="760" y="978"/>
                  </a:cubicBezTo>
                  <a:cubicBezTo>
                    <a:pt x="759" y="987"/>
                    <a:pt x="746" y="987"/>
                    <a:pt x="746" y="996"/>
                  </a:cubicBezTo>
                  <a:cubicBezTo>
                    <a:pt x="730" y="1003"/>
                    <a:pt x="724" y="1018"/>
                    <a:pt x="709" y="1025"/>
                  </a:cubicBezTo>
                  <a:cubicBezTo>
                    <a:pt x="705" y="1031"/>
                    <a:pt x="696" y="1034"/>
                    <a:pt x="692" y="1041"/>
                  </a:cubicBezTo>
                  <a:cubicBezTo>
                    <a:pt x="687" y="1042"/>
                    <a:pt x="683" y="1044"/>
                    <a:pt x="682" y="1048"/>
                  </a:cubicBezTo>
                  <a:cubicBezTo>
                    <a:pt x="680" y="1051"/>
                    <a:pt x="672" y="1050"/>
                    <a:pt x="673" y="1056"/>
                  </a:cubicBezTo>
                  <a:cubicBezTo>
                    <a:pt x="679" y="1055"/>
                    <a:pt x="683" y="1052"/>
                    <a:pt x="684" y="1047"/>
                  </a:cubicBezTo>
                  <a:cubicBezTo>
                    <a:pt x="692" y="1046"/>
                    <a:pt x="694" y="1041"/>
                    <a:pt x="701" y="1040"/>
                  </a:cubicBezTo>
                  <a:cubicBezTo>
                    <a:pt x="707" y="1032"/>
                    <a:pt x="718" y="1028"/>
                    <a:pt x="724" y="1020"/>
                  </a:cubicBezTo>
                  <a:cubicBezTo>
                    <a:pt x="743" y="1010"/>
                    <a:pt x="755" y="995"/>
                    <a:pt x="770" y="981"/>
                  </a:cubicBezTo>
                  <a:cubicBezTo>
                    <a:pt x="771" y="976"/>
                    <a:pt x="777" y="975"/>
                    <a:pt x="779" y="970"/>
                  </a:cubicBezTo>
                  <a:cubicBezTo>
                    <a:pt x="781" y="965"/>
                    <a:pt x="790" y="965"/>
                    <a:pt x="790" y="959"/>
                  </a:cubicBezTo>
                  <a:cubicBezTo>
                    <a:pt x="801" y="955"/>
                    <a:pt x="803" y="945"/>
                    <a:pt x="811" y="938"/>
                  </a:cubicBezTo>
                  <a:cubicBezTo>
                    <a:pt x="818" y="931"/>
                    <a:pt x="821" y="922"/>
                    <a:pt x="831" y="917"/>
                  </a:cubicBezTo>
                  <a:cubicBezTo>
                    <a:pt x="833" y="912"/>
                    <a:pt x="834" y="907"/>
                    <a:pt x="840" y="906"/>
                  </a:cubicBezTo>
                  <a:cubicBezTo>
                    <a:pt x="839" y="902"/>
                    <a:pt x="842" y="901"/>
                    <a:pt x="846" y="901"/>
                  </a:cubicBezTo>
                  <a:cubicBezTo>
                    <a:pt x="847" y="898"/>
                    <a:pt x="848" y="896"/>
                    <a:pt x="852" y="895"/>
                  </a:cubicBezTo>
                  <a:cubicBezTo>
                    <a:pt x="852" y="891"/>
                    <a:pt x="857" y="890"/>
                    <a:pt x="857" y="885"/>
                  </a:cubicBezTo>
                  <a:cubicBezTo>
                    <a:pt x="862" y="884"/>
                    <a:pt x="860" y="878"/>
                    <a:pt x="866" y="877"/>
                  </a:cubicBezTo>
                  <a:cubicBezTo>
                    <a:pt x="870" y="871"/>
                    <a:pt x="876" y="865"/>
                    <a:pt x="881" y="859"/>
                  </a:cubicBezTo>
                  <a:cubicBezTo>
                    <a:pt x="890" y="856"/>
                    <a:pt x="890" y="847"/>
                    <a:pt x="898" y="843"/>
                  </a:cubicBezTo>
                  <a:cubicBezTo>
                    <a:pt x="898" y="838"/>
                    <a:pt x="902" y="836"/>
                    <a:pt x="907" y="834"/>
                  </a:cubicBezTo>
                  <a:cubicBezTo>
                    <a:pt x="907" y="832"/>
                    <a:pt x="909" y="830"/>
                    <a:pt x="911" y="829"/>
                  </a:cubicBezTo>
                  <a:cubicBezTo>
                    <a:pt x="913" y="829"/>
                    <a:pt x="914" y="825"/>
                    <a:pt x="915" y="828"/>
                  </a:cubicBezTo>
                  <a:cubicBezTo>
                    <a:pt x="914" y="832"/>
                    <a:pt x="910" y="834"/>
                    <a:pt x="908" y="836"/>
                  </a:cubicBezTo>
                  <a:cubicBezTo>
                    <a:pt x="902" y="837"/>
                    <a:pt x="907" y="845"/>
                    <a:pt x="900" y="844"/>
                  </a:cubicBezTo>
                  <a:cubicBezTo>
                    <a:pt x="899" y="848"/>
                    <a:pt x="895" y="850"/>
                    <a:pt x="893" y="852"/>
                  </a:cubicBezTo>
                  <a:cubicBezTo>
                    <a:pt x="890" y="853"/>
                    <a:pt x="892" y="856"/>
                    <a:pt x="889" y="857"/>
                  </a:cubicBezTo>
                  <a:cubicBezTo>
                    <a:pt x="887" y="858"/>
                    <a:pt x="886" y="860"/>
                    <a:pt x="886" y="862"/>
                  </a:cubicBezTo>
                  <a:cubicBezTo>
                    <a:pt x="874" y="873"/>
                    <a:pt x="868" y="888"/>
                    <a:pt x="854" y="897"/>
                  </a:cubicBezTo>
                  <a:cubicBezTo>
                    <a:pt x="854" y="900"/>
                    <a:pt x="852" y="903"/>
                    <a:pt x="849" y="905"/>
                  </a:cubicBezTo>
                  <a:cubicBezTo>
                    <a:pt x="847" y="907"/>
                    <a:pt x="850" y="913"/>
                    <a:pt x="844" y="912"/>
                  </a:cubicBezTo>
                  <a:cubicBezTo>
                    <a:pt x="844" y="921"/>
                    <a:pt x="833" y="921"/>
                    <a:pt x="834" y="929"/>
                  </a:cubicBezTo>
                  <a:cubicBezTo>
                    <a:pt x="827" y="932"/>
                    <a:pt x="826" y="939"/>
                    <a:pt x="821" y="943"/>
                  </a:cubicBezTo>
                  <a:cubicBezTo>
                    <a:pt x="822" y="948"/>
                    <a:pt x="811" y="943"/>
                    <a:pt x="815" y="951"/>
                  </a:cubicBezTo>
                  <a:cubicBezTo>
                    <a:pt x="813" y="953"/>
                    <a:pt x="808" y="954"/>
                    <a:pt x="808" y="958"/>
                  </a:cubicBezTo>
                  <a:cubicBezTo>
                    <a:pt x="798" y="968"/>
                    <a:pt x="789" y="977"/>
                    <a:pt x="780" y="986"/>
                  </a:cubicBezTo>
                  <a:cubicBezTo>
                    <a:pt x="772" y="997"/>
                    <a:pt x="760" y="1005"/>
                    <a:pt x="752" y="1015"/>
                  </a:cubicBezTo>
                  <a:cubicBezTo>
                    <a:pt x="747" y="1019"/>
                    <a:pt x="741" y="1023"/>
                    <a:pt x="738" y="1029"/>
                  </a:cubicBezTo>
                  <a:cubicBezTo>
                    <a:pt x="732" y="1032"/>
                    <a:pt x="726" y="1036"/>
                    <a:pt x="723" y="1042"/>
                  </a:cubicBezTo>
                  <a:cubicBezTo>
                    <a:pt x="709" y="1049"/>
                    <a:pt x="704" y="1062"/>
                    <a:pt x="688" y="1067"/>
                  </a:cubicBezTo>
                  <a:cubicBezTo>
                    <a:pt x="686" y="1073"/>
                    <a:pt x="678" y="1075"/>
                    <a:pt x="672" y="1078"/>
                  </a:cubicBezTo>
                  <a:cubicBezTo>
                    <a:pt x="668" y="1084"/>
                    <a:pt x="661" y="1087"/>
                    <a:pt x="654" y="1090"/>
                  </a:cubicBezTo>
                  <a:cubicBezTo>
                    <a:pt x="652" y="1093"/>
                    <a:pt x="649" y="1094"/>
                    <a:pt x="644" y="1094"/>
                  </a:cubicBezTo>
                  <a:cubicBezTo>
                    <a:pt x="643" y="1098"/>
                    <a:pt x="634" y="1096"/>
                    <a:pt x="634" y="1101"/>
                  </a:cubicBezTo>
                  <a:cubicBezTo>
                    <a:pt x="631" y="1102"/>
                    <a:pt x="622" y="1100"/>
                    <a:pt x="624" y="1105"/>
                  </a:cubicBezTo>
                  <a:cubicBezTo>
                    <a:pt x="622" y="1104"/>
                    <a:pt x="613" y="1101"/>
                    <a:pt x="613" y="1107"/>
                  </a:cubicBezTo>
                  <a:cubicBezTo>
                    <a:pt x="626" y="1110"/>
                    <a:pt x="641" y="1101"/>
                    <a:pt x="654" y="1099"/>
                  </a:cubicBezTo>
                  <a:cubicBezTo>
                    <a:pt x="657" y="1093"/>
                    <a:pt x="668" y="1093"/>
                    <a:pt x="671" y="1087"/>
                  </a:cubicBezTo>
                  <a:cubicBezTo>
                    <a:pt x="679" y="1084"/>
                    <a:pt x="685" y="1079"/>
                    <a:pt x="691" y="1075"/>
                  </a:cubicBezTo>
                  <a:cubicBezTo>
                    <a:pt x="703" y="1066"/>
                    <a:pt x="716" y="1058"/>
                    <a:pt x="727" y="1048"/>
                  </a:cubicBezTo>
                  <a:cubicBezTo>
                    <a:pt x="732" y="1044"/>
                    <a:pt x="736" y="1039"/>
                    <a:pt x="742" y="1035"/>
                  </a:cubicBezTo>
                  <a:cubicBezTo>
                    <a:pt x="750" y="1032"/>
                    <a:pt x="752" y="1024"/>
                    <a:pt x="759" y="1020"/>
                  </a:cubicBezTo>
                  <a:cubicBezTo>
                    <a:pt x="768" y="1009"/>
                    <a:pt x="781" y="1000"/>
                    <a:pt x="789" y="988"/>
                  </a:cubicBezTo>
                  <a:cubicBezTo>
                    <a:pt x="788" y="984"/>
                    <a:pt x="796" y="986"/>
                    <a:pt x="797" y="983"/>
                  </a:cubicBezTo>
                  <a:cubicBezTo>
                    <a:pt x="798" y="979"/>
                    <a:pt x="802" y="977"/>
                    <a:pt x="804" y="975"/>
                  </a:cubicBezTo>
                  <a:cubicBezTo>
                    <a:pt x="809" y="969"/>
                    <a:pt x="815" y="964"/>
                    <a:pt x="819" y="959"/>
                  </a:cubicBezTo>
                  <a:cubicBezTo>
                    <a:pt x="829" y="949"/>
                    <a:pt x="836" y="937"/>
                    <a:pt x="846" y="927"/>
                  </a:cubicBezTo>
                  <a:cubicBezTo>
                    <a:pt x="845" y="922"/>
                    <a:pt x="852" y="924"/>
                    <a:pt x="852" y="920"/>
                  </a:cubicBezTo>
                  <a:cubicBezTo>
                    <a:pt x="853" y="916"/>
                    <a:pt x="854" y="912"/>
                    <a:pt x="859" y="912"/>
                  </a:cubicBezTo>
                  <a:cubicBezTo>
                    <a:pt x="861" y="904"/>
                    <a:pt x="868" y="900"/>
                    <a:pt x="871" y="894"/>
                  </a:cubicBezTo>
                  <a:cubicBezTo>
                    <a:pt x="877" y="889"/>
                    <a:pt x="881" y="883"/>
                    <a:pt x="886" y="878"/>
                  </a:cubicBezTo>
                  <a:cubicBezTo>
                    <a:pt x="891" y="872"/>
                    <a:pt x="894" y="865"/>
                    <a:pt x="899" y="860"/>
                  </a:cubicBezTo>
                  <a:cubicBezTo>
                    <a:pt x="914" y="846"/>
                    <a:pt x="927" y="831"/>
                    <a:pt x="939" y="815"/>
                  </a:cubicBezTo>
                  <a:cubicBezTo>
                    <a:pt x="952" y="806"/>
                    <a:pt x="961" y="793"/>
                    <a:pt x="973" y="782"/>
                  </a:cubicBezTo>
                  <a:cubicBezTo>
                    <a:pt x="977" y="782"/>
                    <a:pt x="978" y="780"/>
                    <a:pt x="979" y="777"/>
                  </a:cubicBezTo>
                  <a:cubicBezTo>
                    <a:pt x="982" y="776"/>
                    <a:pt x="987" y="776"/>
                    <a:pt x="987" y="773"/>
                  </a:cubicBezTo>
                  <a:cubicBezTo>
                    <a:pt x="994" y="772"/>
                    <a:pt x="994" y="766"/>
                    <a:pt x="1004" y="766"/>
                  </a:cubicBezTo>
                  <a:cubicBezTo>
                    <a:pt x="1002" y="772"/>
                    <a:pt x="996" y="775"/>
                    <a:pt x="993" y="779"/>
                  </a:cubicBezTo>
                  <a:cubicBezTo>
                    <a:pt x="990" y="784"/>
                    <a:pt x="986" y="788"/>
                    <a:pt x="982" y="792"/>
                  </a:cubicBezTo>
                  <a:cubicBezTo>
                    <a:pt x="980" y="798"/>
                    <a:pt x="973" y="800"/>
                    <a:pt x="971" y="805"/>
                  </a:cubicBezTo>
                  <a:cubicBezTo>
                    <a:pt x="966" y="808"/>
                    <a:pt x="964" y="814"/>
                    <a:pt x="957" y="816"/>
                  </a:cubicBezTo>
                  <a:cubicBezTo>
                    <a:pt x="952" y="826"/>
                    <a:pt x="947" y="834"/>
                    <a:pt x="940" y="842"/>
                  </a:cubicBezTo>
                  <a:cubicBezTo>
                    <a:pt x="938" y="847"/>
                    <a:pt x="935" y="851"/>
                    <a:pt x="931" y="854"/>
                  </a:cubicBezTo>
                  <a:cubicBezTo>
                    <a:pt x="927" y="858"/>
                    <a:pt x="930" y="866"/>
                    <a:pt x="922" y="867"/>
                  </a:cubicBezTo>
                  <a:cubicBezTo>
                    <a:pt x="924" y="875"/>
                    <a:pt x="913" y="873"/>
                    <a:pt x="916" y="881"/>
                  </a:cubicBezTo>
                  <a:cubicBezTo>
                    <a:pt x="913" y="883"/>
                    <a:pt x="911" y="885"/>
                    <a:pt x="910" y="887"/>
                  </a:cubicBezTo>
                  <a:cubicBezTo>
                    <a:pt x="911" y="890"/>
                    <a:pt x="905" y="890"/>
                    <a:pt x="907" y="894"/>
                  </a:cubicBezTo>
                  <a:cubicBezTo>
                    <a:pt x="900" y="902"/>
                    <a:pt x="894" y="910"/>
                    <a:pt x="889" y="919"/>
                  </a:cubicBezTo>
                  <a:cubicBezTo>
                    <a:pt x="882" y="921"/>
                    <a:pt x="883" y="928"/>
                    <a:pt x="876" y="931"/>
                  </a:cubicBezTo>
                  <a:cubicBezTo>
                    <a:pt x="875" y="937"/>
                    <a:pt x="869" y="939"/>
                    <a:pt x="868" y="946"/>
                  </a:cubicBezTo>
                  <a:cubicBezTo>
                    <a:pt x="863" y="950"/>
                    <a:pt x="859" y="956"/>
                    <a:pt x="857" y="959"/>
                  </a:cubicBezTo>
                  <a:cubicBezTo>
                    <a:pt x="853" y="964"/>
                    <a:pt x="848" y="967"/>
                    <a:pt x="846" y="974"/>
                  </a:cubicBezTo>
                  <a:cubicBezTo>
                    <a:pt x="839" y="976"/>
                    <a:pt x="839" y="983"/>
                    <a:pt x="833" y="985"/>
                  </a:cubicBezTo>
                  <a:cubicBezTo>
                    <a:pt x="830" y="991"/>
                    <a:pt x="824" y="994"/>
                    <a:pt x="819" y="998"/>
                  </a:cubicBezTo>
                  <a:cubicBezTo>
                    <a:pt x="813" y="1008"/>
                    <a:pt x="805" y="1017"/>
                    <a:pt x="795" y="1025"/>
                  </a:cubicBezTo>
                  <a:cubicBezTo>
                    <a:pt x="794" y="1031"/>
                    <a:pt x="787" y="1033"/>
                    <a:pt x="784" y="1038"/>
                  </a:cubicBezTo>
                  <a:cubicBezTo>
                    <a:pt x="778" y="1041"/>
                    <a:pt x="776" y="1047"/>
                    <a:pt x="769" y="1050"/>
                  </a:cubicBezTo>
                  <a:cubicBezTo>
                    <a:pt x="763" y="1060"/>
                    <a:pt x="752" y="1067"/>
                    <a:pt x="742" y="1074"/>
                  </a:cubicBezTo>
                  <a:cubicBezTo>
                    <a:pt x="739" y="1079"/>
                    <a:pt x="732" y="1081"/>
                    <a:pt x="729" y="1086"/>
                  </a:cubicBezTo>
                  <a:cubicBezTo>
                    <a:pt x="722" y="1088"/>
                    <a:pt x="721" y="1095"/>
                    <a:pt x="713" y="1097"/>
                  </a:cubicBezTo>
                  <a:cubicBezTo>
                    <a:pt x="703" y="1104"/>
                    <a:pt x="692" y="1112"/>
                    <a:pt x="682" y="1119"/>
                  </a:cubicBezTo>
                  <a:cubicBezTo>
                    <a:pt x="678" y="1120"/>
                    <a:pt x="674" y="1119"/>
                    <a:pt x="673" y="1122"/>
                  </a:cubicBezTo>
                  <a:cubicBezTo>
                    <a:pt x="681" y="1122"/>
                    <a:pt x="687" y="1119"/>
                    <a:pt x="692" y="1117"/>
                  </a:cubicBezTo>
                  <a:cubicBezTo>
                    <a:pt x="698" y="1115"/>
                    <a:pt x="698" y="1108"/>
                    <a:pt x="706" y="1108"/>
                  </a:cubicBezTo>
                  <a:cubicBezTo>
                    <a:pt x="712" y="1106"/>
                    <a:pt x="716" y="1102"/>
                    <a:pt x="720" y="1098"/>
                  </a:cubicBezTo>
                  <a:cubicBezTo>
                    <a:pt x="726" y="1096"/>
                    <a:pt x="732" y="1093"/>
                    <a:pt x="734" y="1087"/>
                  </a:cubicBezTo>
                  <a:cubicBezTo>
                    <a:pt x="741" y="1086"/>
                    <a:pt x="744" y="1082"/>
                    <a:pt x="747" y="1078"/>
                  </a:cubicBezTo>
                  <a:cubicBezTo>
                    <a:pt x="753" y="1075"/>
                    <a:pt x="759" y="1072"/>
                    <a:pt x="761" y="1067"/>
                  </a:cubicBezTo>
                  <a:cubicBezTo>
                    <a:pt x="768" y="1065"/>
                    <a:pt x="767" y="1058"/>
                    <a:pt x="775" y="1057"/>
                  </a:cubicBezTo>
                  <a:cubicBezTo>
                    <a:pt x="777" y="1052"/>
                    <a:pt x="785" y="1051"/>
                    <a:pt x="786" y="1044"/>
                  </a:cubicBezTo>
                  <a:cubicBezTo>
                    <a:pt x="794" y="1044"/>
                    <a:pt x="790" y="1035"/>
                    <a:pt x="800" y="1035"/>
                  </a:cubicBezTo>
                  <a:cubicBezTo>
                    <a:pt x="803" y="1031"/>
                    <a:pt x="807" y="1027"/>
                    <a:pt x="810" y="1022"/>
                  </a:cubicBezTo>
                  <a:cubicBezTo>
                    <a:pt x="820" y="1015"/>
                    <a:pt x="823" y="1005"/>
                    <a:pt x="835" y="1000"/>
                  </a:cubicBezTo>
                  <a:cubicBezTo>
                    <a:pt x="840" y="991"/>
                    <a:pt x="849" y="984"/>
                    <a:pt x="855" y="974"/>
                  </a:cubicBezTo>
                  <a:cubicBezTo>
                    <a:pt x="859" y="971"/>
                    <a:pt x="861" y="966"/>
                    <a:pt x="866" y="963"/>
                  </a:cubicBezTo>
                  <a:cubicBezTo>
                    <a:pt x="866" y="960"/>
                    <a:pt x="869" y="959"/>
                    <a:pt x="869" y="956"/>
                  </a:cubicBezTo>
                  <a:cubicBezTo>
                    <a:pt x="869" y="952"/>
                    <a:pt x="876" y="953"/>
                    <a:pt x="875" y="949"/>
                  </a:cubicBezTo>
                  <a:cubicBezTo>
                    <a:pt x="879" y="945"/>
                    <a:pt x="882" y="941"/>
                    <a:pt x="884" y="936"/>
                  </a:cubicBezTo>
                  <a:cubicBezTo>
                    <a:pt x="891" y="935"/>
                    <a:pt x="892" y="928"/>
                    <a:pt x="894" y="923"/>
                  </a:cubicBezTo>
                  <a:cubicBezTo>
                    <a:pt x="901" y="921"/>
                    <a:pt x="899" y="914"/>
                    <a:pt x="906" y="912"/>
                  </a:cubicBezTo>
                  <a:cubicBezTo>
                    <a:pt x="906" y="909"/>
                    <a:pt x="909" y="908"/>
                    <a:pt x="909" y="905"/>
                  </a:cubicBezTo>
                  <a:cubicBezTo>
                    <a:pt x="914" y="905"/>
                    <a:pt x="910" y="898"/>
                    <a:pt x="914" y="897"/>
                  </a:cubicBezTo>
                  <a:cubicBezTo>
                    <a:pt x="920" y="888"/>
                    <a:pt x="926" y="879"/>
                    <a:pt x="931" y="870"/>
                  </a:cubicBezTo>
                  <a:cubicBezTo>
                    <a:pt x="937" y="867"/>
                    <a:pt x="934" y="859"/>
                    <a:pt x="940" y="857"/>
                  </a:cubicBezTo>
                  <a:cubicBezTo>
                    <a:pt x="944" y="853"/>
                    <a:pt x="945" y="847"/>
                    <a:pt x="951" y="844"/>
                  </a:cubicBezTo>
                  <a:cubicBezTo>
                    <a:pt x="960" y="824"/>
                    <a:pt x="979" y="811"/>
                    <a:pt x="993" y="794"/>
                  </a:cubicBezTo>
                  <a:cubicBezTo>
                    <a:pt x="1000" y="786"/>
                    <a:pt x="1006" y="777"/>
                    <a:pt x="1015" y="770"/>
                  </a:cubicBezTo>
                  <a:cubicBezTo>
                    <a:pt x="1018" y="766"/>
                    <a:pt x="1024" y="764"/>
                    <a:pt x="1027" y="760"/>
                  </a:cubicBezTo>
                  <a:cubicBezTo>
                    <a:pt x="1033" y="757"/>
                    <a:pt x="1033" y="750"/>
                    <a:pt x="1043" y="750"/>
                  </a:cubicBezTo>
                  <a:cubicBezTo>
                    <a:pt x="1034" y="760"/>
                    <a:pt x="1025" y="769"/>
                    <a:pt x="1014" y="777"/>
                  </a:cubicBezTo>
                  <a:cubicBezTo>
                    <a:pt x="999" y="799"/>
                    <a:pt x="987" y="822"/>
                    <a:pt x="971" y="843"/>
                  </a:cubicBezTo>
                  <a:cubicBezTo>
                    <a:pt x="969" y="857"/>
                    <a:pt x="957" y="865"/>
                    <a:pt x="955" y="879"/>
                  </a:cubicBezTo>
                  <a:cubicBezTo>
                    <a:pt x="950" y="879"/>
                    <a:pt x="949" y="882"/>
                    <a:pt x="950" y="886"/>
                  </a:cubicBezTo>
                  <a:cubicBezTo>
                    <a:pt x="943" y="886"/>
                    <a:pt x="946" y="893"/>
                    <a:pt x="942" y="894"/>
                  </a:cubicBezTo>
                  <a:cubicBezTo>
                    <a:pt x="940" y="896"/>
                    <a:pt x="939" y="900"/>
                    <a:pt x="940" y="904"/>
                  </a:cubicBezTo>
                  <a:cubicBezTo>
                    <a:pt x="937" y="906"/>
                    <a:pt x="934" y="908"/>
                    <a:pt x="935" y="913"/>
                  </a:cubicBezTo>
                  <a:cubicBezTo>
                    <a:pt x="927" y="914"/>
                    <a:pt x="931" y="923"/>
                    <a:pt x="924" y="924"/>
                  </a:cubicBezTo>
                  <a:cubicBezTo>
                    <a:pt x="920" y="929"/>
                    <a:pt x="921" y="937"/>
                    <a:pt x="913" y="937"/>
                  </a:cubicBezTo>
                  <a:cubicBezTo>
                    <a:pt x="916" y="946"/>
                    <a:pt x="905" y="946"/>
                    <a:pt x="907" y="954"/>
                  </a:cubicBezTo>
                  <a:cubicBezTo>
                    <a:pt x="903" y="958"/>
                    <a:pt x="897" y="961"/>
                    <a:pt x="896" y="967"/>
                  </a:cubicBezTo>
                  <a:cubicBezTo>
                    <a:pt x="896" y="970"/>
                    <a:pt x="891" y="970"/>
                    <a:pt x="890" y="972"/>
                  </a:cubicBezTo>
                  <a:cubicBezTo>
                    <a:pt x="891" y="976"/>
                    <a:pt x="889" y="978"/>
                    <a:pt x="887" y="980"/>
                  </a:cubicBezTo>
                  <a:cubicBezTo>
                    <a:pt x="884" y="984"/>
                    <a:pt x="879" y="988"/>
                    <a:pt x="876" y="993"/>
                  </a:cubicBezTo>
                  <a:cubicBezTo>
                    <a:pt x="873" y="997"/>
                    <a:pt x="870" y="1002"/>
                    <a:pt x="865" y="1006"/>
                  </a:cubicBezTo>
                  <a:cubicBezTo>
                    <a:pt x="862" y="1011"/>
                    <a:pt x="859" y="1015"/>
                    <a:pt x="854" y="1019"/>
                  </a:cubicBezTo>
                  <a:cubicBezTo>
                    <a:pt x="849" y="1029"/>
                    <a:pt x="840" y="1035"/>
                    <a:pt x="834" y="1045"/>
                  </a:cubicBezTo>
                  <a:cubicBezTo>
                    <a:pt x="826" y="1052"/>
                    <a:pt x="816" y="1059"/>
                    <a:pt x="810" y="1069"/>
                  </a:cubicBezTo>
                  <a:cubicBezTo>
                    <a:pt x="806" y="1069"/>
                    <a:pt x="805" y="1072"/>
                    <a:pt x="804" y="1074"/>
                  </a:cubicBezTo>
                  <a:cubicBezTo>
                    <a:pt x="800" y="1075"/>
                    <a:pt x="797" y="1077"/>
                    <a:pt x="797" y="1080"/>
                  </a:cubicBezTo>
                  <a:cubicBezTo>
                    <a:pt x="791" y="1083"/>
                    <a:pt x="787" y="1087"/>
                    <a:pt x="783" y="1091"/>
                  </a:cubicBezTo>
                  <a:cubicBezTo>
                    <a:pt x="776" y="1093"/>
                    <a:pt x="776" y="1100"/>
                    <a:pt x="770" y="1103"/>
                  </a:cubicBezTo>
                  <a:cubicBezTo>
                    <a:pt x="764" y="1106"/>
                    <a:pt x="762" y="1111"/>
                    <a:pt x="756" y="1114"/>
                  </a:cubicBezTo>
                  <a:cubicBezTo>
                    <a:pt x="752" y="1117"/>
                    <a:pt x="746" y="1120"/>
                    <a:pt x="742" y="1123"/>
                  </a:cubicBezTo>
                  <a:cubicBezTo>
                    <a:pt x="739" y="1124"/>
                    <a:pt x="737" y="1126"/>
                    <a:pt x="737" y="1129"/>
                  </a:cubicBezTo>
                  <a:cubicBezTo>
                    <a:pt x="733" y="1130"/>
                    <a:pt x="725" y="1128"/>
                    <a:pt x="729" y="1134"/>
                  </a:cubicBezTo>
                  <a:cubicBezTo>
                    <a:pt x="734" y="1133"/>
                    <a:pt x="740" y="1131"/>
                    <a:pt x="743" y="1127"/>
                  </a:cubicBezTo>
                  <a:cubicBezTo>
                    <a:pt x="747" y="1124"/>
                    <a:pt x="755" y="1123"/>
                    <a:pt x="757" y="1118"/>
                  </a:cubicBezTo>
                  <a:cubicBezTo>
                    <a:pt x="767" y="1113"/>
                    <a:pt x="775" y="1107"/>
                    <a:pt x="780" y="1099"/>
                  </a:cubicBezTo>
                  <a:cubicBezTo>
                    <a:pt x="792" y="1095"/>
                    <a:pt x="795" y="1085"/>
                    <a:pt x="805" y="1081"/>
                  </a:cubicBezTo>
                  <a:cubicBezTo>
                    <a:pt x="812" y="1073"/>
                    <a:pt x="821" y="1067"/>
                    <a:pt x="828" y="1059"/>
                  </a:cubicBezTo>
                  <a:cubicBezTo>
                    <a:pt x="837" y="1053"/>
                    <a:pt x="841" y="1044"/>
                    <a:pt x="851" y="1039"/>
                  </a:cubicBezTo>
                  <a:cubicBezTo>
                    <a:pt x="852" y="1033"/>
                    <a:pt x="856" y="1030"/>
                    <a:pt x="860" y="1027"/>
                  </a:cubicBezTo>
                  <a:cubicBezTo>
                    <a:pt x="863" y="1026"/>
                    <a:pt x="861" y="1021"/>
                    <a:pt x="866" y="1021"/>
                  </a:cubicBezTo>
                  <a:cubicBezTo>
                    <a:pt x="866" y="1018"/>
                    <a:pt x="869" y="1017"/>
                    <a:pt x="869" y="1014"/>
                  </a:cubicBezTo>
                  <a:cubicBezTo>
                    <a:pt x="879" y="1009"/>
                    <a:pt x="881" y="999"/>
                    <a:pt x="889" y="993"/>
                  </a:cubicBezTo>
                  <a:cubicBezTo>
                    <a:pt x="890" y="987"/>
                    <a:pt x="896" y="984"/>
                    <a:pt x="898" y="980"/>
                  </a:cubicBezTo>
                  <a:cubicBezTo>
                    <a:pt x="901" y="979"/>
                    <a:pt x="899" y="974"/>
                    <a:pt x="904" y="974"/>
                  </a:cubicBezTo>
                  <a:cubicBezTo>
                    <a:pt x="903" y="971"/>
                    <a:pt x="904" y="969"/>
                    <a:pt x="907" y="967"/>
                  </a:cubicBezTo>
                  <a:cubicBezTo>
                    <a:pt x="909" y="963"/>
                    <a:pt x="910" y="958"/>
                    <a:pt x="916" y="957"/>
                  </a:cubicBezTo>
                  <a:cubicBezTo>
                    <a:pt x="914" y="949"/>
                    <a:pt x="922" y="949"/>
                    <a:pt x="925" y="944"/>
                  </a:cubicBezTo>
                  <a:cubicBezTo>
                    <a:pt x="925" y="938"/>
                    <a:pt x="930" y="935"/>
                    <a:pt x="934" y="931"/>
                  </a:cubicBezTo>
                  <a:cubicBezTo>
                    <a:pt x="932" y="924"/>
                    <a:pt x="940" y="923"/>
                    <a:pt x="940" y="917"/>
                  </a:cubicBezTo>
                  <a:cubicBezTo>
                    <a:pt x="942" y="916"/>
                    <a:pt x="943" y="914"/>
                    <a:pt x="943" y="912"/>
                  </a:cubicBezTo>
                  <a:cubicBezTo>
                    <a:pt x="943" y="908"/>
                    <a:pt x="949" y="909"/>
                    <a:pt x="947" y="905"/>
                  </a:cubicBezTo>
                  <a:cubicBezTo>
                    <a:pt x="952" y="902"/>
                    <a:pt x="955" y="898"/>
                    <a:pt x="955" y="892"/>
                  </a:cubicBezTo>
                  <a:cubicBezTo>
                    <a:pt x="958" y="892"/>
                    <a:pt x="956" y="889"/>
                    <a:pt x="957" y="887"/>
                  </a:cubicBezTo>
                  <a:cubicBezTo>
                    <a:pt x="957" y="887"/>
                    <a:pt x="960" y="887"/>
                    <a:pt x="961" y="887"/>
                  </a:cubicBezTo>
                  <a:cubicBezTo>
                    <a:pt x="963" y="885"/>
                    <a:pt x="963" y="881"/>
                    <a:pt x="964" y="879"/>
                  </a:cubicBezTo>
                  <a:cubicBezTo>
                    <a:pt x="968" y="875"/>
                    <a:pt x="968" y="869"/>
                    <a:pt x="973" y="867"/>
                  </a:cubicBezTo>
                  <a:cubicBezTo>
                    <a:pt x="972" y="860"/>
                    <a:pt x="975" y="857"/>
                    <a:pt x="980" y="854"/>
                  </a:cubicBezTo>
                  <a:cubicBezTo>
                    <a:pt x="978" y="847"/>
                    <a:pt x="986" y="846"/>
                    <a:pt x="986" y="840"/>
                  </a:cubicBezTo>
                  <a:cubicBezTo>
                    <a:pt x="989" y="836"/>
                    <a:pt x="989" y="829"/>
                    <a:pt x="995" y="827"/>
                  </a:cubicBezTo>
                  <a:cubicBezTo>
                    <a:pt x="998" y="823"/>
                    <a:pt x="997" y="817"/>
                    <a:pt x="1003" y="815"/>
                  </a:cubicBezTo>
                  <a:cubicBezTo>
                    <a:pt x="1005" y="810"/>
                    <a:pt x="1006" y="805"/>
                    <a:pt x="1010" y="802"/>
                  </a:cubicBezTo>
                  <a:cubicBezTo>
                    <a:pt x="1013" y="798"/>
                    <a:pt x="1014" y="792"/>
                    <a:pt x="1019" y="790"/>
                  </a:cubicBezTo>
                  <a:cubicBezTo>
                    <a:pt x="1025" y="782"/>
                    <a:pt x="1032" y="774"/>
                    <a:pt x="1039" y="766"/>
                  </a:cubicBezTo>
                  <a:cubicBezTo>
                    <a:pt x="1044" y="760"/>
                    <a:pt x="1054" y="758"/>
                    <a:pt x="1056" y="750"/>
                  </a:cubicBezTo>
                  <a:cubicBezTo>
                    <a:pt x="1064" y="746"/>
                    <a:pt x="1065" y="738"/>
                    <a:pt x="1078" y="737"/>
                  </a:cubicBezTo>
                  <a:cubicBezTo>
                    <a:pt x="1077" y="742"/>
                    <a:pt x="1068" y="742"/>
                    <a:pt x="1069" y="747"/>
                  </a:cubicBezTo>
                  <a:cubicBezTo>
                    <a:pt x="1063" y="750"/>
                    <a:pt x="1063" y="756"/>
                    <a:pt x="1060" y="760"/>
                  </a:cubicBezTo>
                  <a:cubicBezTo>
                    <a:pt x="1058" y="764"/>
                    <a:pt x="1050" y="765"/>
                    <a:pt x="1051" y="771"/>
                  </a:cubicBezTo>
                  <a:cubicBezTo>
                    <a:pt x="1047" y="774"/>
                    <a:pt x="1045" y="779"/>
                    <a:pt x="1040" y="782"/>
                  </a:cubicBezTo>
                  <a:cubicBezTo>
                    <a:pt x="1039" y="786"/>
                    <a:pt x="1036" y="789"/>
                    <a:pt x="1035" y="793"/>
                  </a:cubicBezTo>
                  <a:cubicBezTo>
                    <a:pt x="1030" y="795"/>
                    <a:pt x="1031" y="801"/>
                    <a:pt x="1028" y="804"/>
                  </a:cubicBezTo>
                  <a:cubicBezTo>
                    <a:pt x="1028" y="806"/>
                    <a:pt x="1026" y="807"/>
                    <a:pt x="1025" y="809"/>
                  </a:cubicBezTo>
                  <a:cubicBezTo>
                    <a:pt x="1022" y="809"/>
                    <a:pt x="1023" y="813"/>
                    <a:pt x="1021" y="814"/>
                  </a:cubicBezTo>
                  <a:cubicBezTo>
                    <a:pt x="1020" y="818"/>
                    <a:pt x="1017" y="821"/>
                    <a:pt x="1014" y="824"/>
                  </a:cubicBezTo>
                  <a:cubicBezTo>
                    <a:pt x="1015" y="834"/>
                    <a:pt x="1007" y="838"/>
                    <a:pt x="1007" y="847"/>
                  </a:cubicBezTo>
                  <a:cubicBezTo>
                    <a:pt x="1001" y="848"/>
                    <a:pt x="1003" y="854"/>
                    <a:pt x="1000" y="857"/>
                  </a:cubicBezTo>
                  <a:cubicBezTo>
                    <a:pt x="999" y="862"/>
                    <a:pt x="996" y="865"/>
                    <a:pt x="996" y="869"/>
                  </a:cubicBezTo>
                  <a:cubicBezTo>
                    <a:pt x="993" y="869"/>
                    <a:pt x="994" y="871"/>
                    <a:pt x="994" y="872"/>
                  </a:cubicBezTo>
                  <a:cubicBezTo>
                    <a:pt x="993" y="873"/>
                    <a:pt x="992" y="874"/>
                    <a:pt x="992" y="874"/>
                  </a:cubicBezTo>
                  <a:cubicBezTo>
                    <a:pt x="991" y="876"/>
                    <a:pt x="992" y="879"/>
                    <a:pt x="991" y="881"/>
                  </a:cubicBezTo>
                  <a:cubicBezTo>
                    <a:pt x="989" y="885"/>
                    <a:pt x="986" y="887"/>
                    <a:pt x="984" y="891"/>
                  </a:cubicBezTo>
                  <a:cubicBezTo>
                    <a:pt x="982" y="895"/>
                    <a:pt x="981" y="899"/>
                    <a:pt x="980" y="903"/>
                  </a:cubicBezTo>
                  <a:cubicBezTo>
                    <a:pt x="978" y="907"/>
                    <a:pt x="974" y="911"/>
                    <a:pt x="975" y="915"/>
                  </a:cubicBezTo>
                  <a:cubicBezTo>
                    <a:pt x="971" y="922"/>
                    <a:pt x="966" y="929"/>
                    <a:pt x="966" y="939"/>
                  </a:cubicBezTo>
                  <a:cubicBezTo>
                    <a:pt x="961" y="940"/>
                    <a:pt x="962" y="946"/>
                    <a:pt x="959" y="949"/>
                  </a:cubicBezTo>
                  <a:cubicBezTo>
                    <a:pt x="959" y="952"/>
                    <a:pt x="959" y="954"/>
                    <a:pt x="955" y="954"/>
                  </a:cubicBezTo>
                  <a:cubicBezTo>
                    <a:pt x="956" y="957"/>
                    <a:pt x="957" y="960"/>
                    <a:pt x="954" y="961"/>
                  </a:cubicBezTo>
                  <a:cubicBezTo>
                    <a:pt x="949" y="977"/>
                    <a:pt x="943" y="993"/>
                    <a:pt x="936" y="1008"/>
                  </a:cubicBezTo>
                  <a:cubicBezTo>
                    <a:pt x="932" y="1016"/>
                    <a:pt x="927" y="1022"/>
                    <a:pt x="927" y="1032"/>
                  </a:cubicBezTo>
                  <a:cubicBezTo>
                    <a:pt x="920" y="1037"/>
                    <a:pt x="921" y="1048"/>
                    <a:pt x="913" y="1052"/>
                  </a:cubicBezTo>
                  <a:cubicBezTo>
                    <a:pt x="913" y="1063"/>
                    <a:pt x="904" y="1066"/>
                    <a:pt x="902" y="1074"/>
                  </a:cubicBezTo>
                  <a:cubicBezTo>
                    <a:pt x="896" y="1080"/>
                    <a:pt x="891" y="1087"/>
                    <a:pt x="888" y="1095"/>
                  </a:cubicBezTo>
                  <a:cubicBezTo>
                    <a:pt x="882" y="1101"/>
                    <a:pt x="877" y="1107"/>
                    <a:pt x="874" y="1115"/>
                  </a:cubicBezTo>
                  <a:cubicBezTo>
                    <a:pt x="869" y="1117"/>
                    <a:pt x="868" y="1121"/>
                    <a:pt x="864" y="1123"/>
                  </a:cubicBezTo>
                  <a:cubicBezTo>
                    <a:pt x="866" y="1129"/>
                    <a:pt x="859" y="1130"/>
                    <a:pt x="857" y="1133"/>
                  </a:cubicBezTo>
                  <a:cubicBezTo>
                    <a:pt x="855" y="1137"/>
                    <a:pt x="852" y="1140"/>
                    <a:pt x="850" y="1144"/>
                  </a:cubicBezTo>
                  <a:cubicBezTo>
                    <a:pt x="845" y="1145"/>
                    <a:pt x="847" y="1152"/>
                    <a:pt x="840" y="1152"/>
                  </a:cubicBezTo>
                  <a:cubicBezTo>
                    <a:pt x="839" y="1156"/>
                    <a:pt x="837" y="1160"/>
                    <a:pt x="833" y="1162"/>
                  </a:cubicBezTo>
                  <a:cubicBezTo>
                    <a:pt x="834" y="1167"/>
                    <a:pt x="824" y="1166"/>
                    <a:pt x="824" y="1170"/>
                  </a:cubicBezTo>
                  <a:cubicBezTo>
                    <a:pt x="832" y="1170"/>
                    <a:pt x="837" y="1167"/>
                    <a:pt x="838" y="1161"/>
                  </a:cubicBezTo>
                  <a:cubicBezTo>
                    <a:pt x="840" y="1156"/>
                    <a:pt x="849" y="1156"/>
                    <a:pt x="849" y="1150"/>
                  </a:cubicBezTo>
                  <a:cubicBezTo>
                    <a:pt x="858" y="1143"/>
                    <a:pt x="863" y="1134"/>
                    <a:pt x="871" y="1126"/>
                  </a:cubicBezTo>
                  <a:cubicBezTo>
                    <a:pt x="874" y="1122"/>
                    <a:pt x="879" y="1120"/>
                    <a:pt x="880" y="1114"/>
                  </a:cubicBezTo>
                  <a:cubicBezTo>
                    <a:pt x="884" y="1110"/>
                    <a:pt x="888" y="1105"/>
                    <a:pt x="891" y="1101"/>
                  </a:cubicBezTo>
                  <a:cubicBezTo>
                    <a:pt x="891" y="1097"/>
                    <a:pt x="896" y="1098"/>
                    <a:pt x="894" y="1094"/>
                  </a:cubicBezTo>
                  <a:cubicBezTo>
                    <a:pt x="898" y="1093"/>
                    <a:pt x="899" y="1091"/>
                    <a:pt x="900" y="1088"/>
                  </a:cubicBezTo>
                  <a:cubicBezTo>
                    <a:pt x="905" y="1085"/>
                    <a:pt x="906" y="1078"/>
                    <a:pt x="911" y="1075"/>
                  </a:cubicBezTo>
                  <a:cubicBezTo>
                    <a:pt x="911" y="1072"/>
                    <a:pt x="913" y="1070"/>
                    <a:pt x="916" y="1070"/>
                  </a:cubicBezTo>
                  <a:cubicBezTo>
                    <a:pt x="916" y="1066"/>
                    <a:pt x="916" y="1063"/>
                    <a:pt x="917" y="1061"/>
                  </a:cubicBezTo>
                  <a:cubicBezTo>
                    <a:pt x="922" y="1057"/>
                    <a:pt x="926" y="1053"/>
                    <a:pt x="925" y="1046"/>
                  </a:cubicBezTo>
                  <a:cubicBezTo>
                    <a:pt x="929" y="1042"/>
                    <a:pt x="932" y="1038"/>
                    <a:pt x="934" y="1033"/>
                  </a:cubicBezTo>
                  <a:cubicBezTo>
                    <a:pt x="934" y="1026"/>
                    <a:pt x="941" y="1024"/>
                    <a:pt x="940" y="1017"/>
                  </a:cubicBezTo>
                  <a:cubicBezTo>
                    <a:pt x="947" y="1009"/>
                    <a:pt x="949" y="997"/>
                    <a:pt x="955" y="987"/>
                  </a:cubicBezTo>
                  <a:cubicBezTo>
                    <a:pt x="958" y="976"/>
                    <a:pt x="965" y="968"/>
                    <a:pt x="964" y="955"/>
                  </a:cubicBezTo>
                  <a:cubicBezTo>
                    <a:pt x="973" y="953"/>
                    <a:pt x="967" y="942"/>
                    <a:pt x="975" y="939"/>
                  </a:cubicBezTo>
                  <a:cubicBezTo>
                    <a:pt x="975" y="931"/>
                    <a:pt x="981" y="928"/>
                    <a:pt x="983" y="920"/>
                  </a:cubicBezTo>
                  <a:cubicBezTo>
                    <a:pt x="985" y="915"/>
                    <a:pt x="989" y="909"/>
                    <a:pt x="991" y="903"/>
                  </a:cubicBezTo>
                  <a:cubicBezTo>
                    <a:pt x="991" y="900"/>
                    <a:pt x="993" y="897"/>
                    <a:pt x="993" y="894"/>
                  </a:cubicBezTo>
                  <a:cubicBezTo>
                    <a:pt x="999" y="894"/>
                    <a:pt x="994" y="885"/>
                    <a:pt x="1001" y="886"/>
                  </a:cubicBezTo>
                  <a:cubicBezTo>
                    <a:pt x="1000" y="878"/>
                    <a:pt x="1004" y="873"/>
                    <a:pt x="1006" y="867"/>
                  </a:cubicBezTo>
                  <a:cubicBezTo>
                    <a:pt x="1005" y="862"/>
                    <a:pt x="1012" y="864"/>
                    <a:pt x="1012" y="860"/>
                  </a:cubicBezTo>
                  <a:cubicBezTo>
                    <a:pt x="1010" y="854"/>
                    <a:pt x="1014" y="852"/>
                    <a:pt x="1016" y="850"/>
                  </a:cubicBezTo>
                  <a:cubicBezTo>
                    <a:pt x="1015" y="842"/>
                    <a:pt x="1024" y="840"/>
                    <a:pt x="1024" y="833"/>
                  </a:cubicBezTo>
                  <a:cubicBezTo>
                    <a:pt x="1026" y="831"/>
                    <a:pt x="1024" y="825"/>
                    <a:pt x="1030" y="825"/>
                  </a:cubicBezTo>
                  <a:cubicBezTo>
                    <a:pt x="1028" y="820"/>
                    <a:pt x="1032" y="818"/>
                    <a:pt x="1032" y="814"/>
                  </a:cubicBezTo>
                  <a:cubicBezTo>
                    <a:pt x="1042" y="806"/>
                    <a:pt x="1046" y="795"/>
                    <a:pt x="1051" y="784"/>
                  </a:cubicBezTo>
                  <a:cubicBezTo>
                    <a:pt x="1056" y="781"/>
                    <a:pt x="1060" y="777"/>
                    <a:pt x="1062" y="771"/>
                  </a:cubicBezTo>
                  <a:cubicBezTo>
                    <a:pt x="1068" y="771"/>
                    <a:pt x="1065" y="766"/>
                    <a:pt x="1067" y="763"/>
                  </a:cubicBezTo>
                  <a:cubicBezTo>
                    <a:pt x="1073" y="764"/>
                    <a:pt x="1071" y="758"/>
                    <a:pt x="1073" y="756"/>
                  </a:cubicBezTo>
                  <a:cubicBezTo>
                    <a:pt x="1080" y="757"/>
                    <a:pt x="1073" y="748"/>
                    <a:pt x="1080" y="750"/>
                  </a:cubicBezTo>
                  <a:cubicBezTo>
                    <a:pt x="1079" y="745"/>
                    <a:pt x="1086" y="746"/>
                    <a:pt x="1086" y="742"/>
                  </a:cubicBezTo>
                  <a:cubicBezTo>
                    <a:pt x="1093" y="740"/>
                    <a:pt x="1094" y="733"/>
                    <a:pt x="1101" y="731"/>
                  </a:cubicBezTo>
                  <a:cubicBezTo>
                    <a:pt x="1100" y="736"/>
                    <a:pt x="1095" y="739"/>
                    <a:pt x="1095" y="745"/>
                  </a:cubicBezTo>
                  <a:cubicBezTo>
                    <a:pt x="1096" y="748"/>
                    <a:pt x="1092" y="747"/>
                    <a:pt x="1091" y="748"/>
                  </a:cubicBezTo>
                  <a:cubicBezTo>
                    <a:pt x="1090" y="749"/>
                    <a:pt x="1092" y="751"/>
                    <a:pt x="1092" y="752"/>
                  </a:cubicBezTo>
                  <a:cubicBezTo>
                    <a:pt x="1091" y="754"/>
                    <a:pt x="1088" y="756"/>
                    <a:pt x="1086" y="758"/>
                  </a:cubicBezTo>
                  <a:cubicBezTo>
                    <a:pt x="1081" y="767"/>
                    <a:pt x="1077" y="778"/>
                    <a:pt x="1069" y="785"/>
                  </a:cubicBezTo>
                  <a:cubicBezTo>
                    <a:pt x="1069" y="793"/>
                    <a:pt x="1066" y="799"/>
                    <a:pt x="1061" y="804"/>
                  </a:cubicBezTo>
                  <a:cubicBezTo>
                    <a:pt x="1061" y="812"/>
                    <a:pt x="1058" y="818"/>
                    <a:pt x="1054" y="823"/>
                  </a:cubicBezTo>
                  <a:cubicBezTo>
                    <a:pt x="1055" y="828"/>
                    <a:pt x="1052" y="830"/>
                    <a:pt x="1051" y="833"/>
                  </a:cubicBezTo>
                  <a:cubicBezTo>
                    <a:pt x="1050" y="836"/>
                    <a:pt x="1049" y="839"/>
                    <a:pt x="1046" y="842"/>
                  </a:cubicBezTo>
                  <a:cubicBezTo>
                    <a:pt x="1041" y="847"/>
                    <a:pt x="1042" y="856"/>
                    <a:pt x="1036" y="860"/>
                  </a:cubicBezTo>
                  <a:cubicBezTo>
                    <a:pt x="1038" y="869"/>
                    <a:pt x="1033" y="874"/>
                    <a:pt x="1031" y="881"/>
                  </a:cubicBezTo>
                  <a:cubicBezTo>
                    <a:pt x="1029" y="888"/>
                    <a:pt x="1026" y="895"/>
                    <a:pt x="1021" y="900"/>
                  </a:cubicBezTo>
                  <a:cubicBezTo>
                    <a:pt x="1019" y="917"/>
                    <a:pt x="1012" y="930"/>
                    <a:pt x="1007" y="945"/>
                  </a:cubicBezTo>
                  <a:cubicBezTo>
                    <a:pt x="1007" y="954"/>
                    <a:pt x="999" y="958"/>
                    <a:pt x="1000" y="968"/>
                  </a:cubicBezTo>
                  <a:cubicBezTo>
                    <a:pt x="996" y="970"/>
                    <a:pt x="1001" y="978"/>
                    <a:pt x="995" y="978"/>
                  </a:cubicBezTo>
                  <a:cubicBezTo>
                    <a:pt x="996" y="983"/>
                    <a:pt x="993" y="986"/>
                    <a:pt x="991" y="990"/>
                  </a:cubicBezTo>
                  <a:cubicBezTo>
                    <a:pt x="989" y="998"/>
                    <a:pt x="986" y="1006"/>
                    <a:pt x="981" y="1011"/>
                  </a:cubicBezTo>
                  <a:cubicBezTo>
                    <a:pt x="981" y="1020"/>
                    <a:pt x="975" y="1026"/>
                    <a:pt x="972" y="1033"/>
                  </a:cubicBezTo>
                  <a:cubicBezTo>
                    <a:pt x="968" y="1040"/>
                    <a:pt x="966" y="1048"/>
                    <a:pt x="960" y="1053"/>
                  </a:cubicBezTo>
                  <a:cubicBezTo>
                    <a:pt x="960" y="1057"/>
                    <a:pt x="957" y="1059"/>
                    <a:pt x="955" y="1063"/>
                  </a:cubicBezTo>
                  <a:cubicBezTo>
                    <a:pt x="954" y="1067"/>
                    <a:pt x="951" y="1070"/>
                    <a:pt x="951" y="1075"/>
                  </a:cubicBezTo>
                  <a:cubicBezTo>
                    <a:pt x="939" y="1085"/>
                    <a:pt x="933" y="1100"/>
                    <a:pt x="922" y="1111"/>
                  </a:cubicBezTo>
                  <a:cubicBezTo>
                    <a:pt x="920" y="1114"/>
                    <a:pt x="917" y="1116"/>
                    <a:pt x="914" y="1119"/>
                  </a:cubicBezTo>
                  <a:cubicBezTo>
                    <a:pt x="916" y="1125"/>
                    <a:pt x="909" y="1125"/>
                    <a:pt x="907" y="1129"/>
                  </a:cubicBezTo>
                  <a:cubicBezTo>
                    <a:pt x="905" y="1137"/>
                    <a:pt x="894" y="1138"/>
                    <a:pt x="893" y="1147"/>
                  </a:cubicBezTo>
                  <a:cubicBezTo>
                    <a:pt x="906" y="1144"/>
                    <a:pt x="905" y="1131"/>
                    <a:pt x="918" y="1127"/>
                  </a:cubicBezTo>
                  <a:cubicBezTo>
                    <a:pt x="919" y="1122"/>
                    <a:pt x="920" y="1117"/>
                    <a:pt x="925" y="1115"/>
                  </a:cubicBezTo>
                  <a:cubicBezTo>
                    <a:pt x="924" y="1112"/>
                    <a:pt x="928" y="1112"/>
                    <a:pt x="928" y="1110"/>
                  </a:cubicBezTo>
                  <a:cubicBezTo>
                    <a:pt x="931" y="1109"/>
                    <a:pt x="929" y="1104"/>
                    <a:pt x="934" y="1104"/>
                  </a:cubicBezTo>
                  <a:cubicBezTo>
                    <a:pt x="935" y="1099"/>
                    <a:pt x="943" y="1099"/>
                    <a:pt x="940" y="1092"/>
                  </a:cubicBezTo>
                  <a:cubicBezTo>
                    <a:pt x="943" y="1088"/>
                    <a:pt x="949" y="1085"/>
                    <a:pt x="952" y="1081"/>
                  </a:cubicBezTo>
                  <a:cubicBezTo>
                    <a:pt x="952" y="1076"/>
                    <a:pt x="958" y="1074"/>
                    <a:pt x="958" y="1069"/>
                  </a:cubicBezTo>
                  <a:cubicBezTo>
                    <a:pt x="963" y="1066"/>
                    <a:pt x="962" y="1060"/>
                    <a:pt x="968" y="1058"/>
                  </a:cubicBezTo>
                  <a:cubicBezTo>
                    <a:pt x="967" y="1056"/>
                    <a:pt x="967" y="1053"/>
                    <a:pt x="971" y="1053"/>
                  </a:cubicBezTo>
                  <a:cubicBezTo>
                    <a:pt x="970" y="1049"/>
                    <a:pt x="972" y="1047"/>
                    <a:pt x="974" y="1046"/>
                  </a:cubicBezTo>
                  <a:cubicBezTo>
                    <a:pt x="976" y="1041"/>
                    <a:pt x="979" y="1037"/>
                    <a:pt x="983" y="1033"/>
                  </a:cubicBezTo>
                  <a:cubicBezTo>
                    <a:pt x="983" y="1020"/>
                    <a:pt x="990" y="1011"/>
                    <a:pt x="995" y="1000"/>
                  </a:cubicBezTo>
                  <a:cubicBezTo>
                    <a:pt x="996" y="994"/>
                    <a:pt x="1001" y="991"/>
                    <a:pt x="1001" y="984"/>
                  </a:cubicBezTo>
                  <a:cubicBezTo>
                    <a:pt x="1007" y="981"/>
                    <a:pt x="1003" y="971"/>
                    <a:pt x="1009" y="969"/>
                  </a:cubicBezTo>
                  <a:cubicBezTo>
                    <a:pt x="1010" y="962"/>
                    <a:pt x="1010" y="956"/>
                    <a:pt x="1015" y="952"/>
                  </a:cubicBezTo>
                  <a:cubicBezTo>
                    <a:pt x="1014" y="948"/>
                    <a:pt x="1017" y="947"/>
                    <a:pt x="1016" y="943"/>
                  </a:cubicBezTo>
                  <a:cubicBezTo>
                    <a:pt x="1016" y="940"/>
                    <a:pt x="1022" y="940"/>
                    <a:pt x="1018" y="934"/>
                  </a:cubicBezTo>
                  <a:cubicBezTo>
                    <a:pt x="1025" y="925"/>
                    <a:pt x="1028" y="913"/>
                    <a:pt x="1030" y="901"/>
                  </a:cubicBezTo>
                  <a:cubicBezTo>
                    <a:pt x="1042" y="886"/>
                    <a:pt x="1047" y="867"/>
                    <a:pt x="1052" y="848"/>
                  </a:cubicBezTo>
                  <a:cubicBezTo>
                    <a:pt x="1059" y="844"/>
                    <a:pt x="1057" y="833"/>
                    <a:pt x="1066" y="830"/>
                  </a:cubicBezTo>
                  <a:cubicBezTo>
                    <a:pt x="1064" y="817"/>
                    <a:pt x="1073" y="811"/>
                    <a:pt x="1074" y="800"/>
                  </a:cubicBezTo>
                  <a:cubicBezTo>
                    <a:pt x="1077" y="797"/>
                    <a:pt x="1077" y="791"/>
                    <a:pt x="1081" y="787"/>
                  </a:cubicBezTo>
                  <a:cubicBezTo>
                    <a:pt x="1083" y="786"/>
                    <a:pt x="1082" y="782"/>
                    <a:pt x="1084" y="780"/>
                  </a:cubicBezTo>
                  <a:cubicBezTo>
                    <a:pt x="1086" y="779"/>
                    <a:pt x="1088" y="777"/>
                    <a:pt x="1087" y="773"/>
                  </a:cubicBezTo>
                  <a:cubicBezTo>
                    <a:pt x="1095" y="767"/>
                    <a:pt x="1096" y="756"/>
                    <a:pt x="1105" y="750"/>
                  </a:cubicBezTo>
                  <a:cubicBezTo>
                    <a:pt x="1108" y="739"/>
                    <a:pt x="1112" y="730"/>
                    <a:pt x="1120" y="723"/>
                  </a:cubicBezTo>
                  <a:cubicBezTo>
                    <a:pt x="1125" y="719"/>
                    <a:pt x="1129" y="714"/>
                    <a:pt x="1135" y="711"/>
                  </a:cubicBezTo>
                  <a:cubicBezTo>
                    <a:pt x="1132" y="719"/>
                    <a:pt x="1126" y="725"/>
                    <a:pt x="1121" y="731"/>
                  </a:cubicBezTo>
                  <a:cubicBezTo>
                    <a:pt x="1119" y="735"/>
                    <a:pt x="1117" y="738"/>
                    <a:pt x="1114" y="742"/>
                  </a:cubicBezTo>
                  <a:cubicBezTo>
                    <a:pt x="1113" y="746"/>
                    <a:pt x="1110" y="750"/>
                    <a:pt x="1108" y="754"/>
                  </a:cubicBezTo>
                  <a:cubicBezTo>
                    <a:pt x="1106" y="758"/>
                    <a:pt x="1104" y="761"/>
                    <a:pt x="1101" y="764"/>
                  </a:cubicBezTo>
                  <a:cubicBezTo>
                    <a:pt x="1099" y="768"/>
                    <a:pt x="1096" y="772"/>
                    <a:pt x="1094" y="776"/>
                  </a:cubicBezTo>
                  <a:cubicBezTo>
                    <a:pt x="1089" y="783"/>
                    <a:pt x="1088" y="793"/>
                    <a:pt x="1083" y="800"/>
                  </a:cubicBezTo>
                  <a:cubicBezTo>
                    <a:pt x="1081" y="809"/>
                    <a:pt x="1075" y="815"/>
                    <a:pt x="1071" y="822"/>
                  </a:cubicBezTo>
                  <a:cubicBezTo>
                    <a:pt x="1068" y="830"/>
                    <a:pt x="1067" y="841"/>
                    <a:pt x="1060" y="847"/>
                  </a:cubicBezTo>
                  <a:cubicBezTo>
                    <a:pt x="1058" y="856"/>
                    <a:pt x="1057" y="865"/>
                    <a:pt x="1052" y="872"/>
                  </a:cubicBezTo>
                  <a:cubicBezTo>
                    <a:pt x="1051" y="883"/>
                    <a:pt x="1048" y="891"/>
                    <a:pt x="1043" y="898"/>
                  </a:cubicBezTo>
                  <a:cubicBezTo>
                    <a:pt x="1046" y="905"/>
                    <a:pt x="1042" y="907"/>
                    <a:pt x="1043" y="912"/>
                  </a:cubicBezTo>
                  <a:cubicBezTo>
                    <a:pt x="1040" y="917"/>
                    <a:pt x="1038" y="922"/>
                    <a:pt x="1037" y="928"/>
                  </a:cubicBezTo>
                  <a:cubicBezTo>
                    <a:pt x="1037" y="931"/>
                    <a:pt x="1036" y="934"/>
                    <a:pt x="1034" y="935"/>
                  </a:cubicBezTo>
                  <a:cubicBezTo>
                    <a:pt x="1031" y="937"/>
                    <a:pt x="1035" y="944"/>
                    <a:pt x="1031" y="945"/>
                  </a:cubicBezTo>
                  <a:cubicBezTo>
                    <a:pt x="1031" y="959"/>
                    <a:pt x="1027" y="971"/>
                    <a:pt x="1025" y="984"/>
                  </a:cubicBezTo>
                  <a:cubicBezTo>
                    <a:pt x="1022" y="988"/>
                    <a:pt x="1022" y="995"/>
                    <a:pt x="1019" y="1000"/>
                  </a:cubicBezTo>
                  <a:cubicBezTo>
                    <a:pt x="1019" y="1007"/>
                    <a:pt x="1016" y="1012"/>
                    <a:pt x="1013" y="1017"/>
                  </a:cubicBezTo>
                  <a:cubicBezTo>
                    <a:pt x="1011" y="1029"/>
                    <a:pt x="1007" y="1041"/>
                    <a:pt x="1002" y="1052"/>
                  </a:cubicBezTo>
                  <a:cubicBezTo>
                    <a:pt x="997" y="1062"/>
                    <a:pt x="995" y="1075"/>
                    <a:pt x="988" y="1083"/>
                  </a:cubicBezTo>
                  <a:cubicBezTo>
                    <a:pt x="987" y="1086"/>
                    <a:pt x="985" y="1088"/>
                    <a:pt x="987" y="1092"/>
                  </a:cubicBezTo>
                  <a:cubicBezTo>
                    <a:pt x="981" y="1092"/>
                    <a:pt x="984" y="1098"/>
                    <a:pt x="982" y="1100"/>
                  </a:cubicBezTo>
                  <a:cubicBezTo>
                    <a:pt x="979" y="1102"/>
                    <a:pt x="977" y="1104"/>
                    <a:pt x="976" y="1108"/>
                  </a:cubicBezTo>
                  <a:cubicBezTo>
                    <a:pt x="975" y="1110"/>
                    <a:pt x="973" y="1113"/>
                    <a:pt x="971" y="1115"/>
                  </a:cubicBezTo>
                  <a:cubicBezTo>
                    <a:pt x="970" y="1121"/>
                    <a:pt x="964" y="1124"/>
                    <a:pt x="963" y="1130"/>
                  </a:cubicBezTo>
                  <a:cubicBezTo>
                    <a:pt x="956" y="1132"/>
                    <a:pt x="961" y="1142"/>
                    <a:pt x="952" y="1143"/>
                  </a:cubicBezTo>
                  <a:cubicBezTo>
                    <a:pt x="952" y="1150"/>
                    <a:pt x="944" y="1151"/>
                    <a:pt x="943" y="1158"/>
                  </a:cubicBezTo>
                  <a:cubicBezTo>
                    <a:pt x="941" y="1163"/>
                    <a:pt x="932" y="1165"/>
                    <a:pt x="933" y="1173"/>
                  </a:cubicBezTo>
                  <a:cubicBezTo>
                    <a:pt x="950" y="1165"/>
                    <a:pt x="954" y="1148"/>
                    <a:pt x="966" y="1136"/>
                  </a:cubicBezTo>
                  <a:cubicBezTo>
                    <a:pt x="967" y="1126"/>
                    <a:pt x="978" y="1125"/>
                    <a:pt x="978" y="1114"/>
                  </a:cubicBezTo>
                  <a:cubicBezTo>
                    <a:pt x="987" y="1111"/>
                    <a:pt x="983" y="1098"/>
                    <a:pt x="994" y="1095"/>
                  </a:cubicBezTo>
                  <a:cubicBezTo>
                    <a:pt x="994" y="1091"/>
                    <a:pt x="994" y="1088"/>
                    <a:pt x="997" y="1086"/>
                  </a:cubicBezTo>
                  <a:cubicBezTo>
                    <a:pt x="999" y="1084"/>
                    <a:pt x="996" y="1078"/>
                    <a:pt x="1002" y="1079"/>
                  </a:cubicBezTo>
                  <a:cubicBezTo>
                    <a:pt x="1002" y="1074"/>
                    <a:pt x="1002" y="1071"/>
                    <a:pt x="1005" y="1069"/>
                  </a:cubicBezTo>
                  <a:cubicBezTo>
                    <a:pt x="1009" y="1068"/>
                    <a:pt x="1005" y="1062"/>
                    <a:pt x="1010" y="1062"/>
                  </a:cubicBezTo>
                  <a:cubicBezTo>
                    <a:pt x="1010" y="1051"/>
                    <a:pt x="1016" y="1046"/>
                    <a:pt x="1017" y="1036"/>
                  </a:cubicBezTo>
                  <a:cubicBezTo>
                    <a:pt x="1022" y="1030"/>
                    <a:pt x="1021" y="1019"/>
                    <a:pt x="1026" y="1012"/>
                  </a:cubicBezTo>
                  <a:cubicBezTo>
                    <a:pt x="1024" y="1001"/>
                    <a:pt x="1034" y="998"/>
                    <a:pt x="1032" y="987"/>
                  </a:cubicBezTo>
                  <a:cubicBezTo>
                    <a:pt x="1038" y="980"/>
                    <a:pt x="1035" y="968"/>
                    <a:pt x="1041" y="961"/>
                  </a:cubicBezTo>
                  <a:cubicBezTo>
                    <a:pt x="1040" y="950"/>
                    <a:pt x="1044" y="943"/>
                    <a:pt x="1045" y="933"/>
                  </a:cubicBezTo>
                  <a:cubicBezTo>
                    <a:pt x="1048" y="925"/>
                    <a:pt x="1049" y="915"/>
                    <a:pt x="1053" y="908"/>
                  </a:cubicBezTo>
                  <a:cubicBezTo>
                    <a:pt x="1053" y="887"/>
                    <a:pt x="1065" y="874"/>
                    <a:pt x="1066" y="854"/>
                  </a:cubicBezTo>
                  <a:cubicBezTo>
                    <a:pt x="1074" y="853"/>
                    <a:pt x="1071" y="844"/>
                    <a:pt x="1074" y="840"/>
                  </a:cubicBezTo>
                  <a:cubicBezTo>
                    <a:pt x="1076" y="834"/>
                    <a:pt x="1081" y="830"/>
                    <a:pt x="1080" y="823"/>
                  </a:cubicBezTo>
                  <a:cubicBezTo>
                    <a:pt x="1085" y="822"/>
                    <a:pt x="1082" y="817"/>
                    <a:pt x="1088" y="817"/>
                  </a:cubicBezTo>
                  <a:cubicBezTo>
                    <a:pt x="1087" y="812"/>
                    <a:pt x="1090" y="810"/>
                    <a:pt x="1093" y="807"/>
                  </a:cubicBezTo>
                  <a:cubicBezTo>
                    <a:pt x="1095" y="797"/>
                    <a:pt x="1097" y="788"/>
                    <a:pt x="1104" y="781"/>
                  </a:cubicBezTo>
                  <a:cubicBezTo>
                    <a:pt x="1101" y="773"/>
                    <a:pt x="1111" y="775"/>
                    <a:pt x="1110" y="769"/>
                  </a:cubicBezTo>
                  <a:cubicBezTo>
                    <a:pt x="1111" y="764"/>
                    <a:pt x="1115" y="760"/>
                    <a:pt x="1117" y="757"/>
                  </a:cubicBezTo>
                  <a:cubicBezTo>
                    <a:pt x="1121" y="748"/>
                    <a:pt x="1127" y="741"/>
                    <a:pt x="1133" y="734"/>
                  </a:cubicBezTo>
                  <a:cubicBezTo>
                    <a:pt x="1139" y="732"/>
                    <a:pt x="1135" y="724"/>
                    <a:pt x="1142" y="723"/>
                  </a:cubicBezTo>
                  <a:cubicBezTo>
                    <a:pt x="1145" y="719"/>
                    <a:pt x="1144" y="713"/>
                    <a:pt x="1149" y="711"/>
                  </a:cubicBezTo>
                  <a:cubicBezTo>
                    <a:pt x="1154" y="709"/>
                    <a:pt x="1152" y="702"/>
                    <a:pt x="1160" y="702"/>
                  </a:cubicBezTo>
                  <a:cubicBezTo>
                    <a:pt x="1161" y="699"/>
                    <a:pt x="1162" y="697"/>
                    <a:pt x="1166" y="697"/>
                  </a:cubicBezTo>
                  <a:cubicBezTo>
                    <a:pt x="1165" y="693"/>
                    <a:pt x="1167" y="691"/>
                    <a:pt x="1172" y="691"/>
                  </a:cubicBezTo>
                  <a:cubicBezTo>
                    <a:pt x="1171" y="699"/>
                    <a:pt x="1165" y="703"/>
                    <a:pt x="1159" y="707"/>
                  </a:cubicBezTo>
                  <a:cubicBezTo>
                    <a:pt x="1159" y="709"/>
                    <a:pt x="1160" y="711"/>
                    <a:pt x="1158" y="712"/>
                  </a:cubicBezTo>
                  <a:cubicBezTo>
                    <a:pt x="1155" y="712"/>
                    <a:pt x="1156" y="716"/>
                    <a:pt x="1154" y="717"/>
                  </a:cubicBezTo>
                  <a:cubicBezTo>
                    <a:pt x="1150" y="718"/>
                    <a:pt x="1151" y="723"/>
                    <a:pt x="1149" y="726"/>
                  </a:cubicBezTo>
                  <a:cubicBezTo>
                    <a:pt x="1141" y="738"/>
                    <a:pt x="1136" y="751"/>
                    <a:pt x="1127" y="761"/>
                  </a:cubicBezTo>
                  <a:cubicBezTo>
                    <a:pt x="1128" y="767"/>
                    <a:pt x="1127" y="771"/>
                    <a:pt x="1124" y="773"/>
                  </a:cubicBezTo>
                  <a:cubicBezTo>
                    <a:pt x="1122" y="776"/>
                    <a:pt x="1121" y="779"/>
                    <a:pt x="1120" y="783"/>
                  </a:cubicBezTo>
                  <a:cubicBezTo>
                    <a:pt x="1121" y="793"/>
                    <a:pt x="1110" y="795"/>
                    <a:pt x="1113" y="806"/>
                  </a:cubicBezTo>
                  <a:cubicBezTo>
                    <a:pt x="1108" y="807"/>
                    <a:pt x="1114" y="816"/>
                    <a:pt x="1108" y="816"/>
                  </a:cubicBezTo>
                  <a:cubicBezTo>
                    <a:pt x="1111" y="822"/>
                    <a:pt x="1103" y="821"/>
                    <a:pt x="1105" y="827"/>
                  </a:cubicBezTo>
                  <a:cubicBezTo>
                    <a:pt x="1103" y="835"/>
                    <a:pt x="1100" y="842"/>
                    <a:pt x="1096" y="849"/>
                  </a:cubicBezTo>
                  <a:cubicBezTo>
                    <a:pt x="1098" y="859"/>
                    <a:pt x="1092" y="864"/>
                    <a:pt x="1091" y="872"/>
                  </a:cubicBezTo>
                  <a:cubicBezTo>
                    <a:pt x="1088" y="879"/>
                    <a:pt x="1088" y="889"/>
                    <a:pt x="1084" y="895"/>
                  </a:cubicBezTo>
                  <a:cubicBezTo>
                    <a:pt x="1080" y="911"/>
                    <a:pt x="1073" y="923"/>
                    <a:pt x="1073" y="942"/>
                  </a:cubicBezTo>
                  <a:cubicBezTo>
                    <a:pt x="1068" y="944"/>
                    <a:pt x="1068" y="949"/>
                    <a:pt x="1066" y="954"/>
                  </a:cubicBezTo>
                  <a:cubicBezTo>
                    <a:pt x="1066" y="960"/>
                    <a:pt x="1061" y="962"/>
                    <a:pt x="1062" y="968"/>
                  </a:cubicBezTo>
                  <a:cubicBezTo>
                    <a:pt x="1060" y="978"/>
                    <a:pt x="1052" y="985"/>
                    <a:pt x="1052" y="997"/>
                  </a:cubicBezTo>
                  <a:cubicBezTo>
                    <a:pt x="1045" y="1003"/>
                    <a:pt x="1043" y="1013"/>
                    <a:pt x="1041" y="1023"/>
                  </a:cubicBezTo>
                  <a:cubicBezTo>
                    <a:pt x="1038" y="1026"/>
                    <a:pt x="1037" y="1031"/>
                    <a:pt x="1037" y="1037"/>
                  </a:cubicBezTo>
                  <a:cubicBezTo>
                    <a:pt x="1033" y="1040"/>
                    <a:pt x="1031" y="1045"/>
                    <a:pt x="1031" y="1051"/>
                  </a:cubicBezTo>
                  <a:cubicBezTo>
                    <a:pt x="1025" y="1058"/>
                    <a:pt x="1023" y="1068"/>
                    <a:pt x="1017" y="1076"/>
                  </a:cubicBezTo>
                  <a:cubicBezTo>
                    <a:pt x="1018" y="1079"/>
                    <a:pt x="1014" y="1078"/>
                    <a:pt x="1014" y="1081"/>
                  </a:cubicBezTo>
                  <a:cubicBezTo>
                    <a:pt x="1015" y="1085"/>
                    <a:pt x="1013" y="1087"/>
                    <a:pt x="1011" y="1088"/>
                  </a:cubicBezTo>
                  <a:cubicBezTo>
                    <a:pt x="1011" y="1091"/>
                    <a:pt x="1008" y="1092"/>
                    <a:pt x="1008" y="1095"/>
                  </a:cubicBezTo>
                  <a:cubicBezTo>
                    <a:pt x="1008" y="1099"/>
                    <a:pt x="1002" y="1098"/>
                    <a:pt x="1004" y="1103"/>
                  </a:cubicBezTo>
                  <a:cubicBezTo>
                    <a:pt x="1000" y="1110"/>
                    <a:pt x="995" y="1119"/>
                    <a:pt x="989" y="1125"/>
                  </a:cubicBezTo>
                  <a:cubicBezTo>
                    <a:pt x="988" y="1131"/>
                    <a:pt x="982" y="1132"/>
                    <a:pt x="982" y="1138"/>
                  </a:cubicBezTo>
                  <a:cubicBezTo>
                    <a:pt x="976" y="1140"/>
                    <a:pt x="978" y="1148"/>
                    <a:pt x="973" y="1150"/>
                  </a:cubicBezTo>
                  <a:cubicBezTo>
                    <a:pt x="967" y="1154"/>
                    <a:pt x="967" y="1162"/>
                    <a:pt x="958" y="1164"/>
                  </a:cubicBezTo>
                  <a:cubicBezTo>
                    <a:pt x="957" y="1167"/>
                    <a:pt x="955" y="1170"/>
                    <a:pt x="953" y="1172"/>
                  </a:cubicBezTo>
                  <a:cubicBezTo>
                    <a:pt x="953" y="1174"/>
                    <a:pt x="945" y="1180"/>
                    <a:pt x="952" y="1181"/>
                  </a:cubicBezTo>
                  <a:cubicBezTo>
                    <a:pt x="952" y="1177"/>
                    <a:pt x="959" y="1178"/>
                    <a:pt x="960" y="1175"/>
                  </a:cubicBezTo>
                  <a:cubicBezTo>
                    <a:pt x="961" y="1172"/>
                    <a:pt x="965" y="1170"/>
                    <a:pt x="965" y="1165"/>
                  </a:cubicBezTo>
                  <a:cubicBezTo>
                    <a:pt x="972" y="1162"/>
                    <a:pt x="974" y="1154"/>
                    <a:pt x="982" y="1151"/>
                  </a:cubicBezTo>
                  <a:cubicBezTo>
                    <a:pt x="980" y="1143"/>
                    <a:pt x="988" y="1142"/>
                    <a:pt x="988" y="1136"/>
                  </a:cubicBezTo>
                  <a:cubicBezTo>
                    <a:pt x="993" y="1134"/>
                    <a:pt x="994" y="1128"/>
                    <a:pt x="997" y="1124"/>
                  </a:cubicBezTo>
                  <a:cubicBezTo>
                    <a:pt x="1000" y="1113"/>
                    <a:pt x="1011" y="1108"/>
                    <a:pt x="1012" y="1097"/>
                  </a:cubicBezTo>
                  <a:cubicBezTo>
                    <a:pt x="1025" y="1081"/>
                    <a:pt x="1033" y="1061"/>
                    <a:pt x="1042" y="1043"/>
                  </a:cubicBezTo>
                  <a:cubicBezTo>
                    <a:pt x="1044" y="1037"/>
                    <a:pt x="1048" y="1034"/>
                    <a:pt x="1046" y="1026"/>
                  </a:cubicBezTo>
                  <a:cubicBezTo>
                    <a:pt x="1050" y="1023"/>
                    <a:pt x="1053" y="1018"/>
                    <a:pt x="1052" y="1012"/>
                  </a:cubicBezTo>
                  <a:cubicBezTo>
                    <a:pt x="1058" y="1003"/>
                    <a:pt x="1060" y="992"/>
                    <a:pt x="1065" y="983"/>
                  </a:cubicBezTo>
                  <a:cubicBezTo>
                    <a:pt x="1070" y="974"/>
                    <a:pt x="1071" y="962"/>
                    <a:pt x="1077" y="954"/>
                  </a:cubicBezTo>
                  <a:cubicBezTo>
                    <a:pt x="1078" y="942"/>
                    <a:pt x="1086" y="934"/>
                    <a:pt x="1084" y="920"/>
                  </a:cubicBezTo>
                  <a:cubicBezTo>
                    <a:pt x="1090" y="912"/>
                    <a:pt x="1093" y="902"/>
                    <a:pt x="1095" y="891"/>
                  </a:cubicBezTo>
                  <a:cubicBezTo>
                    <a:pt x="1098" y="887"/>
                    <a:pt x="1100" y="882"/>
                    <a:pt x="1099" y="875"/>
                  </a:cubicBezTo>
                  <a:cubicBezTo>
                    <a:pt x="1105" y="873"/>
                    <a:pt x="1101" y="864"/>
                    <a:pt x="1105" y="861"/>
                  </a:cubicBezTo>
                  <a:cubicBezTo>
                    <a:pt x="1106" y="849"/>
                    <a:pt x="1113" y="841"/>
                    <a:pt x="1115" y="830"/>
                  </a:cubicBezTo>
                  <a:cubicBezTo>
                    <a:pt x="1119" y="820"/>
                    <a:pt x="1122" y="810"/>
                    <a:pt x="1125" y="799"/>
                  </a:cubicBezTo>
                  <a:cubicBezTo>
                    <a:pt x="1128" y="796"/>
                    <a:pt x="1129" y="791"/>
                    <a:pt x="1129" y="785"/>
                  </a:cubicBezTo>
                  <a:cubicBezTo>
                    <a:pt x="1133" y="782"/>
                    <a:pt x="1135" y="777"/>
                    <a:pt x="1135" y="771"/>
                  </a:cubicBezTo>
                  <a:cubicBezTo>
                    <a:pt x="1142" y="764"/>
                    <a:pt x="1145" y="753"/>
                    <a:pt x="1150" y="744"/>
                  </a:cubicBezTo>
                  <a:cubicBezTo>
                    <a:pt x="1153" y="740"/>
                    <a:pt x="1157" y="736"/>
                    <a:pt x="1159" y="731"/>
                  </a:cubicBezTo>
                  <a:cubicBezTo>
                    <a:pt x="1158" y="727"/>
                    <a:pt x="1161" y="726"/>
                    <a:pt x="1162" y="724"/>
                  </a:cubicBezTo>
                  <a:cubicBezTo>
                    <a:pt x="1166" y="724"/>
                    <a:pt x="1166" y="720"/>
                    <a:pt x="1168" y="719"/>
                  </a:cubicBezTo>
                  <a:cubicBezTo>
                    <a:pt x="1170" y="714"/>
                    <a:pt x="1171" y="708"/>
                    <a:pt x="1177" y="706"/>
                  </a:cubicBezTo>
                  <a:cubicBezTo>
                    <a:pt x="1180" y="705"/>
                    <a:pt x="1180" y="702"/>
                    <a:pt x="1182" y="700"/>
                  </a:cubicBezTo>
                  <a:cubicBezTo>
                    <a:pt x="1182" y="698"/>
                    <a:pt x="1185" y="695"/>
                    <a:pt x="1186" y="698"/>
                  </a:cubicBezTo>
                  <a:cubicBezTo>
                    <a:pt x="1182" y="699"/>
                    <a:pt x="1186" y="705"/>
                    <a:pt x="1181" y="705"/>
                  </a:cubicBezTo>
                  <a:cubicBezTo>
                    <a:pt x="1181" y="710"/>
                    <a:pt x="1176" y="710"/>
                    <a:pt x="1176" y="715"/>
                  </a:cubicBezTo>
                  <a:cubicBezTo>
                    <a:pt x="1173" y="722"/>
                    <a:pt x="1172" y="730"/>
                    <a:pt x="1166" y="734"/>
                  </a:cubicBezTo>
                  <a:cubicBezTo>
                    <a:pt x="1162" y="740"/>
                    <a:pt x="1162" y="748"/>
                    <a:pt x="1156" y="752"/>
                  </a:cubicBezTo>
                  <a:cubicBezTo>
                    <a:pt x="1159" y="758"/>
                    <a:pt x="1151" y="757"/>
                    <a:pt x="1154" y="763"/>
                  </a:cubicBezTo>
                  <a:cubicBezTo>
                    <a:pt x="1149" y="765"/>
                    <a:pt x="1153" y="772"/>
                    <a:pt x="1149" y="773"/>
                  </a:cubicBezTo>
                  <a:cubicBezTo>
                    <a:pt x="1151" y="783"/>
                    <a:pt x="1141" y="784"/>
                    <a:pt x="1144" y="794"/>
                  </a:cubicBezTo>
                  <a:cubicBezTo>
                    <a:pt x="1138" y="798"/>
                    <a:pt x="1138" y="808"/>
                    <a:pt x="1134" y="813"/>
                  </a:cubicBezTo>
                  <a:cubicBezTo>
                    <a:pt x="1132" y="820"/>
                    <a:pt x="1131" y="828"/>
                    <a:pt x="1126" y="832"/>
                  </a:cubicBezTo>
                  <a:cubicBezTo>
                    <a:pt x="1128" y="843"/>
                    <a:pt x="1122" y="847"/>
                    <a:pt x="1124" y="857"/>
                  </a:cubicBezTo>
                  <a:cubicBezTo>
                    <a:pt x="1116" y="867"/>
                    <a:pt x="1120" y="884"/>
                    <a:pt x="1111" y="893"/>
                  </a:cubicBezTo>
                  <a:cubicBezTo>
                    <a:pt x="1114" y="903"/>
                    <a:pt x="1110" y="908"/>
                    <a:pt x="1110" y="915"/>
                  </a:cubicBezTo>
                  <a:cubicBezTo>
                    <a:pt x="1107" y="921"/>
                    <a:pt x="1108" y="930"/>
                    <a:pt x="1103" y="934"/>
                  </a:cubicBezTo>
                  <a:cubicBezTo>
                    <a:pt x="1105" y="951"/>
                    <a:pt x="1098" y="960"/>
                    <a:pt x="1096" y="973"/>
                  </a:cubicBezTo>
                  <a:cubicBezTo>
                    <a:pt x="1095" y="987"/>
                    <a:pt x="1090" y="999"/>
                    <a:pt x="1090" y="1014"/>
                  </a:cubicBezTo>
                  <a:cubicBezTo>
                    <a:pt x="1088" y="1019"/>
                    <a:pt x="1085" y="1024"/>
                    <a:pt x="1084" y="1030"/>
                  </a:cubicBezTo>
                  <a:cubicBezTo>
                    <a:pt x="1082" y="1032"/>
                    <a:pt x="1081" y="1036"/>
                    <a:pt x="1082" y="1040"/>
                  </a:cubicBezTo>
                  <a:cubicBezTo>
                    <a:pt x="1078" y="1041"/>
                    <a:pt x="1077" y="1044"/>
                    <a:pt x="1079" y="1049"/>
                  </a:cubicBezTo>
                  <a:cubicBezTo>
                    <a:pt x="1072" y="1058"/>
                    <a:pt x="1072" y="1073"/>
                    <a:pt x="1065" y="1083"/>
                  </a:cubicBezTo>
                  <a:cubicBezTo>
                    <a:pt x="1066" y="1090"/>
                    <a:pt x="1059" y="1092"/>
                    <a:pt x="1059" y="1099"/>
                  </a:cubicBezTo>
                  <a:cubicBezTo>
                    <a:pt x="1056" y="1104"/>
                    <a:pt x="1054" y="1111"/>
                    <a:pt x="1051" y="1116"/>
                  </a:cubicBezTo>
                  <a:cubicBezTo>
                    <a:pt x="1052" y="1124"/>
                    <a:pt x="1044" y="1126"/>
                    <a:pt x="1046" y="1135"/>
                  </a:cubicBezTo>
                  <a:cubicBezTo>
                    <a:pt x="1043" y="1137"/>
                    <a:pt x="1041" y="1139"/>
                    <a:pt x="1040" y="1143"/>
                  </a:cubicBezTo>
                  <a:cubicBezTo>
                    <a:pt x="1041" y="1147"/>
                    <a:pt x="1034" y="1145"/>
                    <a:pt x="1035" y="1150"/>
                  </a:cubicBezTo>
                  <a:cubicBezTo>
                    <a:pt x="1045" y="1150"/>
                    <a:pt x="1040" y="1140"/>
                    <a:pt x="1049" y="1139"/>
                  </a:cubicBezTo>
                  <a:cubicBezTo>
                    <a:pt x="1048" y="1132"/>
                    <a:pt x="1053" y="1128"/>
                    <a:pt x="1054" y="1122"/>
                  </a:cubicBezTo>
                  <a:cubicBezTo>
                    <a:pt x="1064" y="1115"/>
                    <a:pt x="1064" y="1101"/>
                    <a:pt x="1071" y="1093"/>
                  </a:cubicBezTo>
                  <a:cubicBezTo>
                    <a:pt x="1070" y="1085"/>
                    <a:pt x="1075" y="1081"/>
                    <a:pt x="1075" y="1074"/>
                  </a:cubicBezTo>
                  <a:cubicBezTo>
                    <a:pt x="1081" y="1072"/>
                    <a:pt x="1077" y="1062"/>
                    <a:pt x="1083" y="1060"/>
                  </a:cubicBezTo>
                  <a:cubicBezTo>
                    <a:pt x="1084" y="1047"/>
                    <a:pt x="1092" y="1038"/>
                    <a:pt x="1092" y="1025"/>
                  </a:cubicBezTo>
                  <a:cubicBezTo>
                    <a:pt x="1095" y="1024"/>
                    <a:pt x="1095" y="1020"/>
                    <a:pt x="1098" y="1019"/>
                  </a:cubicBezTo>
                  <a:cubicBezTo>
                    <a:pt x="1094" y="1013"/>
                    <a:pt x="1105" y="1016"/>
                    <a:pt x="1101" y="1010"/>
                  </a:cubicBezTo>
                  <a:cubicBezTo>
                    <a:pt x="1102" y="1004"/>
                    <a:pt x="1101" y="997"/>
                    <a:pt x="1101" y="990"/>
                  </a:cubicBezTo>
                  <a:cubicBezTo>
                    <a:pt x="1106" y="985"/>
                    <a:pt x="1104" y="975"/>
                    <a:pt x="1109" y="971"/>
                  </a:cubicBezTo>
                  <a:cubicBezTo>
                    <a:pt x="1105" y="959"/>
                    <a:pt x="1115" y="958"/>
                    <a:pt x="1111" y="946"/>
                  </a:cubicBezTo>
                  <a:cubicBezTo>
                    <a:pt x="1116" y="941"/>
                    <a:pt x="1112" y="930"/>
                    <a:pt x="1116" y="925"/>
                  </a:cubicBezTo>
                  <a:cubicBezTo>
                    <a:pt x="1118" y="917"/>
                    <a:pt x="1119" y="910"/>
                    <a:pt x="1124" y="904"/>
                  </a:cubicBezTo>
                  <a:cubicBezTo>
                    <a:pt x="1121" y="896"/>
                    <a:pt x="1124" y="893"/>
                    <a:pt x="1123" y="886"/>
                  </a:cubicBezTo>
                  <a:cubicBezTo>
                    <a:pt x="1128" y="878"/>
                    <a:pt x="1128" y="865"/>
                    <a:pt x="1135" y="857"/>
                  </a:cubicBezTo>
                  <a:cubicBezTo>
                    <a:pt x="1131" y="844"/>
                    <a:pt x="1139" y="840"/>
                    <a:pt x="1139" y="830"/>
                  </a:cubicBezTo>
                  <a:cubicBezTo>
                    <a:pt x="1141" y="821"/>
                    <a:pt x="1145" y="814"/>
                    <a:pt x="1148" y="806"/>
                  </a:cubicBezTo>
                  <a:cubicBezTo>
                    <a:pt x="1153" y="789"/>
                    <a:pt x="1162" y="776"/>
                    <a:pt x="1164" y="757"/>
                  </a:cubicBezTo>
                  <a:cubicBezTo>
                    <a:pt x="1168" y="756"/>
                    <a:pt x="1167" y="750"/>
                    <a:pt x="1171" y="749"/>
                  </a:cubicBezTo>
                  <a:cubicBezTo>
                    <a:pt x="1167" y="741"/>
                    <a:pt x="1179" y="744"/>
                    <a:pt x="1176" y="737"/>
                  </a:cubicBezTo>
                  <a:cubicBezTo>
                    <a:pt x="1180" y="736"/>
                    <a:pt x="1179" y="731"/>
                    <a:pt x="1180" y="727"/>
                  </a:cubicBezTo>
                  <a:cubicBezTo>
                    <a:pt x="1180" y="725"/>
                    <a:pt x="1182" y="724"/>
                    <a:pt x="1184" y="722"/>
                  </a:cubicBezTo>
                  <a:cubicBezTo>
                    <a:pt x="1187" y="722"/>
                    <a:pt x="1185" y="718"/>
                    <a:pt x="1188" y="717"/>
                  </a:cubicBezTo>
                  <a:cubicBezTo>
                    <a:pt x="1187" y="707"/>
                    <a:pt x="1196" y="704"/>
                    <a:pt x="1197" y="696"/>
                  </a:cubicBezTo>
                  <a:cubicBezTo>
                    <a:pt x="1203" y="690"/>
                    <a:pt x="1205" y="683"/>
                    <a:pt x="1214" y="679"/>
                  </a:cubicBezTo>
                  <a:cubicBezTo>
                    <a:pt x="1213" y="683"/>
                    <a:pt x="1210" y="686"/>
                    <a:pt x="1209" y="691"/>
                  </a:cubicBezTo>
                  <a:cubicBezTo>
                    <a:pt x="1203" y="693"/>
                    <a:pt x="1205" y="699"/>
                    <a:pt x="1200" y="702"/>
                  </a:cubicBezTo>
                  <a:cubicBezTo>
                    <a:pt x="1200" y="706"/>
                    <a:pt x="1197" y="709"/>
                    <a:pt x="1196" y="714"/>
                  </a:cubicBezTo>
                  <a:cubicBezTo>
                    <a:pt x="1193" y="714"/>
                    <a:pt x="1194" y="718"/>
                    <a:pt x="1192" y="719"/>
                  </a:cubicBezTo>
                  <a:cubicBezTo>
                    <a:pt x="1190" y="720"/>
                    <a:pt x="1188" y="722"/>
                    <a:pt x="1189" y="726"/>
                  </a:cubicBezTo>
                  <a:cubicBezTo>
                    <a:pt x="1184" y="727"/>
                    <a:pt x="1185" y="733"/>
                    <a:pt x="1182" y="736"/>
                  </a:cubicBezTo>
                  <a:cubicBezTo>
                    <a:pt x="1178" y="739"/>
                    <a:pt x="1179" y="745"/>
                    <a:pt x="1175" y="748"/>
                  </a:cubicBezTo>
                  <a:cubicBezTo>
                    <a:pt x="1173" y="758"/>
                    <a:pt x="1168" y="766"/>
                    <a:pt x="1167" y="776"/>
                  </a:cubicBezTo>
                  <a:cubicBezTo>
                    <a:pt x="1165" y="780"/>
                    <a:pt x="1162" y="783"/>
                    <a:pt x="1163" y="788"/>
                  </a:cubicBezTo>
                  <a:cubicBezTo>
                    <a:pt x="1162" y="793"/>
                    <a:pt x="1155" y="794"/>
                    <a:pt x="1156" y="800"/>
                  </a:cubicBezTo>
                  <a:cubicBezTo>
                    <a:pt x="1154" y="811"/>
                    <a:pt x="1148" y="817"/>
                    <a:pt x="1148" y="829"/>
                  </a:cubicBezTo>
                  <a:cubicBezTo>
                    <a:pt x="1144" y="831"/>
                    <a:pt x="1145" y="837"/>
                    <a:pt x="1143" y="840"/>
                  </a:cubicBezTo>
                  <a:cubicBezTo>
                    <a:pt x="1139" y="843"/>
                    <a:pt x="1142" y="851"/>
                    <a:pt x="1139" y="854"/>
                  </a:cubicBezTo>
                  <a:cubicBezTo>
                    <a:pt x="1138" y="860"/>
                    <a:pt x="1140" y="866"/>
                    <a:pt x="1135" y="869"/>
                  </a:cubicBezTo>
                  <a:cubicBezTo>
                    <a:pt x="1135" y="874"/>
                    <a:pt x="1136" y="880"/>
                    <a:pt x="1133" y="884"/>
                  </a:cubicBezTo>
                  <a:cubicBezTo>
                    <a:pt x="1131" y="894"/>
                    <a:pt x="1131" y="904"/>
                    <a:pt x="1130" y="914"/>
                  </a:cubicBezTo>
                  <a:cubicBezTo>
                    <a:pt x="1130" y="925"/>
                    <a:pt x="1125" y="933"/>
                    <a:pt x="1124" y="944"/>
                  </a:cubicBezTo>
                  <a:cubicBezTo>
                    <a:pt x="1121" y="945"/>
                    <a:pt x="1127" y="950"/>
                    <a:pt x="1121" y="953"/>
                  </a:cubicBezTo>
                  <a:cubicBezTo>
                    <a:pt x="1123" y="960"/>
                    <a:pt x="1123" y="965"/>
                    <a:pt x="1120" y="969"/>
                  </a:cubicBezTo>
                  <a:cubicBezTo>
                    <a:pt x="1119" y="979"/>
                    <a:pt x="1119" y="991"/>
                    <a:pt x="1117" y="1000"/>
                  </a:cubicBezTo>
                  <a:cubicBezTo>
                    <a:pt x="1116" y="1011"/>
                    <a:pt x="1110" y="1017"/>
                    <a:pt x="1111" y="1028"/>
                  </a:cubicBezTo>
                  <a:cubicBezTo>
                    <a:pt x="1106" y="1031"/>
                    <a:pt x="1109" y="1038"/>
                    <a:pt x="1106" y="1042"/>
                  </a:cubicBezTo>
                  <a:cubicBezTo>
                    <a:pt x="1104" y="1046"/>
                    <a:pt x="1102" y="1050"/>
                    <a:pt x="1102" y="1056"/>
                  </a:cubicBezTo>
                  <a:cubicBezTo>
                    <a:pt x="1098" y="1064"/>
                    <a:pt x="1095" y="1072"/>
                    <a:pt x="1091" y="1080"/>
                  </a:cubicBezTo>
                  <a:cubicBezTo>
                    <a:pt x="1094" y="1088"/>
                    <a:pt x="1085" y="1087"/>
                    <a:pt x="1087" y="1094"/>
                  </a:cubicBezTo>
                  <a:cubicBezTo>
                    <a:pt x="1085" y="1095"/>
                    <a:pt x="1084" y="1097"/>
                    <a:pt x="1084" y="1099"/>
                  </a:cubicBezTo>
                  <a:cubicBezTo>
                    <a:pt x="1081" y="1100"/>
                    <a:pt x="1082" y="1105"/>
                    <a:pt x="1086" y="1103"/>
                  </a:cubicBezTo>
                  <a:cubicBezTo>
                    <a:pt x="1090" y="1098"/>
                    <a:pt x="1092" y="1092"/>
                    <a:pt x="1094" y="1086"/>
                  </a:cubicBezTo>
                  <a:cubicBezTo>
                    <a:pt x="1101" y="1082"/>
                    <a:pt x="1099" y="1073"/>
                    <a:pt x="1105" y="1069"/>
                  </a:cubicBezTo>
                  <a:cubicBezTo>
                    <a:pt x="1103" y="1059"/>
                    <a:pt x="1114" y="1059"/>
                    <a:pt x="1110" y="1048"/>
                  </a:cubicBezTo>
                  <a:cubicBezTo>
                    <a:pt x="1114" y="1043"/>
                    <a:pt x="1117" y="1037"/>
                    <a:pt x="1117" y="1029"/>
                  </a:cubicBezTo>
                  <a:cubicBezTo>
                    <a:pt x="1120" y="1027"/>
                    <a:pt x="1121" y="1024"/>
                    <a:pt x="1120" y="1020"/>
                  </a:cubicBezTo>
                  <a:cubicBezTo>
                    <a:pt x="1124" y="1018"/>
                    <a:pt x="1124" y="1015"/>
                    <a:pt x="1123" y="1010"/>
                  </a:cubicBezTo>
                  <a:cubicBezTo>
                    <a:pt x="1129" y="1007"/>
                    <a:pt x="1124" y="995"/>
                    <a:pt x="1128" y="989"/>
                  </a:cubicBezTo>
                  <a:cubicBezTo>
                    <a:pt x="1130" y="975"/>
                    <a:pt x="1133" y="961"/>
                    <a:pt x="1131" y="942"/>
                  </a:cubicBezTo>
                  <a:cubicBezTo>
                    <a:pt x="1135" y="938"/>
                    <a:pt x="1137" y="930"/>
                    <a:pt x="1138" y="923"/>
                  </a:cubicBezTo>
                  <a:cubicBezTo>
                    <a:pt x="1141" y="920"/>
                    <a:pt x="1137" y="911"/>
                    <a:pt x="1140" y="908"/>
                  </a:cubicBezTo>
                  <a:cubicBezTo>
                    <a:pt x="1140" y="903"/>
                    <a:pt x="1144" y="897"/>
                    <a:pt x="1140" y="894"/>
                  </a:cubicBezTo>
                  <a:cubicBezTo>
                    <a:pt x="1146" y="885"/>
                    <a:pt x="1146" y="871"/>
                    <a:pt x="1149" y="859"/>
                  </a:cubicBezTo>
                  <a:cubicBezTo>
                    <a:pt x="1152" y="848"/>
                    <a:pt x="1154" y="836"/>
                    <a:pt x="1158" y="824"/>
                  </a:cubicBezTo>
                  <a:cubicBezTo>
                    <a:pt x="1162" y="813"/>
                    <a:pt x="1166" y="802"/>
                    <a:pt x="1170" y="791"/>
                  </a:cubicBezTo>
                  <a:cubicBezTo>
                    <a:pt x="1174" y="780"/>
                    <a:pt x="1181" y="770"/>
                    <a:pt x="1181" y="756"/>
                  </a:cubicBezTo>
                  <a:cubicBezTo>
                    <a:pt x="1190" y="748"/>
                    <a:pt x="1191" y="736"/>
                    <a:pt x="1198" y="726"/>
                  </a:cubicBezTo>
                  <a:cubicBezTo>
                    <a:pt x="1198" y="723"/>
                    <a:pt x="1201" y="722"/>
                    <a:pt x="1201" y="719"/>
                  </a:cubicBezTo>
                  <a:cubicBezTo>
                    <a:pt x="1201" y="715"/>
                    <a:pt x="1208" y="716"/>
                    <a:pt x="1206" y="712"/>
                  </a:cubicBezTo>
                  <a:cubicBezTo>
                    <a:pt x="1211" y="708"/>
                    <a:pt x="1212" y="702"/>
                    <a:pt x="1215" y="697"/>
                  </a:cubicBezTo>
                  <a:cubicBezTo>
                    <a:pt x="1220" y="693"/>
                    <a:pt x="1222" y="688"/>
                    <a:pt x="1223" y="682"/>
                  </a:cubicBezTo>
                  <a:cubicBezTo>
                    <a:pt x="1227" y="678"/>
                    <a:pt x="1232" y="674"/>
                    <a:pt x="1232" y="667"/>
                  </a:cubicBezTo>
                  <a:cubicBezTo>
                    <a:pt x="1239" y="665"/>
                    <a:pt x="1240" y="659"/>
                    <a:pt x="1243" y="654"/>
                  </a:cubicBezTo>
                  <a:cubicBezTo>
                    <a:pt x="1246" y="653"/>
                    <a:pt x="1251" y="654"/>
                    <a:pt x="1251" y="650"/>
                  </a:cubicBezTo>
                  <a:cubicBezTo>
                    <a:pt x="1256" y="653"/>
                    <a:pt x="1258" y="643"/>
                    <a:pt x="1259" y="649"/>
                  </a:cubicBezTo>
                  <a:cubicBezTo>
                    <a:pt x="1258" y="655"/>
                    <a:pt x="1254" y="659"/>
                    <a:pt x="1248" y="662"/>
                  </a:cubicBezTo>
                  <a:cubicBezTo>
                    <a:pt x="1250" y="666"/>
                    <a:pt x="1246" y="667"/>
                    <a:pt x="1245" y="669"/>
                  </a:cubicBezTo>
                  <a:cubicBezTo>
                    <a:pt x="1247" y="674"/>
                    <a:pt x="1240" y="673"/>
                    <a:pt x="1240" y="677"/>
                  </a:cubicBezTo>
                  <a:cubicBezTo>
                    <a:pt x="1240" y="680"/>
                    <a:pt x="1238" y="682"/>
                    <a:pt x="1234" y="682"/>
                  </a:cubicBezTo>
                  <a:cubicBezTo>
                    <a:pt x="1237" y="688"/>
                    <a:pt x="1231" y="687"/>
                    <a:pt x="1232" y="692"/>
                  </a:cubicBezTo>
                  <a:cubicBezTo>
                    <a:pt x="1226" y="695"/>
                    <a:pt x="1226" y="701"/>
                    <a:pt x="1221" y="705"/>
                  </a:cubicBezTo>
                  <a:cubicBezTo>
                    <a:pt x="1221" y="708"/>
                    <a:pt x="1220" y="710"/>
                    <a:pt x="1218" y="712"/>
                  </a:cubicBezTo>
                  <a:cubicBezTo>
                    <a:pt x="1218" y="715"/>
                    <a:pt x="1219" y="719"/>
                    <a:pt x="1214" y="719"/>
                  </a:cubicBezTo>
                  <a:cubicBezTo>
                    <a:pt x="1216" y="727"/>
                    <a:pt x="1208" y="728"/>
                    <a:pt x="1211" y="737"/>
                  </a:cubicBezTo>
                  <a:cubicBezTo>
                    <a:pt x="1202" y="738"/>
                    <a:pt x="1207" y="748"/>
                    <a:pt x="1200" y="750"/>
                  </a:cubicBezTo>
                  <a:cubicBezTo>
                    <a:pt x="1201" y="758"/>
                    <a:pt x="1196" y="761"/>
                    <a:pt x="1194" y="767"/>
                  </a:cubicBezTo>
                  <a:cubicBezTo>
                    <a:pt x="1193" y="773"/>
                    <a:pt x="1188" y="776"/>
                    <a:pt x="1188" y="784"/>
                  </a:cubicBezTo>
                  <a:cubicBezTo>
                    <a:pt x="1185" y="789"/>
                    <a:pt x="1183" y="795"/>
                    <a:pt x="1180" y="801"/>
                  </a:cubicBezTo>
                  <a:cubicBezTo>
                    <a:pt x="1181" y="815"/>
                    <a:pt x="1170" y="822"/>
                    <a:pt x="1172" y="838"/>
                  </a:cubicBezTo>
                  <a:cubicBezTo>
                    <a:pt x="1165" y="840"/>
                    <a:pt x="1170" y="850"/>
                    <a:pt x="1166" y="854"/>
                  </a:cubicBezTo>
                  <a:cubicBezTo>
                    <a:pt x="1167" y="863"/>
                    <a:pt x="1160" y="866"/>
                    <a:pt x="1165" y="876"/>
                  </a:cubicBezTo>
                  <a:cubicBezTo>
                    <a:pt x="1159" y="883"/>
                    <a:pt x="1162" y="896"/>
                    <a:pt x="1157" y="902"/>
                  </a:cubicBezTo>
                  <a:cubicBezTo>
                    <a:pt x="1157" y="941"/>
                    <a:pt x="1153" y="975"/>
                    <a:pt x="1156" y="1011"/>
                  </a:cubicBezTo>
                  <a:cubicBezTo>
                    <a:pt x="1163" y="1011"/>
                    <a:pt x="1159" y="1003"/>
                    <a:pt x="1161" y="999"/>
                  </a:cubicBezTo>
                  <a:cubicBezTo>
                    <a:pt x="1159" y="993"/>
                    <a:pt x="1164" y="992"/>
                    <a:pt x="1163" y="985"/>
                  </a:cubicBezTo>
                  <a:cubicBezTo>
                    <a:pt x="1170" y="978"/>
                    <a:pt x="1171" y="966"/>
                    <a:pt x="1175" y="957"/>
                  </a:cubicBezTo>
                  <a:cubicBezTo>
                    <a:pt x="1178" y="946"/>
                    <a:pt x="1180" y="935"/>
                    <a:pt x="1185" y="926"/>
                  </a:cubicBezTo>
                  <a:cubicBezTo>
                    <a:pt x="1188" y="903"/>
                    <a:pt x="1201" y="887"/>
                    <a:pt x="1198" y="859"/>
                  </a:cubicBezTo>
                  <a:cubicBezTo>
                    <a:pt x="1204" y="851"/>
                    <a:pt x="1206" y="839"/>
                    <a:pt x="1210" y="828"/>
                  </a:cubicBezTo>
                  <a:cubicBezTo>
                    <a:pt x="1211" y="816"/>
                    <a:pt x="1215" y="806"/>
                    <a:pt x="1217" y="794"/>
                  </a:cubicBezTo>
                  <a:cubicBezTo>
                    <a:pt x="1221" y="790"/>
                    <a:pt x="1218" y="782"/>
                    <a:pt x="1223" y="780"/>
                  </a:cubicBezTo>
                  <a:cubicBezTo>
                    <a:pt x="1220" y="770"/>
                    <a:pt x="1228" y="769"/>
                    <a:pt x="1226" y="761"/>
                  </a:cubicBezTo>
                  <a:cubicBezTo>
                    <a:pt x="1232" y="751"/>
                    <a:pt x="1236" y="740"/>
                    <a:pt x="1241" y="730"/>
                  </a:cubicBezTo>
                  <a:cubicBezTo>
                    <a:pt x="1244" y="719"/>
                    <a:pt x="1248" y="709"/>
                    <a:pt x="1255" y="701"/>
                  </a:cubicBezTo>
                  <a:cubicBezTo>
                    <a:pt x="1254" y="696"/>
                    <a:pt x="1258" y="696"/>
                    <a:pt x="1259" y="693"/>
                  </a:cubicBezTo>
                  <a:cubicBezTo>
                    <a:pt x="1259" y="690"/>
                    <a:pt x="1261" y="688"/>
                    <a:pt x="1264" y="686"/>
                  </a:cubicBezTo>
                  <a:cubicBezTo>
                    <a:pt x="1263" y="682"/>
                    <a:pt x="1262" y="678"/>
                    <a:pt x="1267" y="679"/>
                  </a:cubicBezTo>
                  <a:cubicBezTo>
                    <a:pt x="1264" y="673"/>
                    <a:pt x="1270" y="673"/>
                    <a:pt x="1270" y="669"/>
                  </a:cubicBezTo>
                  <a:cubicBezTo>
                    <a:pt x="1274" y="666"/>
                    <a:pt x="1277" y="662"/>
                    <a:pt x="1278" y="657"/>
                  </a:cubicBezTo>
                  <a:cubicBezTo>
                    <a:pt x="1281" y="655"/>
                    <a:pt x="1281" y="652"/>
                    <a:pt x="1284" y="651"/>
                  </a:cubicBezTo>
                  <a:cubicBezTo>
                    <a:pt x="1283" y="646"/>
                    <a:pt x="1290" y="648"/>
                    <a:pt x="1289" y="644"/>
                  </a:cubicBezTo>
                  <a:cubicBezTo>
                    <a:pt x="1292" y="642"/>
                    <a:pt x="1292" y="639"/>
                    <a:pt x="1295" y="638"/>
                  </a:cubicBezTo>
                  <a:cubicBezTo>
                    <a:pt x="1294" y="633"/>
                    <a:pt x="1301" y="635"/>
                    <a:pt x="1300" y="630"/>
                  </a:cubicBezTo>
                  <a:cubicBezTo>
                    <a:pt x="1303" y="625"/>
                    <a:pt x="1309" y="623"/>
                    <a:pt x="1316" y="621"/>
                  </a:cubicBezTo>
                  <a:cubicBezTo>
                    <a:pt x="1309" y="633"/>
                    <a:pt x="1300" y="643"/>
                    <a:pt x="1291" y="654"/>
                  </a:cubicBezTo>
                  <a:cubicBezTo>
                    <a:pt x="1286" y="668"/>
                    <a:pt x="1275" y="678"/>
                    <a:pt x="1267" y="690"/>
                  </a:cubicBezTo>
                  <a:cubicBezTo>
                    <a:pt x="1264" y="694"/>
                    <a:pt x="1266" y="701"/>
                    <a:pt x="1260" y="704"/>
                  </a:cubicBezTo>
                  <a:cubicBezTo>
                    <a:pt x="1256" y="708"/>
                    <a:pt x="1257" y="716"/>
                    <a:pt x="1252" y="719"/>
                  </a:cubicBezTo>
                  <a:cubicBezTo>
                    <a:pt x="1249" y="723"/>
                    <a:pt x="1249" y="729"/>
                    <a:pt x="1246" y="733"/>
                  </a:cubicBezTo>
                  <a:cubicBezTo>
                    <a:pt x="1242" y="738"/>
                    <a:pt x="1246" y="747"/>
                    <a:pt x="1240" y="750"/>
                  </a:cubicBezTo>
                  <a:cubicBezTo>
                    <a:pt x="1238" y="762"/>
                    <a:pt x="1233" y="771"/>
                    <a:pt x="1233" y="784"/>
                  </a:cubicBezTo>
                  <a:cubicBezTo>
                    <a:pt x="1227" y="794"/>
                    <a:pt x="1227" y="808"/>
                    <a:pt x="1219" y="816"/>
                  </a:cubicBezTo>
                  <a:cubicBezTo>
                    <a:pt x="1221" y="829"/>
                    <a:pt x="1214" y="837"/>
                    <a:pt x="1216" y="850"/>
                  </a:cubicBezTo>
                  <a:cubicBezTo>
                    <a:pt x="1213" y="855"/>
                    <a:pt x="1210" y="860"/>
                    <a:pt x="1210" y="866"/>
                  </a:cubicBezTo>
                  <a:cubicBezTo>
                    <a:pt x="1206" y="867"/>
                    <a:pt x="1210" y="874"/>
                    <a:pt x="1207" y="875"/>
                  </a:cubicBezTo>
                  <a:cubicBezTo>
                    <a:pt x="1208" y="880"/>
                    <a:pt x="1202" y="879"/>
                    <a:pt x="1204" y="885"/>
                  </a:cubicBezTo>
                  <a:cubicBezTo>
                    <a:pt x="1198" y="895"/>
                    <a:pt x="1199" y="911"/>
                    <a:pt x="1193" y="922"/>
                  </a:cubicBezTo>
                  <a:cubicBezTo>
                    <a:pt x="1193" y="929"/>
                    <a:pt x="1191" y="936"/>
                    <a:pt x="1188" y="941"/>
                  </a:cubicBezTo>
                  <a:cubicBezTo>
                    <a:pt x="1185" y="946"/>
                    <a:pt x="1187" y="955"/>
                    <a:pt x="1182" y="960"/>
                  </a:cubicBezTo>
                  <a:cubicBezTo>
                    <a:pt x="1183" y="968"/>
                    <a:pt x="1179" y="972"/>
                    <a:pt x="1179" y="980"/>
                  </a:cubicBezTo>
                  <a:cubicBezTo>
                    <a:pt x="1179" y="987"/>
                    <a:pt x="1174" y="991"/>
                    <a:pt x="1174" y="999"/>
                  </a:cubicBezTo>
                  <a:cubicBezTo>
                    <a:pt x="1170" y="1003"/>
                    <a:pt x="1171" y="1010"/>
                    <a:pt x="1166" y="1014"/>
                  </a:cubicBezTo>
                  <a:cubicBezTo>
                    <a:pt x="1167" y="1022"/>
                    <a:pt x="1159" y="1024"/>
                    <a:pt x="1160" y="1032"/>
                  </a:cubicBezTo>
                  <a:cubicBezTo>
                    <a:pt x="1154" y="1032"/>
                    <a:pt x="1157" y="1038"/>
                    <a:pt x="1155" y="1040"/>
                  </a:cubicBezTo>
                  <a:cubicBezTo>
                    <a:pt x="1153" y="1043"/>
                    <a:pt x="1151" y="1045"/>
                    <a:pt x="1150" y="1048"/>
                  </a:cubicBezTo>
                  <a:cubicBezTo>
                    <a:pt x="1147" y="1053"/>
                    <a:pt x="1144" y="1058"/>
                    <a:pt x="1139" y="1063"/>
                  </a:cubicBezTo>
                  <a:cubicBezTo>
                    <a:pt x="1134" y="1074"/>
                    <a:pt x="1124" y="1082"/>
                    <a:pt x="1118" y="1093"/>
                  </a:cubicBezTo>
                  <a:cubicBezTo>
                    <a:pt x="1112" y="1097"/>
                    <a:pt x="1109" y="1102"/>
                    <a:pt x="1105" y="1107"/>
                  </a:cubicBezTo>
                  <a:cubicBezTo>
                    <a:pt x="1103" y="1109"/>
                    <a:pt x="1097" y="1109"/>
                    <a:pt x="1100" y="1114"/>
                  </a:cubicBezTo>
                  <a:cubicBezTo>
                    <a:pt x="1095" y="1114"/>
                    <a:pt x="1092" y="1116"/>
                    <a:pt x="1092" y="1120"/>
                  </a:cubicBezTo>
                  <a:cubicBezTo>
                    <a:pt x="1101" y="1123"/>
                    <a:pt x="1105" y="1109"/>
                    <a:pt x="1113" y="1105"/>
                  </a:cubicBezTo>
                  <a:cubicBezTo>
                    <a:pt x="1117" y="1102"/>
                    <a:pt x="1120" y="1098"/>
                    <a:pt x="1123" y="1095"/>
                  </a:cubicBezTo>
                  <a:cubicBezTo>
                    <a:pt x="1126" y="1093"/>
                    <a:pt x="1126" y="1090"/>
                    <a:pt x="1128" y="1089"/>
                  </a:cubicBezTo>
                  <a:cubicBezTo>
                    <a:pt x="1132" y="1088"/>
                    <a:pt x="1129" y="1083"/>
                    <a:pt x="1134" y="1084"/>
                  </a:cubicBezTo>
                  <a:cubicBezTo>
                    <a:pt x="1134" y="1078"/>
                    <a:pt x="1140" y="1077"/>
                    <a:pt x="1141" y="1071"/>
                  </a:cubicBezTo>
                  <a:cubicBezTo>
                    <a:pt x="1142" y="1066"/>
                    <a:pt x="1151" y="1066"/>
                    <a:pt x="1149" y="1059"/>
                  </a:cubicBezTo>
                  <a:cubicBezTo>
                    <a:pt x="1155" y="1057"/>
                    <a:pt x="1151" y="1049"/>
                    <a:pt x="1159" y="1048"/>
                  </a:cubicBezTo>
                  <a:cubicBezTo>
                    <a:pt x="1160" y="1043"/>
                    <a:pt x="1163" y="1039"/>
                    <a:pt x="1167" y="1035"/>
                  </a:cubicBezTo>
                  <a:cubicBezTo>
                    <a:pt x="1168" y="1025"/>
                    <a:pt x="1176" y="1019"/>
                    <a:pt x="1178" y="1009"/>
                  </a:cubicBezTo>
                  <a:cubicBezTo>
                    <a:pt x="1181" y="1006"/>
                    <a:pt x="1179" y="998"/>
                    <a:pt x="1185" y="997"/>
                  </a:cubicBezTo>
                  <a:close/>
                  <a:moveTo>
                    <a:pt x="1298" y="888"/>
                  </a:moveTo>
                  <a:cubicBezTo>
                    <a:pt x="1303" y="888"/>
                    <a:pt x="1297" y="894"/>
                    <a:pt x="1297" y="897"/>
                  </a:cubicBezTo>
                  <a:cubicBezTo>
                    <a:pt x="1293" y="898"/>
                    <a:pt x="1297" y="905"/>
                    <a:pt x="1293" y="907"/>
                  </a:cubicBezTo>
                  <a:cubicBezTo>
                    <a:pt x="1290" y="914"/>
                    <a:pt x="1286" y="919"/>
                    <a:pt x="1283" y="926"/>
                  </a:cubicBezTo>
                  <a:cubicBezTo>
                    <a:pt x="1274" y="925"/>
                    <a:pt x="1278" y="933"/>
                    <a:pt x="1271" y="933"/>
                  </a:cubicBezTo>
                  <a:cubicBezTo>
                    <a:pt x="1275" y="922"/>
                    <a:pt x="1280" y="912"/>
                    <a:pt x="1282" y="900"/>
                  </a:cubicBezTo>
                  <a:cubicBezTo>
                    <a:pt x="1285" y="898"/>
                    <a:pt x="1286" y="894"/>
                    <a:pt x="1285" y="890"/>
                  </a:cubicBezTo>
                  <a:cubicBezTo>
                    <a:pt x="1286" y="888"/>
                    <a:pt x="1290" y="887"/>
                    <a:pt x="1288" y="883"/>
                  </a:cubicBezTo>
                  <a:cubicBezTo>
                    <a:pt x="1290" y="878"/>
                    <a:pt x="1294" y="875"/>
                    <a:pt x="1295" y="869"/>
                  </a:cubicBezTo>
                  <a:cubicBezTo>
                    <a:pt x="1304" y="848"/>
                    <a:pt x="1303" y="820"/>
                    <a:pt x="1316" y="803"/>
                  </a:cubicBezTo>
                  <a:cubicBezTo>
                    <a:pt x="1314" y="790"/>
                    <a:pt x="1323" y="785"/>
                    <a:pt x="1319" y="771"/>
                  </a:cubicBezTo>
                  <a:cubicBezTo>
                    <a:pt x="1325" y="770"/>
                    <a:pt x="1321" y="762"/>
                    <a:pt x="1324" y="759"/>
                  </a:cubicBezTo>
                  <a:cubicBezTo>
                    <a:pt x="1328" y="758"/>
                    <a:pt x="1324" y="751"/>
                    <a:pt x="1328" y="749"/>
                  </a:cubicBezTo>
                  <a:cubicBezTo>
                    <a:pt x="1331" y="742"/>
                    <a:pt x="1332" y="735"/>
                    <a:pt x="1336" y="728"/>
                  </a:cubicBezTo>
                  <a:cubicBezTo>
                    <a:pt x="1333" y="722"/>
                    <a:pt x="1340" y="722"/>
                    <a:pt x="1340" y="716"/>
                  </a:cubicBezTo>
                  <a:cubicBezTo>
                    <a:pt x="1342" y="713"/>
                    <a:pt x="1343" y="709"/>
                    <a:pt x="1345" y="707"/>
                  </a:cubicBezTo>
                  <a:cubicBezTo>
                    <a:pt x="1348" y="700"/>
                    <a:pt x="1349" y="692"/>
                    <a:pt x="1355" y="687"/>
                  </a:cubicBezTo>
                  <a:cubicBezTo>
                    <a:pt x="1353" y="684"/>
                    <a:pt x="1356" y="683"/>
                    <a:pt x="1358" y="682"/>
                  </a:cubicBezTo>
                  <a:cubicBezTo>
                    <a:pt x="1358" y="679"/>
                    <a:pt x="1357" y="676"/>
                    <a:pt x="1359" y="675"/>
                  </a:cubicBezTo>
                  <a:cubicBezTo>
                    <a:pt x="1361" y="672"/>
                    <a:pt x="1362" y="668"/>
                    <a:pt x="1364" y="665"/>
                  </a:cubicBezTo>
                  <a:cubicBezTo>
                    <a:pt x="1368" y="660"/>
                    <a:pt x="1367" y="650"/>
                    <a:pt x="1374" y="646"/>
                  </a:cubicBezTo>
                  <a:cubicBezTo>
                    <a:pt x="1372" y="639"/>
                    <a:pt x="1379" y="639"/>
                    <a:pt x="1379" y="634"/>
                  </a:cubicBezTo>
                  <a:cubicBezTo>
                    <a:pt x="1384" y="634"/>
                    <a:pt x="1379" y="625"/>
                    <a:pt x="1386" y="626"/>
                  </a:cubicBezTo>
                  <a:cubicBezTo>
                    <a:pt x="1387" y="620"/>
                    <a:pt x="1390" y="607"/>
                    <a:pt x="1397" y="611"/>
                  </a:cubicBezTo>
                  <a:cubicBezTo>
                    <a:pt x="1395" y="614"/>
                    <a:pt x="1394" y="618"/>
                    <a:pt x="1392" y="621"/>
                  </a:cubicBezTo>
                  <a:cubicBezTo>
                    <a:pt x="1389" y="623"/>
                    <a:pt x="1390" y="628"/>
                    <a:pt x="1389" y="632"/>
                  </a:cubicBezTo>
                  <a:cubicBezTo>
                    <a:pt x="1382" y="632"/>
                    <a:pt x="1384" y="639"/>
                    <a:pt x="1382" y="642"/>
                  </a:cubicBezTo>
                  <a:cubicBezTo>
                    <a:pt x="1381" y="646"/>
                    <a:pt x="1377" y="649"/>
                    <a:pt x="1380" y="656"/>
                  </a:cubicBezTo>
                  <a:cubicBezTo>
                    <a:pt x="1373" y="657"/>
                    <a:pt x="1377" y="665"/>
                    <a:pt x="1371" y="666"/>
                  </a:cubicBezTo>
                  <a:cubicBezTo>
                    <a:pt x="1372" y="672"/>
                    <a:pt x="1369" y="675"/>
                    <a:pt x="1367" y="678"/>
                  </a:cubicBezTo>
                  <a:cubicBezTo>
                    <a:pt x="1364" y="686"/>
                    <a:pt x="1361" y="694"/>
                    <a:pt x="1355" y="700"/>
                  </a:cubicBezTo>
                  <a:cubicBezTo>
                    <a:pt x="1354" y="708"/>
                    <a:pt x="1353" y="717"/>
                    <a:pt x="1348" y="722"/>
                  </a:cubicBezTo>
                  <a:cubicBezTo>
                    <a:pt x="1349" y="730"/>
                    <a:pt x="1346" y="736"/>
                    <a:pt x="1345" y="742"/>
                  </a:cubicBezTo>
                  <a:cubicBezTo>
                    <a:pt x="1344" y="745"/>
                    <a:pt x="1343" y="748"/>
                    <a:pt x="1342" y="751"/>
                  </a:cubicBezTo>
                  <a:cubicBezTo>
                    <a:pt x="1339" y="752"/>
                    <a:pt x="1343" y="758"/>
                    <a:pt x="1339" y="759"/>
                  </a:cubicBezTo>
                  <a:cubicBezTo>
                    <a:pt x="1338" y="765"/>
                    <a:pt x="1336" y="770"/>
                    <a:pt x="1336" y="777"/>
                  </a:cubicBezTo>
                  <a:cubicBezTo>
                    <a:pt x="1330" y="780"/>
                    <a:pt x="1335" y="790"/>
                    <a:pt x="1330" y="794"/>
                  </a:cubicBezTo>
                  <a:cubicBezTo>
                    <a:pt x="1327" y="795"/>
                    <a:pt x="1331" y="802"/>
                    <a:pt x="1327" y="803"/>
                  </a:cubicBezTo>
                  <a:cubicBezTo>
                    <a:pt x="1323" y="804"/>
                    <a:pt x="1327" y="810"/>
                    <a:pt x="1324" y="812"/>
                  </a:cubicBezTo>
                  <a:cubicBezTo>
                    <a:pt x="1323" y="818"/>
                    <a:pt x="1319" y="823"/>
                    <a:pt x="1318" y="829"/>
                  </a:cubicBezTo>
                  <a:cubicBezTo>
                    <a:pt x="1316" y="841"/>
                    <a:pt x="1311" y="851"/>
                    <a:pt x="1309" y="864"/>
                  </a:cubicBezTo>
                  <a:cubicBezTo>
                    <a:pt x="1305" y="868"/>
                    <a:pt x="1304" y="874"/>
                    <a:pt x="1301" y="879"/>
                  </a:cubicBezTo>
                  <a:cubicBezTo>
                    <a:pt x="1297" y="883"/>
                    <a:pt x="1292" y="886"/>
                    <a:pt x="1292" y="893"/>
                  </a:cubicBezTo>
                  <a:cubicBezTo>
                    <a:pt x="1294" y="891"/>
                    <a:pt x="1298" y="891"/>
                    <a:pt x="1298" y="888"/>
                  </a:cubicBezTo>
                  <a:close/>
                  <a:moveTo>
                    <a:pt x="1128" y="298"/>
                  </a:moveTo>
                  <a:cubicBezTo>
                    <a:pt x="1135" y="295"/>
                    <a:pt x="1138" y="299"/>
                    <a:pt x="1145" y="297"/>
                  </a:cubicBezTo>
                  <a:cubicBezTo>
                    <a:pt x="1157" y="298"/>
                    <a:pt x="1167" y="300"/>
                    <a:pt x="1179" y="300"/>
                  </a:cubicBezTo>
                  <a:cubicBezTo>
                    <a:pt x="1183" y="303"/>
                    <a:pt x="1188" y="305"/>
                    <a:pt x="1195" y="304"/>
                  </a:cubicBezTo>
                  <a:cubicBezTo>
                    <a:pt x="1200" y="305"/>
                    <a:pt x="1202" y="309"/>
                    <a:pt x="1209" y="308"/>
                  </a:cubicBezTo>
                  <a:cubicBezTo>
                    <a:pt x="1219" y="310"/>
                    <a:pt x="1228" y="313"/>
                    <a:pt x="1239" y="314"/>
                  </a:cubicBezTo>
                  <a:cubicBezTo>
                    <a:pt x="1244" y="316"/>
                    <a:pt x="1250" y="316"/>
                    <a:pt x="1255" y="317"/>
                  </a:cubicBezTo>
                  <a:cubicBezTo>
                    <a:pt x="1259" y="319"/>
                    <a:pt x="1262" y="324"/>
                    <a:pt x="1269" y="321"/>
                  </a:cubicBezTo>
                  <a:cubicBezTo>
                    <a:pt x="1276" y="328"/>
                    <a:pt x="1288" y="328"/>
                    <a:pt x="1298" y="332"/>
                  </a:cubicBezTo>
                  <a:cubicBezTo>
                    <a:pt x="1301" y="335"/>
                    <a:pt x="1308" y="335"/>
                    <a:pt x="1312" y="338"/>
                  </a:cubicBezTo>
                  <a:cubicBezTo>
                    <a:pt x="1319" y="336"/>
                    <a:pt x="1319" y="345"/>
                    <a:pt x="1326" y="342"/>
                  </a:cubicBezTo>
                  <a:cubicBezTo>
                    <a:pt x="1333" y="348"/>
                    <a:pt x="1342" y="351"/>
                    <a:pt x="1352" y="353"/>
                  </a:cubicBezTo>
                  <a:cubicBezTo>
                    <a:pt x="1355" y="358"/>
                    <a:pt x="1361" y="358"/>
                    <a:pt x="1365" y="362"/>
                  </a:cubicBezTo>
                  <a:cubicBezTo>
                    <a:pt x="1370" y="363"/>
                    <a:pt x="1376" y="363"/>
                    <a:pt x="1377" y="368"/>
                  </a:cubicBezTo>
                  <a:cubicBezTo>
                    <a:pt x="1382" y="366"/>
                    <a:pt x="1381" y="372"/>
                    <a:pt x="1384" y="372"/>
                  </a:cubicBezTo>
                  <a:cubicBezTo>
                    <a:pt x="1388" y="371"/>
                    <a:pt x="1390" y="372"/>
                    <a:pt x="1392" y="375"/>
                  </a:cubicBezTo>
                  <a:cubicBezTo>
                    <a:pt x="1399" y="372"/>
                    <a:pt x="1398" y="381"/>
                    <a:pt x="1406" y="379"/>
                  </a:cubicBezTo>
                  <a:cubicBezTo>
                    <a:pt x="1410" y="382"/>
                    <a:pt x="1416" y="383"/>
                    <a:pt x="1418" y="388"/>
                  </a:cubicBezTo>
                  <a:cubicBezTo>
                    <a:pt x="1423" y="389"/>
                    <a:pt x="1428" y="389"/>
                    <a:pt x="1432" y="392"/>
                  </a:cubicBezTo>
                  <a:cubicBezTo>
                    <a:pt x="1438" y="399"/>
                    <a:pt x="1450" y="399"/>
                    <a:pt x="1457" y="405"/>
                  </a:cubicBezTo>
                  <a:cubicBezTo>
                    <a:pt x="1470" y="404"/>
                    <a:pt x="1474" y="415"/>
                    <a:pt x="1487" y="413"/>
                  </a:cubicBezTo>
                  <a:cubicBezTo>
                    <a:pt x="1490" y="418"/>
                    <a:pt x="1497" y="417"/>
                    <a:pt x="1503" y="417"/>
                  </a:cubicBezTo>
                  <a:cubicBezTo>
                    <a:pt x="1505" y="423"/>
                    <a:pt x="1514" y="418"/>
                    <a:pt x="1517" y="421"/>
                  </a:cubicBezTo>
                  <a:cubicBezTo>
                    <a:pt x="1520" y="426"/>
                    <a:pt x="1529" y="422"/>
                    <a:pt x="1534" y="424"/>
                  </a:cubicBezTo>
                  <a:cubicBezTo>
                    <a:pt x="1539" y="425"/>
                    <a:pt x="1542" y="429"/>
                    <a:pt x="1549" y="426"/>
                  </a:cubicBezTo>
                  <a:cubicBezTo>
                    <a:pt x="1552" y="430"/>
                    <a:pt x="1562" y="425"/>
                    <a:pt x="1563" y="430"/>
                  </a:cubicBezTo>
                  <a:cubicBezTo>
                    <a:pt x="1570" y="428"/>
                    <a:pt x="1573" y="432"/>
                    <a:pt x="1581" y="429"/>
                  </a:cubicBezTo>
                  <a:cubicBezTo>
                    <a:pt x="1578" y="440"/>
                    <a:pt x="1565" y="437"/>
                    <a:pt x="1554" y="439"/>
                  </a:cubicBezTo>
                  <a:cubicBezTo>
                    <a:pt x="1548" y="440"/>
                    <a:pt x="1546" y="436"/>
                    <a:pt x="1542" y="434"/>
                  </a:cubicBezTo>
                  <a:cubicBezTo>
                    <a:pt x="1537" y="435"/>
                    <a:pt x="1532" y="436"/>
                    <a:pt x="1527" y="437"/>
                  </a:cubicBezTo>
                  <a:cubicBezTo>
                    <a:pt x="1523" y="430"/>
                    <a:pt x="1511" y="435"/>
                    <a:pt x="1506" y="430"/>
                  </a:cubicBezTo>
                  <a:cubicBezTo>
                    <a:pt x="1497" y="430"/>
                    <a:pt x="1492" y="426"/>
                    <a:pt x="1485" y="424"/>
                  </a:cubicBezTo>
                  <a:cubicBezTo>
                    <a:pt x="1472" y="420"/>
                    <a:pt x="1458" y="416"/>
                    <a:pt x="1445" y="412"/>
                  </a:cubicBezTo>
                  <a:cubicBezTo>
                    <a:pt x="1439" y="408"/>
                    <a:pt x="1431" y="408"/>
                    <a:pt x="1427" y="402"/>
                  </a:cubicBezTo>
                  <a:cubicBezTo>
                    <a:pt x="1420" y="406"/>
                    <a:pt x="1422" y="396"/>
                    <a:pt x="1416" y="399"/>
                  </a:cubicBezTo>
                  <a:cubicBezTo>
                    <a:pt x="1416" y="394"/>
                    <a:pt x="1409" y="398"/>
                    <a:pt x="1408" y="394"/>
                  </a:cubicBezTo>
                  <a:cubicBezTo>
                    <a:pt x="1401" y="392"/>
                    <a:pt x="1397" y="386"/>
                    <a:pt x="1389" y="386"/>
                  </a:cubicBezTo>
                  <a:cubicBezTo>
                    <a:pt x="1386" y="385"/>
                    <a:pt x="1384" y="381"/>
                    <a:pt x="1380" y="381"/>
                  </a:cubicBezTo>
                  <a:cubicBezTo>
                    <a:pt x="1379" y="377"/>
                    <a:pt x="1372" y="381"/>
                    <a:pt x="1372" y="376"/>
                  </a:cubicBezTo>
                  <a:cubicBezTo>
                    <a:pt x="1365" y="375"/>
                    <a:pt x="1359" y="371"/>
                    <a:pt x="1353" y="368"/>
                  </a:cubicBezTo>
                  <a:cubicBezTo>
                    <a:pt x="1352" y="366"/>
                    <a:pt x="1348" y="368"/>
                    <a:pt x="1348" y="365"/>
                  </a:cubicBezTo>
                  <a:cubicBezTo>
                    <a:pt x="1347" y="363"/>
                    <a:pt x="1345" y="364"/>
                    <a:pt x="1343" y="364"/>
                  </a:cubicBezTo>
                  <a:cubicBezTo>
                    <a:pt x="1343" y="358"/>
                    <a:pt x="1334" y="366"/>
                    <a:pt x="1336" y="358"/>
                  </a:cubicBezTo>
                  <a:cubicBezTo>
                    <a:pt x="1329" y="356"/>
                    <a:pt x="1323" y="352"/>
                    <a:pt x="1316" y="351"/>
                  </a:cubicBezTo>
                  <a:cubicBezTo>
                    <a:pt x="1316" y="345"/>
                    <a:pt x="1308" y="350"/>
                    <a:pt x="1307" y="346"/>
                  </a:cubicBezTo>
                  <a:cubicBezTo>
                    <a:pt x="1302" y="346"/>
                    <a:pt x="1303" y="340"/>
                    <a:pt x="1297" y="343"/>
                  </a:cubicBezTo>
                  <a:cubicBezTo>
                    <a:pt x="1293" y="337"/>
                    <a:pt x="1283" y="340"/>
                    <a:pt x="1278" y="335"/>
                  </a:cubicBezTo>
                  <a:cubicBezTo>
                    <a:pt x="1272" y="332"/>
                    <a:pt x="1265" y="331"/>
                    <a:pt x="1259" y="328"/>
                  </a:cubicBezTo>
                  <a:cubicBezTo>
                    <a:pt x="1251" y="327"/>
                    <a:pt x="1245" y="325"/>
                    <a:pt x="1240" y="320"/>
                  </a:cubicBezTo>
                  <a:cubicBezTo>
                    <a:pt x="1231" y="321"/>
                    <a:pt x="1225" y="318"/>
                    <a:pt x="1219" y="315"/>
                  </a:cubicBezTo>
                  <a:cubicBezTo>
                    <a:pt x="1199" y="316"/>
                    <a:pt x="1182" y="311"/>
                    <a:pt x="1163" y="310"/>
                  </a:cubicBezTo>
                  <a:cubicBezTo>
                    <a:pt x="1160" y="307"/>
                    <a:pt x="1155" y="307"/>
                    <a:pt x="1149" y="308"/>
                  </a:cubicBezTo>
                  <a:cubicBezTo>
                    <a:pt x="1146" y="305"/>
                    <a:pt x="1141" y="305"/>
                    <a:pt x="1135" y="306"/>
                  </a:cubicBezTo>
                  <a:cubicBezTo>
                    <a:pt x="1133" y="302"/>
                    <a:pt x="1125" y="306"/>
                    <a:pt x="1124" y="301"/>
                  </a:cubicBezTo>
                  <a:cubicBezTo>
                    <a:pt x="1117" y="304"/>
                    <a:pt x="1117" y="299"/>
                    <a:pt x="1110" y="301"/>
                  </a:cubicBezTo>
                  <a:cubicBezTo>
                    <a:pt x="1113" y="294"/>
                    <a:pt x="1121" y="302"/>
                    <a:pt x="1128" y="298"/>
                  </a:cubicBezTo>
                  <a:close/>
                  <a:moveTo>
                    <a:pt x="1562" y="448"/>
                  </a:moveTo>
                  <a:cubicBezTo>
                    <a:pt x="1562" y="453"/>
                    <a:pt x="1557" y="454"/>
                    <a:pt x="1554" y="452"/>
                  </a:cubicBezTo>
                  <a:cubicBezTo>
                    <a:pt x="1554" y="449"/>
                    <a:pt x="1559" y="449"/>
                    <a:pt x="1562" y="448"/>
                  </a:cubicBezTo>
                  <a:close/>
                  <a:moveTo>
                    <a:pt x="1161" y="323"/>
                  </a:moveTo>
                  <a:cubicBezTo>
                    <a:pt x="1158" y="318"/>
                    <a:pt x="1149" y="322"/>
                    <a:pt x="1145" y="320"/>
                  </a:cubicBezTo>
                  <a:cubicBezTo>
                    <a:pt x="1134" y="317"/>
                    <a:pt x="1122" y="317"/>
                    <a:pt x="1112" y="312"/>
                  </a:cubicBezTo>
                  <a:cubicBezTo>
                    <a:pt x="1090" y="308"/>
                    <a:pt x="1068" y="304"/>
                    <a:pt x="1042" y="305"/>
                  </a:cubicBezTo>
                  <a:cubicBezTo>
                    <a:pt x="1044" y="299"/>
                    <a:pt x="1053" y="303"/>
                    <a:pt x="1057" y="302"/>
                  </a:cubicBezTo>
                  <a:cubicBezTo>
                    <a:pt x="1064" y="300"/>
                    <a:pt x="1067" y="304"/>
                    <a:pt x="1075" y="301"/>
                  </a:cubicBezTo>
                  <a:cubicBezTo>
                    <a:pt x="1077" y="305"/>
                    <a:pt x="1086" y="301"/>
                    <a:pt x="1089" y="305"/>
                  </a:cubicBezTo>
                  <a:cubicBezTo>
                    <a:pt x="1096" y="303"/>
                    <a:pt x="1100" y="306"/>
                    <a:pt x="1105" y="307"/>
                  </a:cubicBezTo>
                  <a:cubicBezTo>
                    <a:pt x="1118" y="304"/>
                    <a:pt x="1124" y="311"/>
                    <a:pt x="1136" y="310"/>
                  </a:cubicBezTo>
                  <a:cubicBezTo>
                    <a:pt x="1140" y="312"/>
                    <a:pt x="1147" y="311"/>
                    <a:pt x="1150" y="314"/>
                  </a:cubicBezTo>
                  <a:cubicBezTo>
                    <a:pt x="1159" y="310"/>
                    <a:pt x="1159" y="317"/>
                    <a:pt x="1166" y="316"/>
                  </a:cubicBezTo>
                  <a:cubicBezTo>
                    <a:pt x="1176" y="318"/>
                    <a:pt x="1187" y="318"/>
                    <a:pt x="1196" y="321"/>
                  </a:cubicBezTo>
                  <a:cubicBezTo>
                    <a:pt x="1208" y="321"/>
                    <a:pt x="1216" y="325"/>
                    <a:pt x="1226" y="327"/>
                  </a:cubicBezTo>
                  <a:cubicBezTo>
                    <a:pt x="1236" y="328"/>
                    <a:pt x="1243" y="335"/>
                    <a:pt x="1254" y="335"/>
                  </a:cubicBezTo>
                  <a:cubicBezTo>
                    <a:pt x="1262" y="340"/>
                    <a:pt x="1270" y="344"/>
                    <a:pt x="1282" y="344"/>
                  </a:cubicBezTo>
                  <a:cubicBezTo>
                    <a:pt x="1286" y="347"/>
                    <a:pt x="1292" y="347"/>
                    <a:pt x="1295" y="352"/>
                  </a:cubicBezTo>
                  <a:cubicBezTo>
                    <a:pt x="1298" y="351"/>
                    <a:pt x="1300" y="354"/>
                    <a:pt x="1304" y="353"/>
                  </a:cubicBezTo>
                  <a:cubicBezTo>
                    <a:pt x="1306" y="354"/>
                    <a:pt x="1307" y="357"/>
                    <a:pt x="1311" y="356"/>
                  </a:cubicBezTo>
                  <a:cubicBezTo>
                    <a:pt x="1315" y="359"/>
                    <a:pt x="1321" y="359"/>
                    <a:pt x="1325" y="362"/>
                  </a:cubicBezTo>
                  <a:cubicBezTo>
                    <a:pt x="1328" y="367"/>
                    <a:pt x="1333" y="368"/>
                    <a:pt x="1337" y="369"/>
                  </a:cubicBezTo>
                  <a:cubicBezTo>
                    <a:pt x="1339" y="371"/>
                    <a:pt x="1343" y="370"/>
                    <a:pt x="1343" y="375"/>
                  </a:cubicBezTo>
                  <a:cubicBezTo>
                    <a:pt x="1345" y="376"/>
                    <a:pt x="1348" y="376"/>
                    <a:pt x="1352" y="375"/>
                  </a:cubicBezTo>
                  <a:cubicBezTo>
                    <a:pt x="1353" y="382"/>
                    <a:pt x="1360" y="379"/>
                    <a:pt x="1364" y="382"/>
                  </a:cubicBezTo>
                  <a:cubicBezTo>
                    <a:pt x="1366" y="384"/>
                    <a:pt x="1369" y="384"/>
                    <a:pt x="1371" y="385"/>
                  </a:cubicBezTo>
                  <a:cubicBezTo>
                    <a:pt x="1373" y="388"/>
                    <a:pt x="1375" y="389"/>
                    <a:pt x="1379" y="388"/>
                  </a:cubicBezTo>
                  <a:cubicBezTo>
                    <a:pt x="1382" y="391"/>
                    <a:pt x="1385" y="396"/>
                    <a:pt x="1391" y="395"/>
                  </a:cubicBezTo>
                  <a:cubicBezTo>
                    <a:pt x="1398" y="402"/>
                    <a:pt x="1408" y="404"/>
                    <a:pt x="1416" y="410"/>
                  </a:cubicBezTo>
                  <a:cubicBezTo>
                    <a:pt x="1427" y="411"/>
                    <a:pt x="1434" y="418"/>
                    <a:pt x="1444" y="421"/>
                  </a:cubicBezTo>
                  <a:cubicBezTo>
                    <a:pt x="1451" y="427"/>
                    <a:pt x="1466" y="423"/>
                    <a:pt x="1473" y="431"/>
                  </a:cubicBezTo>
                  <a:cubicBezTo>
                    <a:pt x="1480" y="430"/>
                    <a:pt x="1481" y="437"/>
                    <a:pt x="1489" y="435"/>
                  </a:cubicBezTo>
                  <a:cubicBezTo>
                    <a:pt x="1491" y="439"/>
                    <a:pt x="1499" y="436"/>
                    <a:pt x="1501" y="441"/>
                  </a:cubicBezTo>
                  <a:cubicBezTo>
                    <a:pt x="1511" y="440"/>
                    <a:pt x="1519" y="441"/>
                    <a:pt x="1526" y="444"/>
                  </a:cubicBezTo>
                  <a:cubicBezTo>
                    <a:pt x="1531" y="442"/>
                    <a:pt x="1533" y="446"/>
                    <a:pt x="1537" y="446"/>
                  </a:cubicBezTo>
                  <a:cubicBezTo>
                    <a:pt x="1540" y="449"/>
                    <a:pt x="1548" y="444"/>
                    <a:pt x="1547" y="451"/>
                  </a:cubicBezTo>
                  <a:cubicBezTo>
                    <a:pt x="1544" y="450"/>
                    <a:pt x="1537" y="455"/>
                    <a:pt x="1536" y="451"/>
                  </a:cubicBezTo>
                  <a:cubicBezTo>
                    <a:pt x="1535" y="447"/>
                    <a:pt x="1533" y="453"/>
                    <a:pt x="1531" y="449"/>
                  </a:cubicBezTo>
                  <a:cubicBezTo>
                    <a:pt x="1524" y="451"/>
                    <a:pt x="1518" y="451"/>
                    <a:pt x="1513" y="448"/>
                  </a:cubicBezTo>
                  <a:cubicBezTo>
                    <a:pt x="1507" y="449"/>
                    <a:pt x="1501" y="448"/>
                    <a:pt x="1495" y="447"/>
                  </a:cubicBezTo>
                  <a:cubicBezTo>
                    <a:pt x="1494" y="444"/>
                    <a:pt x="1490" y="446"/>
                    <a:pt x="1487" y="446"/>
                  </a:cubicBezTo>
                  <a:cubicBezTo>
                    <a:pt x="1484" y="445"/>
                    <a:pt x="1483" y="442"/>
                    <a:pt x="1479" y="443"/>
                  </a:cubicBezTo>
                  <a:cubicBezTo>
                    <a:pt x="1473" y="443"/>
                    <a:pt x="1466" y="442"/>
                    <a:pt x="1463" y="437"/>
                  </a:cubicBezTo>
                  <a:cubicBezTo>
                    <a:pt x="1456" y="439"/>
                    <a:pt x="1451" y="436"/>
                    <a:pt x="1447" y="434"/>
                  </a:cubicBezTo>
                  <a:cubicBezTo>
                    <a:pt x="1436" y="431"/>
                    <a:pt x="1425" y="429"/>
                    <a:pt x="1416" y="424"/>
                  </a:cubicBezTo>
                  <a:cubicBezTo>
                    <a:pt x="1408" y="426"/>
                    <a:pt x="1407" y="417"/>
                    <a:pt x="1398" y="420"/>
                  </a:cubicBezTo>
                  <a:cubicBezTo>
                    <a:pt x="1394" y="416"/>
                    <a:pt x="1390" y="414"/>
                    <a:pt x="1383" y="414"/>
                  </a:cubicBezTo>
                  <a:cubicBezTo>
                    <a:pt x="1375" y="407"/>
                    <a:pt x="1364" y="405"/>
                    <a:pt x="1356" y="399"/>
                  </a:cubicBezTo>
                  <a:cubicBezTo>
                    <a:pt x="1351" y="397"/>
                    <a:pt x="1347" y="394"/>
                    <a:pt x="1342" y="393"/>
                  </a:cubicBezTo>
                  <a:cubicBezTo>
                    <a:pt x="1340" y="391"/>
                    <a:pt x="1337" y="390"/>
                    <a:pt x="1334" y="389"/>
                  </a:cubicBezTo>
                  <a:cubicBezTo>
                    <a:pt x="1332" y="388"/>
                    <a:pt x="1331" y="385"/>
                    <a:pt x="1327" y="386"/>
                  </a:cubicBezTo>
                  <a:cubicBezTo>
                    <a:pt x="1320" y="378"/>
                    <a:pt x="1308" y="378"/>
                    <a:pt x="1300" y="371"/>
                  </a:cubicBezTo>
                  <a:cubicBezTo>
                    <a:pt x="1291" y="366"/>
                    <a:pt x="1281" y="361"/>
                    <a:pt x="1271" y="357"/>
                  </a:cubicBezTo>
                  <a:cubicBezTo>
                    <a:pt x="1268" y="356"/>
                    <a:pt x="1267" y="353"/>
                    <a:pt x="1264" y="353"/>
                  </a:cubicBezTo>
                  <a:cubicBezTo>
                    <a:pt x="1263" y="350"/>
                    <a:pt x="1257" y="354"/>
                    <a:pt x="1257" y="350"/>
                  </a:cubicBezTo>
                  <a:cubicBezTo>
                    <a:pt x="1254" y="350"/>
                    <a:pt x="1252" y="347"/>
                    <a:pt x="1249" y="347"/>
                  </a:cubicBezTo>
                  <a:cubicBezTo>
                    <a:pt x="1248" y="344"/>
                    <a:pt x="1243" y="348"/>
                    <a:pt x="1242" y="344"/>
                  </a:cubicBezTo>
                  <a:cubicBezTo>
                    <a:pt x="1236" y="343"/>
                    <a:pt x="1233" y="340"/>
                    <a:pt x="1226" y="340"/>
                  </a:cubicBezTo>
                  <a:cubicBezTo>
                    <a:pt x="1223" y="336"/>
                    <a:pt x="1216" y="337"/>
                    <a:pt x="1212" y="334"/>
                  </a:cubicBezTo>
                  <a:cubicBezTo>
                    <a:pt x="1203" y="337"/>
                    <a:pt x="1204" y="327"/>
                    <a:pt x="1195" y="330"/>
                  </a:cubicBezTo>
                  <a:cubicBezTo>
                    <a:pt x="1192" y="327"/>
                    <a:pt x="1185" y="327"/>
                    <a:pt x="1179" y="327"/>
                  </a:cubicBezTo>
                  <a:cubicBezTo>
                    <a:pt x="1174" y="324"/>
                    <a:pt x="1167" y="324"/>
                    <a:pt x="1161" y="323"/>
                  </a:cubicBezTo>
                  <a:close/>
                  <a:moveTo>
                    <a:pt x="1541" y="481"/>
                  </a:moveTo>
                  <a:cubicBezTo>
                    <a:pt x="1537" y="481"/>
                    <a:pt x="1540" y="487"/>
                    <a:pt x="1534" y="487"/>
                  </a:cubicBezTo>
                  <a:cubicBezTo>
                    <a:pt x="1538" y="482"/>
                    <a:pt x="1538" y="475"/>
                    <a:pt x="1547" y="473"/>
                  </a:cubicBezTo>
                  <a:cubicBezTo>
                    <a:pt x="1549" y="479"/>
                    <a:pt x="1543" y="478"/>
                    <a:pt x="1541" y="481"/>
                  </a:cubicBezTo>
                  <a:close/>
                  <a:moveTo>
                    <a:pt x="1517" y="470"/>
                  </a:moveTo>
                  <a:cubicBezTo>
                    <a:pt x="1514" y="466"/>
                    <a:pt x="1506" y="468"/>
                    <a:pt x="1501" y="466"/>
                  </a:cubicBezTo>
                  <a:cubicBezTo>
                    <a:pt x="1497" y="464"/>
                    <a:pt x="1489" y="468"/>
                    <a:pt x="1485" y="464"/>
                  </a:cubicBezTo>
                  <a:cubicBezTo>
                    <a:pt x="1481" y="466"/>
                    <a:pt x="1479" y="464"/>
                    <a:pt x="1476" y="464"/>
                  </a:cubicBezTo>
                  <a:cubicBezTo>
                    <a:pt x="1473" y="464"/>
                    <a:pt x="1468" y="466"/>
                    <a:pt x="1467" y="463"/>
                  </a:cubicBezTo>
                  <a:cubicBezTo>
                    <a:pt x="1464" y="460"/>
                    <a:pt x="1455" y="465"/>
                    <a:pt x="1453" y="459"/>
                  </a:cubicBezTo>
                  <a:cubicBezTo>
                    <a:pt x="1444" y="463"/>
                    <a:pt x="1443" y="456"/>
                    <a:pt x="1437" y="455"/>
                  </a:cubicBezTo>
                  <a:cubicBezTo>
                    <a:pt x="1432" y="454"/>
                    <a:pt x="1427" y="454"/>
                    <a:pt x="1423" y="451"/>
                  </a:cubicBezTo>
                  <a:cubicBezTo>
                    <a:pt x="1416" y="446"/>
                    <a:pt x="1403" y="448"/>
                    <a:pt x="1399" y="438"/>
                  </a:cubicBezTo>
                  <a:cubicBezTo>
                    <a:pt x="1379" y="438"/>
                    <a:pt x="1369" y="425"/>
                    <a:pt x="1351" y="422"/>
                  </a:cubicBezTo>
                  <a:cubicBezTo>
                    <a:pt x="1347" y="419"/>
                    <a:pt x="1343" y="415"/>
                    <a:pt x="1339" y="413"/>
                  </a:cubicBezTo>
                  <a:cubicBezTo>
                    <a:pt x="1333" y="412"/>
                    <a:pt x="1329" y="409"/>
                    <a:pt x="1323" y="409"/>
                  </a:cubicBezTo>
                  <a:cubicBezTo>
                    <a:pt x="1311" y="400"/>
                    <a:pt x="1298" y="393"/>
                    <a:pt x="1281" y="390"/>
                  </a:cubicBezTo>
                  <a:cubicBezTo>
                    <a:pt x="1281" y="385"/>
                    <a:pt x="1275" y="389"/>
                    <a:pt x="1274" y="385"/>
                  </a:cubicBezTo>
                  <a:cubicBezTo>
                    <a:pt x="1273" y="381"/>
                    <a:pt x="1269" y="381"/>
                    <a:pt x="1264" y="382"/>
                  </a:cubicBezTo>
                  <a:cubicBezTo>
                    <a:pt x="1265" y="376"/>
                    <a:pt x="1259" y="379"/>
                    <a:pt x="1257" y="377"/>
                  </a:cubicBezTo>
                  <a:cubicBezTo>
                    <a:pt x="1255" y="374"/>
                    <a:pt x="1253" y="373"/>
                    <a:pt x="1250" y="374"/>
                  </a:cubicBezTo>
                  <a:cubicBezTo>
                    <a:pt x="1245" y="370"/>
                    <a:pt x="1240" y="366"/>
                    <a:pt x="1233" y="366"/>
                  </a:cubicBezTo>
                  <a:cubicBezTo>
                    <a:pt x="1230" y="360"/>
                    <a:pt x="1222" y="362"/>
                    <a:pt x="1220" y="355"/>
                  </a:cubicBezTo>
                  <a:cubicBezTo>
                    <a:pt x="1213" y="356"/>
                    <a:pt x="1211" y="349"/>
                    <a:pt x="1203" y="351"/>
                  </a:cubicBezTo>
                  <a:cubicBezTo>
                    <a:pt x="1202" y="345"/>
                    <a:pt x="1194" y="349"/>
                    <a:pt x="1193" y="342"/>
                  </a:cubicBezTo>
                  <a:cubicBezTo>
                    <a:pt x="1180" y="343"/>
                    <a:pt x="1176" y="333"/>
                    <a:pt x="1165" y="331"/>
                  </a:cubicBezTo>
                  <a:cubicBezTo>
                    <a:pt x="1165" y="325"/>
                    <a:pt x="1169" y="333"/>
                    <a:pt x="1173" y="330"/>
                  </a:cubicBezTo>
                  <a:cubicBezTo>
                    <a:pt x="1174" y="334"/>
                    <a:pt x="1181" y="330"/>
                    <a:pt x="1182" y="333"/>
                  </a:cubicBezTo>
                  <a:cubicBezTo>
                    <a:pt x="1189" y="333"/>
                    <a:pt x="1193" y="337"/>
                    <a:pt x="1201" y="336"/>
                  </a:cubicBezTo>
                  <a:cubicBezTo>
                    <a:pt x="1209" y="345"/>
                    <a:pt x="1224" y="344"/>
                    <a:pt x="1234" y="350"/>
                  </a:cubicBezTo>
                  <a:cubicBezTo>
                    <a:pt x="1239" y="354"/>
                    <a:pt x="1246" y="354"/>
                    <a:pt x="1251" y="358"/>
                  </a:cubicBezTo>
                  <a:cubicBezTo>
                    <a:pt x="1254" y="360"/>
                    <a:pt x="1259" y="357"/>
                    <a:pt x="1259" y="363"/>
                  </a:cubicBezTo>
                  <a:cubicBezTo>
                    <a:pt x="1263" y="362"/>
                    <a:pt x="1265" y="364"/>
                    <a:pt x="1266" y="366"/>
                  </a:cubicBezTo>
                  <a:cubicBezTo>
                    <a:pt x="1279" y="368"/>
                    <a:pt x="1287" y="378"/>
                    <a:pt x="1300" y="380"/>
                  </a:cubicBezTo>
                  <a:cubicBezTo>
                    <a:pt x="1303" y="387"/>
                    <a:pt x="1312" y="384"/>
                    <a:pt x="1315" y="391"/>
                  </a:cubicBezTo>
                  <a:cubicBezTo>
                    <a:pt x="1320" y="388"/>
                    <a:pt x="1320" y="394"/>
                    <a:pt x="1324" y="394"/>
                  </a:cubicBezTo>
                  <a:cubicBezTo>
                    <a:pt x="1329" y="392"/>
                    <a:pt x="1328" y="397"/>
                    <a:pt x="1331" y="397"/>
                  </a:cubicBezTo>
                  <a:cubicBezTo>
                    <a:pt x="1339" y="397"/>
                    <a:pt x="1342" y="403"/>
                    <a:pt x="1348" y="405"/>
                  </a:cubicBezTo>
                  <a:cubicBezTo>
                    <a:pt x="1351" y="410"/>
                    <a:pt x="1359" y="409"/>
                    <a:pt x="1363" y="413"/>
                  </a:cubicBezTo>
                  <a:cubicBezTo>
                    <a:pt x="1370" y="415"/>
                    <a:pt x="1375" y="417"/>
                    <a:pt x="1380" y="421"/>
                  </a:cubicBezTo>
                  <a:cubicBezTo>
                    <a:pt x="1384" y="425"/>
                    <a:pt x="1393" y="422"/>
                    <a:pt x="1395" y="430"/>
                  </a:cubicBezTo>
                  <a:cubicBezTo>
                    <a:pt x="1409" y="429"/>
                    <a:pt x="1416" y="439"/>
                    <a:pt x="1432" y="436"/>
                  </a:cubicBezTo>
                  <a:cubicBezTo>
                    <a:pt x="1441" y="446"/>
                    <a:pt x="1459" y="445"/>
                    <a:pt x="1470" y="454"/>
                  </a:cubicBezTo>
                  <a:cubicBezTo>
                    <a:pt x="1475" y="452"/>
                    <a:pt x="1479" y="453"/>
                    <a:pt x="1482" y="456"/>
                  </a:cubicBezTo>
                  <a:cubicBezTo>
                    <a:pt x="1485" y="455"/>
                    <a:pt x="1486" y="457"/>
                    <a:pt x="1488" y="457"/>
                  </a:cubicBezTo>
                  <a:cubicBezTo>
                    <a:pt x="1488" y="454"/>
                    <a:pt x="1490" y="455"/>
                    <a:pt x="1491" y="457"/>
                  </a:cubicBezTo>
                  <a:cubicBezTo>
                    <a:pt x="1498" y="457"/>
                    <a:pt x="1506" y="458"/>
                    <a:pt x="1511" y="462"/>
                  </a:cubicBezTo>
                  <a:cubicBezTo>
                    <a:pt x="1519" y="456"/>
                    <a:pt x="1533" y="460"/>
                    <a:pt x="1541" y="463"/>
                  </a:cubicBezTo>
                  <a:cubicBezTo>
                    <a:pt x="1542" y="462"/>
                    <a:pt x="1542" y="461"/>
                    <a:pt x="1544" y="460"/>
                  </a:cubicBezTo>
                  <a:cubicBezTo>
                    <a:pt x="1547" y="460"/>
                    <a:pt x="1546" y="462"/>
                    <a:pt x="1545" y="462"/>
                  </a:cubicBezTo>
                  <a:cubicBezTo>
                    <a:pt x="1539" y="471"/>
                    <a:pt x="1525" y="464"/>
                    <a:pt x="1517" y="470"/>
                  </a:cubicBezTo>
                  <a:close/>
                  <a:moveTo>
                    <a:pt x="1517" y="527"/>
                  </a:moveTo>
                  <a:cubicBezTo>
                    <a:pt x="1520" y="517"/>
                    <a:pt x="1527" y="511"/>
                    <a:pt x="1532" y="502"/>
                  </a:cubicBezTo>
                  <a:cubicBezTo>
                    <a:pt x="1537" y="497"/>
                    <a:pt x="1545" y="495"/>
                    <a:pt x="1547" y="488"/>
                  </a:cubicBezTo>
                  <a:cubicBezTo>
                    <a:pt x="1553" y="484"/>
                    <a:pt x="1558" y="480"/>
                    <a:pt x="1563" y="475"/>
                  </a:cubicBezTo>
                  <a:cubicBezTo>
                    <a:pt x="1566" y="475"/>
                    <a:pt x="1563" y="477"/>
                    <a:pt x="1563" y="479"/>
                  </a:cubicBezTo>
                  <a:cubicBezTo>
                    <a:pt x="1562" y="480"/>
                    <a:pt x="1560" y="482"/>
                    <a:pt x="1560" y="484"/>
                  </a:cubicBezTo>
                  <a:cubicBezTo>
                    <a:pt x="1558" y="487"/>
                    <a:pt x="1559" y="492"/>
                    <a:pt x="1555" y="494"/>
                  </a:cubicBezTo>
                  <a:cubicBezTo>
                    <a:pt x="1552" y="496"/>
                    <a:pt x="1552" y="500"/>
                    <a:pt x="1550" y="504"/>
                  </a:cubicBezTo>
                  <a:cubicBezTo>
                    <a:pt x="1550" y="508"/>
                    <a:pt x="1542" y="507"/>
                    <a:pt x="1545" y="513"/>
                  </a:cubicBezTo>
                  <a:cubicBezTo>
                    <a:pt x="1539" y="518"/>
                    <a:pt x="1536" y="526"/>
                    <a:pt x="1533" y="533"/>
                  </a:cubicBezTo>
                  <a:cubicBezTo>
                    <a:pt x="1526" y="537"/>
                    <a:pt x="1530" y="549"/>
                    <a:pt x="1523" y="553"/>
                  </a:cubicBezTo>
                  <a:cubicBezTo>
                    <a:pt x="1520" y="569"/>
                    <a:pt x="1509" y="579"/>
                    <a:pt x="1504" y="594"/>
                  </a:cubicBezTo>
                  <a:cubicBezTo>
                    <a:pt x="1501" y="596"/>
                    <a:pt x="1502" y="602"/>
                    <a:pt x="1500" y="606"/>
                  </a:cubicBezTo>
                  <a:cubicBezTo>
                    <a:pt x="1495" y="607"/>
                    <a:pt x="1496" y="612"/>
                    <a:pt x="1495" y="615"/>
                  </a:cubicBezTo>
                  <a:cubicBezTo>
                    <a:pt x="1490" y="621"/>
                    <a:pt x="1489" y="629"/>
                    <a:pt x="1483" y="633"/>
                  </a:cubicBezTo>
                  <a:cubicBezTo>
                    <a:pt x="1479" y="653"/>
                    <a:pt x="1471" y="669"/>
                    <a:pt x="1461" y="684"/>
                  </a:cubicBezTo>
                  <a:cubicBezTo>
                    <a:pt x="1460" y="694"/>
                    <a:pt x="1451" y="698"/>
                    <a:pt x="1449" y="708"/>
                  </a:cubicBezTo>
                  <a:cubicBezTo>
                    <a:pt x="1446" y="711"/>
                    <a:pt x="1442" y="714"/>
                    <a:pt x="1443" y="720"/>
                  </a:cubicBezTo>
                  <a:cubicBezTo>
                    <a:pt x="1439" y="722"/>
                    <a:pt x="1436" y="725"/>
                    <a:pt x="1436" y="730"/>
                  </a:cubicBezTo>
                  <a:cubicBezTo>
                    <a:pt x="1432" y="738"/>
                    <a:pt x="1427" y="745"/>
                    <a:pt x="1422" y="753"/>
                  </a:cubicBezTo>
                  <a:cubicBezTo>
                    <a:pt x="1420" y="754"/>
                    <a:pt x="1420" y="757"/>
                    <a:pt x="1419" y="760"/>
                  </a:cubicBezTo>
                  <a:cubicBezTo>
                    <a:pt x="1415" y="760"/>
                    <a:pt x="1415" y="762"/>
                    <a:pt x="1415" y="765"/>
                  </a:cubicBezTo>
                  <a:cubicBezTo>
                    <a:pt x="1412" y="767"/>
                    <a:pt x="1410" y="771"/>
                    <a:pt x="1408" y="775"/>
                  </a:cubicBezTo>
                  <a:cubicBezTo>
                    <a:pt x="1400" y="780"/>
                    <a:pt x="1396" y="788"/>
                    <a:pt x="1392" y="796"/>
                  </a:cubicBezTo>
                  <a:cubicBezTo>
                    <a:pt x="1386" y="797"/>
                    <a:pt x="1385" y="802"/>
                    <a:pt x="1383" y="806"/>
                  </a:cubicBezTo>
                  <a:cubicBezTo>
                    <a:pt x="1378" y="807"/>
                    <a:pt x="1376" y="811"/>
                    <a:pt x="1373" y="814"/>
                  </a:cubicBezTo>
                  <a:cubicBezTo>
                    <a:pt x="1368" y="815"/>
                    <a:pt x="1372" y="807"/>
                    <a:pt x="1374" y="808"/>
                  </a:cubicBezTo>
                  <a:cubicBezTo>
                    <a:pt x="1372" y="802"/>
                    <a:pt x="1378" y="803"/>
                    <a:pt x="1377" y="798"/>
                  </a:cubicBezTo>
                  <a:cubicBezTo>
                    <a:pt x="1380" y="793"/>
                    <a:pt x="1382" y="787"/>
                    <a:pt x="1385" y="781"/>
                  </a:cubicBezTo>
                  <a:cubicBezTo>
                    <a:pt x="1391" y="778"/>
                    <a:pt x="1388" y="768"/>
                    <a:pt x="1393" y="764"/>
                  </a:cubicBezTo>
                  <a:cubicBezTo>
                    <a:pt x="1395" y="758"/>
                    <a:pt x="1396" y="752"/>
                    <a:pt x="1401" y="747"/>
                  </a:cubicBezTo>
                  <a:cubicBezTo>
                    <a:pt x="1406" y="743"/>
                    <a:pt x="1405" y="735"/>
                    <a:pt x="1409" y="730"/>
                  </a:cubicBezTo>
                  <a:cubicBezTo>
                    <a:pt x="1413" y="726"/>
                    <a:pt x="1411" y="716"/>
                    <a:pt x="1417" y="714"/>
                  </a:cubicBezTo>
                  <a:cubicBezTo>
                    <a:pt x="1419" y="700"/>
                    <a:pt x="1428" y="692"/>
                    <a:pt x="1431" y="680"/>
                  </a:cubicBezTo>
                  <a:cubicBezTo>
                    <a:pt x="1439" y="671"/>
                    <a:pt x="1441" y="657"/>
                    <a:pt x="1447" y="646"/>
                  </a:cubicBezTo>
                  <a:cubicBezTo>
                    <a:pt x="1448" y="639"/>
                    <a:pt x="1456" y="637"/>
                    <a:pt x="1455" y="629"/>
                  </a:cubicBezTo>
                  <a:cubicBezTo>
                    <a:pt x="1460" y="629"/>
                    <a:pt x="1456" y="622"/>
                    <a:pt x="1461" y="622"/>
                  </a:cubicBezTo>
                  <a:cubicBezTo>
                    <a:pt x="1458" y="617"/>
                    <a:pt x="1464" y="618"/>
                    <a:pt x="1464" y="614"/>
                  </a:cubicBezTo>
                  <a:cubicBezTo>
                    <a:pt x="1466" y="608"/>
                    <a:pt x="1467" y="602"/>
                    <a:pt x="1472" y="597"/>
                  </a:cubicBezTo>
                  <a:cubicBezTo>
                    <a:pt x="1468" y="591"/>
                    <a:pt x="1478" y="594"/>
                    <a:pt x="1474" y="588"/>
                  </a:cubicBezTo>
                  <a:cubicBezTo>
                    <a:pt x="1478" y="587"/>
                    <a:pt x="1475" y="581"/>
                    <a:pt x="1480" y="580"/>
                  </a:cubicBezTo>
                  <a:cubicBezTo>
                    <a:pt x="1483" y="575"/>
                    <a:pt x="1489" y="572"/>
                    <a:pt x="1488" y="563"/>
                  </a:cubicBezTo>
                  <a:cubicBezTo>
                    <a:pt x="1494" y="564"/>
                    <a:pt x="1491" y="558"/>
                    <a:pt x="1493" y="556"/>
                  </a:cubicBezTo>
                  <a:cubicBezTo>
                    <a:pt x="1495" y="554"/>
                    <a:pt x="1497" y="552"/>
                    <a:pt x="1496" y="549"/>
                  </a:cubicBezTo>
                  <a:cubicBezTo>
                    <a:pt x="1503" y="547"/>
                    <a:pt x="1501" y="540"/>
                    <a:pt x="1507" y="538"/>
                  </a:cubicBezTo>
                  <a:cubicBezTo>
                    <a:pt x="1510" y="534"/>
                    <a:pt x="1510" y="529"/>
                    <a:pt x="1517" y="527"/>
                  </a:cubicBezTo>
                  <a:close/>
                  <a:moveTo>
                    <a:pt x="1490" y="530"/>
                  </a:moveTo>
                  <a:cubicBezTo>
                    <a:pt x="1494" y="529"/>
                    <a:pt x="1496" y="527"/>
                    <a:pt x="1496" y="524"/>
                  </a:cubicBezTo>
                  <a:cubicBezTo>
                    <a:pt x="1496" y="522"/>
                    <a:pt x="1500" y="522"/>
                    <a:pt x="1500" y="519"/>
                  </a:cubicBezTo>
                  <a:cubicBezTo>
                    <a:pt x="1505" y="517"/>
                    <a:pt x="1505" y="512"/>
                    <a:pt x="1511" y="510"/>
                  </a:cubicBezTo>
                  <a:cubicBezTo>
                    <a:pt x="1515" y="520"/>
                    <a:pt x="1504" y="519"/>
                    <a:pt x="1503" y="525"/>
                  </a:cubicBezTo>
                  <a:cubicBezTo>
                    <a:pt x="1499" y="529"/>
                    <a:pt x="1496" y="533"/>
                    <a:pt x="1494" y="538"/>
                  </a:cubicBezTo>
                  <a:cubicBezTo>
                    <a:pt x="1486" y="545"/>
                    <a:pt x="1484" y="556"/>
                    <a:pt x="1477" y="563"/>
                  </a:cubicBezTo>
                  <a:cubicBezTo>
                    <a:pt x="1474" y="564"/>
                    <a:pt x="1477" y="570"/>
                    <a:pt x="1473" y="570"/>
                  </a:cubicBezTo>
                  <a:cubicBezTo>
                    <a:pt x="1473" y="573"/>
                    <a:pt x="1470" y="575"/>
                    <a:pt x="1470" y="578"/>
                  </a:cubicBezTo>
                  <a:cubicBezTo>
                    <a:pt x="1465" y="580"/>
                    <a:pt x="1468" y="588"/>
                    <a:pt x="1462" y="590"/>
                  </a:cubicBezTo>
                  <a:cubicBezTo>
                    <a:pt x="1460" y="602"/>
                    <a:pt x="1451" y="608"/>
                    <a:pt x="1452" y="621"/>
                  </a:cubicBezTo>
                  <a:cubicBezTo>
                    <a:pt x="1442" y="629"/>
                    <a:pt x="1442" y="643"/>
                    <a:pt x="1433" y="651"/>
                  </a:cubicBezTo>
                  <a:cubicBezTo>
                    <a:pt x="1433" y="661"/>
                    <a:pt x="1428" y="668"/>
                    <a:pt x="1424" y="675"/>
                  </a:cubicBezTo>
                  <a:cubicBezTo>
                    <a:pt x="1419" y="681"/>
                    <a:pt x="1418" y="691"/>
                    <a:pt x="1412" y="697"/>
                  </a:cubicBezTo>
                  <a:cubicBezTo>
                    <a:pt x="1410" y="705"/>
                    <a:pt x="1407" y="713"/>
                    <a:pt x="1400" y="719"/>
                  </a:cubicBezTo>
                  <a:cubicBezTo>
                    <a:pt x="1401" y="729"/>
                    <a:pt x="1393" y="734"/>
                    <a:pt x="1394" y="744"/>
                  </a:cubicBezTo>
                  <a:cubicBezTo>
                    <a:pt x="1388" y="746"/>
                    <a:pt x="1388" y="753"/>
                    <a:pt x="1385" y="757"/>
                  </a:cubicBezTo>
                  <a:cubicBezTo>
                    <a:pt x="1383" y="761"/>
                    <a:pt x="1380" y="765"/>
                    <a:pt x="1379" y="769"/>
                  </a:cubicBezTo>
                  <a:cubicBezTo>
                    <a:pt x="1379" y="773"/>
                    <a:pt x="1378" y="775"/>
                    <a:pt x="1375" y="776"/>
                  </a:cubicBezTo>
                  <a:cubicBezTo>
                    <a:pt x="1374" y="779"/>
                    <a:pt x="1375" y="783"/>
                    <a:pt x="1372" y="784"/>
                  </a:cubicBezTo>
                  <a:cubicBezTo>
                    <a:pt x="1373" y="790"/>
                    <a:pt x="1369" y="793"/>
                    <a:pt x="1366" y="796"/>
                  </a:cubicBezTo>
                  <a:cubicBezTo>
                    <a:pt x="1368" y="804"/>
                    <a:pt x="1358" y="803"/>
                    <a:pt x="1362" y="812"/>
                  </a:cubicBezTo>
                  <a:cubicBezTo>
                    <a:pt x="1357" y="815"/>
                    <a:pt x="1357" y="820"/>
                    <a:pt x="1355" y="824"/>
                  </a:cubicBezTo>
                  <a:cubicBezTo>
                    <a:pt x="1352" y="828"/>
                    <a:pt x="1352" y="834"/>
                    <a:pt x="1349" y="837"/>
                  </a:cubicBezTo>
                  <a:cubicBezTo>
                    <a:pt x="1348" y="842"/>
                    <a:pt x="1342" y="844"/>
                    <a:pt x="1342" y="849"/>
                  </a:cubicBezTo>
                  <a:cubicBezTo>
                    <a:pt x="1336" y="853"/>
                    <a:pt x="1332" y="858"/>
                    <a:pt x="1324" y="861"/>
                  </a:cubicBezTo>
                  <a:cubicBezTo>
                    <a:pt x="1325" y="864"/>
                    <a:pt x="1330" y="862"/>
                    <a:pt x="1333" y="862"/>
                  </a:cubicBezTo>
                  <a:cubicBezTo>
                    <a:pt x="1327" y="874"/>
                    <a:pt x="1317" y="884"/>
                    <a:pt x="1308" y="895"/>
                  </a:cubicBezTo>
                  <a:cubicBezTo>
                    <a:pt x="1306" y="895"/>
                    <a:pt x="1307" y="893"/>
                    <a:pt x="1308" y="893"/>
                  </a:cubicBezTo>
                  <a:cubicBezTo>
                    <a:pt x="1307" y="881"/>
                    <a:pt x="1315" y="875"/>
                    <a:pt x="1316" y="865"/>
                  </a:cubicBezTo>
                  <a:cubicBezTo>
                    <a:pt x="1319" y="862"/>
                    <a:pt x="1321" y="858"/>
                    <a:pt x="1326" y="856"/>
                  </a:cubicBezTo>
                  <a:cubicBezTo>
                    <a:pt x="1327" y="845"/>
                    <a:pt x="1335" y="839"/>
                    <a:pt x="1338" y="830"/>
                  </a:cubicBezTo>
                  <a:cubicBezTo>
                    <a:pt x="1339" y="824"/>
                    <a:pt x="1346" y="823"/>
                    <a:pt x="1345" y="817"/>
                  </a:cubicBezTo>
                  <a:cubicBezTo>
                    <a:pt x="1350" y="815"/>
                    <a:pt x="1349" y="809"/>
                    <a:pt x="1352" y="805"/>
                  </a:cubicBezTo>
                  <a:cubicBezTo>
                    <a:pt x="1359" y="799"/>
                    <a:pt x="1359" y="787"/>
                    <a:pt x="1365" y="781"/>
                  </a:cubicBezTo>
                  <a:cubicBezTo>
                    <a:pt x="1365" y="775"/>
                    <a:pt x="1366" y="770"/>
                    <a:pt x="1369" y="766"/>
                  </a:cubicBezTo>
                  <a:cubicBezTo>
                    <a:pt x="1372" y="763"/>
                    <a:pt x="1371" y="756"/>
                    <a:pt x="1373" y="752"/>
                  </a:cubicBezTo>
                  <a:cubicBezTo>
                    <a:pt x="1379" y="750"/>
                    <a:pt x="1376" y="742"/>
                    <a:pt x="1380" y="738"/>
                  </a:cubicBezTo>
                  <a:cubicBezTo>
                    <a:pt x="1383" y="737"/>
                    <a:pt x="1379" y="731"/>
                    <a:pt x="1383" y="731"/>
                  </a:cubicBezTo>
                  <a:cubicBezTo>
                    <a:pt x="1383" y="728"/>
                    <a:pt x="1387" y="729"/>
                    <a:pt x="1386" y="726"/>
                  </a:cubicBezTo>
                  <a:cubicBezTo>
                    <a:pt x="1384" y="718"/>
                    <a:pt x="1393" y="719"/>
                    <a:pt x="1390" y="712"/>
                  </a:cubicBezTo>
                  <a:cubicBezTo>
                    <a:pt x="1394" y="709"/>
                    <a:pt x="1393" y="703"/>
                    <a:pt x="1397" y="699"/>
                  </a:cubicBezTo>
                  <a:cubicBezTo>
                    <a:pt x="1399" y="690"/>
                    <a:pt x="1402" y="681"/>
                    <a:pt x="1405" y="671"/>
                  </a:cubicBezTo>
                  <a:cubicBezTo>
                    <a:pt x="1410" y="669"/>
                    <a:pt x="1406" y="661"/>
                    <a:pt x="1412" y="659"/>
                  </a:cubicBezTo>
                  <a:cubicBezTo>
                    <a:pt x="1415" y="658"/>
                    <a:pt x="1411" y="653"/>
                    <a:pt x="1415" y="652"/>
                  </a:cubicBezTo>
                  <a:cubicBezTo>
                    <a:pt x="1416" y="650"/>
                    <a:pt x="1417" y="648"/>
                    <a:pt x="1416" y="645"/>
                  </a:cubicBezTo>
                  <a:cubicBezTo>
                    <a:pt x="1422" y="643"/>
                    <a:pt x="1420" y="634"/>
                    <a:pt x="1427" y="632"/>
                  </a:cubicBezTo>
                  <a:cubicBezTo>
                    <a:pt x="1424" y="626"/>
                    <a:pt x="1430" y="627"/>
                    <a:pt x="1430" y="623"/>
                  </a:cubicBezTo>
                  <a:cubicBezTo>
                    <a:pt x="1428" y="618"/>
                    <a:pt x="1433" y="619"/>
                    <a:pt x="1433" y="615"/>
                  </a:cubicBezTo>
                  <a:cubicBezTo>
                    <a:pt x="1437" y="611"/>
                    <a:pt x="1436" y="604"/>
                    <a:pt x="1439" y="599"/>
                  </a:cubicBezTo>
                  <a:cubicBezTo>
                    <a:pt x="1440" y="598"/>
                    <a:pt x="1442" y="596"/>
                    <a:pt x="1442" y="594"/>
                  </a:cubicBezTo>
                  <a:cubicBezTo>
                    <a:pt x="1442" y="591"/>
                    <a:pt x="1446" y="592"/>
                    <a:pt x="1446" y="589"/>
                  </a:cubicBezTo>
                  <a:cubicBezTo>
                    <a:pt x="1450" y="587"/>
                    <a:pt x="1449" y="582"/>
                    <a:pt x="1453" y="581"/>
                  </a:cubicBezTo>
                  <a:cubicBezTo>
                    <a:pt x="1456" y="573"/>
                    <a:pt x="1463" y="569"/>
                    <a:pt x="1465" y="561"/>
                  </a:cubicBezTo>
                  <a:cubicBezTo>
                    <a:pt x="1469" y="559"/>
                    <a:pt x="1470" y="555"/>
                    <a:pt x="1475" y="555"/>
                  </a:cubicBezTo>
                  <a:cubicBezTo>
                    <a:pt x="1479" y="545"/>
                    <a:pt x="1487" y="539"/>
                    <a:pt x="1490" y="530"/>
                  </a:cubicBezTo>
                  <a:close/>
                  <a:moveTo>
                    <a:pt x="1418" y="596"/>
                  </a:moveTo>
                  <a:cubicBezTo>
                    <a:pt x="1421" y="592"/>
                    <a:pt x="1426" y="590"/>
                    <a:pt x="1425" y="584"/>
                  </a:cubicBezTo>
                  <a:cubicBezTo>
                    <a:pt x="1432" y="583"/>
                    <a:pt x="1430" y="577"/>
                    <a:pt x="1432" y="574"/>
                  </a:cubicBezTo>
                  <a:cubicBezTo>
                    <a:pt x="1442" y="568"/>
                    <a:pt x="1444" y="557"/>
                    <a:pt x="1455" y="552"/>
                  </a:cubicBezTo>
                  <a:cubicBezTo>
                    <a:pt x="1455" y="546"/>
                    <a:pt x="1461" y="544"/>
                    <a:pt x="1463" y="539"/>
                  </a:cubicBezTo>
                  <a:cubicBezTo>
                    <a:pt x="1468" y="539"/>
                    <a:pt x="1466" y="534"/>
                    <a:pt x="1469" y="534"/>
                  </a:cubicBezTo>
                  <a:cubicBezTo>
                    <a:pt x="1470" y="531"/>
                    <a:pt x="1475" y="531"/>
                    <a:pt x="1475" y="528"/>
                  </a:cubicBezTo>
                  <a:cubicBezTo>
                    <a:pt x="1482" y="529"/>
                    <a:pt x="1473" y="534"/>
                    <a:pt x="1474" y="537"/>
                  </a:cubicBezTo>
                  <a:cubicBezTo>
                    <a:pt x="1471" y="539"/>
                    <a:pt x="1469" y="541"/>
                    <a:pt x="1469" y="545"/>
                  </a:cubicBezTo>
                  <a:cubicBezTo>
                    <a:pt x="1464" y="544"/>
                    <a:pt x="1466" y="548"/>
                    <a:pt x="1465" y="550"/>
                  </a:cubicBezTo>
                  <a:cubicBezTo>
                    <a:pt x="1464" y="551"/>
                    <a:pt x="1460" y="550"/>
                    <a:pt x="1461" y="553"/>
                  </a:cubicBezTo>
                  <a:cubicBezTo>
                    <a:pt x="1457" y="554"/>
                    <a:pt x="1460" y="559"/>
                    <a:pt x="1454" y="559"/>
                  </a:cubicBezTo>
                  <a:cubicBezTo>
                    <a:pt x="1452" y="562"/>
                    <a:pt x="1451" y="566"/>
                    <a:pt x="1449" y="568"/>
                  </a:cubicBezTo>
                  <a:cubicBezTo>
                    <a:pt x="1444" y="569"/>
                    <a:pt x="1447" y="575"/>
                    <a:pt x="1443" y="576"/>
                  </a:cubicBezTo>
                  <a:cubicBezTo>
                    <a:pt x="1439" y="581"/>
                    <a:pt x="1438" y="588"/>
                    <a:pt x="1431" y="591"/>
                  </a:cubicBezTo>
                  <a:cubicBezTo>
                    <a:pt x="1430" y="603"/>
                    <a:pt x="1421" y="609"/>
                    <a:pt x="1420" y="620"/>
                  </a:cubicBezTo>
                  <a:cubicBezTo>
                    <a:pt x="1416" y="623"/>
                    <a:pt x="1419" y="631"/>
                    <a:pt x="1412" y="633"/>
                  </a:cubicBezTo>
                  <a:cubicBezTo>
                    <a:pt x="1413" y="639"/>
                    <a:pt x="1408" y="642"/>
                    <a:pt x="1407" y="647"/>
                  </a:cubicBezTo>
                  <a:cubicBezTo>
                    <a:pt x="1404" y="651"/>
                    <a:pt x="1403" y="656"/>
                    <a:pt x="1401" y="661"/>
                  </a:cubicBezTo>
                  <a:cubicBezTo>
                    <a:pt x="1399" y="665"/>
                    <a:pt x="1395" y="668"/>
                    <a:pt x="1394" y="673"/>
                  </a:cubicBezTo>
                  <a:cubicBezTo>
                    <a:pt x="1392" y="678"/>
                    <a:pt x="1392" y="684"/>
                    <a:pt x="1388" y="688"/>
                  </a:cubicBezTo>
                  <a:cubicBezTo>
                    <a:pt x="1389" y="694"/>
                    <a:pt x="1386" y="697"/>
                    <a:pt x="1387" y="704"/>
                  </a:cubicBezTo>
                  <a:cubicBezTo>
                    <a:pt x="1379" y="713"/>
                    <a:pt x="1378" y="726"/>
                    <a:pt x="1370" y="735"/>
                  </a:cubicBezTo>
                  <a:cubicBezTo>
                    <a:pt x="1368" y="739"/>
                    <a:pt x="1370" y="745"/>
                    <a:pt x="1366" y="749"/>
                  </a:cubicBezTo>
                  <a:cubicBezTo>
                    <a:pt x="1365" y="750"/>
                    <a:pt x="1363" y="750"/>
                    <a:pt x="1364" y="752"/>
                  </a:cubicBezTo>
                  <a:cubicBezTo>
                    <a:pt x="1367" y="757"/>
                    <a:pt x="1361" y="757"/>
                    <a:pt x="1362" y="761"/>
                  </a:cubicBezTo>
                  <a:cubicBezTo>
                    <a:pt x="1360" y="763"/>
                    <a:pt x="1361" y="767"/>
                    <a:pt x="1358" y="768"/>
                  </a:cubicBezTo>
                  <a:cubicBezTo>
                    <a:pt x="1357" y="781"/>
                    <a:pt x="1349" y="789"/>
                    <a:pt x="1347" y="802"/>
                  </a:cubicBezTo>
                  <a:cubicBezTo>
                    <a:pt x="1339" y="810"/>
                    <a:pt x="1337" y="822"/>
                    <a:pt x="1330" y="831"/>
                  </a:cubicBezTo>
                  <a:cubicBezTo>
                    <a:pt x="1330" y="833"/>
                    <a:pt x="1328" y="834"/>
                    <a:pt x="1329" y="836"/>
                  </a:cubicBezTo>
                  <a:cubicBezTo>
                    <a:pt x="1322" y="834"/>
                    <a:pt x="1330" y="827"/>
                    <a:pt x="1331" y="824"/>
                  </a:cubicBezTo>
                  <a:cubicBezTo>
                    <a:pt x="1331" y="819"/>
                    <a:pt x="1331" y="815"/>
                    <a:pt x="1335" y="812"/>
                  </a:cubicBezTo>
                  <a:cubicBezTo>
                    <a:pt x="1335" y="807"/>
                    <a:pt x="1338" y="804"/>
                    <a:pt x="1340" y="801"/>
                  </a:cubicBezTo>
                  <a:cubicBezTo>
                    <a:pt x="1338" y="794"/>
                    <a:pt x="1341" y="792"/>
                    <a:pt x="1342" y="787"/>
                  </a:cubicBezTo>
                  <a:cubicBezTo>
                    <a:pt x="1345" y="779"/>
                    <a:pt x="1346" y="770"/>
                    <a:pt x="1348" y="761"/>
                  </a:cubicBezTo>
                  <a:cubicBezTo>
                    <a:pt x="1352" y="754"/>
                    <a:pt x="1352" y="744"/>
                    <a:pt x="1357" y="738"/>
                  </a:cubicBezTo>
                  <a:cubicBezTo>
                    <a:pt x="1354" y="728"/>
                    <a:pt x="1359" y="724"/>
                    <a:pt x="1360" y="717"/>
                  </a:cubicBezTo>
                  <a:cubicBezTo>
                    <a:pt x="1363" y="711"/>
                    <a:pt x="1364" y="704"/>
                    <a:pt x="1368" y="700"/>
                  </a:cubicBezTo>
                  <a:cubicBezTo>
                    <a:pt x="1366" y="695"/>
                    <a:pt x="1372" y="695"/>
                    <a:pt x="1371" y="691"/>
                  </a:cubicBezTo>
                  <a:cubicBezTo>
                    <a:pt x="1376" y="691"/>
                    <a:pt x="1372" y="684"/>
                    <a:pt x="1376" y="683"/>
                  </a:cubicBezTo>
                  <a:cubicBezTo>
                    <a:pt x="1376" y="676"/>
                    <a:pt x="1381" y="673"/>
                    <a:pt x="1385" y="668"/>
                  </a:cubicBezTo>
                  <a:cubicBezTo>
                    <a:pt x="1384" y="664"/>
                    <a:pt x="1384" y="662"/>
                    <a:pt x="1385" y="659"/>
                  </a:cubicBezTo>
                  <a:cubicBezTo>
                    <a:pt x="1386" y="658"/>
                    <a:pt x="1388" y="656"/>
                    <a:pt x="1389" y="654"/>
                  </a:cubicBezTo>
                  <a:cubicBezTo>
                    <a:pt x="1390" y="652"/>
                    <a:pt x="1389" y="650"/>
                    <a:pt x="1390" y="648"/>
                  </a:cubicBezTo>
                  <a:cubicBezTo>
                    <a:pt x="1390" y="647"/>
                    <a:pt x="1391" y="646"/>
                    <a:pt x="1392" y="645"/>
                  </a:cubicBezTo>
                  <a:cubicBezTo>
                    <a:pt x="1392" y="644"/>
                    <a:pt x="1391" y="642"/>
                    <a:pt x="1393" y="643"/>
                  </a:cubicBezTo>
                  <a:cubicBezTo>
                    <a:pt x="1396" y="633"/>
                    <a:pt x="1401" y="627"/>
                    <a:pt x="1405" y="618"/>
                  </a:cubicBezTo>
                  <a:cubicBezTo>
                    <a:pt x="1407" y="614"/>
                    <a:pt x="1409" y="610"/>
                    <a:pt x="1411" y="606"/>
                  </a:cubicBezTo>
                  <a:cubicBezTo>
                    <a:pt x="1415" y="604"/>
                    <a:pt x="1418" y="601"/>
                    <a:pt x="1418" y="596"/>
                  </a:cubicBezTo>
                  <a:close/>
                  <a:moveTo>
                    <a:pt x="1412" y="584"/>
                  </a:moveTo>
                  <a:cubicBezTo>
                    <a:pt x="1417" y="583"/>
                    <a:pt x="1413" y="591"/>
                    <a:pt x="1411" y="591"/>
                  </a:cubicBezTo>
                  <a:cubicBezTo>
                    <a:pt x="1407" y="592"/>
                    <a:pt x="1410" y="599"/>
                    <a:pt x="1403" y="599"/>
                  </a:cubicBezTo>
                  <a:cubicBezTo>
                    <a:pt x="1403" y="591"/>
                    <a:pt x="1412" y="591"/>
                    <a:pt x="1412" y="584"/>
                  </a:cubicBezTo>
                  <a:close/>
                  <a:moveTo>
                    <a:pt x="965" y="653"/>
                  </a:moveTo>
                  <a:cubicBezTo>
                    <a:pt x="963" y="651"/>
                    <a:pt x="959" y="650"/>
                    <a:pt x="956" y="648"/>
                  </a:cubicBezTo>
                  <a:cubicBezTo>
                    <a:pt x="958" y="641"/>
                    <a:pt x="962" y="652"/>
                    <a:pt x="967" y="648"/>
                  </a:cubicBezTo>
                  <a:cubicBezTo>
                    <a:pt x="969" y="651"/>
                    <a:pt x="973" y="652"/>
                    <a:pt x="977" y="653"/>
                  </a:cubicBezTo>
                  <a:cubicBezTo>
                    <a:pt x="975" y="661"/>
                    <a:pt x="971" y="650"/>
                    <a:pt x="965" y="653"/>
                  </a:cubicBezTo>
                  <a:close/>
                  <a:moveTo>
                    <a:pt x="994" y="661"/>
                  </a:moveTo>
                  <a:cubicBezTo>
                    <a:pt x="989" y="660"/>
                    <a:pt x="984" y="659"/>
                    <a:pt x="980" y="657"/>
                  </a:cubicBezTo>
                  <a:cubicBezTo>
                    <a:pt x="981" y="652"/>
                    <a:pt x="987" y="661"/>
                    <a:pt x="993" y="657"/>
                  </a:cubicBezTo>
                  <a:cubicBezTo>
                    <a:pt x="996" y="661"/>
                    <a:pt x="1001" y="663"/>
                    <a:pt x="1007" y="663"/>
                  </a:cubicBezTo>
                  <a:cubicBezTo>
                    <a:pt x="1006" y="669"/>
                    <a:pt x="996" y="663"/>
                    <a:pt x="994" y="661"/>
                  </a:cubicBezTo>
                  <a:close/>
                  <a:moveTo>
                    <a:pt x="1034" y="674"/>
                  </a:moveTo>
                  <a:cubicBezTo>
                    <a:pt x="1027" y="671"/>
                    <a:pt x="1037" y="673"/>
                    <a:pt x="1040" y="673"/>
                  </a:cubicBezTo>
                  <a:cubicBezTo>
                    <a:pt x="1039" y="677"/>
                    <a:pt x="1036" y="674"/>
                    <a:pt x="1034" y="674"/>
                  </a:cubicBezTo>
                  <a:close/>
                  <a:moveTo>
                    <a:pt x="992" y="704"/>
                  </a:moveTo>
                  <a:cubicBezTo>
                    <a:pt x="992" y="698"/>
                    <a:pt x="999" y="702"/>
                    <a:pt x="1001" y="702"/>
                  </a:cubicBezTo>
                  <a:cubicBezTo>
                    <a:pt x="1001" y="709"/>
                    <a:pt x="996" y="701"/>
                    <a:pt x="992" y="704"/>
                  </a:cubicBezTo>
                  <a:close/>
                  <a:moveTo>
                    <a:pt x="1026" y="709"/>
                  </a:moveTo>
                  <a:cubicBezTo>
                    <a:pt x="1020" y="706"/>
                    <a:pt x="1030" y="708"/>
                    <a:pt x="1033" y="707"/>
                  </a:cubicBezTo>
                  <a:cubicBezTo>
                    <a:pt x="1032" y="712"/>
                    <a:pt x="1029" y="708"/>
                    <a:pt x="1026" y="709"/>
                  </a:cubicBezTo>
                  <a:close/>
                  <a:moveTo>
                    <a:pt x="729" y="915"/>
                  </a:moveTo>
                  <a:cubicBezTo>
                    <a:pt x="728" y="915"/>
                    <a:pt x="726" y="916"/>
                    <a:pt x="725" y="916"/>
                  </a:cubicBezTo>
                  <a:cubicBezTo>
                    <a:pt x="723" y="911"/>
                    <a:pt x="727" y="911"/>
                    <a:pt x="730" y="910"/>
                  </a:cubicBezTo>
                  <a:cubicBezTo>
                    <a:pt x="730" y="912"/>
                    <a:pt x="729" y="913"/>
                    <a:pt x="729" y="915"/>
                  </a:cubicBezTo>
                  <a:close/>
                  <a:moveTo>
                    <a:pt x="750" y="896"/>
                  </a:moveTo>
                  <a:cubicBezTo>
                    <a:pt x="744" y="895"/>
                    <a:pt x="754" y="890"/>
                    <a:pt x="753" y="886"/>
                  </a:cubicBezTo>
                  <a:cubicBezTo>
                    <a:pt x="756" y="886"/>
                    <a:pt x="759" y="886"/>
                    <a:pt x="759" y="883"/>
                  </a:cubicBezTo>
                  <a:cubicBezTo>
                    <a:pt x="766" y="887"/>
                    <a:pt x="750" y="890"/>
                    <a:pt x="750" y="896"/>
                  </a:cubicBezTo>
                  <a:close/>
                  <a:moveTo>
                    <a:pt x="836" y="818"/>
                  </a:moveTo>
                  <a:cubicBezTo>
                    <a:pt x="838" y="815"/>
                    <a:pt x="837" y="812"/>
                    <a:pt x="834" y="810"/>
                  </a:cubicBezTo>
                  <a:cubicBezTo>
                    <a:pt x="824" y="813"/>
                    <a:pt x="818" y="810"/>
                    <a:pt x="810" y="810"/>
                  </a:cubicBezTo>
                  <a:cubicBezTo>
                    <a:pt x="802" y="810"/>
                    <a:pt x="815" y="803"/>
                    <a:pt x="814" y="809"/>
                  </a:cubicBezTo>
                  <a:cubicBezTo>
                    <a:pt x="830" y="805"/>
                    <a:pt x="840" y="812"/>
                    <a:pt x="854" y="811"/>
                  </a:cubicBezTo>
                  <a:cubicBezTo>
                    <a:pt x="852" y="816"/>
                    <a:pt x="839" y="814"/>
                    <a:pt x="836" y="818"/>
                  </a:cubicBezTo>
                  <a:close/>
                  <a:moveTo>
                    <a:pt x="860" y="829"/>
                  </a:moveTo>
                  <a:cubicBezTo>
                    <a:pt x="861" y="825"/>
                    <a:pt x="865" y="823"/>
                    <a:pt x="869" y="821"/>
                  </a:cubicBezTo>
                  <a:cubicBezTo>
                    <a:pt x="869" y="826"/>
                    <a:pt x="865" y="828"/>
                    <a:pt x="860" y="829"/>
                  </a:cubicBezTo>
                  <a:close/>
                  <a:moveTo>
                    <a:pt x="1010" y="743"/>
                  </a:moveTo>
                  <a:cubicBezTo>
                    <a:pt x="1012" y="736"/>
                    <a:pt x="1019" y="744"/>
                    <a:pt x="1025" y="740"/>
                  </a:cubicBezTo>
                  <a:cubicBezTo>
                    <a:pt x="1025" y="748"/>
                    <a:pt x="1015" y="744"/>
                    <a:pt x="1010" y="743"/>
                  </a:cubicBezTo>
                  <a:close/>
                  <a:moveTo>
                    <a:pt x="1248" y="686"/>
                  </a:moveTo>
                  <a:cubicBezTo>
                    <a:pt x="1250" y="691"/>
                    <a:pt x="1248" y="692"/>
                    <a:pt x="1248" y="695"/>
                  </a:cubicBezTo>
                  <a:cubicBezTo>
                    <a:pt x="1244" y="699"/>
                    <a:pt x="1241" y="703"/>
                    <a:pt x="1239" y="708"/>
                  </a:cubicBezTo>
                  <a:cubicBezTo>
                    <a:pt x="1239" y="714"/>
                    <a:pt x="1234" y="717"/>
                    <a:pt x="1233" y="722"/>
                  </a:cubicBezTo>
                  <a:cubicBezTo>
                    <a:pt x="1230" y="727"/>
                    <a:pt x="1230" y="733"/>
                    <a:pt x="1226" y="737"/>
                  </a:cubicBezTo>
                  <a:cubicBezTo>
                    <a:pt x="1224" y="747"/>
                    <a:pt x="1217" y="755"/>
                    <a:pt x="1216" y="767"/>
                  </a:cubicBezTo>
                  <a:cubicBezTo>
                    <a:pt x="1210" y="775"/>
                    <a:pt x="1211" y="789"/>
                    <a:pt x="1204" y="796"/>
                  </a:cubicBezTo>
                  <a:cubicBezTo>
                    <a:pt x="1203" y="820"/>
                    <a:pt x="1198" y="841"/>
                    <a:pt x="1189" y="859"/>
                  </a:cubicBezTo>
                  <a:cubicBezTo>
                    <a:pt x="1190" y="871"/>
                    <a:pt x="1185" y="879"/>
                    <a:pt x="1185" y="890"/>
                  </a:cubicBezTo>
                  <a:cubicBezTo>
                    <a:pt x="1180" y="897"/>
                    <a:pt x="1182" y="909"/>
                    <a:pt x="1177" y="916"/>
                  </a:cubicBezTo>
                  <a:cubicBezTo>
                    <a:pt x="1176" y="927"/>
                    <a:pt x="1172" y="935"/>
                    <a:pt x="1171" y="946"/>
                  </a:cubicBezTo>
                  <a:cubicBezTo>
                    <a:pt x="1170" y="956"/>
                    <a:pt x="1164" y="962"/>
                    <a:pt x="1165" y="974"/>
                  </a:cubicBezTo>
                  <a:cubicBezTo>
                    <a:pt x="1156" y="967"/>
                    <a:pt x="1168" y="960"/>
                    <a:pt x="1163" y="950"/>
                  </a:cubicBezTo>
                  <a:cubicBezTo>
                    <a:pt x="1164" y="942"/>
                    <a:pt x="1165" y="934"/>
                    <a:pt x="1163" y="923"/>
                  </a:cubicBezTo>
                  <a:cubicBezTo>
                    <a:pt x="1166" y="920"/>
                    <a:pt x="1164" y="912"/>
                    <a:pt x="1166" y="907"/>
                  </a:cubicBezTo>
                  <a:cubicBezTo>
                    <a:pt x="1166" y="902"/>
                    <a:pt x="1168" y="897"/>
                    <a:pt x="1170" y="893"/>
                  </a:cubicBezTo>
                  <a:cubicBezTo>
                    <a:pt x="1169" y="881"/>
                    <a:pt x="1175" y="874"/>
                    <a:pt x="1174" y="862"/>
                  </a:cubicBezTo>
                  <a:cubicBezTo>
                    <a:pt x="1179" y="853"/>
                    <a:pt x="1178" y="841"/>
                    <a:pt x="1181" y="831"/>
                  </a:cubicBezTo>
                  <a:cubicBezTo>
                    <a:pt x="1185" y="823"/>
                    <a:pt x="1189" y="814"/>
                    <a:pt x="1190" y="803"/>
                  </a:cubicBezTo>
                  <a:cubicBezTo>
                    <a:pt x="1193" y="799"/>
                    <a:pt x="1193" y="793"/>
                    <a:pt x="1196" y="789"/>
                  </a:cubicBezTo>
                  <a:cubicBezTo>
                    <a:pt x="1197" y="787"/>
                    <a:pt x="1197" y="784"/>
                    <a:pt x="1197" y="780"/>
                  </a:cubicBezTo>
                  <a:cubicBezTo>
                    <a:pt x="1200" y="780"/>
                    <a:pt x="1200" y="777"/>
                    <a:pt x="1200" y="775"/>
                  </a:cubicBezTo>
                  <a:cubicBezTo>
                    <a:pt x="1205" y="767"/>
                    <a:pt x="1206" y="757"/>
                    <a:pt x="1213" y="750"/>
                  </a:cubicBezTo>
                  <a:cubicBezTo>
                    <a:pt x="1212" y="744"/>
                    <a:pt x="1217" y="741"/>
                    <a:pt x="1220" y="738"/>
                  </a:cubicBezTo>
                  <a:cubicBezTo>
                    <a:pt x="1219" y="734"/>
                    <a:pt x="1222" y="733"/>
                    <a:pt x="1221" y="729"/>
                  </a:cubicBezTo>
                  <a:cubicBezTo>
                    <a:pt x="1224" y="729"/>
                    <a:pt x="1224" y="727"/>
                    <a:pt x="1224" y="724"/>
                  </a:cubicBezTo>
                  <a:cubicBezTo>
                    <a:pt x="1230" y="722"/>
                    <a:pt x="1226" y="714"/>
                    <a:pt x="1231" y="712"/>
                  </a:cubicBezTo>
                  <a:cubicBezTo>
                    <a:pt x="1231" y="706"/>
                    <a:pt x="1236" y="704"/>
                    <a:pt x="1235" y="698"/>
                  </a:cubicBezTo>
                  <a:cubicBezTo>
                    <a:pt x="1242" y="693"/>
                    <a:pt x="1246" y="687"/>
                    <a:pt x="1249" y="680"/>
                  </a:cubicBezTo>
                  <a:cubicBezTo>
                    <a:pt x="1255" y="679"/>
                    <a:pt x="1251" y="687"/>
                    <a:pt x="1248" y="686"/>
                  </a:cubicBezTo>
                  <a:close/>
                  <a:moveTo>
                    <a:pt x="2599" y="2155"/>
                  </a:moveTo>
                  <a:cubicBezTo>
                    <a:pt x="2602" y="2139"/>
                    <a:pt x="2583" y="2121"/>
                    <a:pt x="2584" y="2104"/>
                  </a:cubicBezTo>
                  <a:cubicBezTo>
                    <a:pt x="2579" y="2100"/>
                    <a:pt x="2576" y="2095"/>
                    <a:pt x="2577" y="2090"/>
                  </a:cubicBezTo>
                  <a:cubicBezTo>
                    <a:pt x="2565" y="2073"/>
                    <a:pt x="2553" y="2054"/>
                    <a:pt x="2544" y="2042"/>
                  </a:cubicBezTo>
                  <a:cubicBezTo>
                    <a:pt x="2532" y="2031"/>
                    <a:pt x="2514" y="2017"/>
                    <a:pt x="2498" y="2003"/>
                  </a:cubicBezTo>
                  <a:cubicBezTo>
                    <a:pt x="2491" y="2003"/>
                    <a:pt x="2484" y="1996"/>
                    <a:pt x="2477" y="1992"/>
                  </a:cubicBezTo>
                  <a:cubicBezTo>
                    <a:pt x="2470" y="1993"/>
                    <a:pt x="2463" y="1981"/>
                    <a:pt x="2455" y="1983"/>
                  </a:cubicBezTo>
                  <a:cubicBezTo>
                    <a:pt x="2458" y="1987"/>
                    <a:pt x="2462" y="1985"/>
                    <a:pt x="2465" y="1991"/>
                  </a:cubicBezTo>
                  <a:cubicBezTo>
                    <a:pt x="2469" y="1990"/>
                    <a:pt x="2472" y="1999"/>
                    <a:pt x="2476" y="1997"/>
                  </a:cubicBezTo>
                  <a:cubicBezTo>
                    <a:pt x="2479" y="2001"/>
                    <a:pt x="2482" y="2003"/>
                    <a:pt x="2486" y="2002"/>
                  </a:cubicBezTo>
                  <a:cubicBezTo>
                    <a:pt x="2486" y="2006"/>
                    <a:pt x="2491" y="2009"/>
                    <a:pt x="2495" y="2009"/>
                  </a:cubicBezTo>
                  <a:cubicBezTo>
                    <a:pt x="2509" y="2021"/>
                    <a:pt x="2523" y="2032"/>
                    <a:pt x="2537" y="2044"/>
                  </a:cubicBezTo>
                  <a:cubicBezTo>
                    <a:pt x="2539" y="2046"/>
                    <a:pt x="2537" y="2048"/>
                    <a:pt x="2540" y="2051"/>
                  </a:cubicBezTo>
                  <a:cubicBezTo>
                    <a:pt x="2541" y="2053"/>
                    <a:pt x="2545" y="2051"/>
                    <a:pt x="2543" y="2054"/>
                  </a:cubicBezTo>
                  <a:cubicBezTo>
                    <a:pt x="2545" y="2058"/>
                    <a:pt x="2554" y="2063"/>
                    <a:pt x="2551" y="2067"/>
                  </a:cubicBezTo>
                  <a:cubicBezTo>
                    <a:pt x="2555" y="2071"/>
                    <a:pt x="2560" y="2076"/>
                    <a:pt x="2560" y="2080"/>
                  </a:cubicBezTo>
                  <a:cubicBezTo>
                    <a:pt x="2560" y="2084"/>
                    <a:pt x="2568" y="2089"/>
                    <a:pt x="2566" y="2094"/>
                  </a:cubicBezTo>
                  <a:cubicBezTo>
                    <a:pt x="2579" y="2112"/>
                    <a:pt x="2580" y="2129"/>
                    <a:pt x="2589" y="2147"/>
                  </a:cubicBezTo>
                  <a:cubicBezTo>
                    <a:pt x="2590" y="2151"/>
                    <a:pt x="2591" y="2155"/>
                    <a:pt x="2593" y="2160"/>
                  </a:cubicBezTo>
                  <a:cubicBezTo>
                    <a:pt x="2604" y="2160"/>
                    <a:pt x="2604" y="2160"/>
                    <a:pt x="2604" y="2160"/>
                  </a:cubicBezTo>
                  <a:cubicBezTo>
                    <a:pt x="2603" y="2158"/>
                    <a:pt x="2602" y="2157"/>
                    <a:pt x="2599" y="2155"/>
                  </a:cubicBezTo>
                  <a:close/>
                  <a:moveTo>
                    <a:pt x="2578" y="2150"/>
                  </a:moveTo>
                  <a:cubicBezTo>
                    <a:pt x="2570" y="2138"/>
                    <a:pt x="2566" y="2125"/>
                    <a:pt x="2559" y="2112"/>
                  </a:cubicBezTo>
                  <a:cubicBezTo>
                    <a:pt x="2538" y="2084"/>
                    <a:pt x="2523" y="2066"/>
                    <a:pt x="2505" y="2044"/>
                  </a:cubicBezTo>
                  <a:cubicBezTo>
                    <a:pt x="2496" y="2036"/>
                    <a:pt x="2486" y="2027"/>
                    <a:pt x="2477" y="2019"/>
                  </a:cubicBezTo>
                  <a:cubicBezTo>
                    <a:pt x="2474" y="2019"/>
                    <a:pt x="2470" y="2015"/>
                    <a:pt x="2467" y="2013"/>
                  </a:cubicBezTo>
                  <a:cubicBezTo>
                    <a:pt x="2463" y="2018"/>
                    <a:pt x="2460" y="2003"/>
                    <a:pt x="2456" y="2008"/>
                  </a:cubicBezTo>
                  <a:cubicBezTo>
                    <a:pt x="2449" y="2002"/>
                    <a:pt x="2442" y="1996"/>
                    <a:pt x="2434" y="1996"/>
                  </a:cubicBezTo>
                  <a:cubicBezTo>
                    <a:pt x="2427" y="1987"/>
                    <a:pt x="2419" y="1987"/>
                    <a:pt x="2412" y="1980"/>
                  </a:cubicBezTo>
                  <a:cubicBezTo>
                    <a:pt x="2404" y="1979"/>
                    <a:pt x="2397" y="1964"/>
                    <a:pt x="2389" y="1971"/>
                  </a:cubicBezTo>
                  <a:cubicBezTo>
                    <a:pt x="2398" y="1978"/>
                    <a:pt x="2406" y="1981"/>
                    <a:pt x="2414" y="1990"/>
                  </a:cubicBezTo>
                  <a:cubicBezTo>
                    <a:pt x="2419" y="1991"/>
                    <a:pt x="2423" y="1996"/>
                    <a:pt x="2428" y="1998"/>
                  </a:cubicBezTo>
                  <a:cubicBezTo>
                    <a:pt x="2432" y="1995"/>
                    <a:pt x="2436" y="2005"/>
                    <a:pt x="2441" y="2004"/>
                  </a:cubicBezTo>
                  <a:cubicBezTo>
                    <a:pt x="2449" y="2014"/>
                    <a:pt x="2458" y="2014"/>
                    <a:pt x="2466" y="2022"/>
                  </a:cubicBezTo>
                  <a:cubicBezTo>
                    <a:pt x="2469" y="2021"/>
                    <a:pt x="2470" y="2029"/>
                    <a:pt x="2477" y="2028"/>
                  </a:cubicBezTo>
                  <a:cubicBezTo>
                    <a:pt x="2481" y="2034"/>
                    <a:pt x="2485" y="2036"/>
                    <a:pt x="2490" y="2039"/>
                  </a:cubicBezTo>
                  <a:cubicBezTo>
                    <a:pt x="2494" y="2046"/>
                    <a:pt x="2500" y="2059"/>
                    <a:pt x="2511" y="2064"/>
                  </a:cubicBezTo>
                  <a:cubicBezTo>
                    <a:pt x="2509" y="2069"/>
                    <a:pt x="2519" y="2074"/>
                    <a:pt x="2521" y="2079"/>
                  </a:cubicBezTo>
                  <a:cubicBezTo>
                    <a:pt x="2526" y="2084"/>
                    <a:pt x="2531" y="2090"/>
                    <a:pt x="2535" y="2095"/>
                  </a:cubicBezTo>
                  <a:cubicBezTo>
                    <a:pt x="2537" y="2101"/>
                    <a:pt x="2544" y="2108"/>
                    <a:pt x="2550" y="2115"/>
                  </a:cubicBezTo>
                  <a:cubicBezTo>
                    <a:pt x="2553" y="2122"/>
                    <a:pt x="2557" y="2130"/>
                    <a:pt x="2562" y="2139"/>
                  </a:cubicBezTo>
                  <a:cubicBezTo>
                    <a:pt x="2561" y="2143"/>
                    <a:pt x="2566" y="2147"/>
                    <a:pt x="2567" y="2151"/>
                  </a:cubicBezTo>
                  <a:cubicBezTo>
                    <a:pt x="2568" y="2154"/>
                    <a:pt x="2571" y="2157"/>
                    <a:pt x="2572" y="2160"/>
                  </a:cubicBezTo>
                  <a:cubicBezTo>
                    <a:pt x="2580" y="2160"/>
                    <a:pt x="2580" y="2160"/>
                    <a:pt x="2580" y="2160"/>
                  </a:cubicBezTo>
                  <a:cubicBezTo>
                    <a:pt x="2579" y="2157"/>
                    <a:pt x="2577" y="2153"/>
                    <a:pt x="2578" y="2150"/>
                  </a:cubicBezTo>
                  <a:close/>
                  <a:moveTo>
                    <a:pt x="1912" y="204"/>
                  </a:moveTo>
                  <a:cubicBezTo>
                    <a:pt x="1913" y="200"/>
                    <a:pt x="1917" y="198"/>
                    <a:pt x="1916" y="191"/>
                  </a:cubicBezTo>
                  <a:cubicBezTo>
                    <a:pt x="1921" y="189"/>
                    <a:pt x="1923" y="184"/>
                    <a:pt x="1925" y="180"/>
                  </a:cubicBezTo>
                  <a:cubicBezTo>
                    <a:pt x="1933" y="175"/>
                    <a:pt x="1934" y="163"/>
                    <a:pt x="1942" y="158"/>
                  </a:cubicBezTo>
                  <a:cubicBezTo>
                    <a:pt x="1945" y="147"/>
                    <a:pt x="1955" y="144"/>
                    <a:pt x="1958" y="134"/>
                  </a:cubicBezTo>
                  <a:cubicBezTo>
                    <a:pt x="1960" y="130"/>
                    <a:pt x="1963" y="127"/>
                    <a:pt x="1966" y="123"/>
                  </a:cubicBezTo>
                  <a:cubicBezTo>
                    <a:pt x="1969" y="119"/>
                    <a:pt x="1970" y="114"/>
                    <a:pt x="1975" y="113"/>
                  </a:cubicBezTo>
                  <a:cubicBezTo>
                    <a:pt x="1977" y="109"/>
                    <a:pt x="1980" y="106"/>
                    <a:pt x="1982" y="102"/>
                  </a:cubicBezTo>
                  <a:cubicBezTo>
                    <a:pt x="1985" y="98"/>
                    <a:pt x="1988" y="95"/>
                    <a:pt x="1990" y="91"/>
                  </a:cubicBezTo>
                  <a:cubicBezTo>
                    <a:pt x="2000" y="88"/>
                    <a:pt x="1999" y="73"/>
                    <a:pt x="2010" y="71"/>
                  </a:cubicBezTo>
                  <a:cubicBezTo>
                    <a:pt x="2012" y="60"/>
                    <a:pt x="2023" y="58"/>
                    <a:pt x="2028" y="49"/>
                  </a:cubicBezTo>
                  <a:cubicBezTo>
                    <a:pt x="2033" y="48"/>
                    <a:pt x="2033" y="42"/>
                    <a:pt x="2038" y="41"/>
                  </a:cubicBezTo>
                  <a:cubicBezTo>
                    <a:pt x="2038" y="34"/>
                    <a:pt x="2046" y="35"/>
                    <a:pt x="2049" y="32"/>
                  </a:cubicBezTo>
                  <a:cubicBezTo>
                    <a:pt x="2056" y="19"/>
                    <a:pt x="2067" y="12"/>
                    <a:pt x="2075" y="0"/>
                  </a:cubicBezTo>
                  <a:cubicBezTo>
                    <a:pt x="2064" y="0"/>
                    <a:pt x="2064" y="0"/>
                    <a:pt x="2064" y="0"/>
                  </a:cubicBezTo>
                  <a:cubicBezTo>
                    <a:pt x="2063" y="1"/>
                    <a:pt x="2061" y="2"/>
                    <a:pt x="2060" y="4"/>
                  </a:cubicBezTo>
                  <a:cubicBezTo>
                    <a:pt x="2056" y="8"/>
                    <a:pt x="2053" y="16"/>
                    <a:pt x="2047" y="19"/>
                  </a:cubicBezTo>
                  <a:cubicBezTo>
                    <a:pt x="2046" y="22"/>
                    <a:pt x="2044" y="24"/>
                    <a:pt x="2041" y="25"/>
                  </a:cubicBezTo>
                  <a:cubicBezTo>
                    <a:pt x="2036" y="26"/>
                    <a:pt x="2039" y="33"/>
                    <a:pt x="2034" y="32"/>
                  </a:cubicBezTo>
                  <a:cubicBezTo>
                    <a:pt x="2032" y="34"/>
                    <a:pt x="2030" y="36"/>
                    <a:pt x="2028" y="38"/>
                  </a:cubicBezTo>
                  <a:cubicBezTo>
                    <a:pt x="2027" y="43"/>
                    <a:pt x="2019" y="40"/>
                    <a:pt x="2021" y="47"/>
                  </a:cubicBezTo>
                  <a:cubicBezTo>
                    <a:pt x="2017" y="47"/>
                    <a:pt x="2018" y="53"/>
                    <a:pt x="2012" y="51"/>
                  </a:cubicBezTo>
                  <a:cubicBezTo>
                    <a:pt x="2010" y="54"/>
                    <a:pt x="2012" y="60"/>
                    <a:pt x="2006" y="58"/>
                  </a:cubicBezTo>
                  <a:cubicBezTo>
                    <a:pt x="2006" y="67"/>
                    <a:pt x="1995" y="66"/>
                    <a:pt x="1995" y="75"/>
                  </a:cubicBezTo>
                  <a:cubicBezTo>
                    <a:pt x="1989" y="79"/>
                    <a:pt x="1985" y="83"/>
                    <a:pt x="1984" y="91"/>
                  </a:cubicBezTo>
                  <a:cubicBezTo>
                    <a:pt x="1976" y="91"/>
                    <a:pt x="1978" y="102"/>
                    <a:pt x="1971" y="104"/>
                  </a:cubicBezTo>
                  <a:cubicBezTo>
                    <a:pt x="1970" y="112"/>
                    <a:pt x="1963" y="113"/>
                    <a:pt x="1962" y="121"/>
                  </a:cubicBezTo>
                  <a:cubicBezTo>
                    <a:pt x="1954" y="118"/>
                    <a:pt x="1961" y="129"/>
                    <a:pt x="1956" y="128"/>
                  </a:cubicBezTo>
                  <a:cubicBezTo>
                    <a:pt x="1955" y="132"/>
                    <a:pt x="1949" y="132"/>
                    <a:pt x="1951" y="139"/>
                  </a:cubicBezTo>
                  <a:cubicBezTo>
                    <a:pt x="1944" y="140"/>
                    <a:pt x="1943" y="148"/>
                    <a:pt x="1938" y="152"/>
                  </a:cubicBezTo>
                  <a:cubicBezTo>
                    <a:pt x="1936" y="159"/>
                    <a:pt x="1929" y="162"/>
                    <a:pt x="1927" y="169"/>
                  </a:cubicBezTo>
                  <a:cubicBezTo>
                    <a:pt x="1930" y="176"/>
                    <a:pt x="1920" y="171"/>
                    <a:pt x="1923" y="178"/>
                  </a:cubicBezTo>
                  <a:cubicBezTo>
                    <a:pt x="1918" y="177"/>
                    <a:pt x="1920" y="184"/>
                    <a:pt x="1916" y="184"/>
                  </a:cubicBezTo>
                  <a:cubicBezTo>
                    <a:pt x="1916" y="189"/>
                    <a:pt x="1915" y="192"/>
                    <a:pt x="1912" y="193"/>
                  </a:cubicBezTo>
                  <a:cubicBezTo>
                    <a:pt x="1915" y="199"/>
                    <a:pt x="1906" y="202"/>
                    <a:pt x="1912" y="204"/>
                  </a:cubicBezTo>
                  <a:close/>
                  <a:moveTo>
                    <a:pt x="2692" y="2129"/>
                  </a:moveTo>
                  <a:cubicBezTo>
                    <a:pt x="2687" y="2123"/>
                    <a:pt x="2692" y="2118"/>
                    <a:pt x="2687" y="2113"/>
                  </a:cubicBezTo>
                  <a:cubicBezTo>
                    <a:pt x="2686" y="2108"/>
                    <a:pt x="2686" y="2103"/>
                    <a:pt x="2685" y="2097"/>
                  </a:cubicBezTo>
                  <a:cubicBezTo>
                    <a:pt x="2682" y="2087"/>
                    <a:pt x="2680" y="2077"/>
                    <a:pt x="2676" y="2067"/>
                  </a:cubicBezTo>
                  <a:cubicBezTo>
                    <a:pt x="2680" y="2063"/>
                    <a:pt x="2671" y="2058"/>
                    <a:pt x="2673" y="2053"/>
                  </a:cubicBezTo>
                  <a:cubicBezTo>
                    <a:pt x="2671" y="2048"/>
                    <a:pt x="2668" y="2043"/>
                    <a:pt x="2668" y="2037"/>
                  </a:cubicBezTo>
                  <a:cubicBezTo>
                    <a:pt x="2660" y="2017"/>
                    <a:pt x="2655" y="1996"/>
                    <a:pt x="2639" y="1975"/>
                  </a:cubicBezTo>
                  <a:cubicBezTo>
                    <a:pt x="2634" y="1979"/>
                    <a:pt x="2640" y="1984"/>
                    <a:pt x="2641" y="1988"/>
                  </a:cubicBezTo>
                  <a:cubicBezTo>
                    <a:pt x="2647" y="1992"/>
                    <a:pt x="2644" y="1996"/>
                    <a:pt x="2650" y="2001"/>
                  </a:cubicBezTo>
                  <a:cubicBezTo>
                    <a:pt x="2647" y="2006"/>
                    <a:pt x="2656" y="2012"/>
                    <a:pt x="2653" y="2018"/>
                  </a:cubicBezTo>
                  <a:cubicBezTo>
                    <a:pt x="2658" y="2024"/>
                    <a:pt x="2656" y="2029"/>
                    <a:pt x="2663" y="2036"/>
                  </a:cubicBezTo>
                  <a:cubicBezTo>
                    <a:pt x="2658" y="2039"/>
                    <a:pt x="2662" y="2043"/>
                    <a:pt x="2664" y="2046"/>
                  </a:cubicBezTo>
                  <a:cubicBezTo>
                    <a:pt x="2663" y="2050"/>
                    <a:pt x="2666" y="2054"/>
                    <a:pt x="2668" y="2057"/>
                  </a:cubicBezTo>
                  <a:cubicBezTo>
                    <a:pt x="2667" y="2061"/>
                    <a:pt x="2668" y="2065"/>
                    <a:pt x="2672" y="2069"/>
                  </a:cubicBezTo>
                  <a:cubicBezTo>
                    <a:pt x="2666" y="2072"/>
                    <a:pt x="2678" y="2077"/>
                    <a:pt x="2671" y="2081"/>
                  </a:cubicBezTo>
                  <a:cubicBezTo>
                    <a:pt x="2665" y="2077"/>
                    <a:pt x="2673" y="2074"/>
                    <a:pt x="2667" y="2070"/>
                  </a:cubicBezTo>
                  <a:cubicBezTo>
                    <a:pt x="2669" y="2066"/>
                    <a:pt x="2661" y="2061"/>
                    <a:pt x="2665" y="2057"/>
                  </a:cubicBezTo>
                  <a:cubicBezTo>
                    <a:pt x="2659" y="2049"/>
                    <a:pt x="2655" y="2041"/>
                    <a:pt x="2655" y="2033"/>
                  </a:cubicBezTo>
                  <a:cubicBezTo>
                    <a:pt x="2644" y="2016"/>
                    <a:pt x="2635" y="1999"/>
                    <a:pt x="2622" y="1982"/>
                  </a:cubicBezTo>
                  <a:cubicBezTo>
                    <a:pt x="2613" y="1979"/>
                    <a:pt x="2615" y="1967"/>
                    <a:pt x="2605" y="1973"/>
                  </a:cubicBezTo>
                  <a:cubicBezTo>
                    <a:pt x="2611" y="1981"/>
                    <a:pt x="2616" y="1983"/>
                    <a:pt x="2621" y="1988"/>
                  </a:cubicBezTo>
                  <a:cubicBezTo>
                    <a:pt x="2621" y="1998"/>
                    <a:pt x="2631" y="1999"/>
                    <a:pt x="2632" y="2007"/>
                  </a:cubicBezTo>
                  <a:cubicBezTo>
                    <a:pt x="2629" y="2011"/>
                    <a:pt x="2638" y="2015"/>
                    <a:pt x="2639" y="2019"/>
                  </a:cubicBezTo>
                  <a:cubicBezTo>
                    <a:pt x="2636" y="2022"/>
                    <a:pt x="2645" y="2026"/>
                    <a:pt x="2646" y="2030"/>
                  </a:cubicBezTo>
                  <a:cubicBezTo>
                    <a:pt x="2646" y="2039"/>
                    <a:pt x="2652" y="2049"/>
                    <a:pt x="2657" y="2058"/>
                  </a:cubicBezTo>
                  <a:cubicBezTo>
                    <a:pt x="2654" y="2063"/>
                    <a:pt x="2659" y="2068"/>
                    <a:pt x="2661" y="2072"/>
                  </a:cubicBezTo>
                  <a:cubicBezTo>
                    <a:pt x="2660" y="2078"/>
                    <a:pt x="2661" y="2083"/>
                    <a:pt x="2666" y="2088"/>
                  </a:cubicBezTo>
                  <a:cubicBezTo>
                    <a:pt x="2662" y="2092"/>
                    <a:pt x="2669" y="2097"/>
                    <a:pt x="2665" y="2101"/>
                  </a:cubicBezTo>
                  <a:cubicBezTo>
                    <a:pt x="2666" y="2103"/>
                    <a:pt x="2668" y="2105"/>
                    <a:pt x="2664" y="2107"/>
                  </a:cubicBezTo>
                  <a:cubicBezTo>
                    <a:pt x="2668" y="2110"/>
                    <a:pt x="2666" y="2112"/>
                    <a:pt x="2669" y="2115"/>
                  </a:cubicBezTo>
                  <a:cubicBezTo>
                    <a:pt x="2672" y="2119"/>
                    <a:pt x="2667" y="2123"/>
                    <a:pt x="2671" y="2127"/>
                  </a:cubicBezTo>
                  <a:cubicBezTo>
                    <a:pt x="2672" y="2129"/>
                    <a:pt x="2671" y="2131"/>
                    <a:pt x="2670" y="2133"/>
                  </a:cubicBezTo>
                  <a:cubicBezTo>
                    <a:pt x="2672" y="2136"/>
                    <a:pt x="2671" y="2140"/>
                    <a:pt x="2669" y="2138"/>
                  </a:cubicBezTo>
                  <a:cubicBezTo>
                    <a:pt x="2666" y="2128"/>
                    <a:pt x="2664" y="2118"/>
                    <a:pt x="2660" y="2108"/>
                  </a:cubicBezTo>
                  <a:cubicBezTo>
                    <a:pt x="2659" y="2103"/>
                    <a:pt x="2656" y="2097"/>
                    <a:pt x="2655" y="2092"/>
                  </a:cubicBezTo>
                  <a:cubicBezTo>
                    <a:pt x="2652" y="2089"/>
                    <a:pt x="2653" y="2087"/>
                    <a:pt x="2650" y="2084"/>
                  </a:cubicBezTo>
                  <a:cubicBezTo>
                    <a:pt x="2653" y="2082"/>
                    <a:pt x="2647" y="2079"/>
                    <a:pt x="2649" y="2076"/>
                  </a:cubicBezTo>
                  <a:cubicBezTo>
                    <a:pt x="2648" y="2074"/>
                    <a:pt x="2644" y="2071"/>
                    <a:pt x="2645" y="2068"/>
                  </a:cubicBezTo>
                  <a:cubicBezTo>
                    <a:pt x="2636" y="2058"/>
                    <a:pt x="2631" y="2049"/>
                    <a:pt x="2621" y="2037"/>
                  </a:cubicBezTo>
                  <a:cubicBezTo>
                    <a:pt x="2612" y="2026"/>
                    <a:pt x="2600" y="2015"/>
                    <a:pt x="2591" y="2003"/>
                  </a:cubicBezTo>
                  <a:cubicBezTo>
                    <a:pt x="2586" y="2000"/>
                    <a:pt x="2581" y="1996"/>
                    <a:pt x="2576" y="1990"/>
                  </a:cubicBezTo>
                  <a:cubicBezTo>
                    <a:pt x="2570" y="1989"/>
                    <a:pt x="2571" y="1978"/>
                    <a:pt x="2563" y="1984"/>
                  </a:cubicBezTo>
                  <a:cubicBezTo>
                    <a:pt x="2589" y="2007"/>
                    <a:pt x="2611" y="2037"/>
                    <a:pt x="2633" y="2064"/>
                  </a:cubicBezTo>
                  <a:cubicBezTo>
                    <a:pt x="2637" y="2075"/>
                    <a:pt x="2644" y="2086"/>
                    <a:pt x="2650" y="2096"/>
                  </a:cubicBezTo>
                  <a:cubicBezTo>
                    <a:pt x="2649" y="2100"/>
                    <a:pt x="2650" y="2104"/>
                    <a:pt x="2651" y="2107"/>
                  </a:cubicBezTo>
                  <a:cubicBezTo>
                    <a:pt x="2651" y="2112"/>
                    <a:pt x="2652" y="2119"/>
                    <a:pt x="2654" y="2121"/>
                  </a:cubicBezTo>
                  <a:cubicBezTo>
                    <a:pt x="2656" y="2123"/>
                    <a:pt x="2654" y="2123"/>
                    <a:pt x="2654" y="2125"/>
                  </a:cubicBezTo>
                  <a:cubicBezTo>
                    <a:pt x="2655" y="2128"/>
                    <a:pt x="2657" y="2129"/>
                    <a:pt x="2658" y="2133"/>
                  </a:cubicBezTo>
                  <a:cubicBezTo>
                    <a:pt x="2659" y="2136"/>
                    <a:pt x="2657" y="2140"/>
                    <a:pt x="2661" y="2142"/>
                  </a:cubicBezTo>
                  <a:cubicBezTo>
                    <a:pt x="2658" y="2143"/>
                    <a:pt x="2662" y="2145"/>
                    <a:pt x="2662" y="2147"/>
                  </a:cubicBezTo>
                  <a:cubicBezTo>
                    <a:pt x="2662" y="2149"/>
                    <a:pt x="2657" y="2151"/>
                    <a:pt x="2661" y="2153"/>
                  </a:cubicBezTo>
                  <a:cubicBezTo>
                    <a:pt x="2659" y="2155"/>
                    <a:pt x="2662" y="2157"/>
                    <a:pt x="2663" y="2160"/>
                  </a:cubicBezTo>
                  <a:cubicBezTo>
                    <a:pt x="2672" y="2160"/>
                    <a:pt x="2672" y="2160"/>
                    <a:pt x="2672" y="2160"/>
                  </a:cubicBezTo>
                  <a:cubicBezTo>
                    <a:pt x="2671" y="2159"/>
                    <a:pt x="2671" y="2157"/>
                    <a:pt x="2669" y="2155"/>
                  </a:cubicBezTo>
                  <a:cubicBezTo>
                    <a:pt x="2673" y="2151"/>
                    <a:pt x="2664" y="2145"/>
                    <a:pt x="2671" y="2141"/>
                  </a:cubicBezTo>
                  <a:cubicBezTo>
                    <a:pt x="2673" y="2147"/>
                    <a:pt x="2673" y="2154"/>
                    <a:pt x="2673" y="2160"/>
                  </a:cubicBezTo>
                  <a:cubicBezTo>
                    <a:pt x="2682" y="2160"/>
                    <a:pt x="2682" y="2160"/>
                    <a:pt x="2682" y="2160"/>
                  </a:cubicBezTo>
                  <a:cubicBezTo>
                    <a:pt x="2682" y="2160"/>
                    <a:pt x="2682" y="2159"/>
                    <a:pt x="2681" y="2159"/>
                  </a:cubicBezTo>
                  <a:cubicBezTo>
                    <a:pt x="2681" y="2157"/>
                    <a:pt x="2682" y="2154"/>
                    <a:pt x="2681" y="2153"/>
                  </a:cubicBezTo>
                  <a:cubicBezTo>
                    <a:pt x="2681" y="2151"/>
                    <a:pt x="2682" y="2148"/>
                    <a:pt x="2679" y="2146"/>
                  </a:cubicBezTo>
                  <a:cubicBezTo>
                    <a:pt x="2680" y="2135"/>
                    <a:pt x="2684" y="2123"/>
                    <a:pt x="2673" y="2110"/>
                  </a:cubicBezTo>
                  <a:cubicBezTo>
                    <a:pt x="2676" y="2102"/>
                    <a:pt x="2673" y="2093"/>
                    <a:pt x="2671" y="2084"/>
                  </a:cubicBezTo>
                  <a:cubicBezTo>
                    <a:pt x="2676" y="2081"/>
                    <a:pt x="2672" y="2089"/>
                    <a:pt x="2676" y="2091"/>
                  </a:cubicBezTo>
                  <a:cubicBezTo>
                    <a:pt x="2673" y="2093"/>
                    <a:pt x="2680" y="2097"/>
                    <a:pt x="2676" y="2100"/>
                  </a:cubicBezTo>
                  <a:cubicBezTo>
                    <a:pt x="2681" y="2106"/>
                    <a:pt x="2677" y="2111"/>
                    <a:pt x="2682" y="2117"/>
                  </a:cubicBezTo>
                  <a:cubicBezTo>
                    <a:pt x="2679" y="2123"/>
                    <a:pt x="2684" y="2129"/>
                    <a:pt x="2683" y="2134"/>
                  </a:cubicBezTo>
                  <a:cubicBezTo>
                    <a:pt x="2681" y="2140"/>
                    <a:pt x="2688" y="2146"/>
                    <a:pt x="2683" y="2151"/>
                  </a:cubicBezTo>
                  <a:cubicBezTo>
                    <a:pt x="2684" y="2154"/>
                    <a:pt x="2686" y="2157"/>
                    <a:pt x="2687" y="2160"/>
                  </a:cubicBezTo>
                  <a:cubicBezTo>
                    <a:pt x="2696" y="2160"/>
                    <a:pt x="2696" y="2160"/>
                    <a:pt x="2696" y="2160"/>
                  </a:cubicBezTo>
                  <a:cubicBezTo>
                    <a:pt x="2695" y="2159"/>
                    <a:pt x="2695" y="2159"/>
                    <a:pt x="2695" y="2158"/>
                  </a:cubicBezTo>
                  <a:cubicBezTo>
                    <a:pt x="2695" y="2148"/>
                    <a:pt x="2690" y="2138"/>
                    <a:pt x="2692" y="2129"/>
                  </a:cubicBezTo>
                  <a:close/>
                  <a:moveTo>
                    <a:pt x="2726" y="2157"/>
                  </a:moveTo>
                  <a:cubicBezTo>
                    <a:pt x="2723" y="2141"/>
                    <a:pt x="2718" y="2125"/>
                    <a:pt x="2715" y="2109"/>
                  </a:cubicBezTo>
                  <a:cubicBezTo>
                    <a:pt x="2713" y="2105"/>
                    <a:pt x="2717" y="2102"/>
                    <a:pt x="2711" y="2097"/>
                  </a:cubicBezTo>
                  <a:cubicBezTo>
                    <a:pt x="2715" y="2094"/>
                    <a:pt x="2707" y="2089"/>
                    <a:pt x="2709" y="2085"/>
                  </a:cubicBezTo>
                  <a:cubicBezTo>
                    <a:pt x="2708" y="2077"/>
                    <a:pt x="2705" y="2068"/>
                    <a:pt x="2702" y="2060"/>
                  </a:cubicBezTo>
                  <a:cubicBezTo>
                    <a:pt x="2702" y="2056"/>
                    <a:pt x="2699" y="2052"/>
                    <a:pt x="2698" y="2049"/>
                  </a:cubicBezTo>
                  <a:cubicBezTo>
                    <a:pt x="2697" y="2047"/>
                    <a:pt x="2699" y="2044"/>
                    <a:pt x="2698" y="2043"/>
                  </a:cubicBezTo>
                  <a:cubicBezTo>
                    <a:pt x="2697" y="2040"/>
                    <a:pt x="2693" y="2038"/>
                    <a:pt x="2695" y="2036"/>
                  </a:cubicBezTo>
                  <a:cubicBezTo>
                    <a:pt x="2690" y="2032"/>
                    <a:pt x="2693" y="2028"/>
                    <a:pt x="2687" y="2023"/>
                  </a:cubicBezTo>
                  <a:cubicBezTo>
                    <a:pt x="2689" y="2019"/>
                    <a:pt x="2686" y="2013"/>
                    <a:pt x="2681" y="2017"/>
                  </a:cubicBezTo>
                  <a:cubicBezTo>
                    <a:pt x="2686" y="2024"/>
                    <a:pt x="2681" y="2031"/>
                    <a:pt x="2689" y="2039"/>
                  </a:cubicBezTo>
                  <a:cubicBezTo>
                    <a:pt x="2687" y="2041"/>
                    <a:pt x="2690" y="2042"/>
                    <a:pt x="2690" y="2044"/>
                  </a:cubicBezTo>
                  <a:cubicBezTo>
                    <a:pt x="2691" y="2045"/>
                    <a:pt x="2689" y="2048"/>
                    <a:pt x="2690" y="2050"/>
                  </a:cubicBezTo>
                  <a:cubicBezTo>
                    <a:pt x="2690" y="2051"/>
                    <a:pt x="2692" y="2052"/>
                    <a:pt x="2693" y="2053"/>
                  </a:cubicBezTo>
                  <a:cubicBezTo>
                    <a:pt x="2695" y="2057"/>
                    <a:pt x="2691" y="2059"/>
                    <a:pt x="2695" y="2062"/>
                  </a:cubicBezTo>
                  <a:cubicBezTo>
                    <a:pt x="2700" y="2070"/>
                    <a:pt x="2695" y="2078"/>
                    <a:pt x="2701" y="2086"/>
                  </a:cubicBezTo>
                  <a:cubicBezTo>
                    <a:pt x="2702" y="2094"/>
                    <a:pt x="2703" y="2102"/>
                    <a:pt x="2708" y="2110"/>
                  </a:cubicBezTo>
                  <a:cubicBezTo>
                    <a:pt x="2705" y="2117"/>
                    <a:pt x="2709" y="2124"/>
                    <a:pt x="2709" y="2131"/>
                  </a:cubicBezTo>
                  <a:cubicBezTo>
                    <a:pt x="2713" y="2135"/>
                    <a:pt x="2711" y="2139"/>
                    <a:pt x="2713" y="2142"/>
                  </a:cubicBezTo>
                  <a:cubicBezTo>
                    <a:pt x="2711" y="2144"/>
                    <a:pt x="2714" y="2147"/>
                    <a:pt x="2716" y="2149"/>
                  </a:cubicBezTo>
                  <a:cubicBezTo>
                    <a:pt x="2718" y="2151"/>
                    <a:pt x="2714" y="2153"/>
                    <a:pt x="2715" y="2155"/>
                  </a:cubicBezTo>
                  <a:cubicBezTo>
                    <a:pt x="2716" y="2157"/>
                    <a:pt x="2717" y="2158"/>
                    <a:pt x="2717" y="2160"/>
                  </a:cubicBezTo>
                  <a:cubicBezTo>
                    <a:pt x="2726" y="2160"/>
                    <a:pt x="2726" y="2160"/>
                    <a:pt x="2726" y="2160"/>
                  </a:cubicBezTo>
                  <a:cubicBezTo>
                    <a:pt x="2726" y="2159"/>
                    <a:pt x="2726" y="2158"/>
                    <a:pt x="2726" y="2157"/>
                  </a:cubicBezTo>
                  <a:close/>
                  <a:moveTo>
                    <a:pt x="1860" y="551"/>
                  </a:moveTo>
                  <a:cubicBezTo>
                    <a:pt x="1863" y="545"/>
                    <a:pt x="1862" y="534"/>
                    <a:pt x="1866" y="529"/>
                  </a:cubicBezTo>
                  <a:cubicBezTo>
                    <a:pt x="1868" y="520"/>
                    <a:pt x="1874" y="516"/>
                    <a:pt x="1873" y="505"/>
                  </a:cubicBezTo>
                  <a:cubicBezTo>
                    <a:pt x="1879" y="502"/>
                    <a:pt x="1880" y="493"/>
                    <a:pt x="1884" y="488"/>
                  </a:cubicBezTo>
                  <a:cubicBezTo>
                    <a:pt x="1886" y="481"/>
                    <a:pt x="1890" y="475"/>
                    <a:pt x="1892" y="468"/>
                  </a:cubicBezTo>
                  <a:cubicBezTo>
                    <a:pt x="1902" y="459"/>
                    <a:pt x="1906" y="443"/>
                    <a:pt x="1916" y="435"/>
                  </a:cubicBezTo>
                  <a:cubicBezTo>
                    <a:pt x="1917" y="427"/>
                    <a:pt x="1926" y="426"/>
                    <a:pt x="1927" y="418"/>
                  </a:cubicBezTo>
                  <a:cubicBezTo>
                    <a:pt x="1931" y="415"/>
                    <a:pt x="1936" y="411"/>
                    <a:pt x="1938" y="409"/>
                  </a:cubicBezTo>
                  <a:cubicBezTo>
                    <a:pt x="1940" y="407"/>
                    <a:pt x="1938" y="403"/>
                    <a:pt x="1942" y="405"/>
                  </a:cubicBezTo>
                  <a:cubicBezTo>
                    <a:pt x="1943" y="400"/>
                    <a:pt x="1948" y="402"/>
                    <a:pt x="1947" y="396"/>
                  </a:cubicBezTo>
                  <a:cubicBezTo>
                    <a:pt x="1954" y="398"/>
                    <a:pt x="1950" y="389"/>
                    <a:pt x="1956" y="389"/>
                  </a:cubicBezTo>
                  <a:cubicBezTo>
                    <a:pt x="1960" y="385"/>
                    <a:pt x="1965" y="380"/>
                    <a:pt x="1971" y="376"/>
                  </a:cubicBezTo>
                  <a:cubicBezTo>
                    <a:pt x="1974" y="371"/>
                    <a:pt x="1982" y="369"/>
                    <a:pt x="1986" y="363"/>
                  </a:cubicBezTo>
                  <a:cubicBezTo>
                    <a:pt x="1991" y="364"/>
                    <a:pt x="1989" y="357"/>
                    <a:pt x="1993" y="357"/>
                  </a:cubicBezTo>
                  <a:cubicBezTo>
                    <a:pt x="1996" y="355"/>
                    <a:pt x="1999" y="353"/>
                    <a:pt x="2001" y="350"/>
                  </a:cubicBezTo>
                  <a:cubicBezTo>
                    <a:pt x="2011" y="341"/>
                    <a:pt x="2023" y="334"/>
                    <a:pt x="2032" y="324"/>
                  </a:cubicBezTo>
                  <a:cubicBezTo>
                    <a:pt x="2038" y="321"/>
                    <a:pt x="2046" y="319"/>
                    <a:pt x="2047" y="311"/>
                  </a:cubicBezTo>
                  <a:cubicBezTo>
                    <a:pt x="2055" y="309"/>
                    <a:pt x="2058" y="303"/>
                    <a:pt x="2065" y="300"/>
                  </a:cubicBezTo>
                  <a:cubicBezTo>
                    <a:pt x="2067" y="293"/>
                    <a:pt x="2076" y="293"/>
                    <a:pt x="2078" y="285"/>
                  </a:cubicBezTo>
                  <a:cubicBezTo>
                    <a:pt x="2085" y="287"/>
                    <a:pt x="2081" y="278"/>
                    <a:pt x="2086" y="278"/>
                  </a:cubicBezTo>
                  <a:cubicBezTo>
                    <a:pt x="2091" y="278"/>
                    <a:pt x="2091" y="272"/>
                    <a:pt x="2095" y="272"/>
                  </a:cubicBezTo>
                  <a:cubicBezTo>
                    <a:pt x="2103" y="258"/>
                    <a:pt x="2115" y="249"/>
                    <a:pt x="2123" y="237"/>
                  </a:cubicBezTo>
                  <a:cubicBezTo>
                    <a:pt x="2129" y="237"/>
                    <a:pt x="2125" y="228"/>
                    <a:pt x="2132" y="230"/>
                  </a:cubicBezTo>
                  <a:cubicBezTo>
                    <a:pt x="2134" y="226"/>
                    <a:pt x="2137" y="224"/>
                    <a:pt x="2139" y="219"/>
                  </a:cubicBezTo>
                  <a:cubicBezTo>
                    <a:pt x="2142" y="217"/>
                    <a:pt x="2146" y="216"/>
                    <a:pt x="2145" y="211"/>
                  </a:cubicBezTo>
                  <a:cubicBezTo>
                    <a:pt x="2148" y="210"/>
                    <a:pt x="2150" y="210"/>
                    <a:pt x="2150" y="206"/>
                  </a:cubicBezTo>
                  <a:cubicBezTo>
                    <a:pt x="2152" y="206"/>
                    <a:pt x="2155" y="206"/>
                    <a:pt x="2154" y="202"/>
                  </a:cubicBezTo>
                  <a:cubicBezTo>
                    <a:pt x="2160" y="197"/>
                    <a:pt x="2163" y="189"/>
                    <a:pt x="2169" y="184"/>
                  </a:cubicBezTo>
                  <a:cubicBezTo>
                    <a:pt x="2170" y="180"/>
                    <a:pt x="2174" y="179"/>
                    <a:pt x="2176" y="176"/>
                  </a:cubicBezTo>
                  <a:cubicBezTo>
                    <a:pt x="2178" y="172"/>
                    <a:pt x="2181" y="169"/>
                    <a:pt x="2182" y="165"/>
                  </a:cubicBezTo>
                  <a:cubicBezTo>
                    <a:pt x="2188" y="166"/>
                    <a:pt x="2184" y="156"/>
                    <a:pt x="2191" y="158"/>
                  </a:cubicBezTo>
                  <a:cubicBezTo>
                    <a:pt x="2191" y="153"/>
                    <a:pt x="2195" y="151"/>
                    <a:pt x="2198" y="147"/>
                  </a:cubicBezTo>
                  <a:cubicBezTo>
                    <a:pt x="2200" y="145"/>
                    <a:pt x="2201" y="141"/>
                    <a:pt x="2204" y="139"/>
                  </a:cubicBezTo>
                  <a:cubicBezTo>
                    <a:pt x="2206" y="135"/>
                    <a:pt x="2204" y="127"/>
                    <a:pt x="2211" y="128"/>
                  </a:cubicBezTo>
                  <a:cubicBezTo>
                    <a:pt x="2206" y="140"/>
                    <a:pt x="2199" y="150"/>
                    <a:pt x="2193" y="161"/>
                  </a:cubicBezTo>
                  <a:cubicBezTo>
                    <a:pt x="2188" y="172"/>
                    <a:pt x="2178" y="179"/>
                    <a:pt x="2176" y="193"/>
                  </a:cubicBezTo>
                  <a:cubicBezTo>
                    <a:pt x="2170" y="197"/>
                    <a:pt x="2165" y="202"/>
                    <a:pt x="2163" y="208"/>
                  </a:cubicBezTo>
                  <a:cubicBezTo>
                    <a:pt x="2156" y="212"/>
                    <a:pt x="2153" y="219"/>
                    <a:pt x="2150" y="226"/>
                  </a:cubicBezTo>
                  <a:cubicBezTo>
                    <a:pt x="2143" y="229"/>
                    <a:pt x="2141" y="236"/>
                    <a:pt x="2137" y="241"/>
                  </a:cubicBezTo>
                  <a:cubicBezTo>
                    <a:pt x="2134" y="243"/>
                    <a:pt x="2132" y="247"/>
                    <a:pt x="2128" y="248"/>
                  </a:cubicBezTo>
                  <a:cubicBezTo>
                    <a:pt x="2130" y="255"/>
                    <a:pt x="2121" y="251"/>
                    <a:pt x="2121" y="256"/>
                  </a:cubicBezTo>
                  <a:cubicBezTo>
                    <a:pt x="2113" y="267"/>
                    <a:pt x="2100" y="275"/>
                    <a:pt x="2091" y="285"/>
                  </a:cubicBezTo>
                  <a:cubicBezTo>
                    <a:pt x="2089" y="287"/>
                    <a:pt x="2086" y="289"/>
                    <a:pt x="2084" y="291"/>
                  </a:cubicBezTo>
                  <a:cubicBezTo>
                    <a:pt x="2080" y="292"/>
                    <a:pt x="2080" y="297"/>
                    <a:pt x="2075" y="298"/>
                  </a:cubicBezTo>
                  <a:cubicBezTo>
                    <a:pt x="2075" y="302"/>
                    <a:pt x="2070" y="302"/>
                    <a:pt x="2069" y="307"/>
                  </a:cubicBezTo>
                  <a:cubicBezTo>
                    <a:pt x="2068" y="311"/>
                    <a:pt x="2061" y="308"/>
                    <a:pt x="2062" y="315"/>
                  </a:cubicBezTo>
                  <a:cubicBezTo>
                    <a:pt x="2054" y="317"/>
                    <a:pt x="2052" y="323"/>
                    <a:pt x="2047" y="328"/>
                  </a:cubicBezTo>
                  <a:cubicBezTo>
                    <a:pt x="2041" y="332"/>
                    <a:pt x="2038" y="339"/>
                    <a:pt x="2030" y="341"/>
                  </a:cubicBezTo>
                  <a:cubicBezTo>
                    <a:pt x="2028" y="345"/>
                    <a:pt x="2026" y="347"/>
                    <a:pt x="2023" y="348"/>
                  </a:cubicBezTo>
                  <a:cubicBezTo>
                    <a:pt x="2023" y="352"/>
                    <a:pt x="2019" y="354"/>
                    <a:pt x="2017" y="357"/>
                  </a:cubicBezTo>
                  <a:cubicBezTo>
                    <a:pt x="2014" y="359"/>
                    <a:pt x="2010" y="360"/>
                    <a:pt x="2008" y="363"/>
                  </a:cubicBezTo>
                  <a:cubicBezTo>
                    <a:pt x="2007" y="368"/>
                    <a:pt x="2002" y="368"/>
                    <a:pt x="1999" y="370"/>
                  </a:cubicBezTo>
                  <a:cubicBezTo>
                    <a:pt x="1998" y="373"/>
                    <a:pt x="1996" y="375"/>
                    <a:pt x="1995" y="379"/>
                  </a:cubicBezTo>
                  <a:cubicBezTo>
                    <a:pt x="1988" y="377"/>
                    <a:pt x="1990" y="384"/>
                    <a:pt x="1986" y="385"/>
                  </a:cubicBezTo>
                  <a:cubicBezTo>
                    <a:pt x="1984" y="388"/>
                    <a:pt x="1980" y="389"/>
                    <a:pt x="1980" y="394"/>
                  </a:cubicBezTo>
                  <a:cubicBezTo>
                    <a:pt x="1974" y="393"/>
                    <a:pt x="1978" y="402"/>
                    <a:pt x="1971" y="400"/>
                  </a:cubicBezTo>
                  <a:cubicBezTo>
                    <a:pt x="1968" y="407"/>
                    <a:pt x="1965" y="414"/>
                    <a:pt x="1960" y="418"/>
                  </a:cubicBezTo>
                  <a:cubicBezTo>
                    <a:pt x="1956" y="424"/>
                    <a:pt x="1953" y="432"/>
                    <a:pt x="1947" y="435"/>
                  </a:cubicBezTo>
                  <a:cubicBezTo>
                    <a:pt x="1947" y="449"/>
                    <a:pt x="1936" y="450"/>
                    <a:pt x="1936" y="464"/>
                  </a:cubicBezTo>
                  <a:cubicBezTo>
                    <a:pt x="1928" y="469"/>
                    <a:pt x="1928" y="482"/>
                    <a:pt x="1923" y="490"/>
                  </a:cubicBezTo>
                  <a:cubicBezTo>
                    <a:pt x="1918" y="498"/>
                    <a:pt x="1916" y="510"/>
                    <a:pt x="1912" y="518"/>
                  </a:cubicBezTo>
                  <a:cubicBezTo>
                    <a:pt x="1912" y="524"/>
                    <a:pt x="1908" y="527"/>
                    <a:pt x="1908" y="533"/>
                  </a:cubicBezTo>
                  <a:cubicBezTo>
                    <a:pt x="1906" y="535"/>
                    <a:pt x="1903" y="547"/>
                    <a:pt x="1908" y="549"/>
                  </a:cubicBezTo>
                  <a:cubicBezTo>
                    <a:pt x="1909" y="535"/>
                    <a:pt x="1918" y="528"/>
                    <a:pt x="1919" y="514"/>
                  </a:cubicBezTo>
                  <a:cubicBezTo>
                    <a:pt x="1922" y="513"/>
                    <a:pt x="1921" y="508"/>
                    <a:pt x="1921" y="505"/>
                  </a:cubicBezTo>
                  <a:cubicBezTo>
                    <a:pt x="1925" y="504"/>
                    <a:pt x="1926" y="501"/>
                    <a:pt x="1925" y="496"/>
                  </a:cubicBezTo>
                  <a:cubicBezTo>
                    <a:pt x="1929" y="496"/>
                    <a:pt x="1926" y="490"/>
                    <a:pt x="1929" y="490"/>
                  </a:cubicBezTo>
                  <a:cubicBezTo>
                    <a:pt x="1929" y="485"/>
                    <a:pt x="1933" y="485"/>
                    <a:pt x="1932" y="479"/>
                  </a:cubicBezTo>
                  <a:cubicBezTo>
                    <a:pt x="1938" y="474"/>
                    <a:pt x="1942" y="466"/>
                    <a:pt x="1945" y="457"/>
                  </a:cubicBezTo>
                  <a:cubicBezTo>
                    <a:pt x="1948" y="449"/>
                    <a:pt x="1953" y="442"/>
                    <a:pt x="1958" y="435"/>
                  </a:cubicBezTo>
                  <a:cubicBezTo>
                    <a:pt x="1963" y="428"/>
                    <a:pt x="1968" y="422"/>
                    <a:pt x="1971" y="413"/>
                  </a:cubicBezTo>
                  <a:cubicBezTo>
                    <a:pt x="1978" y="408"/>
                    <a:pt x="1983" y="401"/>
                    <a:pt x="1986" y="394"/>
                  </a:cubicBezTo>
                  <a:cubicBezTo>
                    <a:pt x="1995" y="393"/>
                    <a:pt x="1996" y="384"/>
                    <a:pt x="2004" y="381"/>
                  </a:cubicBezTo>
                  <a:cubicBezTo>
                    <a:pt x="2003" y="375"/>
                    <a:pt x="2012" y="379"/>
                    <a:pt x="2010" y="372"/>
                  </a:cubicBezTo>
                  <a:cubicBezTo>
                    <a:pt x="2016" y="372"/>
                    <a:pt x="2017" y="369"/>
                    <a:pt x="2019" y="365"/>
                  </a:cubicBezTo>
                  <a:cubicBezTo>
                    <a:pt x="2025" y="361"/>
                    <a:pt x="2030" y="356"/>
                    <a:pt x="2034" y="350"/>
                  </a:cubicBezTo>
                  <a:cubicBezTo>
                    <a:pt x="2041" y="347"/>
                    <a:pt x="2042" y="338"/>
                    <a:pt x="2052" y="337"/>
                  </a:cubicBezTo>
                  <a:cubicBezTo>
                    <a:pt x="2054" y="330"/>
                    <a:pt x="2061" y="327"/>
                    <a:pt x="2067" y="322"/>
                  </a:cubicBezTo>
                  <a:cubicBezTo>
                    <a:pt x="2072" y="317"/>
                    <a:pt x="2076" y="310"/>
                    <a:pt x="2082" y="307"/>
                  </a:cubicBezTo>
                  <a:cubicBezTo>
                    <a:pt x="2091" y="296"/>
                    <a:pt x="2103" y="287"/>
                    <a:pt x="2115" y="278"/>
                  </a:cubicBezTo>
                  <a:cubicBezTo>
                    <a:pt x="2123" y="269"/>
                    <a:pt x="2131" y="259"/>
                    <a:pt x="2141" y="250"/>
                  </a:cubicBezTo>
                  <a:cubicBezTo>
                    <a:pt x="2142" y="247"/>
                    <a:pt x="2144" y="245"/>
                    <a:pt x="2147" y="243"/>
                  </a:cubicBezTo>
                  <a:cubicBezTo>
                    <a:pt x="2145" y="236"/>
                    <a:pt x="2155" y="242"/>
                    <a:pt x="2152" y="235"/>
                  </a:cubicBezTo>
                  <a:cubicBezTo>
                    <a:pt x="2157" y="235"/>
                    <a:pt x="2154" y="228"/>
                    <a:pt x="2158" y="228"/>
                  </a:cubicBezTo>
                  <a:cubicBezTo>
                    <a:pt x="2161" y="226"/>
                    <a:pt x="2163" y="222"/>
                    <a:pt x="2165" y="219"/>
                  </a:cubicBezTo>
                  <a:cubicBezTo>
                    <a:pt x="2169" y="215"/>
                    <a:pt x="2172" y="209"/>
                    <a:pt x="2176" y="204"/>
                  </a:cubicBezTo>
                  <a:cubicBezTo>
                    <a:pt x="2179" y="198"/>
                    <a:pt x="2185" y="195"/>
                    <a:pt x="2187" y="187"/>
                  </a:cubicBezTo>
                  <a:cubicBezTo>
                    <a:pt x="2191" y="182"/>
                    <a:pt x="2194" y="176"/>
                    <a:pt x="2198" y="171"/>
                  </a:cubicBezTo>
                  <a:cubicBezTo>
                    <a:pt x="2198" y="167"/>
                    <a:pt x="2204" y="169"/>
                    <a:pt x="2202" y="163"/>
                  </a:cubicBezTo>
                  <a:cubicBezTo>
                    <a:pt x="2204" y="162"/>
                    <a:pt x="2204" y="161"/>
                    <a:pt x="2204" y="158"/>
                  </a:cubicBezTo>
                  <a:cubicBezTo>
                    <a:pt x="2207" y="159"/>
                    <a:pt x="2208" y="155"/>
                    <a:pt x="2208" y="158"/>
                  </a:cubicBezTo>
                  <a:cubicBezTo>
                    <a:pt x="2208" y="169"/>
                    <a:pt x="2204" y="175"/>
                    <a:pt x="2200" y="182"/>
                  </a:cubicBezTo>
                  <a:cubicBezTo>
                    <a:pt x="2197" y="184"/>
                    <a:pt x="2195" y="188"/>
                    <a:pt x="2193" y="191"/>
                  </a:cubicBezTo>
                  <a:cubicBezTo>
                    <a:pt x="2187" y="193"/>
                    <a:pt x="2197" y="199"/>
                    <a:pt x="2189" y="200"/>
                  </a:cubicBezTo>
                  <a:cubicBezTo>
                    <a:pt x="2183" y="215"/>
                    <a:pt x="2171" y="225"/>
                    <a:pt x="2165" y="241"/>
                  </a:cubicBezTo>
                  <a:cubicBezTo>
                    <a:pt x="2162" y="241"/>
                    <a:pt x="2160" y="242"/>
                    <a:pt x="2161" y="246"/>
                  </a:cubicBezTo>
                  <a:cubicBezTo>
                    <a:pt x="2157" y="245"/>
                    <a:pt x="2155" y="247"/>
                    <a:pt x="2154" y="250"/>
                  </a:cubicBezTo>
                  <a:cubicBezTo>
                    <a:pt x="2151" y="254"/>
                    <a:pt x="2148" y="257"/>
                    <a:pt x="2145" y="261"/>
                  </a:cubicBezTo>
                  <a:cubicBezTo>
                    <a:pt x="2142" y="264"/>
                    <a:pt x="2139" y="268"/>
                    <a:pt x="2137" y="272"/>
                  </a:cubicBezTo>
                  <a:cubicBezTo>
                    <a:pt x="2133" y="275"/>
                    <a:pt x="2127" y="276"/>
                    <a:pt x="2126" y="280"/>
                  </a:cubicBezTo>
                  <a:cubicBezTo>
                    <a:pt x="2121" y="282"/>
                    <a:pt x="2120" y="288"/>
                    <a:pt x="2115" y="289"/>
                  </a:cubicBezTo>
                  <a:cubicBezTo>
                    <a:pt x="2116" y="297"/>
                    <a:pt x="2106" y="294"/>
                    <a:pt x="2106" y="300"/>
                  </a:cubicBezTo>
                  <a:cubicBezTo>
                    <a:pt x="2101" y="302"/>
                    <a:pt x="2100" y="307"/>
                    <a:pt x="2095" y="309"/>
                  </a:cubicBezTo>
                  <a:cubicBezTo>
                    <a:pt x="2092" y="312"/>
                    <a:pt x="2090" y="316"/>
                    <a:pt x="2084" y="318"/>
                  </a:cubicBezTo>
                  <a:cubicBezTo>
                    <a:pt x="2084" y="321"/>
                    <a:pt x="2083" y="322"/>
                    <a:pt x="2082" y="324"/>
                  </a:cubicBezTo>
                  <a:cubicBezTo>
                    <a:pt x="2078" y="323"/>
                    <a:pt x="2078" y="327"/>
                    <a:pt x="2075" y="328"/>
                  </a:cubicBezTo>
                  <a:cubicBezTo>
                    <a:pt x="2074" y="333"/>
                    <a:pt x="2067" y="333"/>
                    <a:pt x="2067" y="339"/>
                  </a:cubicBezTo>
                  <a:cubicBezTo>
                    <a:pt x="2058" y="344"/>
                    <a:pt x="2056" y="355"/>
                    <a:pt x="2047" y="359"/>
                  </a:cubicBezTo>
                  <a:cubicBezTo>
                    <a:pt x="2047" y="362"/>
                    <a:pt x="2047" y="364"/>
                    <a:pt x="2043" y="363"/>
                  </a:cubicBezTo>
                  <a:cubicBezTo>
                    <a:pt x="2043" y="368"/>
                    <a:pt x="2040" y="368"/>
                    <a:pt x="2038" y="370"/>
                  </a:cubicBezTo>
                  <a:cubicBezTo>
                    <a:pt x="2035" y="373"/>
                    <a:pt x="2032" y="377"/>
                    <a:pt x="2030" y="381"/>
                  </a:cubicBezTo>
                  <a:cubicBezTo>
                    <a:pt x="2025" y="390"/>
                    <a:pt x="2015" y="394"/>
                    <a:pt x="2012" y="405"/>
                  </a:cubicBezTo>
                  <a:cubicBezTo>
                    <a:pt x="2006" y="405"/>
                    <a:pt x="2008" y="414"/>
                    <a:pt x="2001" y="413"/>
                  </a:cubicBezTo>
                  <a:cubicBezTo>
                    <a:pt x="2003" y="421"/>
                    <a:pt x="1994" y="419"/>
                    <a:pt x="1995" y="427"/>
                  </a:cubicBezTo>
                  <a:cubicBezTo>
                    <a:pt x="1988" y="433"/>
                    <a:pt x="1984" y="442"/>
                    <a:pt x="1977" y="448"/>
                  </a:cubicBezTo>
                  <a:cubicBezTo>
                    <a:pt x="1977" y="455"/>
                    <a:pt x="1972" y="456"/>
                    <a:pt x="1971" y="461"/>
                  </a:cubicBezTo>
                  <a:cubicBezTo>
                    <a:pt x="1968" y="465"/>
                    <a:pt x="1967" y="471"/>
                    <a:pt x="1962" y="472"/>
                  </a:cubicBezTo>
                  <a:cubicBezTo>
                    <a:pt x="1964" y="480"/>
                    <a:pt x="1957" y="481"/>
                    <a:pt x="1958" y="488"/>
                  </a:cubicBezTo>
                  <a:cubicBezTo>
                    <a:pt x="1951" y="488"/>
                    <a:pt x="1955" y="499"/>
                    <a:pt x="1949" y="501"/>
                  </a:cubicBezTo>
                  <a:cubicBezTo>
                    <a:pt x="1947" y="512"/>
                    <a:pt x="1940" y="518"/>
                    <a:pt x="1938" y="529"/>
                  </a:cubicBezTo>
                  <a:cubicBezTo>
                    <a:pt x="1935" y="539"/>
                    <a:pt x="1931" y="548"/>
                    <a:pt x="1929" y="560"/>
                  </a:cubicBezTo>
                  <a:cubicBezTo>
                    <a:pt x="1926" y="563"/>
                    <a:pt x="1926" y="569"/>
                    <a:pt x="1925" y="575"/>
                  </a:cubicBezTo>
                  <a:cubicBezTo>
                    <a:pt x="1920" y="577"/>
                    <a:pt x="1928" y="583"/>
                    <a:pt x="1921" y="586"/>
                  </a:cubicBezTo>
                  <a:cubicBezTo>
                    <a:pt x="1922" y="594"/>
                    <a:pt x="1918" y="596"/>
                    <a:pt x="1919" y="603"/>
                  </a:cubicBezTo>
                  <a:cubicBezTo>
                    <a:pt x="1915" y="604"/>
                    <a:pt x="1917" y="608"/>
                    <a:pt x="1916" y="612"/>
                  </a:cubicBezTo>
                  <a:cubicBezTo>
                    <a:pt x="1917" y="615"/>
                    <a:pt x="1916" y="620"/>
                    <a:pt x="1919" y="621"/>
                  </a:cubicBezTo>
                  <a:cubicBezTo>
                    <a:pt x="1922" y="609"/>
                    <a:pt x="1924" y="596"/>
                    <a:pt x="1927" y="584"/>
                  </a:cubicBezTo>
                  <a:cubicBezTo>
                    <a:pt x="1928" y="576"/>
                    <a:pt x="1931" y="572"/>
                    <a:pt x="1932" y="564"/>
                  </a:cubicBezTo>
                  <a:cubicBezTo>
                    <a:pt x="1936" y="560"/>
                    <a:pt x="1937" y="553"/>
                    <a:pt x="1938" y="546"/>
                  </a:cubicBezTo>
                  <a:cubicBezTo>
                    <a:pt x="1943" y="544"/>
                    <a:pt x="1942" y="535"/>
                    <a:pt x="1945" y="529"/>
                  </a:cubicBezTo>
                  <a:cubicBezTo>
                    <a:pt x="1948" y="529"/>
                    <a:pt x="1946" y="523"/>
                    <a:pt x="1949" y="522"/>
                  </a:cubicBezTo>
                  <a:cubicBezTo>
                    <a:pt x="1947" y="517"/>
                    <a:pt x="1953" y="518"/>
                    <a:pt x="1953" y="514"/>
                  </a:cubicBezTo>
                  <a:cubicBezTo>
                    <a:pt x="1957" y="501"/>
                    <a:pt x="1965" y="493"/>
                    <a:pt x="1966" y="479"/>
                  </a:cubicBezTo>
                  <a:cubicBezTo>
                    <a:pt x="1972" y="476"/>
                    <a:pt x="1974" y="469"/>
                    <a:pt x="1977" y="464"/>
                  </a:cubicBezTo>
                  <a:cubicBezTo>
                    <a:pt x="1982" y="459"/>
                    <a:pt x="1986" y="455"/>
                    <a:pt x="1988" y="448"/>
                  </a:cubicBezTo>
                  <a:cubicBezTo>
                    <a:pt x="1997" y="439"/>
                    <a:pt x="2004" y="427"/>
                    <a:pt x="2012" y="418"/>
                  </a:cubicBezTo>
                  <a:cubicBezTo>
                    <a:pt x="2016" y="413"/>
                    <a:pt x="2020" y="408"/>
                    <a:pt x="2023" y="403"/>
                  </a:cubicBezTo>
                  <a:cubicBezTo>
                    <a:pt x="2024" y="399"/>
                    <a:pt x="2027" y="397"/>
                    <a:pt x="2030" y="396"/>
                  </a:cubicBezTo>
                  <a:cubicBezTo>
                    <a:pt x="2033" y="394"/>
                    <a:pt x="2034" y="390"/>
                    <a:pt x="2036" y="387"/>
                  </a:cubicBezTo>
                  <a:cubicBezTo>
                    <a:pt x="2041" y="388"/>
                    <a:pt x="2035" y="377"/>
                    <a:pt x="2043" y="381"/>
                  </a:cubicBezTo>
                  <a:cubicBezTo>
                    <a:pt x="2043" y="376"/>
                    <a:pt x="2049" y="378"/>
                    <a:pt x="2047" y="372"/>
                  </a:cubicBezTo>
                  <a:cubicBezTo>
                    <a:pt x="2054" y="375"/>
                    <a:pt x="2049" y="365"/>
                    <a:pt x="2056" y="368"/>
                  </a:cubicBezTo>
                  <a:cubicBezTo>
                    <a:pt x="2056" y="362"/>
                    <a:pt x="2059" y="361"/>
                    <a:pt x="2062" y="359"/>
                  </a:cubicBezTo>
                  <a:cubicBezTo>
                    <a:pt x="2077" y="337"/>
                    <a:pt x="2097" y="321"/>
                    <a:pt x="2117" y="304"/>
                  </a:cubicBezTo>
                  <a:cubicBezTo>
                    <a:pt x="2124" y="294"/>
                    <a:pt x="2136" y="287"/>
                    <a:pt x="2143" y="276"/>
                  </a:cubicBezTo>
                  <a:cubicBezTo>
                    <a:pt x="2143" y="272"/>
                    <a:pt x="2150" y="275"/>
                    <a:pt x="2150" y="270"/>
                  </a:cubicBezTo>
                  <a:cubicBezTo>
                    <a:pt x="2154" y="269"/>
                    <a:pt x="2151" y="262"/>
                    <a:pt x="2156" y="263"/>
                  </a:cubicBezTo>
                  <a:cubicBezTo>
                    <a:pt x="2160" y="263"/>
                    <a:pt x="2158" y="256"/>
                    <a:pt x="2163" y="256"/>
                  </a:cubicBezTo>
                  <a:cubicBezTo>
                    <a:pt x="2163" y="254"/>
                    <a:pt x="2164" y="254"/>
                    <a:pt x="2165" y="252"/>
                  </a:cubicBezTo>
                  <a:cubicBezTo>
                    <a:pt x="2167" y="252"/>
                    <a:pt x="2168" y="249"/>
                    <a:pt x="2169" y="252"/>
                  </a:cubicBezTo>
                  <a:cubicBezTo>
                    <a:pt x="2161" y="271"/>
                    <a:pt x="2145" y="284"/>
                    <a:pt x="2134" y="300"/>
                  </a:cubicBezTo>
                  <a:cubicBezTo>
                    <a:pt x="2124" y="317"/>
                    <a:pt x="2109" y="330"/>
                    <a:pt x="2097" y="346"/>
                  </a:cubicBezTo>
                  <a:cubicBezTo>
                    <a:pt x="2090" y="345"/>
                    <a:pt x="2093" y="354"/>
                    <a:pt x="2086" y="355"/>
                  </a:cubicBezTo>
                  <a:cubicBezTo>
                    <a:pt x="2083" y="355"/>
                    <a:pt x="2084" y="359"/>
                    <a:pt x="2082" y="361"/>
                  </a:cubicBezTo>
                  <a:cubicBezTo>
                    <a:pt x="2079" y="362"/>
                    <a:pt x="2078" y="364"/>
                    <a:pt x="2078" y="368"/>
                  </a:cubicBezTo>
                  <a:cubicBezTo>
                    <a:pt x="2074" y="370"/>
                    <a:pt x="2069" y="372"/>
                    <a:pt x="2069" y="379"/>
                  </a:cubicBezTo>
                  <a:cubicBezTo>
                    <a:pt x="2065" y="381"/>
                    <a:pt x="2060" y="384"/>
                    <a:pt x="2058" y="389"/>
                  </a:cubicBezTo>
                  <a:cubicBezTo>
                    <a:pt x="2052" y="390"/>
                    <a:pt x="2055" y="400"/>
                    <a:pt x="2047" y="398"/>
                  </a:cubicBezTo>
                  <a:cubicBezTo>
                    <a:pt x="2048" y="406"/>
                    <a:pt x="2041" y="406"/>
                    <a:pt x="2041" y="413"/>
                  </a:cubicBezTo>
                  <a:cubicBezTo>
                    <a:pt x="2034" y="414"/>
                    <a:pt x="2034" y="421"/>
                    <a:pt x="2030" y="424"/>
                  </a:cubicBezTo>
                  <a:cubicBezTo>
                    <a:pt x="2026" y="424"/>
                    <a:pt x="2028" y="430"/>
                    <a:pt x="2025" y="431"/>
                  </a:cubicBezTo>
                  <a:cubicBezTo>
                    <a:pt x="2025" y="434"/>
                    <a:pt x="2022" y="435"/>
                    <a:pt x="2021" y="437"/>
                  </a:cubicBezTo>
                  <a:cubicBezTo>
                    <a:pt x="2017" y="440"/>
                    <a:pt x="2016" y="446"/>
                    <a:pt x="2012" y="448"/>
                  </a:cubicBezTo>
                  <a:cubicBezTo>
                    <a:pt x="2011" y="455"/>
                    <a:pt x="2005" y="455"/>
                    <a:pt x="2006" y="464"/>
                  </a:cubicBezTo>
                  <a:cubicBezTo>
                    <a:pt x="1999" y="470"/>
                    <a:pt x="1995" y="480"/>
                    <a:pt x="1990" y="490"/>
                  </a:cubicBezTo>
                  <a:cubicBezTo>
                    <a:pt x="1986" y="499"/>
                    <a:pt x="1983" y="510"/>
                    <a:pt x="1977" y="518"/>
                  </a:cubicBezTo>
                  <a:cubicBezTo>
                    <a:pt x="1975" y="530"/>
                    <a:pt x="1967" y="535"/>
                    <a:pt x="1966" y="549"/>
                  </a:cubicBezTo>
                  <a:cubicBezTo>
                    <a:pt x="1962" y="550"/>
                    <a:pt x="1965" y="560"/>
                    <a:pt x="1960" y="562"/>
                  </a:cubicBezTo>
                  <a:cubicBezTo>
                    <a:pt x="1959" y="568"/>
                    <a:pt x="1958" y="574"/>
                    <a:pt x="1956" y="579"/>
                  </a:cubicBezTo>
                  <a:cubicBezTo>
                    <a:pt x="1954" y="591"/>
                    <a:pt x="1952" y="603"/>
                    <a:pt x="1949" y="614"/>
                  </a:cubicBezTo>
                  <a:cubicBezTo>
                    <a:pt x="1950" y="629"/>
                    <a:pt x="1945" y="638"/>
                    <a:pt x="1947" y="653"/>
                  </a:cubicBezTo>
                  <a:cubicBezTo>
                    <a:pt x="1942" y="656"/>
                    <a:pt x="1946" y="667"/>
                    <a:pt x="1945" y="673"/>
                  </a:cubicBezTo>
                  <a:cubicBezTo>
                    <a:pt x="1942" y="675"/>
                    <a:pt x="1940" y="688"/>
                    <a:pt x="1945" y="690"/>
                  </a:cubicBezTo>
                  <a:cubicBezTo>
                    <a:pt x="1951" y="666"/>
                    <a:pt x="1953" y="637"/>
                    <a:pt x="1956" y="610"/>
                  </a:cubicBezTo>
                  <a:cubicBezTo>
                    <a:pt x="1960" y="609"/>
                    <a:pt x="1954" y="606"/>
                    <a:pt x="1958" y="605"/>
                  </a:cubicBezTo>
                  <a:cubicBezTo>
                    <a:pt x="1958" y="602"/>
                    <a:pt x="1958" y="599"/>
                    <a:pt x="1960" y="597"/>
                  </a:cubicBezTo>
                  <a:cubicBezTo>
                    <a:pt x="1963" y="592"/>
                    <a:pt x="1961" y="582"/>
                    <a:pt x="1964" y="577"/>
                  </a:cubicBezTo>
                  <a:cubicBezTo>
                    <a:pt x="1966" y="563"/>
                    <a:pt x="1974" y="554"/>
                    <a:pt x="1975" y="540"/>
                  </a:cubicBezTo>
                  <a:cubicBezTo>
                    <a:pt x="1981" y="535"/>
                    <a:pt x="1983" y="528"/>
                    <a:pt x="1986" y="520"/>
                  </a:cubicBezTo>
                  <a:cubicBezTo>
                    <a:pt x="1989" y="518"/>
                    <a:pt x="1989" y="513"/>
                    <a:pt x="1990" y="509"/>
                  </a:cubicBezTo>
                  <a:cubicBezTo>
                    <a:pt x="1994" y="507"/>
                    <a:pt x="1994" y="502"/>
                    <a:pt x="1997" y="498"/>
                  </a:cubicBezTo>
                  <a:cubicBezTo>
                    <a:pt x="2004" y="484"/>
                    <a:pt x="2011" y="470"/>
                    <a:pt x="2019" y="457"/>
                  </a:cubicBezTo>
                  <a:cubicBezTo>
                    <a:pt x="2023" y="452"/>
                    <a:pt x="2027" y="445"/>
                    <a:pt x="2032" y="440"/>
                  </a:cubicBezTo>
                  <a:cubicBezTo>
                    <a:pt x="2034" y="437"/>
                    <a:pt x="2034" y="431"/>
                    <a:pt x="2038" y="431"/>
                  </a:cubicBezTo>
                  <a:cubicBezTo>
                    <a:pt x="2042" y="428"/>
                    <a:pt x="2042" y="423"/>
                    <a:pt x="2045" y="420"/>
                  </a:cubicBezTo>
                  <a:cubicBezTo>
                    <a:pt x="2052" y="416"/>
                    <a:pt x="2052" y="406"/>
                    <a:pt x="2060" y="403"/>
                  </a:cubicBezTo>
                  <a:cubicBezTo>
                    <a:pt x="2058" y="396"/>
                    <a:pt x="2067" y="400"/>
                    <a:pt x="2067" y="394"/>
                  </a:cubicBezTo>
                  <a:cubicBezTo>
                    <a:pt x="2067" y="389"/>
                    <a:pt x="2074" y="390"/>
                    <a:pt x="2073" y="383"/>
                  </a:cubicBezTo>
                  <a:cubicBezTo>
                    <a:pt x="2081" y="380"/>
                    <a:pt x="2081" y="370"/>
                    <a:pt x="2089" y="368"/>
                  </a:cubicBezTo>
                  <a:cubicBezTo>
                    <a:pt x="2091" y="360"/>
                    <a:pt x="2100" y="357"/>
                    <a:pt x="2104" y="350"/>
                  </a:cubicBezTo>
                  <a:cubicBezTo>
                    <a:pt x="2108" y="350"/>
                    <a:pt x="2108" y="344"/>
                    <a:pt x="2113" y="344"/>
                  </a:cubicBezTo>
                  <a:cubicBezTo>
                    <a:pt x="2112" y="338"/>
                    <a:pt x="2119" y="339"/>
                    <a:pt x="2119" y="333"/>
                  </a:cubicBezTo>
                  <a:cubicBezTo>
                    <a:pt x="2126" y="335"/>
                    <a:pt x="2122" y="326"/>
                    <a:pt x="2128" y="326"/>
                  </a:cubicBezTo>
                  <a:cubicBezTo>
                    <a:pt x="2129" y="322"/>
                    <a:pt x="2132" y="319"/>
                    <a:pt x="2134" y="315"/>
                  </a:cubicBezTo>
                  <a:cubicBezTo>
                    <a:pt x="2139" y="310"/>
                    <a:pt x="2143" y="303"/>
                    <a:pt x="2147" y="298"/>
                  </a:cubicBezTo>
                  <a:cubicBezTo>
                    <a:pt x="2153" y="293"/>
                    <a:pt x="2158" y="286"/>
                    <a:pt x="2163" y="280"/>
                  </a:cubicBezTo>
                  <a:cubicBezTo>
                    <a:pt x="2165" y="278"/>
                    <a:pt x="2166" y="274"/>
                    <a:pt x="2169" y="272"/>
                  </a:cubicBezTo>
                  <a:cubicBezTo>
                    <a:pt x="2172" y="269"/>
                    <a:pt x="2173" y="263"/>
                    <a:pt x="2176" y="261"/>
                  </a:cubicBezTo>
                  <a:cubicBezTo>
                    <a:pt x="2178" y="258"/>
                    <a:pt x="2178" y="253"/>
                    <a:pt x="2182" y="252"/>
                  </a:cubicBezTo>
                  <a:cubicBezTo>
                    <a:pt x="2182" y="249"/>
                    <a:pt x="2185" y="249"/>
                    <a:pt x="2185" y="246"/>
                  </a:cubicBezTo>
                  <a:cubicBezTo>
                    <a:pt x="2187" y="246"/>
                    <a:pt x="2188" y="242"/>
                    <a:pt x="2189" y="246"/>
                  </a:cubicBezTo>
                  <a:cubicBezTo>
                    <a:pt x="2185" y="265"/>
                    <a:pt x="2174" y="277"/>
                    <a:pt x="2167" y="294"/>
                  </a:cubicBezTo>
                  <a:cubicBezTo>
                    <a:pt x="2164" y="302"/>
                    <a:pt x="2159" y="308"/>
                    <a:pt x="2156" y="318"/>
                  </a:cubicBezTo>
                  <a:cubicBezTo>
                    <a:pt x="2152" y="325"/>
                    <a:pt x="2148" y="333"/>
                    <a:pt x="2143" y="339"/>
                  </a:cubicBezTo>
                  <a:cubicBezTo>
                    <a:pt x="2138" y="346"/>
                    <a:pt x="2133" y="352"/>
                    <a:pt x="2128" y="359"/>
                  </a:cubicBezTo>
                  <a:cubicBezTo>
                    <a:pt x="2123" y="360"/>
                    <a:pt x="2123" y="366"/>
                    <a:pt x="2119" y="368"/>
                  </a:cubicBezTo>
                  <a:cubicBezTo>
                    <a:pt x="2118" y="373"/>
                    <a:pt x="2112" y="372"/>
                    <a:pt x="2113" y="379"/>
                  </a:cubicBezTo>
                  <a:cubicBezTo>
                    <a:pt x="2103" y="381"/>
                    <a:pt x="2104" y="393"/>
                    <a:pt x="2095" y="396"/>
                  </a:cubicBezTo>
                  <a:cubicBezTo>
                    <a:pt x="2094" y="401"/>
                    <a:pt x="2091" y="403"/>
                    <a:pt x="2089" y="407"/>
                  </a:cubicBezTo>
                  <a:cubicBezTo>
                    <a:pt x="2086" y="407"/>
                    <a:pt x="2085" y="409"/>
                    <a:pt x="2084" y="411"/>
                  </a:cubicBezTo>
                  <a:cubicBezTo>
                    <a:pt x="2084" y="415"/>
                    <a:pt x="2079" y="413"/>
                    <a:pt x="2080" y="418"/>
                  </a:cubicBezTo>
                  <a:cubicBezTo>
                    <a:pt x="2071" y="421"/>
                    <a:pt x="2069" y="430"/>
                    <a:pt x="2062" y="435"/>
                  </a:cubicBezTo>
                  <a:cubicBezTo>
                    <a:pt x="2062" y="441"/>
                    <a:pt x="2059" y="444"/>
                    <a:pt x="2054" y="444"/>
                  </a:cubicBezTo>
                  <a:cubicBezTo>
                    <a:pt x="2055" y="451"/>
                    <a:pt x="2048" y="450"/>
                    <a:pt x="2047" y="455"/>
                  </a:cubicBezTo>
                  <a:cubicBezTo>
                    <a:pt x="2047" y="458"/>
                    <a:pt x="2043" y="457"/>
                    <a:pt x="2043" y="459"/>
                  </a:cubicBezTo>
                  <a:cubicBezTo>
                    <a:pt x="2043" y="462"/>
                    <a:pt x="2042" y="464"/>
                    <a:pt x="2041" y="466"/>
                  </a:cubicBezTo>
                  <a:cubicBezTo>
                    <a:pt x="2035" y="466"/>
                    <a:pt x="2036" y="473"/>
                    <a:pt x="2032" y="474"/>
                  </a:cubicBezTo>
                  <a:cubicBezTo>
                    <a:pt x="2027" y="482"/>
                    <a:pt x="2022" y="489"/>
                    <a:pt x="2017" y="496"/>
                  </a:cubicBezTo>
                  <a:cubicBezTo>
                    <a:pt x="2010" y="501"/>
                    <a:pt x="2007" y="510"/>
                    <a:pt x="2001" y="516"/>
                  </a:cubicBezTo>
                  <a:cubicBezTo>
                    <a:pt x="1998" y="524"/>
                    <a:pt x="1995" y="533"/>
                    <a:pt x="1988" y="538"/>
                  </a:cubicBezTo>
                  <a:cubicBezTo>
                    <a:pt x="1983" y="556"/>
                    <a:pt x="1974" y="571"/>
                    <a:pt x="1969" y="590"/>
                  </a:cubicBezTo>
                  <a:cubicBezTo>
                    <a:pt x="1973" y="590"/>
                    <a:pt x="1976" y="588"/>
                    <a:pt x="1975" y="584"/>
                  </a:cubicBezTo>
                  <a:cubicBezTo>
                    <a:pt x="1974" y="577"/>
                    <a:pt x="1981" y="579"/>
                    <a:pt x="1980" y="573"/>
                  </a:cubicBezTo>
                  <a:cubicBezTo>
                    <a:pt x="1982" y="565"/>
                    <a:pt x="1986" y="561"/>
                    <a:pt x="1988" y="553"/>
                  </a:cubicBezTo>
                  <a:cubicBezTo>
                    <a:pt x="1991" y="547"/>
                    <a:pt x="1994" y="540"/>
                    <a:pt x="1999" y="536"/>
                  </a:cubicBezTo>
                  <a:cubicBezTo>
                    <a:pt x="2001" y="528"/>
                    <a:pt x="2007" y="524"/>
                    <a:pt x="2008" y="516"/>
                  </a:cubicBezTo>
                  <a:cubicBezTo>
                    <a:pt x="2015" y="517"/>
                    <a:pt x="2014" y="510"/>
                    <a:pt x="2017" y="507"/>
                  </a:cubicBezTo>
                  <a:cubicBezTo>
                    <a:pt x="2020" y="505"/>
                    <a:pt x="2023" y="502"/>
                    <a:pt x="2025" y="498"/>
                  </a:cubicBezTo>
                  <a:cubicBezTo>
                    <a:pt x="2024" y="492"/>
                    <a:pt x="2031" y="493"/>
                    <a:pt x="2032" y="488"/>
                  </a:cubicBezTo>
                  <a:cubicBezTo>
                    <a:pt x="2037" y="487"/>
                    <a:pt x="2037" y="481"/>
                    <a:pt x="2041" y="479"/>
                  </a:cubicBezTo>
                  <a:cubicBezTo>
                    <a:pt x="2046" y="472"/>
                    <a:pt x="2051" y="466"/>
                    <a:pt x="2056" y="459"/>
                  </a:cubicBezTo>
                  <a:cubicBezTo>
                    <a:pt x="2058" y="456"/>
                    <a:pt x="2062" y="454"/>
                    <a:pt x="2062" y="448"/>
                  </a:cubicBezTo>
                  <a:cubicBezTo>
                    <a:pt x="2071" y="450"/>
                    <a:pt x="2067" y="440"/>
                    <a:pt x="2073" y="440"/>
                  </a:cubicBezTo>
                  <a:cubicBezTo>
                    <a:pt x="2073" y="437"/>
                    <a:pt x="2077" y="438"/>
                    <a:pt x="2078" y="435"/>
                  </a:cubicBezTo>
                  <a:cubicBezTo>
                    <a:pt x="2078" y="432"/>
                    <a:pt x="2079" y="430"/>
                    <a:pt x="2080" y="429"/>
                  </a:cubicBezTo>
                  <a:cubicBezTo>
                    <a:pt x="2085" y="428"/>
                    <a:pt x="2085" y="422"/>
                    <a:pt x="2089" y="420"/>
                  </a:cubicBezTo>
                  <a:cubicBezTo>
                    <a:pt x="2095" y="414"/>
                    <a:pt x="2100" y="407"/>
                    <a:pt x="2106" y="400"/>
                  </a:cubicBezTo>
                  <a:cubicBezTo>
                    <a:pt x="2110" y="393"/>
                    <a:pt x="2117" y="388"/>
                    <a:pt x="2121" y="381"/>
                  </a:cubicBezTo>
                  <a:cubicBezTo>
                    <a:pt x="2127" y="381"/>
                    <a:pt x="2124" y="372"/>
                    <a:pt x="2130" y="372"/>
                  </a:cubicBezTo>
                  <a:cubicBezTo>
                    <a:pt x="2130" y="369"/>
                    <a:pt x="2131" y="367"/>
                    <a:pt x="2134" y="368"/>
                  </a:cubicBezTo>
                  <a:cubicBezTo>
                    <a:pt x="2135" y="365"/>
                    <a:pt x="2137" y="363"/>
                    <a:pt x="2139" y="361"/>
                  </a:cubicBezTo>
                  <a:cubicBezTo>
                    <a:pt x="2136" y="374"/>
                    <a:pt x="2127" y="381"/>
                    <a:pt x="2121" y="392"/>
                  </a:cubicBezTo>
                  <a:cubicBezTo>
                    <a:pt x="2119" y="397"/>
                    <a:pt x="2113" y="400"/>
                    <a:pt x="2113" y="407"/>
                  </a:cubicBezTo>
                  <a:cubicBezTo>
                    <a:pt x="2106" y="408"/>
                    <a:pt x="2108" y="419"/>
                    <a:pt x="2102" y="420"/>
                  </a:cubicBezTo>
                  <a:cubicBezTo>
                    <a:pt x="2101" y="427"/>
                    <a:pt x="2095" y="430"/>
                    <a:pt x="2093" y="435"/>
                  </a:cubicBezTo>
                  <a:cubicBezTo>
                    <a:pt x="2092" y="438"/>
                    <a:pt x="2091" y="440"/>
                    <a:pt x="2089" y="442"/>
                  </a:cubicBezTo>
                  <a:cubicBezTo>
                    <a:pt x="2084" y="442"/>
                    <a:pt x="2087" y="449"/>
                    <a:pt x="2082" y="448"/>
                  </a:cubicBezTo>
                  <a:cubicBezTo>
                    <a:pt x="2077" y="459"/>
                    <a:pt x="2069" y="467"/>
                    <a:pt x="2065" y="479"/>
                  </a:cubicBezTo>
                  <a:cubicBezTo>
                    <a:pt x="2061" y="482"/>
                    <a:pt x="2056" y="483"/>
                    <a:pt x="2056" y="490"/>
                  </a:cubicBezTo>
                  <a:cubicBezTo>
                    <a:pt x="2051" y="491"/>
                    <a:pt x="2047" y="494"/>
                    <a:pt x="2047" y="501"/>
                  </a:cubicBezTo>
                  <a:cubicBezTo>
                    <a:pt x="2038" y="506"/>
                    <a:pt x="2036" y="518"/>
                    <a:pt x="2028" y="522"/>
                  </a:cubicBezTo>
                  <a:cubicBezTo>
                    <a:pt x="2027" y="529"/>
                    <a:pt x="2022" y="530"/>
                    <a:pt x="2021" y="536"/>
                  </a:cubicBezTo>
                  <a:cubicBezTo>
                    <a:pt x="2017" y="539"/>
                    <a:pt x="2017" y="546"/>
                    <a:pt x="2012" y="549"/>
                  </a:cubicBezTo>
                  <a:cubicBezTo>
                    <a:pt x="2009" y="559"/>
                    <a:pt x="2003" y="567"/>
                    <a:pt x="1997" y="575"/>
                  </a:cubicBezTo>
                  <a:cubicBezTo>
                    <a:pt x="1994" y="591"/>
                    <a:pt x="1984" y="601"/>
                    <a:pt x="1982" y="618"/>
                  </a:cubicBezTo>
                  <a:cubicBezTo>
                    <a:pt x="1976" y="617"/>
                    <a:pt x="1983" y="629"/>
                    <a:pt x="1977" y="627"/>
                  </a:cubicBezTo>
                  <a:cubicBezTo>
                    <a:pt x="1976" y="631"/>
                    <a:pt x="1976" y="636"/>
                    <a:pt x="1973" y="638"/>
                  </a:cubicBezTo>
                  <a:cubicBezTo>
                    <a:pt x="1975" y="645"/>
                    <a:pt x="1969" y="644"/>
                    <a:pt x="1971" y="651"/>
                  </a:cubicBezTo>
                  <a:cubicBezTo>
                    <a:pt x="1967" y="652"/>
                    <a:pt x="1971" y="661"/>
                    <a:pt x="1966" y="662"/>
                  </a:cubicBezTo>
                  <a:cubicBezTo>
                    <a:pt x="1963" y="678"/>
                    <a:pt x="1961" y="696"/>
                    <a:pt x="1958" y="712"/>
                  </a:cubicBezTo>
                  <a:cubicBezTo>
                    <a:pt x="1958" y="722"/>
                    <a:pt x="1953" y="727"/>
                    <a:pt x="1953" y="736"/>
                  </a:cubicBezTo>
                  <a:cubicBezTo>
                    <a:pt x="1955" y="743"/>
                    <a:pt x="1951" y="744"/>
                    <a:pt x="1951" y="749"/>
                  </a:cubicBezTo>
                  <a:cubicBezTo>
                    <a:pt x="1951" y="755"/>
                    <a:pt x="1947" y="756"/>
                    <a:pt x="1953" y="758"/>
                  </a:cubicBezTo>
                  <a:cubicBezTo>
                    <a:pt x="1952" y="750"/>
                    <a:pt x="1960" y="745"/>
                    <a:pt x="1956" y="740"/>
                  </a:cubicBezTo>
                  <a:cubicBezTo>
                    <a:pt x="1957" y="734"/>
                    <a:pt x="1958" y="727"/>
                    <a:pt x="1962" y="723"/>
                  </a:cubicBezTo>
                  <a:cubicBezTo>
                    <a:pt x="1959" y="713"/>
                    <a:pt x="1965" y="700"/>
                    <a:pt x="1966" y="688"/>
                  </a:cubicBezTo>
                  <a:cubicBezTo>
                    <a:pt x="1969" y="675"/>
                    <a:pt x="1973" y="665"/>
                    <a:pt x="1975" y="651"/>
                  </a:cubicBezTo>
                  <a:cubicBezTo>
                    <a:pt x="1979" y="648"/>
                    <a:pt x="1978" y="639"/>
                    <a:pt x="1982" y="636"/>
                  </a:cubicBezTo>
                  <a:cubicBezTo>
                    <a:pt x="1984" y="631"/>
                    <a:pt x="1986" y="625"/>
                    <a:pt x="1986" y="618"/>
                  </a:cubicBezTo>
                  <a:cubicBezTo>
                    <a:pt x="1993" y="611"/>
                    <a:pt x="1994" y="595"/>
                    <a:pt x="2001" y="588"/>
                  </a:cubicBezTo>
                  <a:cubicBezTo>
                    <a:pt x="2004" y="583"/>
                    <a:pt x="2005" y="577"/>
                    <a:pt x="2008" y="573"/>
                  </a:cubicBezTo>
                  <a:cubicBezTo>
                    <a:pt x="2013" y="570"/>
                    <a:pt x="2012" y="562"/>
                    <a:pt x="2017" y="560"/>
                  </a:cubicBezTo>
                  <a:cubicBezTo>
                    <a:pt x="2019" y="555"/>
                    <a:pt x="2024" y="553"/>
                    <a:pt x="2023" y="544"/>
                  </a:cubicBezTo>
                  <a:cubicBezTo>
                    <a:pt x="2031" y="544"/>
                    <a:pt x="2029" y="534"/>
                    <a:pt x="2034" y="531"/>
                  </a:cubicBezTo>
                  <a:cubicBezTo>
                    <a:pt x="2035" y="525"/>
                    <a:pt x="2042" y="524"/>
                    <a:pt x="2043" y="518"/>
                  </a:cubicBezTo>
                  <a:cubicBezTo>
                    <a:pt x="2049" y="517"/>
                    <a:pt x="2048" y="509"/>
                    <a:pt x="2054" y="507"/>
                  </a:cubicBezTo>
                  <a:cubicBezTo>
                    <a:pt x="2058" y="496"/>
                    <a:pt x="2066" y="488"/>
                    <a:pt x="2073" y="481"/>
                  </a:cubicBezTo>
                  <a:cubicBezTo>
                    <a:pt x="2075" y="478"/>
                    <a:pt x="2075" y="473"/>
                    <a:pt x="2080" y="472"/>
                  </a:cubicBezTo>
                  <a:cubicBezTo>
                    <a:pt x="2077" y="464"/>
                    <a:pt x="2086" y="467"/>
                    <a:pt x="2086" y="461"/>
                  </a:cubicBezTo>
                  <a:cubicBezTo>
                    <a:pt x="2085" y="454"/>
                    <a:pt x="2095" y="459"/>
                    <a:pt x="2093" y="451"/>
                  </a:cubicBezTo>
                  <a:cubicBezTo>
                    <a:pt x="2099" y="450"/>
                    <a:pt x="2096" y="442"/>
                    <a:pt x="2102" y="442"/>
                  </a:cubicBezTo>
                  <a:cubicBezTo>
                    <a:pt x="2103" y="433"/>
                    <a:pt x="2110" y="429"/>
                    <a:pt x="2113" y="420"/>
                  </a:cubicBezTo>
                  <a:cubicBezTo>
                    <a:pt x="2119" y="415"/>
                    <a:pt x="2121" y="405"/>
                    <a:pt x="2128" y="400"/>
                  </a:cubicBezTo>
                  <a:cubicBezTo>
                    <a:pt x="2131" y="393"/>
                    <a:pt x="2136" y="387"/>
                    <a:pt x="2141" y="381"/>
                  </a:cubicBezTo>
                  <a:cubicBezTo>
                    <a:pt x="2146" y="374"/>
                    <a:pt x="2147" y="363"/>
                    <a:pt x="2154" y="359"/>
                  </a:cubicBezTo>
                  <a:cubicBezTo>
                    <a:pt x="2154" y="348"/>
                    <a:pt x="2165" y="348"/>
                    <a:pt x="2165" y="337"/>
                  </a:cubicBezTo>
                  <a:cubicBezTo>
                    <a:pt x="2171" y="332"/>
                    <a:pt x="2172" y="321"/>
                    <a:pt x="2178" y="315"/>
                  </a:cubicBezTo>
                  <a:cubicBezTo>
                    <a:pt x="2179" y="329"/>
                    <a:pt x="2170" y="332"/>
                    <a:pt x="2167" y="341"/>
                  </a:cubicBezTo>
                  <a:cubicBezTo>
                    <a:pt x="2168" y="348"/>
                    <a:pt x="2161" y="347"/>
                    <a:pt x="2161" y="352"/>
                  </a:cubicBezTo>
                  <a:cubicBezTo>
                    <a:pt x="2161" y="360"/>
                    <a:pt x="2157" y="362"/>
                    <a:pt x="2154" y="365"/>
                  </a:cubicBezTo>
                  <a:cubicBezTo>
                    <a:pt x="2153" y="377"/>
                    <a:pt x="2143" y="379"/>
                    <a:pt x="2143" y="392"/>
                  </a:cubicBezTo>
                  <a:cubicBezTo>
                    <a:pt x="2135" y="396"/>
                    <a:pt x="2135" y="408"/>
                    <a:pt x="2128" y="413"/>
                  </a:cubicBezTo>
                  <a:cubicBezTo>
                    <a:pt x="2123" y="421"/>
                    <a:pt x="2122" y="432"/>
                    <a:pt x="2115" y="437"/>
                  </a:cubicBezTo>
                  <a:cubicBezTo>
                    <a:pt x="2111" y="446"/>
                    <a:pt x="2108" y="456"/>
                    <a:pt x="2102" y="461"/>
                  </a:cubicBezTo>
                  <a:cubicBezTo>
                    <a:pt x="2098" y="470"/>
                    <a:pt x="2093" y="478"/>
                    <a:pt x="2089" y="485"/>
                  </a:cubicBezTo>
                  <a:cubicBezTo>
                    <a:pt x="2084" y="494"/>
                    <a:pt x="2076" y="498"/>
                    <a:pt x="2073" y="507"/>
                  </a:cubicBezTo>
                  <a:cubicBezTo>
                    <a:pt x="2066" y="512"/>
                    <a:pt x="2064" y="523"/>
                    <a:pt x="2058" y="529"/>
                  </a:cubicBezTo>
                  <a:cubicBezTo>
                    <a:pt x="2055" y="532"/>
                    <a:pt x="2055" y="537"/>
                    <a:pt x="2052" y="540"/>
                  </a:cubicBezTo>
                  <a:cubicBezTo>
                    <a:pt x="2047" y="542"/>
                    <a:pt x="2046" y="548"/>
                    <a:pt x="2043" y="551"/>
                  </a:cubicBezTo>
                  <a:cubicBezTo>
                    <a:pt x="2041" y="550"/>
                    <a:pt x="2041" y="552"/>
                    <a:pt x="2041" y="553"/>
                  </a:cubicBezTo>
                  <a:cubicBezTo>
                    <a:pt x="2038" y="556"/>
                    <a:pt x="2034" y="555"/>
                    <a:pt x="2036" y="562"/>
                  </a:cubicBezTo>
                  <a:cubicBezTo>
                    <a:pt x="2031" y="563"/>
                    <a:pt x="2030" y="568"/>
                    <a:pt x="2028" y="573"/>
                  </a:cubicBezTo>
                  <a:cubicBezTo>
                    <a:pt x="2026" y="577"/>
                    <a:pt x="2023" y="580"/>
                    <a:pt x="2021" y="584"/>
                  </a:cubicBezTo>
                  <a:cubicBezTo>
                    <a:pt x="2018" y="587"/>
                    <a:pt x="2018" y="594"/>
                    <a:pt x="2014" y="597"/>
                  </a:cubicBezTo>
                  <a:cubicBezTo>
                    <a:pt x="2008" y="615"/>
                    <a:pt x="1998" y="630"/>
                    <a:pt x="1995" y="651"/>
                  </a:cubicBezTo>
                  <a:cubicBezTo>
                    <a:pt x="1992" y="654"/>
                    <a:pt x="1991" y="659"/>
                    <a:pt x="1990" y="664"/>
                  </a:cubicBezTo>
                  <a:cubicBezTo>
                    <a:pt x="1988" y="668"/>
                    <a:pt x="1988" y="674"/>
                    <a:pt x="1986" y="679"/>
                  </a:cubicBezTo>
                  <a:cubicBezTo>
                    <a:pt x="1984" y="690"/>
                    <a:pt x="1981" y="699"/>
                    <a:pt x="1980" y="710"/>
                  </a:cubicBezTo>
                  <a:cubicBezTo>
                    <a:pt x="1981" y="730"/>
                    <a:pt x="1977" y="743"/>
                    <a:pt x="1977" y="762"/>
                  </a:cubicBezTo>
                  <a:cubicBezTo>
                    <a:pt x="1985" y="764"/>
                    <a:pt x="1980" y="754"/>
                    <a:pt x="1982" y="749"/>
                  </a:cubicBezTo>
                  <a:cubicBezTo>
                    <a:pt x="1983" y="745"/>
                    <a:pt x="1979" y="735"/>
                    <a:pt x="1984" y="734"/>
                  </a:cubicBezTo>
                  <a:cubicBezTo>
                    <a:pt x="1980" y="730"/>
                    <a:pt x="1986" y="728"/>
                    <a:pt x="1984" y="721"/>
                  </a:cubicBezTo>
                  <a:cubicBezTo>
                    <a:pt x="1983" y="714"/>
                    <a:pt x="1985" y="711"/>
                    <a:pt x="1986" y="706"/>
                  </a:cubicBezTo>
                  <a:cubicBezTo>
                    <a:pt x="1989" y="685"/>
                    <a:pt x="1996" y="669"/>
                    <a:pt x="1999" y="649"/>
                  </a:cubicBezTo>
                  <a:cubicBezTo>
                    <a:pt x="2005" y="643"/>
                    <a:pt x="2006" y="632"/>
                    <a:pt x="2010" y="625"/>
                  </a:cubicBezTo>
                  <a:cubicBezTo>
                    <a:pt x="2013" y="622"/>
                    <a:pt x="2011" y="615"/>
                    <a:pt x="2014" y="612"/>
                  </a:cubicBezTo>
                  <a:cubicBezTo>
                    <a:pt x="2020" y="611"/>
                    <a:pt x="2017" y="602"/>
                    <a:pt x="2021" y="601"/>
                  </a:cubicBezTo>
                  <a:cubicBezTo>
                    <a:pt x="2020" y="594"/>
                    <a:pt x="2028" y="596"/>
                    <a:pt x="2025" y="588"/>
                  </a:cubicBezTo>
                  <a:cubicBezTo>
                    <a:pt x="2029" y="586"/>
                    <a:pt x="2029" y="580"/>
                    <a:pt x="2034" y="579"/>
                  </a:cubicBezTo>
                  <a:cubicBezTo>
                    <a:pt x="2035" y="568"/>
                    <a:pt x="2045" y="565"/>
                    <a:pt x="2047" y="555"/>
                  </a:cubicBezTo>
                  <a:cubicBezTo>
                    <a:pt x="2055" y="552"/>
                    <a:pt x="2057" y="542"/>
                    <a:pt x="2065" y="538"/>
                  </a:cubicBezTo>
                  <a:cubicBezTo>
                    <a:pt x="2064" y="531"/>
                    <a:pt x="2067" y="529"/>
                    <a:pt x="2071" y="527"/>
                  </a:cubicBezTo>
                  <a:cubicBezTo>
                    <a:pt x="2071" y="521"/>
                    <a:pt x="2075" y="519"/>
                    <a:pt x="2078" y="516"/>
                  </a:cubicBezTo>
                  <a:cubicBezTo>
                    <a:pt x="2082" y="508"/>
                    <a:pt x="2086" y="501"/>
                    <a:pt x="2093" y="496"/>
                  </a:cubicBezTo>
                  <a:cubicBezTo>
                    <a:pt x="2093" y="494"/>
                    <a:pt x="2093" y="490"/>
                    <a:pt x="2095" y="490"/>
                  </a:cubicBezTo>
                  <a:cubicBezTo>
                    <a:pt x="2098" y="490"/>
                    <a:pt x="2097" y="486"/>
                    <a:pt x="2099" y="485"/>
                  </a:cubicBezTo>
                  <a:cubicBezTo>
                    <a:pt x="2100" y="480"/>
                    <a:pt x="2106" y="479"/>
                    <a:pt x="2106" y="472"/>
                  </a:cubicBezTo>
                  <a:cubicBezTo>
                    <a:pt x="2111" y="466"/>
                    <a:pt x="2115" y="458"/>
                    <a:pt x="2119" y="451"/>
                  </a:cubicBezTo>
                  <a:cubicBezTo>
                    <a:pt x="2124" y="444"/>
                    <a:pt x="2125" y="433"/>
                    <a:pt x="2132" y="429"/>
                  </a:cubicBezTo>
                  <a:cubicBezTo>
                    <a:pt x="2134" y="418"/>
                    <a:pt x="2142" y="415"/>
                    <a:pt x="2143" y="405"/>
                  </a:cubicBezTo>
                  <a:cubicBezTo>
                    <a:pt x="2152" y="401"/>
                    <a:pt x="2152" y="389"/>
                    <a:pt x="2158" y="383"/>
                  </a:cubicBezTo>
                  <a:cubicBezTo>
                    <a:pt x="2158" y="388"/>
                    <a:pt x="2156" y="392"/>
                    <a:pt x="2154" y="396"/>
                  </a:cubicBezTo>
                  <a:cubicBezTo>
                    <a:pt x="2156" y="403"/>
                    <a:pt x="2150" y="403"/>
                    <a:pt x="2150" y="405"/>
                  </a:cubicBezTo>
                  <a:cubicBezTo>
                    <a:pt x="2148" y="409"/>
                    <a:pt x="2149" y="413"/>
                    <a:pt x="2147" y="418"/>
                  </a:cubicBezTo>
                  <a:cubicBezTo>
                    <a:pt x="2145" y="424"/>
                    <a:pt x="2141" y="431"/>
                    <a:pt x="2141" y="440"/>
                  </a:cubicBezTo>
                  <a:cubicBezTo>
                    <a:pt x="2133" y="439"/>
                    <a:pt x="2134" y="449"/>
                    <a:pt x="2130" y="453"/>
                  </a:cubicBezTo>
                  <a:cubicBezTo>
                    <a:pt x="2128" y="460"/>
                    <a:pt x="2122" y="462"/>
                    <a:pt x="2119" y="468"/>
                  </a:cubicBezTo>
                  <a:cubicBezTo>
                    <a:pt x="2112" y="478"/>
                    <a:pt x="2107" y="490"/>
                    <a:pt x="2097" y="498"/>
                  </a:cubicBezTo>
                  <a:cubicBezTo>
                    <a:pt x="2097" y="506"/>
                    <a:pt x="2091" y="508"/>
                    <a:pt x="2089" y="514"/>
                  </a:cubicBezTo>
                  <a:cubicBezTo>
                    <a:pt x="2083" y="517"/>
                    <a:pt x="2083" y="526"/>
                    <a:pt x="2078" y="529"/>
                  </a:cubicBezTo>
                  <a:cubicBezTo>
                    <a:pt x="2076" y="536"/>
                    <a:pt x="2071" y="540"/>
                    <a:pt x="2069" y="546"/>
                  </a:cubicBezTo>
                  <a:cubicBezTo>
                    <a:pt x="2072" y="553"/>
                    <a:pt x="2062" y="548"/>
                    <a:pt x="2065" y="555"/>
                  </a:cubicBezTo>
                  <a:cubicBezTo>
                    <a:pt x="2061" y="556"/>
                    <a:pt x="2063" y="563"/>
                    <a:pt x="2060" y="564"/>
                  </a:cubicBezTo>
                  <a:cubicBezTo>
                    <a:pt x="2057" y="564"/>
                    <a:pt x="2059" y="570"/>
                    <a:pt x="2056" y="570"/>
                  </a:cubicBezTo>
                  <a:cubicBezTo>
                    <a:pt x="2055" y="574"/>
                    <a:pt x="2053" y="576"/>
                    <a:pt x="2052" y="579"/>
                  </a:cubicBezTo>
                  <a:cubicBezTo>
                    <a:pt x="2050" y="586"/>
                    <a:pt x="2044" y="589"/>
                    <a:pt x="2043" y="597"/>
                  </a:cubicBezTo>
                  <a:cubicBezTo>
                    <a:pt x="2039" y="601"/>
                    <a:pt x="2037" y="608"/>
                    <a:pt x="2034" y="614"/>
                  </a:cubicBezTo>
                  <a:cubicBezTo>
                    <a:pt x="2033" y="617"/>
                    <a:pt x="2031" y="620"/>
                    <a:pt x="2030" y="623"/>
                  </a:cubicBezTo>
                  <a:cubicBezTo>
                    <a:pt x="2027" y="624"/>
                    <a:pt x="2029" y="631"/>
                    <a:pt x="2025" y="631"/>
                  </a:cubicBezTo>
                  <a:cubicBezTo>
                    <a:pt x="2017" y="657"/>
                    <a:pt x="2011" y="686"/>
                    <a:pt x="2008" y="717"/>
                  </a:cubicBezTo>
                  <a:cubicBezTo>
                    <a:pt x="2008" y="734"/>
                    <a:pt x="2008" y="734"/>
                    <a:pt x="2008" y="734"/>
                  </a:cubicBezTo>
                  <a:cubicBezTo>
                    <a:pt x="2009" y="738"/>
                    <a:pt x="2005" y="748"/>
                    <a:pt x="2010" y="749"/>
                  </a:cubicBezTo>
                  <a:cubicBezTo>
                    <a:pt x="2015" y="730"/>
                    <a:pt x="2011" y="714"/>
                    <a:pt x="2017" y="697"/>
                  </a:cubicBezTo>
                  <a:cubicBezTo>
                    <a:pt x="2019" y="677"/>
                    <a:pt x="2024" y="660"/>
                    <a:pt x="2030" y="645"/>
                  </a:cubicBezTo>
                  <a:cubicBezTo>
                    <a:pt x="2037" y="630"/>
                    <a:pt x="2040" y="611"/>
                    <a:pt x="2052" y="601"/>
                  </a:cubicBezTo>
                  <a:cubicBezTo>
                    <a:pt x="2050" y="594"/>
                    <a:pt x="2055" y="594"/>
                    <a:pt x="2056" y="590"/>
                  </a:cubicBezTo>
                  <a:cubicBezTo>
                    <a:pt x="2058" y="587"/>
                    <a:pt x="2059" y="581"/>
                    <a:pt x="2062" y="579"/>
                  </a:cubicBezTo>
                  <a:cubicBezTo>
                    <a:pt x="2064" y="570"/>
                    <a:pt x="2071" y="566"/>
                    <a:pt x="2071" y="555"/>
                  </a:cubicBezTo>
                  <a:cubicBezTo>
                    <a:pt x="2078" y="556"/>
                    <a:pt x="2076" y="547"/>
                    <a:pt x="2082" y="546"/>
                  </a:cubicBezTo>
                  <a:cubicBezTo>
                    <a:pt x="2085" y="532"/>
                    <a:pt x="2094" y="522"/>
                    <a:pt x="2102" y="512"/>
                  </a:cubicBezTo>
                  <a:cubicBezTo>
                    <a:pt x="2107" y="508"/>
                    <a:pt x="2109" y="501"/>
                    <a:pt x="2113" y="496"/>
                  </a:cubicBezTo>
                  <a:cubicBezTo>
                    <a:pt x="2114" y="493"/>
                    <a:pt x="2116" y="491"/>
                    <a:pt x="2117" y="488"/>
                  </a:cubicBezTo>
                  <a:cubicBezTo>
                    <a:pt x="2119" y="487"/>
                    <a:pt x="2119" y="486"/>
                    <a:pt x="2119" y="483"/>
                  </a:cubicBezTo>
                  <a:cubicBezTo>
                    <a:pt x="2122" y="483"/>
                    <a:pt x="2122" y="480"/>
                    <a:pt x="2123" y="483"/>
                  </a:cubicBezTo>
                  <a:cubicBezTo>
                    <a:pt x="2120" y="498"/>
                    <a:pt x="2112" y="508"/>
                    <a:pt x="2108" y="522"/>
                  </a:cubicBezTo>
                  <a:cubicBezTo>
                    <a:pt x="2099" y="531"/>
                    <a:pt x="2099" y="549"/>
                    <a:pt x="2086" y="555"/>
                  </a:cubicBezTo>
                  <a:cubicBezTo>
                    <a:pt x="2087" y="562"/>
                    <a:pt x="2081" y="570"/>
                    <a:pt x="2080" y="573"/>
                  </a:cubicBezTo>
                  <a:cubicBezTo>
                    <a:pt x="2079" y="576"/>
                    <a:pt x="2079" y="578"/>
                    <a:pt x="2078" y="581"/>
                  </a:cubicBezTo>
                  <a:cubicBezTo>
                    <a:pt x="2077" y="582"/>
                    <a:pt x="2074" y="583"/>
                    <a:pt x="2073" y="584"/>
                  </a:cubicBezTo>
                  <a:cubicBezTo>
                    <a:pt x="2071" y="588"/>
                    <a:pt x="2070" y="592"/>
                    <a:pt x="2069" y="594"/>
                  </a:cubicBezTo>
                  <a:cubicBezTo>
                    <a:pt x="2065" y="601"/>
                    <a:pt x="2065" y="608"/>
                    <a:pt x="2060" y="614"/>
                  </a:cubicBezTo>
                  <a:cubicBezTo>
                    <a:pt x="2053" y="636"/>
                    <a:pt x="2046" y="656"/>
                    <a:pt x="2041" y="679"/>
                  </a:cubicBezTo>
                  <a:cubicBezTo>
                    <a:pt x="2046" y="680"/>
                    <a:pt x="2046" y="675"/>
                    <a:pt x="2047" y="671"/>
                  </a:cubicBezTo>
                  <a:cubicBezTo>
                    <a:pt x="2049" y="667"/>
                    <a:pt x="2051" y="663"/>
                    <a:pt x="2052" y="658"/>
                  </a:cubicBezTo>
                  <a:cubicBezTo>
                    <a:pt x="2053" y="649"/>
                    <a:pt x="2059" y="643"/>
                    <a:pt x="2060" y="634"/>
                  </a:cubicBezTo>
                  <a:cubicBezTo>
                    <a:pt x="2065" y="616"/>
                    <a:pt x="2076" y="604"/>
                    <a:pt x="2080" y="586"/>
                  </a:cubicBezTo>
                  <a:cubicBezTo>
                    <a:pt x="2088" y="586"/>
                    <a:pt x="2085" y="575"/>
                    <a:pt x="2091" y="573"/>
                  </a:cubicBezTo>
                  <a:cubicBezTo>
                    <a:pt x="2095" y="568"/>
                    <a:pt x="2096" y="560"/>
                    <a:pt x="2102" y="557"/>
                  </a:cubicBezTo>
                  <a:cubicBezTo>
                    <a:pt x="2105" y="544"/>
                    <a:pt x="2115" y="537"/>
                    <a:pt x="2117" y="522"/>
                  </a:cubicBezTo>
                  <a:cubicBezTo>
                    <a:pt x="2122" y="520"/>
                    <a:pt x="2121" y="511"/>
                    <a:pt x="2126" y="507"/>
                  </a:cubicBezTo>
                  <a:cubicBezTo>
                    <a:pt x="2128" y="501"/>
                    <a:pt x="2130" y="494"/>
                    <a:pt x="2132" y="488"/>
                  </a:cubicBezTo>
                  <a:cubicBezTo>
                    <a:pt x="2133" y="485"/>
                    <a:pt x="2135" y="483"/>
                    <a:pt x="2134" y="479"/>
                  </a:cubicBezTo>
                  <a:cubicBezTo>
                    <a:pt x="2136" y="479"/>
                    <a:pt x="2141" y="472"/>
                    <a:pt x="2137" y="472"/>
                  </a:cubicBezTo>
                  <a:cubicBezTo>
                    <a:pt x="2141" y="468"/>
                    <a:pt x="2141" y="459"/>
                    <a:pt x="2145" y="455"/>
                  </a:cubicBezTo>
                  <a:cubicBezTo>
                    <a:pt x="2145" y="483"/>
                    <a:pt x="2145" y="483"/>
                    <a:pt x="2145" y="483"/>
                  </a:cubicBezTo>
                  <a:cubicBezTo>
                    <a:pt x="2127" y="519"/>
                    <a:pt x="2129" y="575"/>
                    <a:pt x="2117" y="616"/>
                  </a:cubicBezTo>
                  <a:cubicBezTo>
                    <a:pt x="2114" y="650"/>
                    <a:pt x="2111" y="677"/>
                    <a:pt x="2104" y="703"/>
                  </a:cubicBezTo>
                  <a:cubicBezTo>
                    <a:pt x="2103" y="720"/>
                    <a:pt x="2096" y="731"/>
                    <a:pt x="2095" y="747"/>
                  </a:cubicBezTo>
                  <a:cubicBezTo>
                    <a:pt x="2092" y="752"/>
                    <a:pt x="2090" y="760"/>
                    <a:pt x="2089" y="767"/>
                  </a:cubicBezTo>
                  <a:cubicBezTo>
                    <a:pt x="2090" y="773"/>
                    <a:pt x="2086" y="772"/>
                    <a:pt x="2086" y="778"/>
                  </a:cubicBezTo>
                  <a:cubicBezTo>
                    <a:pt x="2084" y="778"/>
                    <a:pt x="2079" y="786"/>
                    <a:pt x="2084" y="786"/>
                  </a:cubicBezTo>
                  <a:cubicBezTo>
                    <a:pt x="2097" y="764"/>
                    <a:pt x="2102" y="734"/>
                    <a:pt x="2110" y="708"/>
                  </a:cubicBezTo>
                  <a:cubicBezTo>
                    <a:pt x="2112" y="679"/>
                    <a:pt x="2123" y="659"/>
                    <a:pt x="2123" y="629"/>
                  </a:cubicBezTo>
                  <a:cubicBezTo>
                    <a:pt x="2128" y="601"/>
                    <a:pt x="2136" y="583"/>
                    <a:pt x="2134" y="553"/>
                  </a:cubicBezTo>
                  <a:cubicBezTo>
                    <a:pt x="2137" y="549"/>
                    <a:pt x="2136" y="541"/>
                    <a:pt x="2139" y="536"/>
                  </a:cubicBezTo>
                  <a:cubicBezTo>
                    <a:pt x="2142" y="536"/>
                    <a:pt x="2142" y="530"/>
                    <a:pt x="2139" y="529"/>
                  </a:cubicBezTo>
                  <a:cubicBezTo>
                    <a:pt x="2139" y="526"/>
                    <a:pt x="2144" y="527"/>
                    <a:pt x="2143" y="522"/>
                  </a:cubicBezTo>
                  <a:cubicBezTo>
                    <a:pt x="2144" y="513"/>
                    <a:pt x="2144" y="515"/>
                    <a:pt x="2145" y="507"/>
                  </a:cubicBezTo>
                  <a:cubicBezTo>
                    <a:pt x="2150" y="504"/>
                    <a:pt x="2147" y="493"/>
                    <a:pt x="2152" y="490"/>
                  </a:cubicBezTo>
                  <a:cubicBezTo>
                    <a:pt x="2153" y="485"/>
                    <a:pt x="2149" y="474"/>
                    <a:pt x="2154" y="472"/>
                  </a:cubicBezTo>
                  <a:cubicBezTo>
                    <a:pt x="2155" y="467"/>
                    <a:pt x="2151" y="456"/>
                    <a:pt x="2156" y="455"/>
                  </a:cubicBezTo>
                  <a:cubicBezTo>
                    <a:pt x="2156" y="466"/>
                    <a:pt x="2156" y="466"/>
                    <a:pt x="2156" y="466"/>
                  </a:cubicBezTo>
                  <a:cubicBezTo>
                    <a:pt x="2159" y="471"/>
                    <a:pt x="2151" y="474"/>
                    <a:pt x="2156" y="474"/>
                  </a:cubicBezTo>
                  <a:cubicBezTo>
                    <a:pt x="2158" y="481"/>
                    <a:pt x="2153" y="480"/>
                    <a:pt x="2154" y="485"/>
                  </a:cubicBezTo>
                  <a:cubicBezTo>
                    <a:pt x="2153" y="489"/>
                    <a:pt x="2157" y="497"/>
                    <a:pt x="2152" y="496"/>
                  </a:cubicBezTo>
                  <a:cubicBezTo>
                    <a:pt x="2156" y="507"/>
                    <a:pt x="2153" y="524"/>
                    <a:pt x="2154" y="538"/>
                  </a:cubicBezTo>
                  <a:cubicBezTo>
                    <a:pt x="2155" y="552"/>
                    <a:pt x="2154" y="561"/>
                    <a:pt x="2156" y="573"/>
                  </a:cubicBezTo>
                  <a:cubicBezTo>
                    <a:pt x="2153" y="607"/>
                    <a:pt x="2143" y="641"/>
                    <a:pt x="2141" y="671"/>
                  </a:cubicBezTo>
                  <a:cubicBezTo>
                    <a:pt x="2138" y="678"/>
                    <a:pt x="2136" y="685"/>
                    <a:pt x="2137" y="695"/>
                  </a:cubicBezTo>
                  <a:cubicBezTo>
                    <a:pt x="2132" y="695"/>
                    <a:pt x="2136" y="704"/>
                    <a:pt x="2134" y="708"/>
                  </a:cubicBezTo>
                  <a:cubicBezTo>
                    <a:pt x="2128" y="707"/>
                    <a:pt x="2136" y="720"/>
                    <a:pt x="2130" y="719"/>
                  </a:cubicBezTo>
                  <a:cubicBezTo>
                    <a:pt x="2127" y="735"/>
                    <a:pt x="2122" y="750"/>
                    <a:pt x="2121" y="769"/>
                  </a:cubicBezTo>
                  <a:cubicBezTo>
                    <a:pt x="2116" y="773"/>
                    <a:pt x="2116" y="781"/>
                    <a:pt x="2115" y="788"/>
                  </a:cubicBezTo>
                  <a:cubicBezTo>
                    <a:pt x="2109" y="787"/>
                    <a:pt x="2116" y="799"/>
                    <a:pt x="2110" y="797"/>
                  </a:cubicBezTo>
                  <a:cubicBezTo>
                    <a:pt x="2113" y="803"/>
                    <a:pt x="2104" y="806"/>
                    <a:pt x="2110" y="808"/>
                  </a:cubicBezTo>
                  <a:cubicBezTo>
                    <a:pt x="2119" y="795"/>
                    <a:pt x="2121" y="776"/>
                    <a:pt x="2128" y="762"/>
                  </a:cubicBezTo>
                  <a:cubicBezTo>
                    <a:pt x="2126" y="756"/>
                    <a:pt x="2132" y="756"/>
                    <a:pt x="2130" y="749"/>
                  </a:cubicBezTo>
                  <a:cubicBezTo>
                    <a:pt x="2132" y="745"/>
                    <a:pt x="2131" y="738"/>
                    <a:pt x="2134" y="736"/>
                  </a:cubicBezTo>
                  <a:cubicBezTo>
                    <a:pt x="2136" y="732"/>
                    <a:pt x="2132" y="723"/>
                    <a:pt x="2137" y="723"/>
                  </a:cubicBezTo>
                  <a:cubicBezTo>
                    <a:pt x="2139" y="719"/>
                    <a:pt x="2137" y="712"/>
                    <a:pt x="2141" y="710"/>
                  </a:cubicBezTo>
                  <a:cubicBezTo>
                    <a:pt x="2141" y="690"/>
                    <a:pt x="2146" y="676"/>
                    <a:pt x="2150" y="660"/>
                  </a:cubicBezTo>
                  <a:cubicBezTo>
                    <a:pt x="2151" y="641"/>
                    <a:pt x="2156" y="626"/>
                    <a:pt x="2161" y="610"/>
                  </a:cubicBezTo>
                  <a:cubicBezTo>
                    <a:pt x="2160" y="599"/>
                    <a:pt x="2162" y="590"/>
                    <a:pt x="2165" y="581"/>
                  </a:cubicBezTo>
                  <a:cubicBezTo>
                    <a:pt x="2157" y="581"/>
                    <a:pt x="2169" y="572"/>
                    <a:pt x="2163" y="573"/>
                  </a:cubicBezTo>
                  <a:cubicBezTo>
                    <a:pt x="2165" y="541"/>
                    <a:pt x="2162" y="517"/>
                    <a:pt x="2163" y="474"/>
                  </a:cubicBezTo>
                  <a:cubicBezTo>
                    <a:pt x="2162" y="469"/>
                    <a:pt x="2167" y="470"/>
                    <a:pt x="2165" y="464"/>
                  </a:cubicBezTo>
                  <a:cubicBezTo>
                    <a:pt x="2165" y="427"/>
                    <a:pt x="2165" y="427"/>
                    <a:pt x="2165" y="427"/>
                  </a:cubicBezTo>
                  <a:cubicBezTo>
                    <a:pt x="2164" y="421"/>
                    <a:pt x="2169" y="422"/>
                    <a:pt x="2167" y="416"/>
                  </a:cubicBezTo>
                  <a:cubicBezTo>
                    <a:pt x="2167" y="408"/>
                    <a:pt x="2167" y="403"/>
                    <a:pt x="2167" y="398"/>
                  </a:cubicBezTo>
                  <a:cubicBezTo>
                    <a:pt x="2167" y="396"/>
                    <a:pt x="2169" y="396"/>
                    <a:pt x="2169" y="396"/>
                  </a:cubicBezTo>
                  <a:cubicBezTo>
                    <a:pt x="2170" y="395"/>
                    <a:pt x="2167" y="393"/>
                    <a:pt x="2167" y="394"/>
                  </a:cubicBezTo>
                  <a:cubicBezTo>
                    <a:pt x="2167" y="391"/>
                    <a:pt x="2168" y="389"/>
                    <a:pt x="2169" y="387"/>
                  </a:cubicBezTo>
                  <a:cubicBezTo>
                    <a:pt x="2169" y="375"/>
                    <a:pt x="2172" y="367"/>
                    <a:pt x="2178" y="361"/>
                  </a:cubicBezTo>
                  <a:cubicBezTo>
                    <a:pt x="2176" y="375"/>
                    <a:pt x="2179" y="390"/>
                    <a:pt x="2178" y="407"/>
                  </a:cubicBezTo>
                  <a:cubicBezTo>
                    <a:pt x="2178" y="411"/>
                    <a:pt x="2176" y="416"/>
                    <a:pt x="2176" y="420"/>
                  </a:cubicBezTo>
                  <a:cubicBezTo>
                    <a:pt x="2174" y="440"/>
                    <a:pt x="2179" y="459"/>
                    <a:pt x="2180" y="477"/>
                  </a:cubicBezTo>
                  <a:cubicBezTo>
                    <a:pt x="2180" y="484"/>
                    <a:pt x="2182" y="494"/>
                    <a:pt x="2178" y="498"/>
                  </a:cubicBezTo>
                  <a:cubicBezTo>
                    <a:pt x="2181" y="499"/>
                    <a:pt x="2180" y="504"/>
                    <a:pt x="2180" y="507"/>
                  </a:cubicBezTo>
                  <a:cubicBezTo>
                    <a:pt x="2180" y="520"/>
                    <a:pt x="2180" y="520"/>
                    <a:pt x="2180" y="520"/>
                  </a:cubicBezTo>
                  <a:cubicBezTo>
                    <a:pt x="2181" y="536"/>
                    <a:pt x="2178" y="556"/>
                    <a:pt x="2182" y="568"/>
                  </a:cubicBezTo>
                  <a:cubicBezTo>
                    <a:pt x="2178" y="577"/>
                    <a:pt x="2181" y="595"/>
                    <a:pt x="2180" y="607"/>
                  </a:cubicBezTo>
                  <a:cubicBezTo>
                    <a:pt x="2181" y="613"/>
                    <a:pt x="2176" y="612"/>
                    <a:pt x="2178" y="618"/>
                  </a:cubicBezTo>
                  <a:cubicBezTo>
                    <a:pt x="2180" y="639"/>
                    <a:pt x="2174" y="653"/>
                    <a:pt x="2176" y="673"/>
                  </a:cubicBezTo>
                  <a:cubicBezTo>
                    <a:pt x="2173" y="680"/>
                    <a:pt x="2172" y="689"/>
                    <a:pt x="2171" y="699"/>
                  </a:cubicBezTo>
                  <a:cubicBezTo>
                    <a:pt x="2173" y="708"/>
                    <a:pt x="2162" y="716"/>
                    <a:pt x="2169" y="723"/>
                  </a:cubicBezTo>
                  <a:cubicBezTo>
                    <a:pt x="2173" y="708"/>
                    <a:pt x="2179" y="696"/>
                    <a:pt x="2178" y="677"/>
                  </a:cubicBezTo>
                  <a:cubicBezTo>
                    <a:pt x="2183" y="678"/>
                    <a:pt x="2179" y="670"/>
                    <a:pt x="2180" y="666"/>
                  </a:cubicBezTo>
                  <a:cubicBezTo>
                    <a:pt x="2180" y="653"/>
                    <a:pt x="2180" y="653"/>
                    <a:pt x="2180" y="653"/>
                  </a:cubicBezTo>
                  <a:cubicBezTo>
                    <a:pt x="2185" y="654"/>
                    <a:pt x="2181" y="646"/>
                    <a:pt x="2182" y="642"/>
                  </a:cubicBezTo>
                  <a:cubicBezTo>
                    <a:pt x="2181" y="636"/>
                    <a:pt x="2185" y="634"/>
                    <a:pt x="2185" y="629"/>
                  </a:cubicBezTo>
                  <a:cubicBezTo>
                    <a:pt x="2185" y="613"/>
                    <a:pt x="2186" y="597"/>
                    <a:pt x="2187" y="581"/>
                  </a:cubicBezTo>
                  <a:cubicBezTo>
                    <a:pt x="2188" y="565"/>
                    <a:pt x="2189" y="548"/>
                    <a:pt x="2189" y="531"/>
                  </a:cubicBezTo>
                  <a:cubicBezTo>
                    <a:pt x="2189" y="527"/>
                    <a:pt x="2187" y="522"/>
                    <a:pt x="2187" y="518"/>
                  </a:cubicBezTo>
                  <a:cubicBezTo>
                    <a:pt x="2186" y="505"/>
                    <a:pt x="2188" y="492"/>
                    <a:pt x="2187" y="477"/>
                  </a:cubicBezTo>
                  <a:cubicBezTo>
                    <a:pt x="2189" y="476"/>
                    <a:pt x="2188" y="474"/>
                    <a:pt x="2187" y="472"/>
                  </a:cubicBezTo>
                  <a:cubicBezTo>
                    <a:pt x="2187" y="461"/>
                    <a:pt x="2187" y="461"/>
                    <a:pt x="2187" y="461"/>
                  </a:cubicBezTo>
                  <a:cubicBezTo>
                    <a:pt x="2185" y="453"/>
                    <a:pt x="2186" y="454"/>
                    <a:pt x="2187" y="444"/>
                  </a:cubicBezTo>
                  <a:cubicBezTo>
                    <a:pt x="2187" y="439"/>
                    <a:pt x="2183" y="438"/>
                    <a:pt x="2185" y="431"/>
                  </a:cubicBezTo>
                  <a:cubicBezTo>
                    <a:pt x="2185" y="420"/>
                    <a:pt x="2185" y="420"/>
                    <a:pt x="2185" y="420"/>
                  </a:cubicBezTo>
                  <a:cubicBezTo>
                    <a:pt x="2185" y="417"/>
                    <a:pt x="2188" y="415"/>
                    <a:pt x="2185" y="413"/>
                  </a:cubicBezTo>
                  <a:cubicBezTo>
                    <a:pt x="2185" y="410"/>
                    <a:pt x="2184" y="405"/>
                    <a:pt x="2187" y="405"/>
                  </a:cubicBezTo>
                  <a:cubicBezTo>
                    <a:pt x="2189" y="401"/>
                    <a:pt x="2180" y="397"/>
                    <a:pt x="2187" y="396"/>
                  </a:cubicBezTo>
                  <a:cubicBezTo>
                    <a:pt x="2190" y="399"/>
                    <a:pt x="2190" y="406"/>
                    <a:pt x="2191" y="411"/>
                  </a:cubicBezTo>
                  <a:cubicBezTo>
                    <a:pt x="2190" y="420"/>
                    <a:pt x="2193" y="424"/>
                    <a:pt x="2193" y="431"/>
                  </a:cubicBezTo>
                  <a:cubicBezTo>
                    <a:pt x="2193" y="464"/>
                    <a:pt x="2198" y="491"/>
                    <a:pt x="2202" y="525"/>
                  </a:cubicBezTo>
                  <a:cubicBezTo>
                    <a:pt x="2200" y="539"/>
                    <a:pt x="2203" y="553"/>
                    <a:pt x="2202" y="573"/>
                  </a:cubicBezTo>
                  <a:cubicBezTo>
                    <a:pt x="2201" y="578"/>
                    <a:pt x="2206" y="577"/>
                    <a:pt x="2204" y="584"/>
                  </a:cubicBezTo>
                  <a:cubicBezTo>
                    <a:pt x="2202" y="598"/>
                    <a:pt x="2207" y="612"/>
                    <a:pt x="2204" y="621"/>
                  </a:cubicBezTo>
                  <a:cubicBezTo>
                    <a:pt x="2204" y="662"/>
                    <a:pt x="2204" y="662"/>
                    <a:pt x="2204" y="662"/>
                  </a:cubicBezTo>
                  <a:cubicBezTo>
                    <a:pt x="2202" y="676"/>
                    <a:pt x="2203" y="682"/>
                    <a:pt x="2202" y="699"/>
                  </a:cubicBezTo>
                  <a:cubicBezTo>
                    <a:pt x="2196" y="700"/>
                    <a:pt x="2204" y="716"/>
                    <a:pt x="2198" y="717"/>
                  </a:cubicBezTo>
                  <a:cubicBezTo>
                    <a:pt x="2200" y="725"/>
                    <a:pt x="2191" y="732"/>
                    <a:pt x="2198" y="736"/>
                  </a:cubicBezTo>
                  <a:cubicBezTo>
                    <a:pt x="2198" y="726"/>
                    <a:pt x="2202" y="720"/>
                    <a:pt x="2204" y="712"/>
                  </a:cubicBezTo>
                  <a:cubicBezTo>
                    <a:pt x="2205" y="703"/>
                    <a:pt x="2207" y="694"/>
                    <a:pt x="2208" y="686"/>
                  </a:cubicBezTo>
                  <a:cubicBezTo>
                    <a:pt x="2208" y="675"/>
                    <a:pt x="2209" y="664"/>
                    <a:pt x="2211" y="655"/>
                  </a:cubicBezTo>
                  <a:cubicBezTo>
                    <a:pt x="2211" y="627"/>
                    <a:pt x="2211" y="627"/>
                    <a:pt x="2211" y="627"/>
                  </a:cubicBezTo>
                  <a:cubicBezTo>
                    <a:pt x="2210" y="615"/>
                    <a:pt x="2213" y="612"/>
                    <a:pt x="2211" y="603"/>
                  </a:cubicBezTo>
                  <a:cubicBezTo>
                    <a:pt x="2212" y="592"/>
                    <a:pt x="2211" y="592"/>
                    <a:pt x="2211" y="579"/>
                  </a:cubicBezTo>
                  <a:cubicBezTo>
                    <a:pt x="2210" y="568"/>
                    <a:pt x="2211" y="566"/>
                    <a:pt x="2208" y="555"/>
                  </a:cubicBezTo>
                  <a:cubicBezTo>
                    <a:pt x="2210" y="541"/>
                    <a:pt x="2208" y="526"/>
                    <a:pt x="2208" y="507"/>
                  </a:cubicBezTo>
                  <a:cubicBezTo>
                    <a:pt x="2205" y="483"/>
                    <a:pt x="2202" y="456"/>
                    <a:pt x="2202" y="422"/>
                  </a:cubicBezTo>
                  <a:cubicBezTo>
                    <a:pt x="2198" y="402"/>
                    <a:pt x="2196" y="388"/>
                    <a:pt x="2195" y="368"/>
                  </a:cubicBezTo>
                  <a:cubicBezTo>
                    <a:pt x="2195" y="335"/>
                    <a:pt x="2195" y="335"/>
                    <a:pt x="2195" y="335"/>
                  </a:cubicBezTo>
                  <a:cubicBezTo>
                    <a:pt x="2197" y="327"/>
                    <a:pt x="2191" y="326"/>
                    <a:pt x="2195" y="322"/>
                  </a:cubicBezTo>
                  <a:cubicBezTo>
                    <a:pt x="2195" y="317"/>
                    <a:pt x="2191" y="312"/>
                    <a:pt x="2198" y="311"/>
                  </a:cubicBezTo>
                  <a:cubicBezTo>
                    <a:pt x="2197" y="340"/>
                    <a:pt x="2207" y="356"/>
                    <a:pt x="2206" y="381"/>
                  </a:cubicBezTo>
                  <a:cubicBezTo>
                    <a:pt x="2213" y="381"/>
                    <a:pt x="2204" y="396"/>
                    <a:pt x="2211" y="396"/>
                  </a:cubicBezTo>
                  <a:cubicBezTo>
                    <a:pt x="2209" y="405"/>
                    <a:pt x="2214" y="407"/>
                    <a:pt x="2213" y="416"/>
                  </a:cubicBezTo>
                  <a:cubicBezTo>
                    <a:pt x="2215" y="427"/>
                    <a:pt x="2215" y="441"/>
                    <a:pt x="2217" y="453"/>
                  </a:cubicBezTo>
                  <a:cubicBezTo>
                    <a:pt x="2217" y="485"/>
                    <a:pt x="2221" y="514"/>
                    <a:pt x="2224" y="544"/>
                  </a:cubicBezTo>
                  <a:cubicBezTo>
                    <a:pt x="2224" y="566"/>
                    <a:pt x="2224" y="585"/>
                    <a:pt x="2224" y="601"/>
                  </a:cubicBezTo>
                  <a:cubicBezTo>
                    <a:pt x="2224" y="609"/>
                    <a:pt x="2221" y="610"/>
                    <a:pt x="2224" y="612"/>
                  </a:cubicBezTo>
                  <a:cubicBezTo>
                    <a:pt x="2226" y="614"/>
                    <a:pt x="2222" y="619"/>
                    <a:pt x="2222" y="618"/>
                  </a:cubicBezTo>
                  <a:cubicBezTo>
                    <a:pt x="2221" y="620"/>
                    <a:pt x="2224" y="621"/>
                    <a:pt x="2224" y="621"/>
                  </a:cubicBezTo>
                  <a:cubicBezTo>
                    <a:pt x="2223" y="629"/>
                    <a:pt x="2220" y="637"/>
                    <a:pt x="2222" y="647"/>
                  </a:cubicBezTo>
                  <a:cubicBezTo>
                    <a:pt x="2223" y="651"/>
                    <a:pt x="2219" y="661"/>
                    <a:pt x="2224" y="662"/>
                  </a:cubicBezTo>
                  <a:cubicBezTo>
                    <a:pt x="2222" y="654"/>
                    <a:pt x="2227" y="654"/>
                    <a:pt x="2226" y="647"/>
                  </a:cubicBezTo>
                  <a:cubicBezTo>
                    <a:pt x="2231" y="642"/>
                    <a:pt x="2223" y="638"/>
                    <a:pt x="2228" y="634"/>
                  </a:cubicBezTo>
                  <a:cubicBezTo>
                    <a:pt x="2228" y="614"/>
                    <a:pt x="2228" y="614"/>
                    <a:pt x="2228" y="614"/>
                  </a:cubicBezTo>
                  <a:cubicBezTo>
                    <a:pt x="2226" y="608"/>
                    <a:pt x="2235" y="602"/>
                    <a:pt x="2228" y="599"/>
                  </a:cubicBezTo>
                  <a:cubicBezTo>
                    <a:pt x="2232" y="578"/>
                    <a:pt x="2229" y="549"/>
                    <a:pt x="2230" y="525"/>
                  </a:cubicBezTo>
                  <a:cubicBezTo>
                    <a:pt x="2224" y="478"/>
                    <a:pt x="2225" y="451"/>
                    <a:pt x="2222" y="403"/>
                  </a:cubicBezTo>
                  <a:cubicBezTo>
                    <a:pt x="2216" y="397"/>
                    <a:pt x="2219" y="390"/>
                    <a:pt x="2217" y="385"/>
                  </a:cubicBezTo>
                  <a:cubicBezTo>
                    <a:pt x="2212" y="381"/>
                    <a:pt x="2218" y="367"/>
                    <a:pt x="2213" y="363"/>
                  </a:cubicBezTo>
                  <a:cubicBezTo>
                    <a:pt x="2211" y="347"/>
                    <a:pt x="2210" y="331"/>
                    <a:pt x="2206" y="318"/>
                  </a:cubicBezTo>
                  <a:cubicBezTo>
                    <a:pt x="2206" y="298"/>
                    <a:pt x="2206" y="298"/>
                    <a:pt x="2206" y="298"/>
                  </a:cubicBezTo>
                  <a:cubicBezTo>
                    <a:pt x="2202" y="282"/>
                    <a:pt x="2204" y="271"/>
                    <a:pt x="2204" y="252"/>
                  </a:cubicBezTo>
                  <a:cubicBezTo>
                    <a:pt x="2206" y="248"/>
                    <a:pt x="2208" y="244"/>
                    <a:pt x="2208" y="239"/>
                  </a:cubicBezTo>
                  <a:cubicBezTo>
                    <a:pt x="2209" y="233"/>
                    <a:pt x="2210" y="229"/>
                    <a:pt x="2213" y="226"/>
                  </a:cubicBezTo>
                  <a:cubicBezTo>
                    <a:pt x="2213" y="243"/>
                    <a:pt x="2215" y="244"/>
                    <a:pt x="2215" y="259"/>
                  </a:cubicBezTo>
                  <a:cubicBezTo>
                    <a:pt x="2217" y="261"/>
                    <a:pt x="2217" y="267"/>
                    <a:pt x="2219" y="270"/>
                  </a:cubicBezTo>
                  <a:cubicBezTo>
                    <a:pt x="2221" y="273"/>
                    <a:pt x="2220" y="280"/>
                    <a:pt x="2224" y="283"/>
                  </a:cubicBezTo>
                  <a:cubicBezTo>
                    <a:pt x="2222" y="289"/>
                    <a:pt x="2228" y="289"/>
                    <a:pt x="2226" y="296"/>
                  </a:cubicBezTo>
                  <a:cubicBezTo>
                    <a:pt x="2230" y="297"/>
                    <a:pt x="2225" y="308"/>
                    <a:pt x="2230" y="309"/>
                  </a:cubicBezTo>
                  <a:cubicBezTo>
                    <a:pt x="2231" y="331"/>
                    <a:pt x="2238" y="346"/>
                    <a:pt x="2241" y="365"/>
                  </a:cubicBezTo>
                  <a:cubicBezTo>
                    <a:pt x="2245" y="385"/>
                    <a:pt x="2252" y="400"/>
                    <a:pt x="2254" y="420"/>
                  </a:cubicBezTo>
                  <a:cubicBezTo>
                    <a:pt x="2260" y="419"/>
                    <a:pt x="2253" y="432"/>
                    <a:pt x="2259" y="431"/>
                  </a:cubicBezTo>
                  <a:cubicBezTo>
                    <a:pt x="2260" y="435"/>
                    <a:pt x="2256" y="445"/>
                    <a:pt x="2261" y="446"/>
                  </a:cubicBezTo>
                  <a:cubicBezTo>
                    <a:pt x="2260" y="459"/>
                    <a:pt x="2263" y="467"/>
                    <a:pt x="2265" y="477"/>
                  </a:cubicBezTo>
                  <a:cubicBezTo>
                    <a:pt x="2266" y="505"/>
                    <a:pt x="2266" y="522"/>
                    <a:pt x="2270" y="549"/>
                  </a:cubicBezTo>
                  <a:cubicBezTo>
                    <a:pt x="2270" y="590"/>
                    <a:pt x="2270" y="590"/>
                    <a:pt x="2270" y="590"/>
                  </a:cubicBezTo>
                  <a:cubicBezTo>
                    <a:pt x="2273" y="597"/>
                    <a:pt x="2270" y="597"/>
                    <a:pt x="2270" y="605"/>
                  </a:cubicBezTo>
                  <a:cubicBezTo>
                    <a:pt x="2271" y="611"/>
                    <a:pt x="2267" y="623"/>
                    <a:pt x="2272" y="625"/>
                  </a:cubicBezTo>
                  <a:cubicBezTo>
                    <a:pt x="2270" y="618"/>
                    <a:pt x="2273" y="615"/>
                    <a:pt x="2274" y="610"/>
                  </a:cubicBezTo>
                  <a:cubicBezTo>
                    <a:pt x="2274" y="595"/>
                    <a:pt x="2273" y="580"/>
                    <a:pt x="2276" y="568"/>
                  </a:cubicBezTo>
                  <a:cubicBezTo>
                    <a:pt x="2272" y="564"/>
                    <a:pt x="2276" y="565"/>
                    <a:pt x="2276" y="560"/>
                  </a:cubicBezTo>
                  <a:cubicBezTo>
                    <a:pt x="2274" y="557"/>
                    <a:pt x="2273" y="554"/>
                    <a:pt x="2274" y="549"/>
                  </a:cubicBezTo>
                  <a:cubicBezTo>
                    <a:pt x="2274" y="514"/>
                    <a:pt x="2274" y="514"/>
                    <a:pt x="2274" y="514"/>
                  </a:cubicBezTo>
                  <a:cubicBezTo>
                    <a:pt x="2272" y="504"/>
                    <a:pt x="2272" y="493"/>
                    <a:pt x="2272" y="477"/>
                  </a:cubicBezTo>
                  <a:cubicBezTo>
                    <a:pt x="2268" y="469"/>
                    <a:pt x="2271" y="456"/>
                    <a:pt x="2267" y="448"/>
                  </a:cubicBezTo>
                  <a:cubicBezTo>
                    <a:pt x="2267" y="439"/>
                    <a:pt x="2262" y="426"/>
                    <a:pt x="2265" y="420"/>
                  </a:cubicBezTo>
                  <a:cubicBezTo>
                    <a:pt x="2262" y="417"/>
                    <a:pt x="2261" y="412"/>
                    <a:pt x="2261" y="407"/>
                  </a:cubicBezTo>
                  <a:cubicBezTo>
                    <a:pt x="2258" y="404"/>
                    <a:pt x="2259" y="397"/>
                    <a:pt x="2259" y="392"/>
                  </a:cubicBezTo>
                  <a:cubicBezTo>
                    <a:pt x="2256" y="389"/>
                    <a:pt x="2255" y="384"/>
                    <a:pt x="2254" y="379"/>
                  </a:cubicBezTo>
                  <a:cubicBezTo>
                    <a:pt x="2254" y="373"/>
                    <a:pt x="2252" y="370"/>
                    <a:pt x="2250" y="365"/>
                  </a:cubicBezTo>
                  <a:cubicBezTo>
                    <a:pt x="2248" y="345"/>
                    <a:pt x="2241" y="330"/>
                    <a:pt x="2239" y="309"/>
                  </a:cubicBezTo>
                  <a:cubicBezTo>
                    <a:pt x="2233" y="292"/>
                    <a:pt x="2231" y="270"/>
                    <a:pt x="2224" y="254"/>
                  </a:cubicBezTo>
                  <a:cubicBezTo>
                    <a:pt x="2224" y="246"/>
                    <a:pt x="2223" y="240"/>
                    <a:pt x="2222" y="235"/>
                  </a:cubicBezTo>
                  <a:cubicBezTo>
                    <a:pt x="2222" y="224"/>
                    <a:pt x="2222" y="224"/>
                    <a:pt x="2222" y="224"/>
                  </a:cubicBezTo>
                  <a:cubicBezTo>
                    <a:pt x="2221" y="221"/>
                    <a:pt x="2218" y="219"/>
                    <a:pt x="2222" y="217"/>
                  </a:cubicBezTo>
                  <a:cubicBezTo>
                    <a:pt x="2232" y="245"/>
                    <a:pt x="2235" y="279"/>
                    <a:pt x="2248" y="304"/>
                  </a:cubicBezTo>
                  <a:cubicBezTo>
                    <a:pt x="2251" y="334"/>
                    <a:pt x="2261" y="357"/>
                    <a:pt x="2267" y="383"/>
                  </a:cubicBezTo>
                  <a:cubicBezTo>
                    <a:pt x="2278" y="405"/>
                    <a:pt x="2279" y="437"/>
                    <a:pt x="2285" y="464"/>
                  </a:cubicBezTo>
                  <a:cubicBezTo>
                    <a:pt x="2285" y="481"/>
                    <a:pt x="2285" y="481"/>
                    <a:pt x="2285" y="481"/>
                  </a:cubicBezTo>
                  <a:cubicBezTo>
                    <a:pt x="2291" y="481"/>
                    <a:pt x="2283" y="496"/>
                    <a:pt x="2289" y="496"/>
                  </a:cubicBezTo>
                  <a:cubicBezTo>
                    <a:pt x="2293" y="487"/>
                    <a:pt x="2289" y="484"/>
                    <a:pt x="2289" y="472"/>
                  </a:cubicBezTo>
                  <a:cubicBezTo>
                    <a:pt x="2291" y="460"/>
                    <a:pt x="2286" y="454"/>
                    <a:pt x="2287" y="442"/>
                  </a:cubicBezTo>
                  <a:cubicBezTo>
                    <a:pt x="2287" y="419"/>
                    <a:pt x="2280" y="404"/>
                    <a:pt x="2278" y="383"/>
                  </a:cubicBezTo>
                  <a:cubicBezTo>
                    <a:pt x="2274" y="383"/>
                    <a:pt x="2277" y="376"/>
                    <a:pt x="2274" y="374"/>
                  </a:cubicBezTo>
                  <a:cubicBezTo>
                    <a:pt x="2273" y="371"/>
                    <a:pt x="2271" y="369"/>
                    <a:pt x="2270" y="365"/>
                  </a:cubicBezTo>
                  <a:cubicBezTo>
                    <a:pt x="2270" y="353"/>
                    <a:pt x="2266" y="344"/>
                    <a:pt x="2263" y="335"/>
                  </a:cubicBezTo>
                  <a:cubicBezTo>
                    <a:pt x="2262" y="330"/>
                    <a:pt x="2260" y="327"/>
                    <a:pt x="2261" y="320"/>
                  </a:cubicBezTo>
                  <a:cubicBezTo>
                    <a:pt x="2258" y="319"/>
                    <a:pt x="2258" y="316"/>
                    <a:pt x="2259" y="313"/>
                  </a:cubicBezTo>
                  <a:cubicBezTo>
                    <a:pt x="2256" y="313"/>
                    <a:pt x="2256" y="307"/>
                    <a:pt x="2259" y="307"/>
                  </a:cubicBezTo>
                  <a:cubicBezTo>
                    <a:pt x="2263" y="318"/>
                    <a:pt x="2267" y="329"/>
                    <a:pt x="2270" y="341"/>
                  </a:cubicBezTo>
                  <a:cubicBezTo>
                    <a:pt x="2274" y="345"/>
                    <a:pt x="2275" y="351"/>
                    <a:pt x="2278" y="355"/>
                  </a:cubicBezTo>
                  <a:cubicBezTo>
                    <a:pt x="2278" y="358"/>
                    <a:pt x="2280" y="360"/>
                    <a:pt x="2283" y="361"/>
                  </a:cubicBezTo>
                  <a:cubicBezTo>
                    <a:pt x="2283" y="364"/>
                    <a:pt x="2282" y="369"/>
                    <a:pt x="2285" y="370"/>
                  </a:cubicBezTo>
                  <a:cubicBezTo>
                    <a:pt x="2289" y="373"/>
                    <a:pt x="2288" y="381"/>
                    <a:pt x="2291" y="385"/>
                  </a:cubicBezTo>
                  <a:cubicBezTo>
                    <a:pt x="2293" y="392"/>
                    <a:pt x="2296" y="396"/>
                    <a:pt x="2298" y="403"/>
                  </a:cubicBezTo>
                  <a:cubicBezTo>
                    <a:pt x="2302" y="413"/>
                    <a:pt x="2308" y="421"/>
                    <a:pt x="2311" y="433"/>
                  </a:cubicBezTo>
                  <a:cubicBezTo>
                    <a:pt x="2315" y="444"/>
                    <a:pt x="2319" y="455"/>
                    <a:pt x="2324" y="466"/>
                  </a:cubicBezTo>
                  <a:cubicBezTo>
                    <a:pt x="2325" y="478"/>
                    <a:pt x="2328" y="488"/>
                    <a:pt x="2331" y="498"/>
                  </a:cubicBezTo>
                  <a:cubicBezTo>
                    <a:pt x="2329" y="507"/>
                    <a:pt x="2333" y="509"/>
                    <a:pt x="2333" y="516"/>
                  </a:cubicBezTo>
                  <a:cubicBezTo>
                    <a:pt x="2333" y="522"/>
                    <a:pt x="2331" y="531"/>
                    <a:pt x="2337" y="531"/>
                  </a:cubicBezTo>
                  <a:cubicBezTo>
                    <a:pt x="2338" y="508"/>
                    <a:pt x="2334" y="491"/>
                    <a:pt x="2331" y="472"/>
                  </a:cubicBezTo>
                  <a:cubicBezTo>
                    <a:pt x="2328" y="464"/>
                    <a:pt x="2326" y="455"/>
                    <a:pt x="2324" y="446"/>
                  </a:cubicBezTo>
                  <a:cubicBezTo>
                    <a:pt x="2318" y="440"/>
                    <a:pt x="2320" y="427"/>
                    <a:pt x="2313" y="422"/>
                  </a:cubicBezTo>
                  <a:cubicBezTo>
                    <a:pt x="2311" y="413"/>
                    <a:pt x="2307" y="406"/>
                    <a:pt x="2304" y="398"/>
                  </a:cubicBezTo>
                  <a:cubicBezTo>
                    <a:pt x="2305" y="392"/>
                    <a:pt x="2299" y="391"/>
                    <a:pt x="2300" y="385"/>
                  </a:cubicBezTo>
                  <a:cubicBezTo>
                    <a:pt x="2298" y="381"/>
                    <a:pt x="2294" y="380"/>
                    <a:pt x="2296" y="372"/>
                  </a:cubicBezTo>
                  <a:cubicBezTo>
                    <a:pt x="2290" y="367"/>
                    <a:pt x="2289" y="357"/>
                    <a:pt x="2285" y="350"/>
                  </a:cubicBezTo>
                  <a:cubicBezTo>
                    <a:pt x="2281" y="342"/>
                    <a:pt x="2278" y="334"/>
                    <a:pt x="2274" y="326"/>
                  </a:cubicBezTo>
                  <a:cubicBezTo>
                    <a:pt x="2273" y="321"/>
                    <a:pt x="2270" y="318"/>
                    <a:pt x="2272" y="311"/>
                  </a:cubicBezTo>
                  <a:cubicBezTo>
                    <a:pt x="2267" y="309"/>
                    <a:pt x="2268" y="300"/>
                    <a:pt x="2263" y="298"/>
                  </a:cubicBezTo>
                  <a:cubicBezTo>
                    <a:pt x="2263" y="294"/>
                    <a:pt x="2263" y="291"/>
                    <a:pt x="2261" y="289"/>
                  </a:cubicBezTo>
                  <a:cubicBezTo>
                    <a:pt x="2258" y="288"/>
                    <a:pt x="2260" y="281"/>
                    <a:pt x="2256" y="280"/>
                  </a:cubicBezTo>
                  <a:cubicBezTo>
                    <a:pt x="2256" y="266"/>
                    <a:pt x="2251" y="256"/>
                    <a:pt x="2248" y="243"/>
                  </a:cubicBezTo>
                  <a:cubicBezTo>
                    <a:pt x="2245" y="243"/>
                    <a:pt x="2246" y="238"/>
                    <a:pt x="2246" y="235"/>
                  </a:cubicBezTo>
                  <a:cubicBezTo>
                    <a:pt x="2242" y="234"/>
                    <a:pt x="2244" y="229"/>
                    <a:pt x="2243" y="226"/>
                  </a:cubicBezTo>
                  <a:cubicBezTo>
                    <a:pt x="2239" y="223"/>
                    <a:pt x="2242" y="212"/>
                    <a:pt x="2237" y="208"/>
                  </a:cubicBezTo>
                  <a:cubicBezTo>
                    <a:pt x="2240" y="202"/>
                    <a:pt x="2236" y="199"/>
                    <a:pt x="2235" y="191"/>
                  </a:cubicBezTo>
                  <a:cubicBezTo>
                    <a:pt x="2236" y="181"/>
                    <a:pt x="2232" y="178"/>
                    <a:pt x="2232" y="169"/>
                  </a:cubicBezTo>
                  <a:cubicBezTo>
                    <a:pt x="2234" y="166"/>
                    <a:pt x="2230" y="158"/>
                    <a:pt x="2235" y="158"/>
                  </a:cubicBezTo>
                  <a:cubicBezTo>
                    <a:pt x="2236" y="154"/>
                    <a:pt x="2228" y="149"/>
                    <a:pt x="2235" y="147"/>
                  </a:cubicBezTo>
                  <a:cubicBezTo>
                    <a:pt x="2240" y="149"/>
                    <a:pt x="2234" y="161"/>
                    <a:pt x="2239" y="163"/>
                  </a:cubicBezTo>
                  <a:cubicBezTo>
                    <a:pt x="2239" y="170"/>
                    <a:pt x="2243" y="172"/>
                    <a:pt x="2241" y="180"/>
                  </a:cubicBezTo>
                  <a:cubicBezTo>
                    <a:pt x="2245" y="180"/>
                    <a:pt x="2242" y="186"/>
                    <a:pt x="2246" y="187"/>
                  </a:cubicBezTo>
                  <a:cubicBezTo>
                    <a:pt x="2245" y="191"/>
                    <a:pt x="2248" y="191"/>
                    <a:pt x="2248" y="195"/>
                  </a:cubicBezTo>
                  <a:cubicBezTo>
                    <a:pt x="2249" y="202"/>
                    <a:pt x="2251" y="207"/>
                    <a:pt x="2252" y="213"/>
                  </a:cubicBezTo>
                  <a:cubicBezTo>
                    <a:pt x="2256" y="224"/>
                    <a:pt x="2261" y="235"/>
                    <a:pt x="2265" y="246"/>
                  </a:cubicBezTo>
                  <a:cubicBezTo>
                    <a:pt x="2270" y="248"/>
                    <a:pt x="2267" y="258"/>
                    <a:pt x="2274" y="259"/>
                  </a:cubicBezTo>
                  <a:cubicBezTo>
                    <a:pt x="2275" y="265"/>
                    <a:pt x="2275" y="274"/>
                    <a:pt x="2280" y="276"/>
                  </a:cubicBezTo>
                  <a:cubicBezTo>
                    <a:pt x="2282" y="290"/>
                    <a:pt x="2291" y="296"/>
                    <a:pt x="2294" y="309"/>
                  </a:cubicBezTo>
                  <a:cubicBezTo>
                    <a:pt x="2298" y="311"/>
                    <a:pt x="2297" y="319"/>
                    <a:pt x="2302" y="322"/>
                  </a:cubicBezTo>
                  <a:cubicBezTo>
                    <a:pt x="2308" y="328"/>
                    <a:pt x="2303" y="329"/>
                    <a:pt x="2309" y="335"/>
                  </a:cubicBezTo>
                  <a:cubicBezTo>
                    <a:pt x="2313" y="346"/>
                    <a:pt x="2319" y="355"/>
                    <a:pt x="2322" y="368"/>
                  </a:cubicBezTo>
                  <a:cubicBezTo>
                    <a:pt x="2327" y="369"/>
                    <a:pt x="2325" y="379"/>
                    <a:pt x="2328" y="383"/>
                  </a:cubicBezTo>
                  <a:cubicBezTo>
                    <a:pt x="2332" y="387"/>
                    <a:pt x="2333" y="394"/>
                    <a:pt x="2335" y="400"/>
                  </a:cubicBezTo>
                  <a:cubicBezTo>
                    <a:pt x="2337" y="405"/>
                    <a:pt x="2339" y="411"/>
                    <a:pt x="2339" y="418"/>
                  </a:cubicBezTo>
                  <a:cubicBezTo>
                    <a:pt x="2345" y="421"/>
                    <a:pt x="2341" y="432"/>
                    <a:pt x="2348" y="433"/>
                  </a:cubicBezTo>
                  <a:cubicBezTo>
                    <a:pt x="2347" y="416"/>
                    <a:pt x="2340" y="405"/>
                    <a:pt x="2337" y="389"/>
                  </a:cubicBezTo>
                  <a:cubicBezTo>
                    <a:pt x="2334" y="374"/>
                    <a:pt x="2325" y="365"/>
                    <a:pt x="2324" y="348"/>
                  </a:cubicBezTo>
                  <a:cubicBezTo>
                    <a:pt x="2320" y="348"/>
                    <a:pt x="2323" y="341"/>
                    <a:pt x="2318" y="341"/>
                  </a:cubicBezTo>
                  <a:cubicBezTo>
                    <a:pt x="2316" y="338"/>
                    <a:pt x="2316" y="332"/>
                    <a:pt x="2313" y="331"/>
                  </a:cubicBezTo>
                  <a:cubicBezTo>
                    <a:pt x="2313" y="321"/>
                    <a:pt x="2306" y="318"/>
                    <a:pt x="2304" y="309"/>
                  </a:cubicBezTo>
                  <a:cubicBezTo>
                    <a:pt x="2298" y="305"/>
                    <a:pt x="2298" y="295"/>
                    <a:pt x="2294" y="289"/>
                  </a:cubicBezTo>
                  <a:cubicBezTo>
                    <a:pt x="2290" y="282"/>
                    <a:pt x="2286" y="276"/>
                    <a:pt x="2285" y="267"/>
                  </a:cubicBezTo>
                  <a:cubicBezTo>
                    <a:pt x="2281" y="252"/>
                    <a:pt x="2272" y="241"/>
                    <a:pt x="2267" y="226"/>
                  </a:cubicBezTo>
                  <a:cubicBezTo>
                    <a:pt x="2261" y="211"/>
                    <a:pt x="2254" y="198"/>
                    <a:pt x="2254" y="182"/>
                  </a:cubicBezTo>
                  <a:cubicBezTo>
                    <a:pt x="2250" y="182"/>
                    <a:pt x="2253" y="175"/>
                    <a:pt x="2250" y="174"/>
                  </a:cubicBezTo>
                  <a:cubicBezTo>
                    <a:pt x="2249" y="169"/>
                    <a:pt x="2245" y="168"/>
                    <a:pt x="2246" y="163"/>
                  </a:cubicBezTo>
                  <a:cubicBezTo>
                    <a:pt x="2245" y="143"/>
                    <a:pt x="2241" y="128"/>
                    <a:pt x="2239" y="110"/>
                  </a:cubicBezTo>
                  <a:cubicBezTo>
                    <a:pt x="2239" y="89"/>
                    <a:pt x="2239" y="89"/>
                    <a:pt x="2239" y="89"/>
                  </a:cubicBezTo>
                  <a:cubicBezTo>
                    <a:pt x="2239" y="85"/>
                    <a:pt x="2238" y="81"/>
                    <a:pt x="2241" y="80"/>
                  </a:cubicBezTo>
                  <a:cubicBezTo>
                    <a:pt x="2242" y="77"/>
                    <a:pt x="2239" y="69"/>
                    <a:pt x="2243" y="69"/>
                  </a:cubicBezTo>
                  <a:cubicBezTo>
                    <a:pt x="2242" y="83"/>
                    <a:pt x="2245" y="92"/>
                    <a:pt x="2248" y="102"/>
                  </a:cubicBezTo>
                  <a:cubicBezTo>
                    <a:pt x="2246" y="113"/>
                    <a:pt x="2249" y="120"/>
                    <a:pt x="2250" y="130"/>
                  </a:cubicBezTo>
                  <a:cubicBezTo>
                    <a:pt x="2251" y="137"/>
                    <a:pt x="2256" y="149"/>
                    <a:pt x="2252" y="154"/>
                  </a:cubicBezTo>
                  <a:cubicBezTo>
                    <a:pt x="2260" y="158"/>
                    <a:pt x="2256" y="162"/>
                    <a:pt x="2259" y="169"/>
                  </a:cubicBezTo>
                  <a:cubicBezTo>
                    <a:pt x="2265" y="173"/>
                    <a:pt x="2263" y="184"/>
                    <a:pt x="2267" y="189"/>
                  </a:cubicBezTo>
                  <a:cubicBezTo>
                    <a:pt x="2268" y="197"/>
                    <a:pt x="2273" y="201"/>
                    <a:pt x="2274" y="208"/>
                  </a:cubicBezTo>
                  <a:cubicBezTo>
                    <a:pt x="2276" y="216"/>
                    <a:pt x="2279" y="222"/>
                    <a:pt x="2283" y="228"/>
                  </a:cubicBezTo>
                  <a:cubicBezTo>
                    <a:pt x="2288" y="241"/>
                    <a:pt x="2295" y="252"/>
                    <a:pt x="2300" y="265"/>
                  </a:cubicBezTo>
                  <a:cubicBezTo>
                    <a:pt x="2304" y="266"/>
                    <a:pt x="2301" y="273"/>
                    <a:pt x="2304" y="274"/>
                  </a:cubicBezTo>
                  <a:cubicBezTo>
                    <a:pt x="2307" y="276"/>
                    <a:pt x="2309" y="280"/>
                    <a:pt x="2311" y="283"/>
                  </a:cubicBezTo>
                  <a:cubicBezTo>
                    <a:pt x="2314" y="289"/>
                    <a:pt x="2318" y="294"/>
                    <a:pt x="2320" y="302"/>
                  </a:cubicBezTo>
                  <a:cubicBezTo>
                    <a:pt x="2325" y="306"/>
                    <a:pt x="2326" y="313"/>
                    <a:pt x="2331" y="318"/>
                  </a:cubicBezTo>
                  <a:cubicBezTo>
                    <a:pt x="2328" y="325"/>
                    <a:pt x="2338" y="319"/>
                    <a:pt x="2335" y="326"/>
                  </a:cubicBezTo>
                  <a:cubicBezTo>
                    <a:pt x="2339" y="327"/>
                    <a:pt x="2337" y="334"/>
                    <a:pt x="2342" y="335"/>
                  </a:cubicBezTo>
                  <a:cubicBezTo>
                    <a:pt x="2347" y="348"/>
                    <a:pt x="2354" y="359"/>
                    <a:pt x="2361" y="370"/>
                  </a:cubicBezTo>
                  <a:cubicBezTo>
                    <a:pt x="2367" y="382"/>
                    <a:pt x="2372" y="395"/>
                    <a:pt x="2379" y="407"/>
                  </a:cubicBezTo>
                  <a:cubicBezTo>
                    <a:pt x="2379" y="411"/>
                    <a:pt x="2380" y="414"/>
                    <a:pt x="2383" y="416"/>
                  </a:cubicBezTo>
                  <a:cubicBezTo>
                    <a:pt x="2384" y="420"/>
                    <a:pt x="2384" y="425"/>
                    <a:pt x="2387" y="427"/>
                  </a:cubicBezTo>
                  <a:cubicBezTo>
                    <a:pt x="2390" y="433"/>
                    <a:pt x="2389" y="444"/>
                    <a:pt x="2396" y="446"/>
                  </a:cubicBezTo>
                  <a:cubicBezTo>
                    <a:pt x="2397" y="436"/>
                    <a:pt x="2391" y="434"/>
                    <a:pt x="2392" y="424"/>
                  </a:cubicBezTo>
                  <a:cubicBezTo>
                    <a:pt x="2386" y="422"/>
                    <a:pt x="2390" y="408"/>
                    <a:pt x="2383" y="407"/>
                  </a:cubicBezTo>
                  <a:cubicBezTo>
                    <a:pt x="2383" y="398"/>
                    <a:pt x="2378" y="394"/>
                    <a:pt x="2376" y="387"/>
                  </a:cubicBezTo>
                  <a:cubicBezTo>
                    <a:pt x="2375" y="384"/>
                    <a:pt x="2373" y="382"/>
                    <a:pt x="2372" y="379"/>
                  </a:cubicBezTo>
                  <a:cubicBezTo>
                    <a:pt x="2371" y="375"/>
                    <a:pt x="2371" y="370"/>
                    <a:pt x="2368" y="368"/>
                  </a:cubicBezTo>
                  <a:cubicBezTo>
                    <a:pt x="2366" y="361"/>
                    <a:pt x="2362" y="356"/>
                    <a:pt x="2359" y="350"/>
                  </a:cubicBezTo>
                  <a:cubicBezTo>
                    <a:pt x="2356" y="345"/>
                    <a:pt x="2351" y="340"/>
                    <a:pt x="2350" y="333"/>
                  </a:cubicBezTo>
                  <a:cubicBezTo>
                    <a:pt x="2343" y="332"/>
                    <a:pt x="2346" y="319"/>
                    <a:pt x="2339" y="318"/>
                  </a:cubicBezTo>
                  <a:cubicBezTo>
                    <a:pt x="2339" y="309"/>
                    <a:pt x="2332" y="306"/>
                    <a:pt x="2331" y="298"/>
                  </a:cubicBezTo>
                  <a:cubicBezTo>
                    <a:pt x="2321" y="290"/>
                    <a:pt x="2320" y="274"/>
                    <a:pt x="2311" y="265"/>
                  </a:cubicBezTo>
                  <a:cubicBezTo>
                    <a:pt x="2314" y="258"/>
                    <a:pt x="2304" y="264"/>
                    <a:pt x="2307" y="256"/>
                  </a:cubicBezTo>
                  <a:cubicBezTo>
                    <a:pt x="2307" y="252"/>
                    <a:pt x="2301" y="254"/>
                    <a:pt x="2302" y="248"/>
                  </a:cubicBezTo>
                  <a:cubicBezTo>
                    <a:pt x="2298" y="243"/>
                    <a:pt x="2296" y="235"/>
                    <a:pt x="2294" y="228"/>
                  </a:cubicBezTo>
                  <a:cubicBezTo>
                    <a:pt x="2288" y="224"/>
                    <a:pt x="2288" y="216"/>
                    <a:pt x="2285" y="211"/>
                  </a:cubicBezTo>
                  <a:cubicBezTo>
                    <a:pt x="2283" y="204"/>
                    <a:pt x="2278" y="200"/>
                    <a:pt x="2278" y="191"/>
                  </a:cubicBezTo>
                  <a:cubicBezTo>
                    <a:pt x="2274" y="191"/>
                    <a:pt x="2277" y="184"/>
                    <a:pt x="2274" y="182"/>
                  </a:cubicBezTo>
                  <a:cubicBezTo>
                    <a:pt x="2275" y="177"/>
                    <a:pt x="2270" y="178"/>
                    <a:pt x="2272" y="171"/>
                  </a:cubicBezTo>
                  <a:cubicBezTo>
                    <a:pt x="2267" y="166"/>
                    <a:pt x="2267" y="157"/>
                    <a:pt x="2263" y="152"/>
                  </a:cubicBezTo>
                  <a:cubicBezTo>
                    <a:pt x="2259" y="133"/>
                    <a:pt x="2260" y="123"/>
                    <a:pt x="2256" y="104"/>
                  </a:cubicBezTo>
                  <a:cubicBezTo>
                    <a:pt x="2256" y="95"/>
                    <a:pt x="2255" y="87"/>
                    <a:pt x="2252" y="80"/>
                  </a:cubicBezTo>
                  <a:cubicBezTo>
                    <a:pt x="2251" y="76"/>
                    <a:pt x="2255" y="67"/>
                    <a:pt x="2250" y="67"/>
                  </a:cubicBezTo>
                  <a:cubicBezTo>
                    <a:pt x="2251" y="63"/>
                    <a:pt x="2247" y="54"/>
                    <a:pt x="2252" y="54"/>
                  </a:cubicBezTo>
                  <a:cubicBezTo>
                    <a:pt x="2251" y="60"/>
                    <a:pt x="2254" y="62"/>
                    <a:pt x="2254" y="67"/>
                  </a:cubicBezTo>
                  <a:cubicBezTo>
                    <a:pt x="2257" y="67"/>
                    <a:pt x="2254" y="69"/>
                    <a:pt x="2254" y="69"/>
                  </a:cubicBezTo>
                  <a:cubicBezTo>
                    <a:pt x="2254" y="72"/>
                    <a:pt x="2255" y="74"/>
                    <a:pt x="2256" y="75"/>
                  </a:cubicBezTo>
                  <a:cubicBezTo>
                    <a:pt x="2262" y="80"/>
                    <a:pt x="2260" y="93"/>
                    <a:pt x="2265" y="97"/>
                  </a:cubicBezTo>
                  <a:cubicBezTo>
                    <a:pt x="2268" y="115"/>
                    <a:pt x="2274" y="129"/>
                    <a:pt x="2276" y="147"/>
                  </a:cubicBezTo>
                  <a:cubicBezTo>
                    <a:pt x="2281" y="148"/>
                    <a:pt x="2278" y="156"/>
                    <a:pt x="2283" y="156"/>
                  </a:cubicBezTo>
                  <a:cubicBezTo>
                    <a:pt x="2284" y="160"/>
                    <a:pt x="2284" y="165"/>
                    <a:pt x="2287" y="167"/>
                  </a:cubicBezTo>
                  <a:cubicBezTo>
                    <a:pt x="2288" y="177"/>
                    <a:pt x="2296" y="180"/>
                    <a:pt x="2296" y="191"/>
                  </a:cubicBezTo>
                  <a:cubicBezTo>
                    <a:pt x="2302" y="195"/>
                    <a:pt x="2301" y="206"/>
                    <a:pt x="2307" y="211"/>
                  </a:cubicBezTo>
                  <a:cubicBezTo>
                    <a:pt x="2307" y="221"/>
                    <a:pt x="2315" y="224"/>
                    <a:pt x="2315" y="235"/>
                  </a:cubicBezTo>
                  <a:cubicBezTo>
                    <a:pt x="2319" y="237"/>
                    <a:pt x="2320" y="240"/>
                    <a:pt x="2320" y="246"/>
                  </a:cubicBezTo>
                  <a:cubicBezTo>
                    <a:pt x="2327" y="244"/>
                    <a:pt x="2323" y="253"/>
                    <a:pt x="2326" y="254"/>
                  </a:cubicBezTo>
                  <a:cubicBezTo>
                    <a:pt x="2331" y="261"/>
                    <a:pt x="2337" y="265"/>
                    <a:pt x="2339" y="274"/>
                  </a:cubicBezTo>
                  <a:cubicBezTo>
                    <a:pt x="2346" y="278"/>
                    <a:pt x="2348" y="286"/>
                    <a:pt x="2352" y="291"/>
                  </a:cubicBezTo>
                  <a:cubicBezTo>
                    <a:pt x="2353" y="296"/>
                    <a:pt x="2357" y="297"/>
                    <a:pt x="2357" y="302"/>
                  </a:cubicBezTo>
                  <a:cubicBezTo>
                    <a:pt x="2364" y="301"/>
                    <a:pt x="2358" y="313"/>
                    <a:pt x="2365" y="311"/>
                  </a:cubicBezTo>
                  <a:cubicBezTo>
                    <a:pt x="2366" y="302"/>
                    <a:pt x="2361" y="300"/>
                    <a:pt x="2359" y="294"/>
                  </a:cubicBezTo>
                  <a:cubicBezTo>
                    <a:pt x="2355" y="293"/>
                    <a:pt x="2358" y="286"/>
                    <a:pt x="2355" y="285"/>
                  </a:cubicBezTo>
                  <a:cubicBezTo>
                    <a:pt x="2353" y="282"/>
                    <a:pt x="2351" y="279"/>
                    <a:pt x="2350" y="276"/>
                  </a:cubicBezTo>
                  <a:cubicBezTo>
                    <a:pt x="2344" y="265"/>
                    <a:pt x="2334" y="258"/>
                    <a:pt x="2331" y="243"/>
                  </a:cubicBezTo>
                  <a:cubicBezTo>
                    <a:pt x="2327" y="239"/>
                    <a:pt x="2324" y="234"/>
                    <a:pt x="2322" y="228"/>
                  </a:cubicBezTo>
                  <a:cubicBezTo>
                    <a:pt x="2322" y="224"/>
                    <a:pt x="2320" y="221"/>
                    <a:pt x="2318" y="219"/>
                  </a:cubicBezTo>
                  <a:cubicBezTo>
                    <a:pt x="2314" y="218"/>
                    <a:pt x="2317" y="211"/>
                    <a:pt x="2313" y="211"/>
                  </a:cubicBezTo>
                  <a:cubicBezTo>
                    <a:pt x="2311" y="204"/>
                    <a:pt x="2311" y="196"/>
                    <a:pt x="2304" y="193"/>
                  </a:cubicBezTo>
                  <a:cubicBezTo>
                    <a:pt x="2306" y="183"/>
                    <a:pt x="2300" y="180"/>
                    <a:pt x="2298" y="174"/>
                  </a:cubicBezTo>
                  <a:cubicBezTo>
                    <a:pt x="2288" y="150"/>
                    <a:pt x="2278" y="125"/>
                    <a:pt x="2274" y="95"/>
                  </a:cubicBezTo>
                  <a:cubicBezTo>
                    <a:pt x="2270" y="91"/>
                    <a:pt x="2269" y="84"/>
                    <a:pt x="2267" y="78"/>
                  </a:cubicBezTo>
                  <a:cubicBezTo>
                    <a:pt x="2264" y="72"/>
                    <a:pt x="2263" y="65"/>
                    <a:pt x="2261" y="58"/>
                  </a:cubicBezTo>
                  <a:cubicBezTo>
                    <a:pt x="2262" y="50"/>
                    <a:pt x="2253" y="44"/>
                    <a:pt x="2259" y="38"/>
                  </a:cubicBezTo>
                  <a:cubicBezTo>
                    <a:pt x="2257" y="34"/>
                    <a:pt x="2250" y="23"/>
                    <a:pt x="2256" y="19"/>
                  </a:cubicBezTo>
                  <a:cubicBezTo>
                    <a:pt x="2258" y="34"/>
                    <a:pt x="2265" y="44"/>
                    <a:pt x="2265" y="60"/>
                  </a:cubicBezTo>
                  <a:cubicBezTo>
                    <a:pt x="2274" y="70"/>
                    <a:pt x="2276" y="86"/>
                    <a:pt x="2280" y="99"/>
                  </a:cubicBezTo>
                  <a:cubicBezTo>
                    <a:pt x="2282" y="106"/>
                    <a:pt x="2287" y="110"/>
                    <a:pt x="2287" y="119"/>
                  </a:cubicBezTo>
                  <a:cubicBezTo>
                    <a:pt x="2293" y="122"/>
                    <a:pt x="2295" y="130"/>
                    <a:pt x="2296" y="139"/>
                  </a:cubicBezTo>
                  <a:cubicBezTo>
                    <a:pt x="2305" y="148"/>
                    <a:pt x="2303" y="167"/>
                    <a:pt x="2313" y="176"/>
                  </a:cubicBezTo>
                  <a:cubicBezTo>
                    <a:pt x="2315" y="183"/>
                    <a:pt x="2320" y="188"/>
                    <a:pt x="2324" y="193"/>
                  </a:cubicBezTo>
                  <a:cubicBezTo>
                    <a:pt x="2324" y="203"/>
                    <a:pt x="2332" y="204"/>
                    <a:pt x="2331" y="215"/>
                  </a:cubicBezTo>
                  <a:cubicBezTo>
                    <a:pt x="2338" y="219"/>
                    <a:pt x="2340" y="227"/>
                    <a:pt x="2344" y="235"/>
                  </a:cubicBezTo>
                  <a:cubicBezTo>
                    <a:pt x="2350" y="234"/>
                    <a:pt x="2346" y="243"/>
                    <a:pt x="2350" y="243"/>
                  </a:cubicBezTo>
                  <a:cubicBezTo>
                    <a:pt x="2350" y="250"/>
                    <a:pt x="2357" y="248"/>
                    <a:pt x="2357" y="254"/>
                  </a:cubicBezTo>
                  <a:cubicBezTo>
                    <a:pt x="2359" y="266"/>
                    <a:pt x="2368" y="271"/>
                    <a:pt x="2370" y="283"/>
                  </a:cubicBezTo>
                  <a:cubicBezTo>
                    <a:pt x="2372" y="283"/>
                    <a:pt x="2372" y="286"/>
                    <a:pt x="2372" y="289"/>
                  </a:cubicBezTo>
                  <a:cubicBezTo>
                    <a:pt x="2375" y="290"/>
                    <a:pt x="2376" y="292"/>
                    <a:pt x="2376" y="296"/>
                  </a:cubicBezTo>
                  <a:cubicBezTo>
                    <a:pt x="2380" y="300"/>
                    <a:pt x="2380" y="307"/>
                    <a:pt x="2385" y="309"/>
                  </a:cubicBezTo>
                  <a:cubicBezTo>
                    <a:pt x="2384" y="317"/>
                    <a:pt x="2390" y="317"/>
                    <a:pt x="2389" y="324"/>
                  </a:cubicBezTo>
                  <a:cubicBezTo>
                    <a:pt x="2395" y="326"/>
                    <a:pt x="2392" y="336"/>
                    <a:pt x="2398" y="337"/>
                  </a:cubicBezTo>
                  <a:cubicBezTo>
                    <a:pt x="2400" y="342"/>
                    <a:pt x="2399" y="349"/>
                    <a:pt x="2405" y="350"/>
                  </a:cubicBezTo>
                  <a:cubicBezTo>
                    <a:pt x="2404" y="358"/>
                    <a:pt x="2408" y="361"/>
                    <a:pt x="2413" y="363"/>
                  </a:cubicBezTo>
                  <a:cubicBezTo>
                    <a:pt x="2411" y="347"/>
                    <a:pt x="2400" y="339"/>
                    <a:pt x="2398" y="322"/>
                  </a:cubicBezTo>
                  <a:cubicBezTo>
                    <a:pt x="2393" y="318"/>
                    <a:pt x="2393" y="308"/>
                    <a:pt x="2387" y="304"/>
                  </a:cubicBezTo>
                  <a:cubicBezTo>
                    <a:pt x="2387" y="300"/>
                    <a:pt x="2386" y="297"/>
                    <a:pt x="2383" y="296"/>
                  </a:cubicBezTo>
                  <a:cubicBezTo>
                    <a:pt x="2382" y="292"/>
                    <a:pt x="2382" y="287"/>
                    <a:pt x="2379" y="285"/>
                  </a:cubicBezTo>
                  <a:cubicBezTo>
                    <a:pt x="2374" y="271"/>
                    <a:pt x="2365" y="260"/>
                    <a:pt x="2361" y="246"/>
                  </a:cubicBezTo>
                  <a:cubicBezTo>
                    <a:pt x="2355" y="242"/>
                    <a:pt x="2354" y="234"/>
                    <a:pt x="2350" y="228"/>
                  </a:cubicBezTo>
                  <a:cubicBezTo>
                    <a:pt x="2343" y="226"/>
                    <a:pt x="2346" y="214"/>
                    <a:pt x="2339" y="211"/>
                  </a:cubicBezTo>
                  <a:cubicBezTo>
                    <a:pt x="2339" y="201"/>
                    <a:pt x="2331" y="200"/>
                    <a:pt x="2331" y="191"/>
                  </a:cubicBezTo>
                  <a:cubicBezTo>
                    <a:pt x="2325" y="187"/>
                    <a:pt x="2327" y="176"/>
                    <a:pt x="2320" y="174"/>
                  </a:cubicBezTo>
                  <a:cubicBezTo>
                    <a:pt x="2319" y="170"/>
                    <a:pt x="2318" y="166"/>
                    <a:pt x="2315" y="165"/>
                  </a:cubicBezTo>
                  <a:cubicBezTo>
                    <a:pt x="2314" y="161"/>
                    <a:pt x="2314" y="156"/>
                    <a:pt x="2311" y="154"/>
                  </a:cubicBezTo>
                  <a:cubicBezTo>
                    <a:pt x="2308" y="147"/>
                    <a:pt x="2309" y="137"/>
                    <a:pt x="2302" y="134"/>
                  </a:cubicBezTo>
                  <a:cubicBezTo>
                    <a:pt x="2301" y="117"/>
                    <a:pt x="2291" y="108"/>
                    <a:pt x="2287" y="93"/>
                  </a:cubicBezTo>
                  <a:cubicBezTo>
                    <a:pt x="2283" y="77"/>
                    <a:pt x="2279" y="62"/>
                    <a:pt x="2272" y="49"/>
                  </a:cubicBezTo>
                  <a:cubicBezTo>
                    <a:pt x="2273" y="41"/>
                    <a:pt x="2270" y="37"/>
                    <a:pt x="2267" y="32"/>
                  </a:cubicBezTo>
                  <a:cubicBezTo>
                    <a:pt x="2269" y="22"/>
                    <a:pt x="2264" y="20"/>
                    <a:pt x="2263" y="12"/>
                  </a:cubicBezTo>
                  <a:cubicBezTo>
                    <a:pt x="2263" y="8"/>
                    <a:pt x="2262" y="4"/>
                    <a:pt x="2261" y="0"/>
                  </a:cubicBezTo>
                  <a:cubicBezTo>
                    <a:pt x="2242" y="0"/>
                    <a:pt x="2242" y="0"/>
                    <a:pt x="2242" y="0"/>
                  </a:cubicBezTo>
                  <a:cubicBezTo>
                    <a:pt x="2235" y="5"/>
                    <a:pt x="2237" y="18"/>
                    <a:pt x="2230" y="23"/>
                  </a:cubicBezTo>
                  <a:cubicBezTo>
                    <a:pt x="2237" y="26"/>
                    <a:pt x="2228" y="31"/>
                    <a:pt x="2230" y="36"/>
                  </a:cubicBezTo>
                  <a:cubicBezTo>
                    <a:pt x="2226" y="38"/>
                    <a:pt x="2227" y="44"/>
                    <a:pt x="2222" y="45"/>
                  </a:cubicBezTo>
                  <a:cubicBezTo>
                    <a:pt x="2218" y="45"/>
                    <a:pt x="2223" y="53"/>
                    <a:pt x="2217" y="56"/>
                  </a:cubicBezTo>
                  <a:cubicBezTo>
                    <a:pt x="2215" y="56"/>
                    <a:pt x="2214" y="58"/>
                    <a:pt x="2213" y="60"/>
                  </a:cubicBezTo>
                  <a:cubicBezTo>
                    <a:pt x="2214" y="65"/>
                    <a:pt x="2210" y="65"/>
                    <a:pt x="2208" y="67"/>
                  </a:cubicBezTo>
                  <a:cubicBezTo>
                    <a:pt x="2208" y="73"/>
                    <a:pt x="2204" y="76"/>
                    <a:pt x="2204" y="82"/>
                  </a:cubicBezTo>
                  <a:cubicBezTo>
                    <a:pt x="2198" y="81"/>
                    <a:pt x="2200" y="87"/>
                    <a:pt x="2198" y="89"/>
                  </a:cubicBezTo>
                  <a:cubicBezTo>
                    <a:pt x="2193" y="89"/>
                    <a:pt x="2193" y="94"/>
                    <a:pt x="2191" y="97"/>
                  </a:cubicBezTo>
                  <a:cubicBezTo>
                    <a:pt x="2185" y="101"/>
                    <a:pt x="2187" y="114"/>
                    <a:pt x="2178" y="115"/>
                  </a:cubicBezTo>
                  <a:cubicBezTo>
                    <a:pt x="2171" y="128"/>
                    <a:pt x="2162" y="138"/>
                    <a:pt x="2154" y="150"/>
                  </a:cubicBezTo>
                  <a:cubicBezTo>
                    <a:pt x="2149" y="154"/>
                    <a:pt x="2144" y="159"/>
                    <a:pt x="2141" y="165"/>
                  </a:cubicBezTo>
                  <a:cubicBezTo>
                    <a:pt x="2139" y="165"/>
                    <a:pt x="2138" y="167"/>
                    <a:pt x="2139" y="169"/>
                  </a:cubicBezTo>
                  <a:cubicBezTo>
                    <a:pt x="2136" y="169"/>
                    <a:pt x="2134" y="170"/>
                    <a:pt x="2134" y="174"/>
                  </a:cubicBezTo>
                  <a:cubicBezTo>
                    <a:pt x="2131" y="176"/>
                    <a:pt x="2128" y="177"/>
                    <a:pt x="2126" y="180"/>
                  </a:cubicBezTo>
                  <a:cubicBezTo>
                    <a:pt x="2124" y="183"/>
                    <a:pt x="2122" y="185"/>
                    <a:pt x="2119" y="187"/>
                  </a:cubicBezTo>
                  <a:cubicBezTo>
                    <a:pt x="2115" y="188"/>
                    <a:pt x="2117" y="195"/>
                    <a:pt x="2110" y="193"/>
                  </a:cubicBezTo>
                  <a:cubicBezTo>
                    <a:pt x="2108" y="196"/>
                    <a:pt x="2107" y="200"/>
                    <a:pt x="2102" y="200"/>
                  </a:cubicBezTo>
                  <a:cubicBezTo>
                    <a:pt x="2102" y="206"/>
                    <a:pt x="2099" y="207"/>
                    <a:pt x="2093" y="206"/>
                  </a:cubicBezTo>
                  <a:cubicBezTo>
                    <a:pt x="2094" y="217"/>
                    <a:pt x="2084" y="217"/>
                    <a:pt x="2082" y="224"/>
                  </a:cubicBezTo>
                  <a:cubicBezTo>
                    <a:pt x="2073" y="229"/>
                    <a:pt x="2066" y="237"/>
                    <a:pt x="2058" y="243"/>
                  </a:cubicBezTo>
                  <a:cubicBezTo>
                    <a:pt x="2056" y="248"/>
                    <a:pt x="2051" y="251"/>
                    <a:pt x="2049" y="256"/>
                  </a:cubicBezTo>
                  <a:cubicBezTo>
                    <a:pt x="2041" y="255"/>
                    <a:pt x="2044" y="266"/>
                    <a:pt x="2036" y="265"/>
                  </a:cubicBezTo>
                  <a:cubicBezTo>
                    <a:pt x="2037" y="273"/>
                    <a:pt x="2029" y="272"/>
                    <a:pt x="2028" y="278"/>
                  </a:cubicBezTo>
                  <a:cubicBezTo>
                    <a:pt x="2021" y="279"/>
                    <a:pt x="2021" y="287"/>
                    <a:pt x="2014" y="287"/>
                  </a:cubicBezTo>
                  <a:cubicBezTo>
                    <a:pt x="2014" y="293"/>
                    <a:pt x="2007" y="294"/>
                    <a:pt x="2004" y="298"/>
                  </a:cubicBezTo>
                  <a:cubicBezTo>
                    <a:pt x="2004" y="306"/>
                    <a:pt x="1996" y="305"/>
                    <a:pt x="1995" y="311"/>
                  </a:cubicBezTo>
                  <a:cubicBezTo>
                    <a:pt x="1986" y="317"/>
                    <a:pt x="1980" y="325"/>
                    <a:pt x="1973" y="333"/>
                  </a:cubicBezTo>
                  <a:cubicBezTo>
                    <a:pt x="1966" y="340"/>
                    <a:pt x="1961" y="350"/>
                    <a:pt x="1953" y="357"/>
                  </a:cubicBezTo>
                  <a:cubicBezTo>
                    <a:pt x="1951" y="369"/>
                    <a:pt x="1941" y="373"/>
                    <a:pt x="1938" y="385"/>
                  </a:cubicBezTo>
                  <a:cubicBezTo>
                    <a:pt x="1935" y="386"/>
                    <a:pt x="1936" y="390"/>
                    <a:pt x="1934" y="392"/>
                  </a:cubicBezTo>
                  <a:cubicBezTo>
                    <a:pt x="1931" y="393"/>
                    <a:pt x="1929" y="394"/>
                    <a:pt x="1929" y="398"/>
                  </a:cubicBezTo>
                  <a:cubicBezTo>
                    <a:pt x="1926" y="398"/>
                    <a:pt x="1928" y="404"/>
                    <a:pt x="1925" y="405"/>
                  </a:cubicBezTo>
                  <a:cubicBezTo>
                    <a:pt x="1923" y="408"/>
                    <a:pt x="1923" y="410"/>
                    <a:pt x="1925" y="413"/>
                  </a:cubicBezTo>
                  <a:cubicBezTo>
                    <a:pt x="1915" y="411"/>
                    <a:pt x="1919" y="423"/>
                    <a:pt x="1914" y="427"/>
                  </a:cubicBezTo>
                  <a:cubicBezTo>
                    <a:pt x="1908" y="429"/>
                    <a:pt x="1908" y="438"/>
                    <a:pt x="1903" y="442"/>
                  </a:cubicBezTo>
                  <a:cubicBezTo>
                    <a:pt x="1899" y="446"/>
                    <a:pt x="1896" y="452"/>
                    <a:pt x="1892" y="457"/>
                  </a:cubicBezTo>
                  <a:cubicBezTo>
                    <a:pt x="1891" y="465"/>
                    <a:pt x="1885" y="467"/>
                    <a:pt x="1884" y="474"/>
                  </a:cubicBezTo>
                  <a:cubicBezTo>
                    <a:pt x="1879" y="478"/>
                    <a:pt x="1878" y="486"/>
                    <a:pt x="1875" y="492"/>
                  </a:cubicBezTo>
                  <a:cubicBezTo>
                    <a:pt x="1874" y="499"/>
                    <a:pt x="1867" y="502"/>
                    <a:pt x="1868" y="512"/>
                  </a:cubicBezTo>
                  <a:cubicBezTo>
                    <a:pt x="1863" y="515"/>
                    <a:pt x="1863" y="524"/>
                    <a:pt x="1862" y="531"/>
                  </a:cubicBezTo>
                  <a:cubicBezTo>
                    <a:pt x="1860" y="534"/>
                    <a:pt x="1859" y="537"/>
                    <a:pt x="1860" y="542"/>
                  </a:cubicBezTo>
                  <a:cubicBezTo>
                    <a:pt x="1856" y="541"/>
                    <a:pt x="1856" y="552"/>
                    <a:pt x="1860" y="551"/>
                  </a:cubicBezTo>
                  <a:close/>
                  <a:moveTo>
                    <a:pt x="2182" y="235"/>
                  </a:moveTo>
                  <a:cubicBezTo>
                    <a:pt x="2179" y="238"/>
                    <a:pt x="2176" y="243"/>
                    <a:pt x="2174" y="248"/>
                  </a:cubicBezTo>
                  <a:cubicBezTo>
                    <a:pt x="2167" y="244"/>
                    <a:pt x="2178" y="240"/>
                    <a:pt x="2178" y="235"/>
                  </a:cubicBezTo>
                  <a:cubicBezTo>
                    <a:pt x="2182" y="231"/>
                    <a:pt x="2183" y="225"/>
                    <a:pt x="2187" y="222"/>
                  </a:cubicBezTo>
                  <a:cubicBezTo>
                    <a:pt x="2193" y="225"/>
                    <a:pt x="2182" y="230"/>
                    <a:pt x="2182" y="235"/>
                  </a:cubicBezTo>
                  <a:close/>
                  <a:moveTo>
                    <a:pt x="2187" y="357"/>
                  </a:moveTo>
                  <a:cubicBezTo>
                    <a:pt x="2185" y="361"/>
                    <a:pt x="2184" y="355"/>
                    <a:pt x="2185" y="352"/>
                  </a:cubicBezTo>
                  <a:cubicBezTo>
                    <a:pt x="2186" y="348"/>
                    <a:pt x="2187" y="354"/>
                    <a:pt x="2187" y="357"/>
                  </a:cubicBezTo>
                  <a:close/>
                  <a:moveTo>
                    <a:pt x="2219" y="145"/>
                  </a:moveTo>
                  <a:cubicBezTo>
                    <a:pt x="2214" y="140"/>
                    <a:pt x="2220" y="127"/>
                    <a:pt x="2222" y="121"/>
                  </a:cubicBezTo>
                  <a:cubicBezTo>
                    <a:pt x="2226" y="126"/>
                    <a:pt x="2217" y="135"/>
                    <a:pt x="2219" y="145"/>
                  </a:cubicBezTo>
                  <a:close/>
                  <a:moveTo>
                    <a:pt x="2224" y="178"/>
                  </a:moveTo>
                  <a:cubicBezTo>
                    <a:pt x="2215" y="176"/>
                    <a:pt x="2223" y="170"/>
                    <a:pt x="2222" y="163"/>
                  </a:cubicBezTo>
                  <a:cubicBezTo>
                    <a:pt x="2226" y="164"/>
                    <a:pt x="2222" y="173"/>
                    <a:pt x="2224" y="178"/>
                  </a:cubicBezTo>
                  <a:close/>
                  <a:moveTo>
                    <a:pt x="2224" y="108"/>
                  </a:moveTo>
                  <a:cubicBezTo>
                    <a:pt x="2214" y="104"/>
                    <a:pt x="2228" y="98"/>
                    <a:pt x="2226" y="89"/>
                  </a:cubicBezTo>
                  <a:cubicBezTo>
                    <a:pt x="2234" y="95"/>
                    <a:pt x="2220" y="99"/>
                    <a:pt x="2224" y="108"/>
                  </a:cubicBezTo>
                  <a:close/>
                  <a:moveTo>
                    <a:pt x="1936" y="394"/>
                  </a:moveTo>
                  <a:cubicBezTo>
                    <a:pt x="1942" y="395"/>
                    <a:pt x="1938" y="386"/>
                    <a:pt x="1942" y="385"/>
                  </a:cubicBezTo>
                  <a:cubicBezTo>
                    <a:pt x="1947" y="379"/>
                    <a:pt x="1951" y="374"/>
                    <a:pt x="1956" y="368"/>
                  </a:cubicBezTo>
                  <a:cubicBezTo>
                    <a:pt x="1955" y="364"/>
                    <a:pt x="1957" y="364"/>
                    <a:pt x="1960" y="363"/>
                  </a:cubicBezTo>
                  <a:cubicBezTo>
                    <a:pt x="1960" y="361"/>
                    <a:pt x="1960" y="359"/>
                    <a:pt x="1962" y="359"/>
                  </a:cubicBezTo>
                  <a:cubicBezTo>
                    <a:pt x="1964" y="356"/>
                    <a:pt x="1964" y="351"/>
                    <a:pt x="1969" y="350"/>
                  </a:cubicBezTo>
                  <a:cubicBezTo>
                    <a:pt x="1970" y="342"/>
                    <a:pt x="1980" y="341"/>
                    <a:pt x="1982" y="333"/>
                  </a:cubicBezTo>
                  <a:cubicBezTo>
                    <a:pt x="1986" y="332"/>
                    <a:pt x="1983" y="324"/>
                    <a:pt x="1990" y="326"/>
                  </a:cubicBezTo>
                  <a:cubicBezTo>
                    <a:pt x="1991" y="322"/>
                    <a:pt x="1996" y="322"/>
                    <a:pt x="1997" y="318"/>
                  </a:cubicBezTo>
                  <a:cubicBezTo>
                    <a:pt x="2001" y="311"/>
                    <a:pt x="2009" y="310"/>
                    <a:pt x="2012" y="302"/>
                  </a:cubicBezTo>
                  <a:cubicBezTo>
                    <a:pt x="2018" y="297"/>
                    <a:pt x="2025" y="294"/>
                    <a:pt x="2028" y="287"/>
                  </a:cubicBezTo>
                  <a:cubicBezTo>
                    <a:pt x="2032" y="282"/>
                    <a:pt x="2040" y="281"/>
                    <a:pt x="2041" y="272"/>
                  </a:cubicBezTo>
                  <a:cubicBezTo>
                    <a:pt x="2049" y="275"/>
                    <a:pt x="2045" y="266"/>
                    <a:pt x="2052" y="267"/>
                  </a:cubicBezTo>
                  <a:cubicBezTo>
                    <a:pt x="2057" y="259"/>
                    <a:pt x="2065" y="253"/>
                    <a:pt x="2069" y="243"/>
                  </a:cubicBezTo>
                  <a:cubicBezTo>
                    <a:pt x="2076" y="246"/>
                    <a:pt x="2074" y="240"/>
                    <a:pt x="2078" y="239"/>
                  </a:cubicBezTo>
                  <a:cubicBezTo>
                    <a:pt x="2080" y="237"/>
                    <a:pt x="2082" y="235"/>
                    <a:pt x="2084" y="232"/>
                  </a:cubicBezTo>
                  <a:cubicBezTo>
                    <a:pt x="2089" y="229"/>
                    <a:pt x="2091" y="223"/>
                    <a:pt x="2095" y="219"/>
                  </a:cubicBezTo>
                  <a:cubicBezTo>
                    <a:pt x="2101" y="215"/>
                    <a:pt x="2107" y="211"/>
                    <a:pt x="2113" y="206"/>
                  </a:cubicBezTo>
                  <a:cubicBezTo>
                    <a:pt x="2115" y="204"/>
                    <a:pt x="2117" y="200"/>
                    <a:pt x="2119" y="198"/>
                  </a:cubicBezTo>
                  <a:cubicBezTo>
                    <a:pt x="2122" y="195"/>
                    <a:pt x="2125" y="194"/>
                    <a:pt x="2128" y="191"/>
                  </a:cubicBezTo>
                  <a:cubicBezTo>
                    <a:pt x="2133" y="186"/>
                    <a:pt x="2138" y="181"/>
                    <a:pt x="2143" y="176"/>
                  </a:cubicBezTo>
                  <a:cubicBezTo>
                    <a:pt x="2147" y="171"/>
                    <a:pt x="2150" y="164"/>
                    <a:pt x="2158" y="163"/>
                  </a:cubicBezTo>
                  <a:cubicBezTo>
                    <a:pt x="2158" y="150"/>
                    <a:pt x="2172" y="150"/>
                    <a:pt x="2171" y="137"/>
                  </a:cubicBezTo>
                  <a:cubicBezTo>
                    <a:pt x="2179" y="132"/>
                    <a:pt x="2183" y="124"/>
                    <a:pt x="2191" y="119"/>
                  </a:cubicBezTo>
                  <a:cubicBezTo>
                    <a:pt x="2192" y="110"/>
                    <a:pt x="2199" y="106"/>
                    <a:pt x="2200" y="97"/>
                  </a:cubicBezTo>
                  <a:cubicBezTo>
                    <a:pt x="2214" y="85"/>
                    <a:pt x="2219" y="63"/>
                    <a:pt x="2232" y="49"/>
                  </a:cubicBezTo>
                  <a:cubicBezTo>
                    <a:pt x="2237" y="50"/>
                    <a:pt x="2232" y="59"/>
                    <a:pt x="2230" y="60"/>
                  </a:cubicBezTo>
                  <a:cubicBezTo>
                    <a:pt x="2230" y="75"/>
                    <a:pt x="2230" y="75"/>
                    <a:pt x="2230" y="75"/>
                  </a:cubicBezTo>
                  <a:cubicBezTo>
                    <a:pt x="2223" y="76"/>
                    <a:pt x="2223" y="85"/>
                    <a:pt x="2217" y="86"/>
                  </a:cubicBezTo>
                  <a:cubicBezTo>
                    <a:pt x="2215" y="98"/>
                    <a:pt x="2211" y="106"/>
                    <a:pt x="2204" y="113"/>
                  </a:cubicBezTo>
                  <a:cubicBezTo>
                    <a:pt x="2203" y="125"/>
                    <a:pt x="2193" y="128"/>
                    <a:pt x="2193" y="141"/>
                  </a:cubicBezTo>
                  <a:cubicBezTo>
                    <a:pt x="2188" y="142"/>
                    <a:pt x="2188" y="148"/>
                    <a:pt x="2185" y="150"/>
                  </a:cubicBezTo>
                  <a:cubicBezTo>
                    <a:pt x="2182" y="152"/>
                    <a:pt x="2180" y="155"/>
                    <a:pt x="2178" y="158"/>
                  </a:cubicBezTo>
                  <a:cubicBezTo>
                    <a:pt x="2174" y="165"/>
                    <a:pt x="2167" y="170"/>
                    <a:pt x="2165" y="178"/>
                  </a:cubicBezTo>
                  <a:cubicBezTo>
                    <a:pt x="2156" y="180"/>
                    <a:pt x="2157" y="192"/>
                    <a:pt x="2150" y="195"/>
                  </a:cubicBezTo>
                  <a:cubicBezTo>
                    <a:pt x="2147" y="198"/>
                    <a:pt x="2148" y="204"/>
                    <a:pt x="2143" y="204"/>
                  </a:cubicBezTo>
                  <a:cubicBezTo>
                    <a:pt x="2141" y="207"/>
                    <a:pt x="2139" y="211"/>
                    <a:pt x="2137" y="213"/>
                  </a:cubicBezTo>
                  <a:cubicBezTo>
                    <a:pt x="2129" y="217"/>
                    <a:pt x="2128" y="226"/>
                    <a:pt x="2119" y="228"/>
                  </a:cubicBezTo>
                  <a:cubicBezTo>
                    <a:pt x="2117" y="237"/>
                    <a:pt x="2109" y="240"/>
                    <a:pt x="2104" y="246"/>
                  </a:cubicBezTo>
                  <a:cubicBezTo>
                    <a:pt x="2099" y="251"/>
                    <a:pt x="2096" y="259"/>
                    <a:pt x="2089" y="263"/>
                  </a:cubicBezTo>
                  <a:cubicBezTo>
                    <a:pt x="2083" y="268"/>
                    <a:pt x="2080" y="275"/>
                    <a:pt x="2073" y="278"/>
                  </a:cubicBezTo>
                  <a:cubicBezTo>
                    <a:pt x="2073" y="284"/>
                    <a:pt x="2065" y="281"/>
                    <a:pt x="2065" y="287"/>
                  </a:cubicBezTo>
                  <a:cubicBezTo>
                    <a:pt x="2064" y="291"/>
                    <a:pt x="2059" y="291"/>
                    <a:pt x="2056" y="294"/>
                  </a:cubicBezTo>
                  <a:cubicBezTo>
                    <a:pt x="2055" y="295"/>
                    <a:pt x="2054" y="297"/>
                    <a:pt x="2052" y="298"/>
                  </a:cubicBezTo>
                  <a:cubicBezTo>
                    <a:pt x="2049" y="298"/>
                    <a:pt x="2050" y="302"/>
                    <a:pt x="2047" y="302"/>
                  </a:cubicBezTo>
                  <a:cubicBezTo>
                    <a:pt x="2043" y="303"/>
                    <a:pt x="2043" y="308"/>
                    <a:pt x="2038" y="309"/>
                  </a:cubicBezTo>
                  <a:cubicBezTo>
                    <a:pt x="2027" y="319"/>
                    <a:pt x="2016" y="328"/>
                    <a:pt x="2004" y="337"/>
                  </a:cubicBezTo>
                  <a:cubicBezTo>
                    <a:pt x="1993" y="347"/>
                    <a:pt x="1981" y="357"/>
                    <a:pt x="1969" y="365"/>
                  </a:cubicBezTo>
                  <a:cubicBezTo>
                    <a:pt x="1967" y="369"/>
                    <a:pt x="1964" y="372"/>
                    <a:pt x="1960" y="374"/>
                  </a:cubicBezTo>
                  <a:cubicBezTo>
                    <a:pt x="1958" y="377"/>
                    <a:pt x="1956" y="381"/>
                    <a:pt x="1953" y="383"/>
                  </a:cubicBezTo>
                  <a:cubicBezTo>
                    <a:pt x="1949" y="384"/>
                    <a:pt x="1949" y="389"/>
                    <a:pt x="1945" y="389"/>
                  </a:cubicBezTo>
                  <a:cubicBezTo>
                    <a:pt x="1947" y="396"/>
                    <a:pt x="1937" y="392"/>
                    <a:pt x="1938" y="398"/>
                  </a:cubicBezTo>
                  <a:cubicBezTo>
                    <a:pt x="1937" y="401"/>
                    <a:pt x="1934" y="402"/>
                    <a:pt x="1934" y="405"/>
                  </a:cubicBezTo>
                  <a:cubicBezTo>
                    <a:pt x="1931" y="407"/>
                    <a:pt x="1929" y="407"/>
                    <a:pt x="1929" y="403"/>
                  </a:cubicBezTo>
                  <a:cubicBezTo>
                    <a:pt x="1936" y="404"/>
                    <a:pt x="1932" y="395"/>
                    <a:pt x="1936" y="394"/>
                  </a:cubicBezTo>
                  <a:close/>
                  <a:moveTo>
                    <a:pt x="26" y="1668"/>
                  </a:moveTo>
                  <a:cubicBezTo>
                    <a:pt x="28" y="1662"/>
                    <a:pt x="33" y="1659"/>
                    <a:pt x="33" y="1652"/>
                  </a:cubicBezTo>
                  <a:cubicBezTo>
                    <a:pt x="36" y="1648"/>
                    <a:pt x="37" y="1642"/>
                    <a:pt x="39" y="1637"/>
                  </a:cubicBezTo>
                  <a:cubicBezTo>
                    <a:pt x="44" y="1634"/>
                    <a:pt x="41" y="1623"/>
                    <a:pt x="46" y="1621"/>
                  </a:cubicBezTo>
                  <a:cubicBezTo>
                    <a:pt x="46" y="1613"/>
                    <a:pt x="53" y="1613"/>
                    <a:pt x="52" y="1605"/>
                  </a:cubicBezTo>
                  <a:cubicBezTo>
                    <a:pt x="56" y="1601"/>
                    <a:pt x="55" y="1592"/>
                    <a:pt x="60" y="1589"/>
                  </a:cubicBezTo>
                  <a:cubicBezTo>
                    <a:pt x="60" y="1575"/>
                    <a:pt x="69" y="1569"/>
                    <a:pt x="70" y="1556"/>
                  </a:cubicBezTo>
                  <a:cubicBezTo>
                    <a:pt x="74" y="1552"/>
                    <a:pt x="74" y="1545"/>
                    <a:pt x="76" y="1540"/>
                  </a:cubicBezTo>
                  <a:cubicBezTo>
                    <a:pt x="76" y="1533"/>
                    <a:pt x="79" y="1528"/>
                    <a:pt x="79" y="1520"/>
                  </a:cubicBezTo>
                  <a:cubicBezTo>
                    <a:pt x="83" y="1509"/>
                    <a:pt x="82" y="1494"/>
                    <a:pt x="85" y="1482"/>
                  </a:cubicBezTo>
                  <a:cubicBezTo>
                    <a:pt x="83" y="1465"/>
                    <a:pt x="85" y="1463"/>
                    <a:pt x="85" y="1447"/>
                  </a:cubicBezTo>
                  <a:cubicBezTo>
                    <a:pt x="86" y="1442"/>
                    <a:pt x="81" y="1430"/>
                    <a:pt x="85" y="1428"/>
                  </a:cubicBezTo>
                  <a:cubicBezTo>
                    <a:pt x="84" y="1418"/>
                    <a:pt x="83" y="1419"/>
                    <a:pt x="84" y="1410"/>
                  </a:cubicBezTo>
                  <a:cubicBezTo>
                    <a:pt x="81" y="1401"/>
                    <a:pt x="79" y="1389"/>
                    <a:pt x="78" y="1378"/>
                  </a:cubicBezTo>
                  <a:cubicBezTo>
                    <a:pt x="71" y="1379"/>
                    <a:pt x="78" y="1365"/>
                    <a:pt x="72" y="1365"/>
                  </a:cubicBezTo>
                  <a:cubicBezTo>
                    <a:pt x="72" y="1358"/>
                    <a:pt x="71" y="1352"/>
                    <a:pt x="67" y="1350"/>
                  </a:cubicBezTo>
                  <a:cubicBezTo>
                    <a:pt x="68" y="1370"/>
                    <a:pt x="74" y="1384"/>
                    <a:pt x="77" y="1402"/>
                  </a:cubicBezTo>
                  <a:cubicBezTo>
                    <a:pt x="78" y="1414"/>
                    <a:pt x="79" y="1427"/>
                    <a:pt x="80" y="1439"/>
                  </a:cubicBezTo>
                  <a:cubicBezTo>
                    <a:pt x="77" y="1453"/>
                    <a:pt x="80" y="1472"/>
                    <a:pt x="76" y="1485"/>
                  </a:cubicBezTo>
                  <a:cubicBezTo>
                    <a:pt x="81" y="1490"/>
                    <a:pt x="72" y="1495"/>
                    <a:pt x="76" y="1505"/>
                  </a:cubicBezTo>
                  <a:cubicBezTo>
                    <a:pt x="71" y="1505"/>
                    <a:pt x="75" y="1513"/>
                    <a:pt x="74" y="1516"/>
                  </a:cubicBezTo>
                  <a:cubicBezTo>
                    <a:pt x="71" y="1518"/>
                    <a:pt x="74" y="1524"/>
                    <a:pt x="70" y="1525"/>
                  </a:cubicBezTo>
                  <a:cubicBezTo>
                    <a:pt x="71" y="1530"/>
                    <a:pt x="71" y="1533"/>
                    <a:pt x="69" y="1536"/>
                  </a:cubicBezTo>
                  <a:cubicBezTo>
                    <a:pt x="66" y="1538"/>
                    <a:pt x="69" y="1544"/>
                    <a:pt x="65" y="1545"/>
                  </a:cubicBezTo>
                  <a:cubicBezTo>
                    <a:pt x="64" y="1552"/>
                    <a:pt x="64" y="1560"/>
                    <a:pt x="58" y="1563"/>
                  </a:cubicBezTo>
                  <a:cubicBezTo>
                    <a:pt x="53" y="1576"/>
                    <a:pt x="50" y="1591"/>
                    <a:pt x="45" y="1603"/>
                  </a:cubicBezTo>
                  <a:cubicBezTo>
                    <a:pt x="44" y="1610"/>
                    <a:pt x="39" y="1614"/>
                    <a:pt x="38" y="1621"/>
                  </a:cubicBezTo>
                  <a:cubicBezTo>
                    <a:pt x="35" y="1627"/>
                    <a:pt x="31" y="1632"/>
                    <a:pt x="30" y="1639"/>
                  </a:cubicBezTo>
                  <a:cubicBezTo>
                    <a:pt x="26" y="1644"/>
                    <a:pt x="25" y="1651"/>
                    <a:pt x="23" y="1657"/>
                  </a:cubicBezTo>
                  <a:cubicBezTo>
                    <a:pt x="15" y="1660"/>
                    <a:pt x="19" y="1672"/>
                    <a:pt x="13" y="1675"/>
                  </a:cubicBezTo>
                  <a:cubicBezTo>
                    <a:pt x="12" y="1683"/>
                    <a:pt x="10" y="1689"/>
                    <a:pt x="6" y="1693"/>
                  </a:cubicBezTo>
                  <a:cubicBezTo>
                    <a:pt x="6" y="1698"/>
                    <a:pt x="5" y="1701"/>
                    <a:pt x="2" y="1702"/>
                  </a:cubicBezTo>
                  <a:cubicBezTo>
                    <a:pt x="0" y="1704"/>
                    <a:pt x="1" y="1708"/>
                    <a:pt x="0" y="1710"/>
                  </a:cubicBezTo>
                  <a:cubicBezTo>
                    <a:pt x="0" y="1738"/>
                    <a:pt x="0" y="1738"/>
                    <a:pt x="0" y="1738"/>
                  </a:cubicBezTo>
                  <a:cubicBezTo>
                    <a:pt x="6" y="1719"/>
                    <a:pt x="13" y="1701"/>
                    <a:pt x="20" y="1684"/>
                  </a:cubicBezTo>
                  <a:cubicBezTo>
                    <a:pt x="24" y="1680"/>
                    <a:pt x="24" y="1673"/>
                    <a:pt x="26" y="1668"/>
                  </a:cubicBezTo>
                  <a:close/>
                  <a:moveTo>
                    <a:pt x="23" y="1719"/>
                  </a:moveTo>
                  <a:cubicBezTo>
                    <a:pt x="24" y="1711"/>
                    <a:pt x="28" y="1707"/>
                    <a:pt x="28" y="1698"/>
                  </a:cubicBezTo>
                  <a:cubicBezTo>
                    <a:pt x="34" y="1699"/>
                    <a:pt x="33" y="1694"/>
                    <a:pt x="34" y="1689"/>
                  </a:cubicBezTo>
                  <a:cubicBezTo>
                    <a:pt x="38" y="1687"/>
                    <a:pt x="39" y="1683"/>
                    <a:pt x="40" y="1678"/>
                  </a:cubicBezTo>
                  <a:cubicBezTo>
                    <a:pt x="45" y="1672"/>
                    <a:pt x="49" y="1664"/>
                    <a:pt x="51" y="1655"/>
                  </a:cubicBezTo>
                  <a:cubicBezTo>
                    <a:pt x="56" y="1649"/>
                    <a:pt x="60" y="1641"/>
                    <a:pt x="63" y="1633"/>
                  </a:cubicBezTo>
                  <a:cubicBezTo>
                    <a:pt x="67" y="1631"/>
                    <a:pt x="68" y="1626"/>
                    <a:pt x="68" y="1621"/>
                  </a:cubicBezTo>
                  <a:cubicBezTo>
                    <a:pt x="75" y="1621"/>
                    <a:pt x="74" y="1616"/>
                    <a:pt x="74" y="1610"/>
                  </a:cubicBezTo>
                  <a:cubicBezTo>
                    <a:pt x="81" y="1605"/>
                    <a:pt x="81" y="1594"/>
                    <a:pt x="86" y="1587"/>
                  </a:cubicBezTo>
                  <a:cubicBezTo>
                    <a:pt x="89" y="1580"/>
                    <a:pt x="94" y="1572"/>
                    <a:pt x="95" y="1563"/>
                  </a:cubicBezTo>
                  <a:cubicBezTo>
                    <a:pt x="99" y="1561"/>
                    <a:pt x="96" y="1552"/>
                    <a:pt x="101" y="1551"/>
                  </a:cubicBezTo>
                  <a:cubicBezTo>
                    <a:pt x="102" y="1547"/>
                    <a:pt x="104" y="1543"/>
                    <a:pt x="104" y="1538"/>
                  </a:cubicBezTo>
                  <a:cubicBezTo>
                    <a:pt x="103" y="1531"/>
                    <a:pt x="110" y="1533"/>
                    <a:pt x="107" y="1525"/>
                  </a:cubicBezTo>
                  <a:cubicBezTo>
                    <a:pt x="113" y="1524"/>
                    <a:pt x="109" y="1515"/>
                    <a:pt x="113" y="1513"/>
                  </a:cubicBezTo>
                  <a:cubicBezTo>
                    <a:pt x="112" y="1500"/>
                    <a:pt x="115" y="1492"/>
                    <a:pt x="115" y="1480"/>
                  </a:cubicBezTo>
                  <a:cubicBezTo>
                    <a:pt x="115" y="1472"/>
                    <a:pt x="114" y="1463"/>
                    <a:pt x="113" y="1454"/>
                  </a:cubicBezTo>
                  <a:cubicBezTo>
                    <a:pt x="114" y="1449"/>
                    <a:pt x="109" y="1450"/>
                    <a:pt x="111" y="1443"/>
                  </a:cubicBezTo>
                  <a:cubicBezTo>
                    <a:pt x="110" y="1440"/>
                    <a:pt x="112" y="1432"/>
                    <a:pt x="106" y="1435"/>
                  </a:cubicBezTo>
                  <a:cubicBezTo>
                    <a:pt x="111" y="1459"/>
                    <a:pt x="108" y="1484"/>
                    <a:pt x="107" y="1512"/>
                  </a:cubicBezTo>
                  <a:cubicBezTo>
                    <a:pt x="103" y="1515"/>
                    <a:pt x="103" y="1522"/>
                    <a:pt x="99" y="1525"/>
                  </a:cubicBezTo>
                  <a:cubicBezTo>
                    <a:pt x="101" y="1534"/>
                    <a:pt x="95" y="1536"/>
                    <a:pt x="96" y="1543"/>
                  </a:cubicBezTo>
                  <a:cubicBezTo>
                    <a:pt x="92" y="1546"/>
                    <a:pt x="92" y="1553"/>
                    <a:pt x="90" y="1559"/>
                  </a:cubicBezTo>
                  <a:cubicBezTo>
                    <a:pt x="88" y="1563"/>
                    <a:pt x="85" y="1567"/>
                    <a:pt x="82" y="1572"/>
                  </a:cubicBezTo>
                  <a:cubicBezTo>
                    <a:pt x="83" y="1576"/>
                    <a:pt x="80" y="1577"/>
                    <a:pt x="81" y="1581"/>
                  </a:cubicBezTo>
                  <a:cubicBezTo>
                    <a:pt x="77" y="1581"/>
                    <a:pt x="80" y="1587"/>
                    <a:pt x="77" y="1588"/>
                  </a:cubicBezTo>
                  <a:cubicBezTo>
                    <a:pt x="73" y="1591"/>
                    <a:pt x="77" y="1601"/>
                    <a:pt x="69" y="1602"/>
                  </a:cubicBezTo>
                  <a:cubicBezTo>
                    <a:pt x="68" y="1615"/>
                    <a:pt x="58" y="1621"/>
                    <a:pt x="56" y="1633"/>
                  </a:cubicBezTo>
                  <a:cubicBezTo>
                    <a:pt x="48" y="1640"/>
                    <a:pt x="47" y="1653"/>
                    <a:pt x="38" y="1658"/>
                  </a:cubicBezTo>
                  <a:cubicBezTo>
                    <a:pt x="37" y="1672"/>
                    <a:pt x="28" y="1678"/>
                    <a:pt x="25" y="1690"/>
                  </a:cubicBezTo>
                  <a:cubicBezTo>
                    <a:pt x="20" y="1699"/>
                    <a:pt x="16" y="1709"/>
                    <a:pt x="12" y="1719"/>
                  </a:cubicBezTo>
                  <a:cubicBezTo>
                    <a:pt x="10" y="1724"/>
                    <a:pt x="8" y="1729"/>
                    <a:pt x="4" y="1733"/>
                  </a:cubicBezTo>
                  <a:cubicBezTo>
                    <a:pt x="1" y="1736"/>
                    <a:pt x="2" y="1742"/>
                    <a:pt x="0" y="1745"/>
                  </a:cubicBezTo>
                  <a:cubicBezTo>
                    <a:pt x="0" y="1767"/>
                    <a:pt x="0" y="1767"/>
                    <a:pt x="0" y="1767"/>
                  </a:cubicBezTo>
                  <a:cubicBezTo>
                    <a:pt x="6" y="1758"/>
                    <a:pt x="9" y="1745"/>
                    <a:pt x="15" y="1737"/>
                  </a:cubicBezTo>
                  <a:cubicBezTo>
                    <a:pt x="16" y="1729"/>
                    <a:pt x="21" y="1725"/>
                    <a:pt x="23" y="1719"/>
                  </a:cubicBezTo>
                  <a:close/>
                  <a:moveTo>
                    <a:pt x="19" y="1542"/>
                  </a:moveTo>
                  <a:cubicBezTo>
                    <a:pt x="17" y="1531"/>
                    <a:pt x="26" y="1530"/>
                    <a:pt x="24" y="1520"/>
                  </a:cubicBezTo>
                  <a:cubicBezTo>
                    <a:pt x="30" y="1515"/>
                    <a:pt x="27" y="1504"/>
                    <a:pt x="31" y="1499"/>
                  </a:cubicBezTo>
                  <a:cubicBezTo>
                    <a:pt x="34" y="1484"/>
                    <a:pt x="42" y="1473"/>
                    <a:pt x="44" y="1457"/>
                  </a:cubicBezTo>
                  <a:cubicBezTo>
                    <a:pt x="50" y="1453"/>
                    <a:pt x="46" y="1441"/>
                    <a:pt x="51" y="1437"/>
                  </a:cubicBezTo>
                  <a:cubicBezTo>
                    <a:pt x="50" y="1426"/>
                    <a:pt x="53" y="1419"/>
                    <a:pt x="54" y="1410"/>
                  </a:cubicBezTo>
                  <a:cubicBezTo>
                    <a:pt x="53" y="1396"/>
                    <a:pt x="52" y="1381"/>
                    <a:pt x="51" y="1367"/>
                  </a:cubicBezTo>
                  <a:cubicBezTo>
                    <a:pt x="47" y="1366"/>
                    <a:pt x="50" y="1357"/>
                    <a:pt x="45" y="1356"/>
                  </a:cubicBezTo>
                  <a:cubicBezTo>
                    <a:pt x="49" y="1377"/>
                    <a:pt x="45" y="1393"/>
                    <a:pt x="47" y="1413"/>
                  </a:cubicBezTo>
                  <a:cubicBezTo>
                    <a:pt x="46" y="1426"/>
                    <a:pt x="40" y="1435"/>
                    <a:pt x="41" y="1451"/>
                  </a:cubicBezTo>
                  <a:cubicBezTo>
                    <a:pt x="36" y="1454"/>
                    <a:pt x="38" y="1463"/>
                    <a:pt x="33" y="1466"/>
                  </a:cubicBezTo>
                  <a:cubicBezTo>
                    <a:pt x="36" y="1477"/>
                    <a:pt x="26" y="1477"/>
                    <a:pt x="28" y="1486"/>
                  </a:cubicBezTo>
                  <a:cubicBezTo>
                    <a:pt x="24" y="1490"/>
                    <a:pt x="26" y="1499"/>
                    <a:pt x="21" y="1502"/>
                  </a:cubicBezTo>
                  <a:cubicBezTo>
                    <a:pt x="21" y="1511"/>
                    <a:pt x="18" y="1516"/>
                    <a:pt x="16" y="1522"/>
                  </a:cubicBezTo>
                  <a:cubicBezTo>
                    <a:pt x="10" y="1533"/>
                    <a:pt x="9" y="1548"/>
                    <a:pt x="3" y="1558"/>
                  </a:cubicBezTo>
                  <a:cubicBezTo>
                    <a:pt x="2" y="1561"/>
                    <a:pt x="1" y="1564"/>
                    <a:pt x="0" y="1566"/>
                  </a:cubicBezTo>
                  <a:cubicBezTo>
                    <a:pt x="0" y="1587"/>
                    <a:pt x="0" y="1587"/>
                    <a:pt x="0" y="1587"/>
                  </a:cubicBezTo>
                  <a:cubicBezTo>
                    <a:pt x="1" y="1585"/>
                    <a:pt x="1" y="1582"/>
                    <a:pt x="2" y="1580"/>
                  </a:cubicBezTo>
                  <a:cubicBezTo>
                    <a:pt x="10" y="1569"/>
                    <a:pt x="11" y="1552"/>
                    <a:pt x="19" y="1542"/>
                  </a:cubicBezTo>
                  <a:close/>
                  <a:moveTo>
                    <a:pt x="14" y="1619"/>
                  </a:moveTo>
                  <a:cubicBezTo>
                    <a:pt x="16" y="1615"/>
                    <a:pt x="18" y="1610"/>
                    <a:pt x="19" y="1605"/>
                  </a:cubicBezTo>
                  <a:cubicBezTo>
                    <a:pt x="18" y="1597"/>
                    <a:pt x="25" y="1597"/>
                    <a:pt x="25" y="1589"/>
                  </a:cubicBezTo>
                  <a:cubicBezTo>
                    <a:pt x="30" y="1580"/>
                    <a:pt x="34" y="1571"/>
                    <a:pt x="40" y="1562"/>
                  </a:cubicBezTo>
                  <a:cubicBezTo>
                    <a:pt x="41" y="1544"/>
                    <a:pt x="46" y="1529"/>
                    <a:pt x="52" y="1515"/>
                  </a:cubicBezTo>
                  <a:cubicBezTo>
                    <a:pt x="55" y="1508"/>
                    <a:pt x="56" y="1499"/>
                    <a:pt x="59" y="1493"/>
                  </a:cubicBezTo>
                  <a:cubicBezTo>
                    <a:pt x="54" y="1493"/>
                    <a:pt x="61" y="1487"/>
                    <a:pt x="61" y="1484"/>
                  </a:cubicBezTo>
                  <a:cubicBezTo>
                    <a:pt x="62" y="1480"/>
                    <a:pt x="61" y="1475"/>
                    <a:pt x="65" y="1473"/>
                  </a:cubicBezTo>
                  <a:cubicBezTo>
                    <a:pt x="65" y="1470"/>
                    <a:pt x="61" y="1462"/>
                    <a:pt x="66" y="1462"/>
                  </a:cubicBezTo>
                  <a:cubicBezTo>
                    <a:pt x="67" y="1459"/>
                    <a:pt x="63" y="1451"/>
                    <a:pt x="67" y="1451"/>
                  </a:cubicBezTo>
                  <a:cubicBezTo>
                    <a:pt x="68" y="1448"/>
                    <a:pt x="64" y="1440"/>
                    <a:pt x="69" y="1440"/>
                  </a:cubicBezTo>
                  <a:cubicBezTo>
                    <a:pt x="70" y="1436"/>
                    <a:pt x="65" y="1427"/>
                    <a:pt x="70" y="1427"/>
                  </a:cubicBezTo>
                  <a:cubicBezTo>
                    <a:pt x="68" y="1417"/>
                    <a:pt x="73" y="1413"/>
                    <a:pt x="71" y="1403"/>
                  </a:cubicBezTo>
                  <a:cubicBezTo>
                    <a:pt x="71" y="1394"/>
                    <a:pt x="73" y="1386"/>
                    <a:pt x="67" y="1381"/>
                  </a:cubicBezTo>
                  <a:cubicBezTo>
                    <a:pt x="67" y="1416"/>
                    <a:pt x="63" y="1447"/>
                    <a:pt x="56" y="1476"/>
                  </a:cubicBezTo>
                  <a:cubicBezTo>
                    <a:pt x="53" y="1491"/>
                    <a:pt x="50" y="1506"/>
                    <a:pt x="44" y="1518"/>
                  </a:cubicBezTo>
                  <a:cubicBezTo>
                    <a:pt x="40" y="1532"/>
                    <a:pt x="32" y="1543"/>
                    <a:pt x="31" y="1561"/>
                  </a:cubicBezTo>
                  <a:cubicBezTo>
                    <a:pt x="27" y="1563"/>
                    <a:pt x="27" y="1569"/>
                    <a:pt x="23" y="1572"/>
                  </a:cubicBezTo>
                  <a:cubicBezTo>
                    <a:pt x="23" y="1575"/>
                    <a:pt x="24" y="1580"/>
                    <a:pt x="20" y="1579"/>
                  </a:cubicBezTo>
                  <a:cubicBezTo>
                    <a:pt x="20" y="1582"/>
                    <a:pt x="20" y="1586"/>
                    <a:pt x="16" y="1586"/>
                  </a:cubicBezTo>
                  <a:cubicBezTo>
                    <a:pt x="16" y="1596"/>
                    <a:pt x="10" y="1601"/>
                    <a:pt x="9" y="1610"/>
                  </a:cubicBezTo>
                  <a:cubicBezTo>
                    <a:pt x="4" y="1615"/>
                    <a:pt x="3" y="1623"/>
                    <a:pt x="0" y="1629"/>
                  </a:cubicBezTo>
                  <a:cubicBezTo>
                    <a:pt x="0" y="1650"/>
                    <a:pt x="0" y="1650"/>
                    <a:pt x="0" y="1650"/>
                  </a:cubicBezTo>
                  <a:cubicBezTo>
                    <a:pt x="0" y="1649"/>
                    <a:pt x="0" y="1649"/>
                    <a:pt x="0" y="1648"/>
                  </a:cubicBezTo>
                  <a:cubicBezTo>
                    <a:pt x="6" y="1639"/>
                    <a:pt x="9" y="1628"/>
                    <a:pt x="14" y="1619"/>
                  </a:cubicBezTo>
                  <a:close/>
                  <a:moveTo>
                    <a:pt x="17" y="1487"/>
                  </a:moveTo>
                  <a:cubicBezTo>
                    <a:pt x="19" y="1482"/>
                    <a:pt x="20" y="1476"/>
                    <a:pt x="21" y="1469"/>
                  </a:cubicBezTo>
                  <a:cubicBezTo>
                    <a:pt x="21" y="1465"/>
                    <a:pt x="28" y="1455"/>
                    <a:pt x="22" y="1452"/>
                  </a:cubicBezTo>
                  <a:cubicBezTo>
                    <a:pt x="15" y="1460"/>
                    <a:pt x="20" y="1478"/>
                    <a:pt x="11" y="1483"/>
                  </a:cubicBezTo>
                  <a:cubicBezTo>
                    <a:pt x="11" y="1498"/>
                    <a:pt x="2" y="1503"/>
                    <a:pt x="2" y="1517"/>
                  </a:cubicBezTo>
                  <a:cubicBezTo>
                    <a:pt x="1" y="1517"/>
                    <a:pt x="1" y="1518"/>
                    <a:pt x="0" y="1519"/>
                  </a:cubicBezTo>
                  <a:cubicBezTo>
                    <a:pt x="0" y="1534"/>
                    <a:pt x="0" y="1534"/>
                    <a:pt x="0" y="1534"/>
                  </a:cubicBezTo>
                  <a:cubicBezTo>
                    <a:pt x="2" y="1529"/>
                    <a:pt x="5" y="1524"/>
                    <a:pt x="7" y="1519"/>
                  </a:cubicBezTo>
                  <a:cubicBezTo>
                    <a:pt x="10" y="1508"/>
                    <a:pt x="14" y="1498"/>
                    <a:pt x="17" y="1487"/>
                  </a:cubicBezTo>
                  <a:close/>
                  <a:moveTo>
                    <a:pt x="2304" y="36"/>
                  </a:moveTo>
                  <a:cubicBezTo>
                    <a:pt x="2311" y="38"/>
                    <a:pt x="2309" y="48"/>
                    <a:pt x="2313" y="51"/>
                  </a:cubicBezTo>
                  <a:cubicBezTo>
                    <a:pt x="2314" y="59"/>
                    <a:pt x="2319" y="63"/>
                    <a:pt x="2320" y="71"/>
                  </a:cubicBezTo>
                  <a:cubicBezTo>
                    <a:pt x="2328" y="80"/>
                    <a:pt x="2330" y="96"/>
                    <a:pt x="2337" y="106"/>
                  </a:cubicBezTo>
                  <a:cubicBezTo>
                    <a:pt x="2337" y="115"/>
                    <a:pt x="2345" y="114"/>
                    <a:pt x="2344" y="123"/>
                  </a:cubicBezTo>
                  <a:cubicBezTo>
                    <a:pt x="2348" y="124"/>
                    <a:pt x="2349" y="127"/>
                    <a:pt x="2348" y="132"/>
                  </a:cubicBezTo>
                  <a:cubicBezTo>
                    <a:pt x="2348" y="137"/>
                    <a:pt x="2354" y="135"/>
                    <a:pt x="2352" y="141"/>
                  </a:cubicBezTo>
                  <a:cubicBezTo>
                    <a:pt x="2355" y="147"/>
                    <a:pt x="2359" y="152"/>
                    <a:pt x="2361" y="158"/>
                  </a:cubicBezTo>
                  <a:cubicBezTo>
                    <a:pt x="2359" y="165"/>
                    <a:pt x="2365" y="164"/>
                    <a:pt x="2365" y="167"/>
                  </a:cubicBezTo>
                  <a:cubicBezTo>
                    <a:pt x="2366" y="171"/>
                    <a:pt x="2367" y="174"/>
                    <a:pt x="2370" y="176"/>
                  </a:cubicBezTo>
                  <a:cubicBezTo>
                    <a:pt x="2371" y="182"/>
                    <a:pt x="2374" y="187"/>
                    <a:pt x="2376" y="193"/>
                  </a:cubicBezTo>
                  <a:cubicBezTo>
                    <a:pt x="2384" y="194"/>
                    <a:pt x="2380" y="207"/>
                    <a:pt x="2387" y="208"/>
                  </a:cubicBezTo>
                  <a:cubicBezTo>
                    <a:pt x="2387" y="218"/>
                    <a:pt x="2396" y="218"/>
                    <a:pt x="2396" y="226"/>
                  </a:cubicBezTo>
                  <a:cubicBezTo>
                    <a:pt x="2400" y="231"/>
                    <a:pt x="2405" y="235"/>
                    <a:pt x="2407" y="241"/>
                  </a:cubicBezTo>
                  <a:cubicBezTo>
                    <a:pt x="2414" y="251"/>
                    <a:pt x="2419" y="263"/>
                    <a:pt x="2429" y="270"/>
                  </a:cubicBezTo>
                  <a:cubicBezTo>
                    <a:pt x="2435" y="281"/>
                    <a:pt x="2443" y="291"/>
                    <a:pt x="2451" y="300"/>
                  </a:cubicBezTo>
                  <a:cubicBezTo>
                    <a:pt x="2451" y="290"/>
                    <a:pt x="2442" y="289"/>
                    <a:pt x="2442" y="280"/>
                  </a:cubicBezTo>
                  <a:cubicBezTo>
                    <a:pt x="2438" y="275"/>
                    <a:pt x="2433" y="271"/>
                    <a:pt x="2431" y="263"/>
                  </a:cubicBezTo>
                  <a:cubicBezTo>
                    <a:pt x="2426" y="258"/>
                    <a:pt x="2422" y="253"/>
                    <a:pt x="2418" y="248"/>
                  </a:cubicBezTo>
                  <a:cubicBezTo>
                    <a:pt x="2419" y="242"/>
                    <a:pt x="2413" y="243"/>
                    <a:pt x="2413" y="239"/>
                  </a:cubicBezTo>
                  <a:cubicBezTo>
                    <a:pt x="2409" y="238"/>
                    <a:pt x="2413" y="229"/>
                    <a:pt x="2407" y="230"/>
                  </a:cubicBezTo>
                  <a:cubicBezTo>
                    <a:pt x="2408" y="224"/>
                    <a:pt x="2403" y="226"/>
                    <a:pt x="2403" y="222"/>
                  </a:cubicBezTo>
                  <a:cubicBezTo>
                    <a:pt x="2398" y="221"/>
                    <a:pt x="2400" y="213"/>
                    <a:pt x="2396" y="213"/>
                  </a:cubicBezTo>
                  <a:cubicBezTo>
                    <a:pt x="2391" y="210"/>
                    <a:pt x="2399" y="208"/>
                    <a:pt x="2394" y="206"/>
                  </a:cubicBezTo>
                  <a:cubicBezTo>
                    <a:pt x="2393" y="202"/>
                    <a:pt x="2389" y="201"/>
                    <a:pt x="2389" y="195"/>
                  </a:cubicBezTo>
                  <a:cubicBezTo>
                    <a:pt x="2383" y="192"/>
                    <a:pt x="2383" y="183"/>
                    <a:pt x="2379" y="178"/>
                  </a:cubicBezTo>
                  <a:cubicBezTo>
                    <a:pt x="2380" y="171"/>
                    <a:pt x="2371" y="175"/>
                    <a:pt x="2374" y="167"/>
                  </a:cubicBezTo>
                  <a:cubicBezTo>
                    <a:pt x="2371" y="165"/>
                    <a:pt x="2370" y="161"/>
                    <a:pt x="2368" y="158"/>
                  </a:cubicBezTo>
                  <a:cubicBezTo>
                    <a:pt x="2367" y="146"/>
                    <a:pt x="2361" y="139"/>
                    <a:pt x="2357" y="130"/>
                  </a:cubicBezTo>
                  <a:cubicBezTo>
                    <a:pt x="2355" y="125"/>
                    <a:pt x="2351" y="123"/>
                    <a:pt x="2352" y="115"/>
                  </a:cubicBezTo>
                  <a:cubicBezTo>
                    <a:pt x="2347" y="113"/>
                    <a:pt x="2347" y="106"/>
                    <a:pt x="2344" y="102"/>
                  </a:cubicBezTo>
                  <a:cubicBezTo>
                    <a:pt x="2336" y="82"/>
                    <a:pt x="2326" y="64"/>
                    <a:pt x="2320" y="43"/>
                  </a:cubicBezTo>
                  <a:cubicBezTo>
                    <a:pt x="2315" y="41"/>
                    <a:pt x="2316" y="33"/>
                    <a:pt x="2313" y="30"/>
                  </a:cubicBezTo>
                  <a:cubicBezTo>
                    <a:pt x="2316" y="20"/>
                    <a:pt x="2309" y="19"/>
                    <a:pt x="2309" y="12"/>
                  </a:cubicBezTo>
                  <a:cubicBezTo>
                    <a:pt x="2308" y="8"/>
                    <a:pt x="2307" y="4"/>
                    <a:pt x="2305" y="0"/>
                  </a:cubicBezTo>
                  <a:cubicBezTo>
                    <a:pt x="2296" y="0"/>
                    <a:pt x="2296" y="0"/>
                    <a:pt x="2296" y="0"/>
                  </a:cubicBezTo>
                  <a:cubicBezTo>
                    <a:pt x="2298" y="4"/>
                    <a:pt x="2298" y="10"/>
                    <a:pt x="2300" y="14"/>
                  </a:cubicBezTo>
                  <a:cubicBezTo>
                    <a:pt x="2301" y="22"/>
                    <a:pt x="2306" y="26"/>
                    <a:pt x="2304" y="36"/>
                  </a:cubicBezTo>
                  <a:close/>
                  <a:moveTo>
                    <a:pt x="2324" y="4"/>
                  </a:moveTo>
                  <a:cubicBezTo>
                    <a:pt x="2324" y="9"/>
                    <a:pt x="2325" y="13"/>
                    <a:pt x="2328" y="14"/>
                  </a:cubicBezTo>
                  <a:cubicBezTo>
                    <a:pt x="2330" y="22"/>
                    <a:pt x="2333" y="29"/>
                    <a:pt x="2339" y="32"/>
                  </a:cubicBezTo>
                  <a:cubicBezTo>
                    <a:pt x="2339" y="42"/>
                    <a:pt x="2346" y="44"/>
                    <a:pt x="2348" y="51"/>
                  </a:cubicBezTo>
                  <a:cubicBezTo>
                    <a:pt x="2353" y="57"/>
                    <a:pt x="2352" y="67"/>
                    <a:pt x="2359" y="71"/>
                  </a:cubicBezTo>
                  <a:cubicBezTo>
                    <a:pt x="2361" y="79"/>
                    <a:pt x="2363" y="86"/>
                    <a:pt x="2368" y="91"/>
                  </a:cubicBezTo>
                  <a:cubicBezTo>
                    <a:pt x="2367" y="101"/>
                    <a:pt x="2376" y="102"/>
                    <a:pt x="2376" y="110"/>
                  </a:cubicBezTo>
                  <a:cubicBezTo>
                    <a:pt x="2382" y="114"/>
                    <a:pt x="2383" y="123"/>
                    <a:pt x="2387" y="128"/>
                  </a:cubicBezTo>
                  <a:cubicBezTo>
                    <a:pt x="2390" y="129"/>
                    <a:pt x="2391" y="132"/>
                    <a:pt x="2392" y="137"/>
                  </a:cubicBezTo>
                  <a:cubicBezTo>
                    <a:pt x="2398" y="136"/>
                    <a:pt x="2394" y="145"/>
                    <a:pt x="2398" y="145"/>
                  </a:cubicBezTo>
                  <a:cubicBezTo>
                    <a:pt x="2401" y="152"/>
                    <a:pt x="2404" y="159"/>
                    <a:pt x="2409" y="163"/>
                  </a:cubicBezTo>
                  <a:cubicBezTo>
                    <a:pt x="2408" y="173"/>
                    <a:pt x="2417" y="173"/>
                    <a:pt x="2418" y="182"/>
                  </a:cubicBezTo>
                  <a:cubicBezTo>
                    <a:pt x="2423" y="187"/>
                    <a:pt x="2425" y="194"/>
                    <a:pt x="2427" y="202"/>
                  </a:cubicBezTo>
                  <a:cubicBezTo>
                    <a:pt x="2431" y="203"/>
                    <a:pt x="2429" y="210"/>
                    <a:pt x="2433" y="211"/>
                  </a:cubicBezTo>
                  <a:cubicBezTo>
                    <a:pt x="2431" y="215"/>
                    <a:pt x="2439" y="220"/>
                    <a:pt x="2440" y="215"/>
                  </a:cubicBezTo>
                  <a:cubicBezTo>
                    <a:pt x="2435" y="215"/>
                    <a:pt x="2435" y="210"/>
                    <a:pt x="2435" y="204"/>
                  </a:cubicBezTo>
                  <a:cubicBezTo>
                    <a:pt x="2430" y="204"/>
                    <a:pt x="2431" y="199"/>
                    <a:pt x="2431" y="193"/>
                  </a:cubicBezTo>
                  <a:cubicBezTo>
                    <a:pt x="2424" y="187"/>
                    <a:pt x="2422" y="176"/>
                    <a:pt x="2416" y="169"/>
                  </a:cubicBezTo>
                  <a:cubicBezTo>
                    <a:pt x="2412" y="160"/>
                    <a:pt x="2408" y="151"/>
                    <a:pt x="2403" y="143"/>
                  </a:cubicBezTo>
                  <a:cubicBezTo>
                    <a:pt x="2398" y="141"/>
                    <a:pt x="2401" y="132"/>
                    <a:pt x="2396" y="130"/>
                  </a:cubicBezTo>
                  <a:cubicBezTo>
                    <a:pt x="2394" y="126"/>
                    <a:pt x="2392" y="121"/>
                    <a:pt x="2389" y="117"/>
                  </a:cubicBezTo>
                  <a:cubicBezTo>
                    <a:pt x="2385" y="108"/>
                    <a:pt x="2379" y="101"/>
                    <a:pt x="2374" y="93"/>
                  </a:cubicBezTo>
                  <a:cubicBezTo>
                    <a:pt x="2374" y="92"/>
                    <a:pt x="2375" y="90"/>
                    <a:pt x="2374" y="89"/>
                  </a:cubicBezTo>
                  <a:cubicBezTo>
                    <a:pt x="2374" y="87"/>
                    <a:pt x="2372" y="87"/>
                    <a:pt x="2372" y="86"/>
                  </a:cubicBezTo>
                  <a:cubicBezTo>
                    <a:pt x="2369" y="80"/>
                    <a:pt x="2368" y="73"/>
                    <a:pt x="2363" y="69"/>
                  </a:cubicBezTo>
                  <a:cubicBezTo>
                    <a:pt x="2366" y="61"/>
                    <a:pt x="2358" y="63"/>
                    <a:pt x="2359" y="56"/>
                  </a:cubicBezTo>
                  <a:cubicBezTo>
                    <a:pt x="2357" y="51"/>
                    <a:pt x="2352" y="49"/>
                    <a:pt x="2352" y="43"/>
                  </a:cubicBezTo>
                  <a:cubicBezTo>
                    <a:pt x="2349" y="35"/>
                    <a:pt x="2344" y="27"/>
                    <a:pt x="2339" y="21"/>
                  </a:cubicBezTo>
                  <a:cubicBezTo>
                    <a:pt x="2336" y="15"/>
                    <a:pt x="2343" y="13"/>
                    <a:pt x="2335" y="12"/>
                  </a:cubicBezTo>
                  <a:cubicBezTo>
                    <a:pt x="2336" y="5"/>
                    <a:pt x="2332" y="3"/>
                    <a:pt x="2329" y="0"/>
                  </a:cubicBezTo>
                  <a:cubicBezTo>
                    <a:pt x="2320" y="0"/>
                    <a:pt x="2320" y="0"/>
                    <a:pt x="2320" y="0"/>
                  </a:cubicBezTo>
                  <a:cubicBezTo>
                    <a:pt x="2320" y="2"/>
                    <a:pt x="2322" y="3"/>
                    <a:pt x="2324" y="4"/>
                  </a:cubicBezTo>
                  <a:close/>
                  <a:moveTo>
                    <a:pt x="2200" y="34"/>
                  </a:moveTo>
                  <a:cubicBezTo>
                    <a:pt x="2193" y="40"/>
                    <a:pt x="2190" y="50"/>
                    <a:pt x="2182" y="56"/>
                  </a:cubicBezTo>
                  <a:cubicBezTo>
                    <a:pt x="2182" y="64"/>
                    <a:pt x="2179" y="70"/>
                    <a:pt x="2174" y="73"/>
                  </a:cubicBezTo>
                  <a:cubicBezTo>
                    <a:pt x="2175" y="83"/>
                    <a:pt x="2166" y="83"/>
                    <a:pt x="2165" y="91"/>
                  </a:cubicBezTo>
                  <a:cubicBezTo>
                    <a:pt x="2156" y="99"/>
                    <a:pt x="2151" y="112"/>
                    <a:pt x="2141" y="119"/>
                  </a:cubicBezTo>
                  <a:cubicBezTo>
                    <a:pt x="2134" y="129"/>
                    <a:pt x="2126" y="140"/>
                    <a:pt x="2117" y="147"/>
                  </a:cubicBezTo>
                  <a:cubicBezTo>
                    <a:pt x="2120" y="154"/>
                    <a:pt x="2110" y="149"/>
                    <a:pt x="2113" y="156"/>
                  </a:cubicBezTo>
                  <a:cubicBezTo>
                    <a:pt x="2108" y="156"/>
                    <a:pt x="2111" y="163"/>
                    <a:pt x="2106" y="163"/>
                  </a:cubicBezTo>
                  <a:cubicBezTo>
                    <a:pt x="2105" y="166"/>
                    <a:pt x="2103" y="168"/>
                    <a:pt x="2099" y="169"/>
                  </a:cubicBezTo>
                  <a:cubicBezTo>
                    <a:pt x="2092" y="169"/>
                    <a:pt x="2104" y="176"/>
                    <a:pt x="2097" y="176"/>
                  </a:cubicBezTo>
                  <a:cubicBezTo>
                    <a:pt x="2092" y="179"/>
                    <a:pt x="2087" y="183"/>
                    <a:pt x="2084" y="189"/>
                  </a:cubicBezTo>
                  <a:cubicBezTo>
                    <a:pt x="2081" y="190"/>
                    <a:pt x="2079" y="192"/>
                    <a:pt x="2078" y="195"/>
                  </a:cubicBezTo>
                  <a:cubicBezTo>
                    <a:pt x="2068" y="193"/>
                    <a:pt x="2079" y="203"/>
                    <a:pt x="2073" y="202"/>
                  </a:cubicBezTo>
                  <a:cubicBezTo>
                    <a:pt x="2065" y="199"/>
                    <a:pt x="2069" y="208"/>
                    <a:pt x="2062" y="206"/>
                  </a:cubicBezTo>
                  <a:cubicBezTo>
                    <a:pt x="2060" y="210"/>
                    <a:pt x="2057" y="213"/>
                    <a:pt x="2056" y="217"/>
                  </a:cubicBezTo>
                  <a:cubicBezTo>
                    <a:pt x="2050" y="217"/>
                    <a:pt x="2047" y="220"/>
                    <a:pt x="2047" y="226"/>
                  </a:cubicBezTo>
                  <a:cubicBezTo>
                    <a:pt x="2039" y="224"/>
                    <a:pt x="2044" y="234"/>
                    <a:pt x="2036" y="232"/>
                  </a:cubicBezTo>
                  <a:cubicBezTo>
                    <a:pt x="2035" y="237"/>
                    <a:pt x="2032" y="241"/>
                    <a:pt x="2025" y="241"/>
                  </a:cubicBezTo>
                  <a:cubicBezTo>
                    <a:pt x="2025" y="251"/>
                    <a:pt x="2014" y="249"/>
                    <a:pt x="2014" y="259"/>
                  </a:cubicBezTo>
                  <a:cubicBezTo>
                    <a:pt x="2012" y="258"/>
                    <a:pt x="2011" y="260"/>
                    <a:pt x="2010" y="261"/>
                  </a:cubicBezTo>
                  <a:cubicBezTo>
                    <a:pt x="2009" y="262"/>
                    <a:pt x="2007" y="264"/>
                    <a:pt x="2006" y="265"/>
                  </a:cubicBezTo>
                  <a:cubicBezTo>
                    <a:pt x="2005" y="270"/>
                    <a:pt x="2000" y="269"/>
                    <a:pt x="1999" y="274"/>
                  </a:cubicBezTo>
                  <a:cubicBezTo>
                    <a:pt x="1993" y="277"/>
                    <a:pt x="1990" y="284"/>
                    <a:pt x="1986" y="289"/>
                  </a:cubicBezTo>
                  <a:cubicBezTo>
                    <a:pt x="1980" y="293"/>
                    <a:pt x="1976" y="299"/>
                    <a:pt x="1973" y="307"/>
                  </a:cubicBezTo>
                  <a:cubicBezTo>
                    <a:pt x="1973" y="309"/>
                    <a:pt x="1975" y="308"/>
                    <a:pt x="1977" y="307"/>
                  </a:cubicBezTo>
                  <a:cubicBezTo>
                    <a:pt x="1978" y="303"/>
                    <a:pt x="1981" y="303"/>
                    <a:pt x="1982" y="300"/>
                  </a:cubicBezTo>
                  <a:cubicBezTo>
                    <a:pt x="1986" y="297"/>
                    <a:pt x="1990" y="294"/>
                    <a:pt x="1993" y="289"/>
                  </a:cubicBezTo>
                  <a:cubicBezTo>
                    <a:pt x="1999" y="282"/>
                    <a:pt x="2007" y="276"/>
                    <a:pt x="2010" y="265"/>
                  </a:cubicBezTo>
                  <a:cubicBezTo>
                    <a:pt x="2017" y="265"/>
                    <a:pt x="2019" y="260"/>
                    <a:pt x="2023" y="256"/>
                  </a:cubicBezTo>
                  <a:cubicBezTo>
                    <a:pt x="2023" y="253"/>
                    <a:pt x="2029" y="255"/>
                    <a:pt x="2028" y="250"/>
                  </a:cubicBezTo>
                  <a:cubicBezTo>
                    <a:pt x="2032" y="250"/>
                    <a:pt x="2030" y="244"/>
                    <a:pt x="2036" y="246"/>
                  </a:cubicBezTo>
                  <a:cubicBezTo>
                    <a:pt x="2038" y="239"/>
                    <a:pt x="2043" y="237"/>
                    <a:pt x="2047" y="232"/>
                  </a:cubicBezTo>
                  <a:cubicBezTo>
                    <a:pt x="2047" y="229"/>
                    <a:pt x="2053" y="231"/>
                    <a:pt x="2052" y="226"/>
                  </a:cubicBezTo>
                  <a:cubicBezTo>
                    <a:pt x="2058" y="228"/>
                    <a:pt x="2057" y="223"/>
                    <a:pt x="2060" y="222"/>
                  </a:cubicBezTo>
                  <a:cubicBezTo>
                    <a:pt x="2068" y="214"/>
                    <a:pt x="2075" y="206"/>
                    <a:pt x="2084" y="200"/>
                  </a:cubicBezTo>
                  <a:cubicBezTo>
                    <a:pt x="2090" y="190"/>
                    <a:pt x="2100" y="183"/>
                    <a:pt x="2108" y="176"/>
                  </a:cubicBezTo>
                  <a:cubicBezTo>
                    <a:pt x="2112" y="166"/>
                    <a:pt x="2122" y="162"/>
                    <a:pt x="2126" y="152"/>
                  </a:cubicBezTo>
                  <a:cubicBezTo>
                    <a:pt x="2132" y="144"/>
                    <a:pt x="2138" y="136"/>
                    <a:pt x="2145" y="130"/>
                  </a:cubicBezTo>
                  <a:cubicBezTo>
                    <a:pt x="2152" y="123"/>
                    <a:pt x="2157" y="114"/>
                    <a:pt x="2165" y="108"/>
                  </a:cubicBezTo>
                  <a:cubicBezTo>
                    <a:pt x="2168" y="98"/>
                    <a:pt x="2177" y="92"/>
                    <a:pt x="2180" y="82"/>
                  </a:cubicBezTo>
                  <a:cubicBezTo>
                    <a:pt x="2188" y="76"/>
                    <a:pt x="2191" y="65"/>
                    <a:pt x="2195" y="56"/>
                  </a:cubicBezTo>
                  <a:cubicBezTo>
                    <a:pt x="2197" y="51"/>
                    <a:pt x="2201" y="48"/>
                    <a:pt x="2204" y="45"/>
                  </a:cubicBezTo>
                  <a:cubicBezTo>
                    <a:pt x="2204" y="42"/>
                    <a:pt x="2204" y="37"/>
                    <a:pt x="2208" y="38"/>
                  </a:cubicBezTo>
                  <a:cubicBezTo>
                    <a:pt x="2208" y="35"/>
                    <a:pt x="2209" y="32"/>
                    <a:pt x="2211" y="30"/>
                  </a:cubicBezTo>
                  <a:cubicBezTo>
                    <a:pt x="2212" y="24"/>
                    <a:pt x="2219" y="25"/>
                    <a:pt x="2217" y="17"/>
                  </a:cubicBezTo>
                  <a:cubicBezTo>
                    <a:pt x="2222" y="14"/>
                    <a:pt x="2222" y="7"/>
                    <a:pt x="2226" y="4"/>
                  </a:cubicBezTo>
                  <a:cubicBezTo>
                    <a:pt x="2226" y="2"/>
                    <a:pt x="2226" y="1"/>
                    <a:pt x="2227" y="0"/>
                  </a:cubicBezTo>
                  <a:cubicBezTo>
                    <a:pt x="2217" y="0"/>
                    <a:pt x="2217" y="0"/>
                    <a:pt x="2217" y="0"/>
                  </a:cubicBezTo>
                  <a:cubicBezTo>
                    <a:pt x="2216" y="2"/>
                    <a:pt x="2214" y="3"/>
                    <a:pt x="2213" y="6"/>
                  </a:cubicBezTo>
                  <a:cubicBezTo>
                    <a:pt x="2213" y="12"/>
                    <a:pt x="2207" y="13"/>
                    <a:pt x="2206" y="19"/>
                  </a:cubicBezTo>
                  <a:cubicBezTo>
                    <a:pt x="2200" y="20"/>
                    <a:pt x="2202" y="29"/>
                    <a:pt x="2200" y="34"/>
                  </a:cubicBezTo>
                  <a:close/>
                  <a:moveTo>
                    <a:pt x="2278" y="25"/>
                  </a:moveTo>
                  <a:cubicBezTo>
                    <a:pt x="2279" y="28"/>
                    <a:pt x="2281" y="30"/>
                    <a:pt x="2280" y="34"/>
                  </a:cubicBezTo>
                  <a:cubicBezTo>
                    <a:pt x="2283" y="35"/>
                    <a:pt x="2286" y="38"/>
                    <a:pt x="2283" y="38"/>
                  </a:cubicBezTo>
                  <a:cubicBezTo>
                    <a:pt x="2283" y="46"/>
                    <a:pt x="2289" y="48"/>
                    <a:pt x="2287" y="58"/>
                  </a:cubicBezTo>
                  <a:cubicBezTo>
                    <a:pt x="2292" y="65"/>
                    <a:pt x="2296" y="73"/>
                    <a:pt x="2300" y="80"/>
                  </a:cubicBezTo>
                  <a:cubicBezTo>
                    <a:pt x="2302" y="91"/>
                    <a:pt x="2308" y="99"/>
                    <a:pt x="2311" y="110"/>
                  </a:cubicBezTo>
                  <a:cubicBezTo>
                    <a:pt x="2315" y="114"/>
                    <a:pt x="2318" y="118"/>
                    <a:pt x="2318" y="126"/>
                  </a:cubicBezTo>
                  <a:cubicBezTo>
                    <a:pt x="2322" y="129"/>
                    <a:pt x="2322" y="135"/>
                    <a:pt x="2324" y="141"/>
                  </a:cubicBezTo>
                  <a:cubicBezTo>
                    <a:pt x="2329" y="147"/>
                    <a:pt x="2334" y="154"/>
                    <a:pt x="2337" y="163"/>
                  </a:cubicBezTo>
                  <a:cubicBezTo>
                    <a:pt x="2341" y="164"/>
                    <a:pt x="2343" y="169"/>
                    <a:pt x="2344" y="174"/>
                  </a:cubicBezTo>
                  <a:cubicBezTo>
                    <a:pt x="2347" y="174"/>
                    <a:pt x="2346" y="177"/>
                    <a:pt x="2348" y="178"/>
                  </a:cubicBezTo>
                  <a:cubicBezTo>
                    <a:pt x="2352" y="178"/>
                    <a:pt x="2349" y="184"/>
                    <a:pt x="2352" y="184"/>
                  </a:cubicBezTo>
                  <a:cubicBezTo>
                    <a:pt x="2357" y="192"/>
                    <a:pt x="2360" y="202"/>
                    <a:pt x="2365" y="208"/>
                  </a:cubicBezTo>
                  <a:cubicBezTo>
                    <a:pt x="2371" y="216"/>
                    <a:pt x="2373" y="226"/>
                    <a:pt x="2381" y="230"/>
                  </a:cubicBezTo>
                  <a:cubicBezTo>
                    <a:pt x="2385" y="238"/>
                    <a:pt x="2388" y="247"/>
                    <a:pt x="2394" y="252"/>
                  </a:cubicBezTo>
                  <a:cubicBezTo>
                    <a:pt x="2394" y="258"/>
                    <a:pt x="2398" y="260"/>
                    <a:pt x="2400" y="263"/>
                  </a:cubicBezTo>
                  <a:cubicBezTo>
                    <a:pt x="2404" y="266"/>
                    <a:pt x="2403" y="273"/>
                    <a:pt x="2407" y="276"/>
                  </a:cubicBezTo>
                  <a:cubicBezTo>
                    <a:pt x="2411" y="284"/>
                    <a:pt x="2416" y="292"/>
                    <a:pt x="2420" y="300"/>
                  </a:cubicBezTo>
                  <a:cubicBezTo>
                    <a:pt x="2425" y="307"/>
                    <a:pt x="2425" y="320"/>
                    <a:pt x="2433" y="324"/>
                  </a:cubicBezTo>
                  <a:cubicBezTo>
                    <a:pt x="2434" y="313"/>
                    <a:pt x="2428" y="310"/>
                    <a:pt x="2427" y="302"/>
                  </a:cubicBezTo>
                  <a:cubicBezTo>
                    <a:pt x="2424" y="295"/>
                    <a:pt x="2421" y="289"/>
                    <a:pt x="2418" y="283"/>
                  </a:cubicBezTo>
                  <a:cubicBezTo>
                    <a:pt x="2415" y="276"/>
                    <a:pt x="2412" y="270"/>
                    <a:pt x="2407" y="265"/>
                  </a:cubicBezTo>
                  <a:cubicBezTo>
                    <a:pt x="2404" y="258"/>
                    <a:pt x="2402" y="250"/>
                    <a:pt x="2396" y="246"/>
                  </a:cubicBezTo>
                  <a:cubicBezTo>
                    <a:pt x="2393" y="240"/>
                    <a:pt x="2391" y="232"/>
                    <a:pt x="2385" y="228"/>
                  </a:cubicBezTo>
                  <a:cubicBezTo>
                    <a:pt x="2381" y="223"/>
                    <a:pt x="2381" y="214"/>
                    <a:pt x="2374" y="211"/>
                  </a:cubicBezTo>
                  <a:cubicBezTo>
                    <a:pt x="2372" y="203"/>
                    <a:pt x="2367" y="199"/>
                    <a:pt x="2365" y="191"/>
                  </a:cubicBezTo>
                  <a:cubicBezTo>
                    <a:pt x="2363" y="192"/>
                    <a:pt x="2364" y="188"/>
                    <a:pt x="2363" y="187"/>
                  </a:cubicBezTo>
                  <a:cubicBezTo>
                    <a:pt x="2362" y="185"/>
                    <a:pt x="2357" y="187"/>
                    <a:pt x="2359" y="182"/>
                  </a:cubicBezTo>
                  <a:cubicBezTo>
                    <a:pt x="2358" y="178"/>
                    <a:pt x="2353" y="178"/>
                    <a:pt x="2352" y="174"/>
                  </a:cubicBezTo>
                  <a:cubicBezTo>
                    <a:pt x="2351" y="166"/>
                    <a:pt x="2345" y="162"/>
                    <a:pt x="2344" y="154"/>
                  </a:cubicBezTo>
                  <a:cubicBezTo>
                    <a:pt x="2340" y="148"/>
                    <a:pt x="2335" y="144"/>
                    <a:pt x="2335" y="134"/>
                  </a:cubicBezTo>
                  <a:cubicBezTo>
                    <a:pt x="2324" y="125"/>
                    <a:pt x="2323" y="107"/>
                    <a:pt x="2315" y="95"/>
                  </a:cubicBezTo>
                  <a:cubicBezTo>
                    <a:pt x="2314" y="87"/>
                    <a:pt x="2309" y="82"/>
                    <a:pt x="2307" y="75"/>
                  </a:cubicBezTo>
                  <a:cubicBezTo>
                    <a:pt x="2304" y="68"/>
                    <a:pt x="2300" y="61"/>
                    <a:pt x="2298" y="54"/>
                  </a:cubicBezTo>
                  <a:cubicBezTo>
                    <a:pt x="2292" y="40"/>
                    <a:pt x="2291" y="22"/>
                    <a:pt x="2283" y="10"/>
                  </a:cubicBezTo>
                  <a:cubicBezTo>
                    <a:pt x="2283" y="6"/>
                    <a:pt x="2282" y="3"/>
                    <a:pt x="2282" y="0"/>
                  </a:cubicBezTo>
                  <a:cubicBezTo>
                    <a:pt x="2271" y="0"/>
                    <a:pt x="2271" y="0"/>
                    <a:pt x="2271" y="0"/>
                  </a:cubicBezTo>
                  <a:cubicBezTo>
                    <a:pt x="2272" y="3"/>
                    <a:pt x="2272" y="6"/>
                    <a:pt x="2274" y="8"/>
                  </a:cubicBezTo>
                  <a:cubicBezTo>
                    <a:pt x="2274" y="15"/>
                    <a:pt x="2279" y="17"/>
                    <a:pt x="2278" y="25"/>
                  </a:cubicBezTo>
                  <a:close/>
                  <a:moveTo>
                    <a:pt x="2446" y="10"/>
                  </a:moveTo>
                  <a:cubicBezTo>
                    <a:pt x="2446" y="20"/>
                    <a:pt x="2450" y="25"/>
                    <a:pt x="2453" y="32"/>
                  </a:cubicBezTo>
                  <a:cubicBezTo>
                    <a:pt x="2451" y="39"/>
                    <a:pt x="2456" y="38"/>
                    <a:pt x="2455" y="45"/>
                  </a:cubicBezTo>
                  <a:cubicBezTo>
                    <a:pt x="2455" y="51"/>
                    <a:pt x="2456" y="55"/>
                    <a:pt x="2459" y="58"/>
                  </a:cubicBezTo>
                  <a:cubicBezTo>
                    <a:pt x="2460" y="42"/>
                    <a:pt x="2454" y="34"/>
                    <a:pt x="2453" y="21"/>
                  </a:cubicBezTo>
                  <a:cubicBezTo>
                    <a:pt x="2452" y="15"/>
                    <a:pt x="2449" y="10"/>
                    <a:pt x="2448" y="4"/>
                  </a:cubicBezTo>
                  <a:cubicBezTo>
                    <a:pt x="2449" y="2"/>
                    <a:pt x="2448" y="1"/>
                    <a:pt x="2448" y="0"/>
                  </a:cubicBezTo>
                  <a:cubicBezTo>
                    <a:pt x="2443" y="0"/>
                    <a:pt x="2443" y="0"/>
                    <a:pt x="2443" y="0"/>
                  </a:cubicBezTo>
                  <a:cubicBezTo>
                    <a:pt x="2445" y="2"/>
                    <a:pt x="2442" y="10"/>
                    <a:pt x="2446" y="10"/>
                  </a:cubicBezTo>
                  <a:close/>
                  <a:moveTo>
                    <a:pt x="2387" y="45"/>
                  </a:moveTo>
                  <a:cubicBezTo>
                    <a:pt x="2387" y="52"/>
                    <a:pt x="2389" y="56"/>
                    <a:pt x="2394" y="58"/>
                  </a:cubicBezTo>
                  <a:cubicBezTo>
                    <a:pt x="2392" y="67"/>
                    <a:pt x="2398" y="68"/>
                    <a:pt x="2398" y="75"/>
                  </a:cubicBezTo>
                  <a:cubicBezTo>
                    <a:pt x="2403" y="77"/>
                    <a:pt x="2400" y="87"/>
                    <a:pt x="2405" y="89"/>
                  </a:cubicBezTo>
                  <a:cubicBezTo>
                    <a:pt x="2406" y="94"/>
                    <a:pt x="2407" y="100"/>
                    <a:pt x="2409" y="104"/>
                  </a:cubicBezTo>
                  <a:cubicBezTo>
                    <a:pt x="2412" y="114"/>
                    <a:pt x="2416" y="123"/>
                    <a:pt x="2418" y="134"/>
                  </a:cubicBezTo>
                  <a:cubicBezTo>
                    <a:pt x="2421" y="138"/>
                    <a:pt x="2421" y="144"/>
                    <a:pt x="2422" y="150"/>
                  </a:cubicBezTo>
                  <a:cubicBezTo>
                    <a:pt x="2424" y="154"/>
                    <a:pt x="2427" y="158"/>
                    <a:pt x="2427" y="165"/>
                  </a:cubicBezTo>
                  <a:cubicBezTo>
                    <a:pt x="2429" y="169"/>
                    <a:pt x="2429" y="175"/>
                    <a:pt x="2431" y="180"/>
                  </a:cubicBezTo>
                  <a:cubicBezTo>
                    <a:pt x="2435" y="184"/>
                    <a:pt x="2430" y="196"/>
                    <a:pt x="2437" y="195"/>
                  </a:cubicBezTo>
                  <a:cubicBezTo>
                    <a:pt x="2436" y="175"/>
                    <a:pt x="2429" y="160"/>
                    <a:pt x="2427" y="141"/>
                  </a:cubicBezTo>
                  <a:cubicBezTo>
                    <a:pt x="2421" y="124"/>
                    <a:pt x="2416" y="107"/>
                    <a:pt x="2411" y="89"/>
                  </a:cubicBezTo>
                  <a:cubicBezTo>
                    <a:pt x="2412" y="83"/>
                    <a:pt x="2415" y="80"/>
                    <a:pt x="2413" y="73"/>
                  </a:cubicBezTo>
                  <a:cubicBezTo>
                    <a:pt x="2409" y="58"/>
                    <a:pt x="2405" y="42"/>
                    <a:pt x="2400" y="28"/>
                  </a:cubicBezTo>
                  <a:cubicBezTo>
                    <a:pt x="2398" y="25"/>
                    <a:pt x="2398" y="19"/>
                    <a:pt x="2396" y="17"/>
                  </a:cubicBezTo>
                  <a:cubicBezTo>
                    <a:pt x="2395" y="13"/>
                    <a:pt x="2395" y="8"/>
                    <a:pt x="2392" y="6"/>
                  </a:cubicBezTo>
                  <a:cubicBezTo>
                    <a:pt x="2391" y="4"/>
                    <a:pt x="2391" y="2"/>
                    <a:pt x="2391" y="0"/>
                  </a:cubicBezTo>
                  <a:cubicBezTo>
                    <a:pt x="2384" y="0"/>
                    <a:pt x="2384" y="0"/>
                    <a:pt x="2384" y="0"/>
                  </a:cubicBezTo>
                  <a:cubicBezTo>
                    <a:pt x="2385" y="3"/>
                    <a:pt x="2386" y="7"/>
                    <a:pt x="2387" y="10"/>
                  </a:cubicBezTo>
                  <a:cubicBezTo>
                    <a:pt x="2391" y="14"/>
                    <a:pt x="2392" y="21"/>
                    <a:pt x="2394" y="28"/>
                  </a:cubicBezTo>
                  <a:cubicBezTo>
                    <a:pt x="2397" y="31"/>
                    <a:pt x="2396" y="40"/>
                    <a:pt x="2400" y="43"/>
                  </a:cubicBezTo>
                  <a:cubicBezTo>
                    <a:pt x="2402" y="56"/>
                    <a:pt x="2408" y="64"/>
                    <a:pt x="2409" y="78"/>
                  </a:cubicBezTo>
                  <a:cubicBezTo>
                    <a:pt x="2400" y="69"/>
                    <a:pt x="2402" y="50"/>
                    <a:pt x="2392" y="43"/>
                  </a:cubicBezTo>
                  <a:cubicBezTo>
                    <a:pt x="2393" y="33"/>
                    <a:pt x="2386" y="31"/>
                    <a:pt x="2383" y="25"/>
                  </a:cubicBezTo>
                  <a:cubicBezTo>
                    <a:pt x="2381" y="19"/>
                    <a:pt x="2376" y="16"/>
                    <a:pt x="2374" y="10"/>
                  </a:cubicBezTo>
                  <a:cubicBezTo>
                    <a:pt x="2372" y="7"/>
                    <a:pt x="2370" y="4"/>
                    <a:pt x="2369" y="0"/>
                  </a:cubicBezTo>
                  <a:cubicBezTo>
                    <a:pt x="2359" y="0"/>
                    <a:pt x="2359" y="0"/>
                    <a:pt x="2359" y="0"/>
                  </a:cubicBezTo>
                  <a:cubicBezTo>
                    <a:pt x="2364" y="7"/>
                    <a:pt x="2367" y="15"/>
                    <a:pt x="2372" y="21"/>
                  </a:cubicBezTo>
                  <a:cubicBezTo>
                    <a:pt x="2377" y="29"/>
                    <a:pt x="2380" y="40"/>
                    <a:pt x="2387" y="45"/>
                  </a:cubicBezTo>
                  <a:close/>
                  <a:moveTo>
                    <a:pt x="2163" y="58"/>
                  </a:moveTo>
                  <a:cubicBezTo>
                    <a:pt x="2160" y="58"/>
                    <a:pt x="2160" y="61"/>
                    <a:pt x="2161" y="65"/>
                  </a:cubicBezTo>
                  <a:cubicBezTo>
                    <a:pt x="2158" y="65"/>
                    <a:pt x="2156" y="67"/>
                    <a:pt x="2156" y="71"/>
                  </a:cubicBezTo>
                  <a:cubicBezTo>
                    <a:pt x="2151" y="73"/>
                    <a:pt x="2149" y="79"/>
                    <a:pt x="2145" y="82"/>
                  </a:cubicBezTo>
                  <a:cubicBezTo>
                    <a:pt x="2143" y="86"/>
                    <a:pt x="2141" y="91"/>
                    <a:pt x="2137" y="93"/>
                  </a:cubicBezTo>
                  <a:cubicBezTo>
                    <a:pt x="2136" y="100"/>
                    <a:pt x="2131" y="102"/>
                    <a:pt x="2128" y="106"/>
                  </a:cubicBezTo>
                  <a:cubicBezTo>
                    <a:pt x="2125" y="117"/>
                    <a:pt x="2114" y="120"/>
                    <a:pt x="2110" y="130"/>
                  </a:cubicBezTo>
                  <a:cubicBezTo>
                    <a:pt x="2107" y="133"/>
                    <a:pt x="2102" y="135"/>
                    <a:pt x="2102" y="141"/>
                  </a:cubicBezTo>
                  <a:cubicBezTo>
                    <a:pt x="2094" y="140"/>
                    <a:pt x="2096" y="150"/>
                    <a:pt x="2089" y="150"/>
                  </a:cubicBezTo>
                  <a:cubicBezTo>
                    <a:pt x="2085" y="160"/>
                    <a:pt x="2075" y="164"/>
                    <a:pt x="2071" y="174"/>
                  </a:cubicBezTo>
                  <a:cubicBezTo>
                    <a:pt x="2067" y="176"/>
                    <a:pt x="2063" y="180"/>
                    <a:pt x="2060" y="184"/>
                  </a:cubicBezTo>
                  <a:cubicBezTo>
                    <a:pt x="2057" y="189"/>
                    <a:pt x="2052" y="191"/>
                    <a:pt x="2052" y="198"/>
                  </a:cubicBezTo>
                  <a:cubicBezTo>
                    <a:pt x="2045" y="198"/>
                    <a:pt x="2043" y="203"/>
                    <a:pt x="2038" y="206"/>
                  </a:cubicBezTo>
                  <a:cubicBezTo>
                    <a:pt x="2035" y="207"/>
                    <a:pt x="2037" y="212"/>
                    <a:pt x="2032" y="211"/>
                  </a:cubicBezTo>
                  <a:cubicBezTo>
                    <a:pt x="2031" y="214"/>
                    <a:pt x="2028" y="214"/>
                    <a:pt x="2028" y="217"/>
                  </a:cubicBezTo>
                  <a:cubicBezTo>
                    <a:pt x="2020" y="225"/>
                    <a:pt x="2010" y="231"/>
                    <a:pt x="2004" y="239"/>
                  </a:cubicBezTo>
                  <a:cubicBezTo>
                    <a:pt x="2001" y="240"/>
                    <a:pt x="1999" y="242"/>
                    <a:pt x="1999" y="246"/>
                  </a:cubicBezTo>
                  <a:cubicBezTo>
                    <a:pt x="1995" y="245"/>
                    <a:pt x="1995" y="248"/>
                    <a:pt x="1993" y="250"/>
                  </a:cubicBezTo>
                  <a:cubicBezTo>
                    <a:pt x="1990" y="254"/>
                    <a:pt x="1986" y="258"/>
                    <a:pt x="1982" y="261"/>
                  </a:cubicBezTo>
                  <a:cubicBezTo>
                    <a:pt x="1973" y="268"/>
                    <a:pt x="1972" y="281"/>
                    <a:pt x="1960" y="285"/>
                  </a:cubicBezTo>
                  <a:cubicBezTo>
                    <a:pt x="1959" y="297"/>
                    <a:pt x="1950" y="301"/>
                    <a:pt x="1947" y="311"/>
                  </a:cubicBezTo>
                  <a:cubicBezTo>
                    <a:pt x="1943" y="314"/>
                    <a:pt x="1944" y="321"/>
                    <a:pt x="1938" y="322"/>
                  </a:cubicBezTo>
                  <a:cubicBezTo>
                    <a:pt x="1938" y="324"/>
                    <a:pt x="1939" y="328"/>
                    <a:pt x="1936" y="328"/>
                  </a:cubicBezTo>
                  <a:cubicBezTo>
                    <a:pt x="1937" y="332"/>
                    <a:pt x="1933" y="334"/>
                    <a:pt x="1936" y="335"/>
                  </a:cubicBezTo>
                  <a:cubicBezTo>
                    <a:pt x="1940" y="327"/>
                    <a:pt x="1947" y="321"/>
                    <a:pt x="1951" y="313"/>
                  </a:cubicBezTo>
                  <a:cubicBezTo>
                    <a:pt x="1955" y="304"/>
                    <a:pt x="1963" y="300"/>
                    <a:pt x="1964" y="289"/>
                  </a:cubicBezTo>
                  <a:cubicBezTo>
                    <a:pt x="1969" y="287"/>
                    <a:pt x="1974" y="285"/>
                    <a:pt x="1975" y="280"/>
                  </a:cubicBezTo>
                  <a:cubicBezTo>
                    <a:pt x="1979" y="277"/>
                    <a:pt x="1980" y="270"/>
                    <a:pt x="1986" y="270"/>
                  </a:cubicBezTo>
                  <a:cubicBezTo>
                    <a:pt x="1986" y="267"/>
                    <a:pt x="1987" y="264"/>
                    <a:pt x="1990" y="265"/>
                  </a:cubicBezTo>
                  <a:cubicBezTo>
                    <a:pt x="1992" y="263"/>
                    <a:pt x="1993" y="260"/>
                    <a:pt x="1995" y="259"/>
                  </a:cubicBezTo>
                  <a:cubicBezTo>
                    <a:pt x="1998" y="255"/>
                    <a:pt x="2004" y="253"/>
                    <a:pt x="2006" y="248"/>
                  </a:cubicBezTo>
                  <a:cubicBezTo>
                    <a:pt x="2007" y="243"/>
                    <a:pt x="2012" y="241"/>
                    <a:pt x="2017" y="239"/>
                  </a:cubicBezTo>
                  <a:cubicBezTo>
                    <a:pt x="2017" y="232"/>
                    <a:pt x="2026" y="234"/>
                    <a:pt x="2025" y="226"/>
                  </a:cubicBezTo>
                  <a:cubicBezTo>
                    <a:pt x="2033" y="227"/>
                    <a:pt x="2032" y="219"/>
                    <a:pt x="2036" y="217"/>
                  </a:cubicBezTo>
                  <a:cubicBezTo>
                    <a:pt x="2040" y="213"/>
                    <a:pt x="2046" y="212"/>
                    <a:pt x="2049" y="208"/>
                  </a:cubicBezTo>
                  <a:cubicBezTo>
                    <a:pt x="2052" y="203"/>
                    <a:pt x="2058" y="201"/>
                    <a:pt x="2060" y="195"/>
                  </a:cubicBezTo>
                  <a:cubicBezTo>
                    <a:pt x="2064" y="195"/>
                    <a:pt x="2062" y="188"/>
                    <a:pt x="2067" y="189"/>
                  </a:cubicBezTo>
                  <a:cubicBezTo>
                    <a:pt x="2069" y="187"/>
                    <a:pt x="2071" y="184"/>
                    <a:pt x="2073" y="182"/>
                  </a:cubicBezTo>
                  <a:cubicBezTo>
                    <a:pt x="2074" y="179"/>
                    <a:pt x="2077" y="177"/>
                    <a:pt x="2078" y="174"/>
                  </a:cubicBezTo>
                  <a:cubicBezTo>
                    <a:pt x="2082" y="174"/>
                    <a:pt x="2085" y="172"/>
                    <a:pt x="2084" y="167"/>
                  </a:cubicBezTo>
                  <a:cubicBezTo>
                    <a:pt x="2086" y="165"/>
                    <a:pt x="2092" y="166"/>
                    <a:pt x="2091" y="161"/>
                  </a:cubicBezTo>
                  <a:cubicBezTo>
                    <a:pt x="2093" y="158"/>
                    <a:pt x="2099" y="160"/>
                    <a:pt x="2097" y="154"/>
                  </a:cubicBezTo>
                  <a:cubicBezTo>
                    <a:pt x="2103" y="152"/>
                    <a:pt x="2105" y="145"/>
                    <a:pt x="2110" y="143"/>
                  </a:cubicBezTo>
                  <a:cubicBezTo>
                    <a:pt x="2111" y="135"/>
                    <a:pt x="2122" y="137"/>
                    <a:pt x="2121" y="128"/>
                  </a:cubicBezTo>
                  <a:cubicBezTo>
                    <a:pt x="2132" y="121"/>
                    <a:pt x="2136" y="108"/>
                    <a:pt x="2145" y="99"/>
                  </a:cubicBezTo>
                  <a:cubicBezTo>
                    <a:pt x="2149" y="95"/>
                    <a:pt x="2149" y="87"/>
                    <a:pt x="2156" y="86"/>
                  </a:cubicBezTo>
                  <a:cubicBezTo>
                    <a:pt x="2157" y="79"/>
                    <a:pt x="2162" y="74"/>
                    <a:pt x="2167" y="71"/>
                  </a:cubicBezTo>
                  <a:cubicBezTo>
                    <a:pt x="2165" y="64"/>
                    <a:pt x="2170" y="66"/>
                    <a:pt x="2171" y="62"/>
                  </a:cubicBezTo>
                  <a:cubicBezTo>
                    <a:pt x="2175" y="62"/>
                    <a:pt x="2173" y="55"/>
                    <a:pt x="2176" y="54"/>
                  </a:cubicBezTo>
                  <a:cubicBezTo>
                    <a:pt x="2179" y="52"/>
                    <a:pt x="2180" y="49"/>
                    <a:pt x="2180" y="45"/>
                  </a:cubicBezTo>
                  <a:cubicBezTo>
                    <a:pt x="2188" y="48"/>
                    <a:pt x="2181" y="38"/>
                    <a:pt x="2187" y="38"/>
                  </a:cubicBezTo>
                  <a:cubicBezTo>
                    <a:pt x="2192" y="27"/>
                    <a:pt x="2202" y="20"/>
                    <a:pt x="2206" y="8"/>
                  </a:cubicBezTo>
                  <a:cubicBezTo>
                    <a:pt x="2209" y="6"/>
                    <a:pt x="2210" y="3"/>
                    <a:pt x="2211" y="0"/>
                  </a:cubicBezTo>
                  <a:cubicBezTo>
                    <a:pt x="2201" y="0"/>
                    <a:pt x="2201" y="0"/>
                    <a:pt x="2201" y="0"/>
                  </a:cubicBezTo>
                  <a:cubicBezTo>
                    <a:pt x="2199" y="3"/>
                    <a:pt x="2199" y="7"/>
                    <a:pt x="2198" y="10"/>
                  </a:cubicBezTo>
                  <a:cubicBezTo>
                    <a:pt x="2194" y="13"/>
                    <a:pt x="2189" y="15"/>
                    <a:pt x="2189" y="21"/>
                  </a:cubicBezTo>
                  <a:cubicBezTo>
                    <a:pt x="2185" y="21"/>
                    <a:pt x="2187" y="27"/>
                    <a:pt x="2182" y="25"/>
                  </a:cubicBezTo>
                  <a:cubicBezTo>
                    <a:pt x="2182" y="29"/>
                    <a:pt x="2182" y="32"/>
                    <a:pt x="2180" y="34"/>
                  </a:cubicBezTo>
                  <a:cubicBezTo>
                    <a:pt x="2173" y="40"/>
                    <a:pt x="2170" y="51"/>
                    <a:pt x="2163" y="58"/>
                  </a:cubicBezTo>
                  <a:close/>
                  <a:moveTo>
                    <a:pt x="2032" y="71"/>
                  </a:moveTo>
                  <a:cubicBezTo>
                    <a:pt x="2029" y="76"/>
                    <a:pt x="2026" y="79"/>
                    <a:pt x="2021" y="82"/>
                  </a:cubicBezTo>
                  <a:cubicBezTo>
                    <a:pt x="2019" y="88"/>
                    <a:pt x="2014" y="91"/>
                    <a:pt x="2010" y="95"/>
                  </a:cubicBezTo>
                  <a:cubicBezTo>
                    <a:pt x="2007" y="99"/>
                    <a:pt x="2001" y="101"/>
                    <a:pt x="1999" y="106"/>
                  </a:cubicBezTo>
                  <a:cubicBezTo>
                    <a:pt x="1997" y="112"/>
                    <a:pt x="1991" y="113"/>
                    <a:pt x="1988" y="119"/>
                  </a:cubicBezTo>
                  <a:cubicBezTo>
                    <a:pt x="1982" y="128"/>
                    <a:pt x="1975" y="136"/>
                    <a:pt x="1971" y="147"/>
                  </a:cubicBezTo>
                  <a:cubicBezTo>
                    <a:pt x="1966" y="150"/>
                    <a:pt x="1965" y="157"/>
                    <a:pt x="1962" y="163"/>
                  </a:cubicBezTo>
                  <a:cubicBezTo>
                    <a:pt x="1959" y="163"/>
                    <a:pt x="1961" y="169"/>
                    <a:pt x="1958" y="169"/>
                  </a:cubicBezTo>
                  <a:cubicBezTo>
                    <a:pt x="1956" y="172"/>
                    <a:pt x="1955" y="175"/>
                    <a:pt x="1956" y="180"/>
                  </a:cubicBezTo>
                  <a:cubicBezTo>
                    <a:pt x="1959" y="180"/>
                    <a:pt x="1961" y="178"/>
                    <a:pt x="1960" y="174"/>
                  </a:cubicBezTo>
                  <a:cubicBezTo>
                    <a:pt x="1963" y="173"/>
                    <a:pt x="1964" y="171"/>
                    <a:pt x="1964" y="167"/>
                  </a:cubicBezTo>
                  <a:cubicBezTo>
                    <a:pt x="1971" y="166"/>
                    <a:pt x="1969" y="155"/>
                    <a:pt x="1975" y="154"/>
                  </a:cubicBezTo>
                  <a:cubicBezTo>
                    <a:pt x="1978" y="141"/>
                    <a:pt x="1989" y="136"/>
                    <a:pt x="1993" y="123"/>
                  </a:cubicBezTo>
                  <a:cubicBezTo>
                    <a:pt x="2002" y="117"/>
                    <a:pt x="2007" y="108"/>
                    <a:pt x="2017" y="102"/>
                  </a:cubicBezTo>
                  <a:cubicBezTo>
                    <a:pt x="2018" y="96"/>
                    <a:pt x="2023" y="94"/>
                    <a:pt x="2028" y="91"/>
                  </a:cubicBezTo>
                  <a:cubicBezTo>
                    <a:pt x="2028" y="83"/>
                    <a:pt x="2037" y="84"/>
                    <a:pt x="2038" y="78"/>
                  </a:cubicBezTo>
                  <a:cubicBezTo>
                    <a:pt x="2043" y="75"/>
                    <a:pt x="2047" y="71"/>
                    <a:pt x="2049" y="67"/>
                  </a:cubicBezTo>
                  <a:cubicBezTo>
                    <a:pt x="2050" y="64"/>
                    <a:pt x="2054" y="64"/>
                    <a:pt x="2056" y="62"/>
                  </a:cubicBezTo>
                  <a:cubicBezTo>
                    <a:pt x="2053" y="55"/>
                    <a:pt x="2063" y="61"/>
                    <a:pt x="2060" y="54"/>
                  </a:cubicBezTo>
                  <a:cubicBezTo>
                    <a:pt x="2066" y="52"/>
                    <a:pt x="2069" y="47"/>
                    <a:pt x="2073" y="45"/>
                  </a:cubicBezTo>
                  <a:cubicBezTo>
                    <a:pt x="2072" y="36"/>
                    <a:pt x="2083" y="38"/>
                    <a:pt x="2084" y="32"/>
                  </a:cubicBezTo>
                  <a:cubicBezTo>
                    <a:pt x="2093" y="19"/>
                    <a:pt x="2106" y="10"/>
                    <a:pt x="2117" y="0"/>
                  </a:cubicBezTo>
                  <a:cubicBezTo>
                    <a:pt x="2103" y="0"/>
                    <a:pt x="2103" y="0"/>
                    <a:pt x="2103" y="0"/>
                  </a:cubicBezTo>
                  <a:cubicBezTo>
                    <a:pt x="2102" y="0"/>
                    <a:pt x="2101" y="1"/>
                    <a:pt x="2099" y="1"/>
                  </a:cubicBezTo>
                  <a:cubicBezTo>
                    <a:pt x="2100" y="5"/>
                    <a:pt x="2098" y="7"/>
                    <a:pt x="2095" y="8"/>
                  </a:cubicBezTo>
                  <a:cubicBezTo>
                    <a:pt x="2092" y="8"/>
                    <a:pt x="2093" y="13"/>
                    <a:pt x="2089" y="12"/>
                  </a:cubicBezTo>
                  <a:cubicBezTo>
                    <a:pt x="2088" y="15"/>
                    <a:pt x="2085" y="16"/>
                    <a:pt x="2084" y="19"/>
                  </a:cubicBezTo>
                  <a:cubicBezTo>
                    <a:pt x="2084" y="23"/>
                    <a:pt x="2077" y="20"/>
                    <a:pt x="2078" y="25"/>
                  </a:cubicBezTo>
                  <a:cubicBezTo>
                    <a:pt x="2062" y="40"/>
                    <a:pt x="2048" y="56"/>
                    <a:pt x="2032" y="71"/>
                  </a:cubicBezTo>
                  <a:close/>
                  <a:moveTo>
                    <a:pt x="1980" y="45"/>
                  </a:moveTo>
                  <a:cubicBezTo>
                    <a:pt x="1973" y="42"/>
                    <a:pt x="1974" y="48"/>
                    <a:pt x="1971" y="49"/>
                  </a:cubicBezTo>
                  <a:cubicBezTo>
                    <a:pt x="1971" y="52"/>
                    <a:pt x="1964" y="57"/>
                    <a:pt x="1969" y="58"/>
                  </a:cubicBezTo>
                  <a:cubicBezTo>
                    <a:pt x="1977" y="52"/>
                    <a:pt x="1983" y="43"/>
                    <a:pt x="1993" y="38"/>
                  </a:cubicBezTo>
                  <a:cubicBezTo>
                    <a:pt x="1992" y="31"/>
                    <a:pt x="2004" y="35"/>
                    <a:pt x="2004" y="28"/>
                  </a:cubicBezTo>
                  <a:cubicBezTo>
                    <a:pt x="2007" y="27"/>
                    <a:pt x="2007" y="24"/>
                    <a:pt x="2010" y="23"/>
                  </a:cubicBezTo>
                  <a:cubicBezTo>
                    <a:pt x="2014" y="23"/>
                    <a:pt x="2012" y="16"/>
                    <a:pt x="2017" y="17"/>
                  </a:cubicBezTo>
                  <a:cubicBezTo>
                    <a:pt x="2023" y="15"/>
                    <a:pt x="2022" y="8"/>
                    <a:pt x="2030" y="8"/>
                  </a:cubicBezTo>
                  <a:cubicBezTo>
                    <a:pt x="2030" y="4"/>
                    <a:pt x="2032" y="2"/>
                    <a:pt x="2034" y="0"/>
                  </a:cubicBezTo>
                  <a:cubicBezTo>
                    <a:pt x="2026" y="0"/>
                    <a:pt x="2026" y="0"/>
                    <a:pt x="2026" y="0"/>
                  </a:cubicBezTo>
                  <a:cubicBezTo>
                    <a:pt x="2024" y="2"/>
                    <a:pt x="2021" y="3"/>
                    <a:pt x="2021" y="6"/>
                  </a:cubicBezTo>
                  <a:cubicBezTo>
                    <a:pt x="2016" y="9"/>
                    <a:pt x="2011" y="14"/>
                    <a:pt x="2008" y="19"/>
                  </a:cubicBezTo>
                  <a:cubicBezTo>
                    <a:pt x="2000" y="20"/>
                    <a:pt x="2000" y="29"/>
                    <a:pt x="1993" y="32"/>
                  </a:cubicBezTo>
                  <a:cubicBezTo>
                    <a:pt x="1987" y="30"/>
                    <a:pt x="1988" y="36"/>
                    <a:pt x="1986" y="38"/>
                  </a:cubicBezTo>
                  <a:cubicBezTo>
                    <a:pt x="1981" y="38"/>
                    <a:pt x="1979" y="40"/>
                    <a:pt x="1980" y="45"/>
                  </a:cubicBezTo>
                  <a:close/>
                  <a:moveTo>
                    <a:pt x="1945" y="28"/>
                  </a:moveTo>
                  <a:cubicBezTo>
                    <a:pt x="1945" y="32"/>
                    <a:pt x="1942" y="32"/>
                    <a:pt x="1940" y="34"/>
                  </a:cubicBezTo>
                  <a:cubicBezTo>
                    <a:pt x="1937" y="38"/>
                    <a:pt x="1934" y="41"/>
                    <a:pt x="1932" y="45"/>
                  </a:cubicBezTo>
                  <a:cubicBezTo>
                    <a:pt x="1927" y="44"/>
                    <a:pt x="1925" y="57"/>
                    <a:pt x="1929" y="58"/>
                  </a:cubicBezTo>
                  <a:cubicBezTo>
                    <a:pt x="1934" y="43"/>
                    <a:pt x="1946" y="36"/>
                    <a:pt x="1956" y="25"/>
                  </a:cubicBezTo>
                  <a:cubicBezTo>
                    <a:pt x="1960" y="19"/>
                    <a:pt x="1965" y="14"/>
                    <a:pt x="1971" y="10"/>
                  </a:cubicBezTo>
                  <a:cubicBezTo>
                    <a:pt x="1973" y="7"/>
                    <a:pt x="1977" y="6"/>
                    <a:pt x="1977" y="1"/>
                  </a:cubicBezTo>
                  <a:cubicBezTo>
                    <a:pt x="1979" y="1"/>
                    <a:pt x="1981" y="1"/>
                    <a:pt x="1982" y="0"/>
                  </a:cubicBezTo>
                  <a:cubicBezTo>
                    <a:pt x="1974" y="0"/>
                    <a:pt x="1974" y="0"/>
                    <a:pt x="1974" y="0"/>
                  </a:cubicBezTo>
                  <a:cubicBezTo>
                    <a:pt x="1972" y="2"/>
                    <a:pt x="1969" y="2"/>
                    <a:pt x="1969" y="6"/>
                  </a:cubicBezTo>
                  <a:cubicBezTo>
                    <a:pt x="1963" y="7"/>
                    <a:pt x="1961" y="11"/>
                    <a:pt x="1958" y="14"/>
                  </a:cubicBezTo>
                  <a:cubicBezTo>
                    <a:pt x="1957" y="20"/>
                    <a:pt x="1950" y="18"/>
                    <a:pt x="1951" y="25"/>
                  </a:cubicBezTo>
                  <a:cubicBezTo>
                    <a:pt x="1948" y="25"/>
                    <a:pt x="1946" y="26"/>
                    <a:pt x="1945" y="28"/>
                  </a:cubicBezTo>
                  <a:close/>
                  <a:moveTo>
                    <a:pt x="2145" y="25"/>
                  </a:moveTo>
                  <a:cubicBezTo>
                    <a:pt x="2127" y="53"/>
                    <a:pt x="2104" y="76"/>
                    <a:pt x="2080" y="97"/>
                  </a:cubicBezTo>
                  <a:cubicBezTo>
                    <a:pt x="2079" y="108"/>
                    <a:pt x="2068" y="107"/>
                    <a:pt x="2069" y="119"/>
                  </a:cubicBezTo>
                  <a:cubicBezTo>
                    <a:pt x="2064" y="121"/>
                    <a:pt x="2059" y="122"/>
                    <a:pt x="2056" y="126"/>
                  </a:cubicBezTo>
                  <a:cubicBezTo>
                    <a:pt x="2055" y="130"/>
                    <a:pt x="2051" y="131"/>
                    <a:pt x="2052" y="137"/>
                  </a:cubicBezTo>
                  <a:cubicBezTo>
                    <a:pt x="2046" y="136"/>
                    <a:pt x="2045" y="140"/>
                    <a:pt x="2043" y="143"/>
                  </a:cubicBezTo>
                  <a:cubicBezTo>
                    <a:pt x="2039" y="150"/>
                    <a:pt x="2030" y="152"/>
                    <a:pt x="2030" y="163"/>
                  </a:cubicBezTo>
                  <a:cubicBezTo>
                    <a:pt x="2025" y="163"/>
                    <a:pt x="2025" y="169"/>
                    <a:pt x="2021" y="169"/>
                  </a:cubicBezTo>
                  <a:cubicBezTo>
                    <a:pt x="2021" y="172"/>
                    <a:pt x="2020" y="174"/>
                    <a:pt x="2017" y="174"/>
                  </a:cubicBezTo>
                  <a:cubicBezTo>
                    <a:pt x="2016" y="176"/>
                    <a:pt x="2017" y="180"/>
                    <a:pt x="2014" y="180"/>
                  </a:cubicBezTo>
                  <a:cubicBezTo>
                    <a:pt x="2012" y="182"/>
                    <a:pt x="2010" y="186"/>
                    <a:pt x="2008" y="189"/>
                  </a:cubicBezTo>
                  <a:cubicBezTo>
                    <a:pt x="2007" y="191"/>
                    <a:pt x="1999" y="197"/>
                    <a:pt x="2006" y="200"/>
                  </a:cubicBezTo>
                  <a:cubicBezTo>
                    <a:pt x="2004" y="192"/>
                    <a:pt x="2011" y="192"/>
                    <a:pt x="2014" y="189"/>
                  </a:cubicBezTo>
                  <a:cubicBezTo>
                    <a:pt x="2017" y="184"/>
                    <a:pt x="2019" y="179"/>
                    <a:pt x="2023" y="176"/>
                  </a:cubicBezTo>
                  <a:cubicBezTo>
                    <a:pt x="2030" y="168"/>
                    <a:pt x="2037" y="160"/>
                    <a:pt x="2043" y="152"/>
                  </a:cubicBezTo>
                  <a:cubicBezTo>
                    <a:pt x="2051" y="146"/>
                    <a:pt x="2056" y="137"/>
                    <a:pt x="2062" y="130"/>
                  </a:cubicBezTo>
                  <a:cubicBezTo>
                    <a:pt x="2068" y="129"/>
                    <a:pt x="2070" y="123"/>
                    <a:pt x="2073" y="119"/>
                  </a:cubicBezTo>
                  <a:cubicBezTo>
                    <a:pt x="2080" y="118"/>
                    <a:pt x="2078" y="110"/>
                    <a:pt x="2084" y="108"/>
                  </a:cubicBezTo>
                  <a:cubicBezTo>
                    <a:pt x="2085" y="106"/>
                    <a:pt x="2087" y="105"/>
                    <a:pt x="2089" y="104"/>
                  </a:cubicBezTo>
                  <a:cubicBezTo>
                    <a:pt x="2092" y="104"/>
                    <a:pt x="2090" y="98"/>
                    <a:pt x="2095" y="99"/>
                  </a:cubicBezTo>
                  <a:cubicBezTo>
                    <a:pt x="2095" y="92"/>
                    <a:pt x="2102" y="92"/>
                    <a:pt x="2104" y="86"/>
                  </a:cubicBezTo>
                  <a:cubicBezTo>
                    <a:pt x="2111" y="79"/>
                    <a:pt x="2119" y="72"/>
                    <a:pt x="2126" y="65"/>
                  </a:cubicBezTo>
                  <a:cubicBezTo>
                    <a:pt x="2129" y="64"/>
                    <a:pt x="2128" y="60"/>
                    <a:pt x="2130" y="58"/>
                  </a:cubicBezTo>
                  <a:cubicBezTo>
                    <a:pt x="2133" y="57"/>
                    <a:pt x="2134" y="55"/>
                    <a:pt x="2134" y="51"/>
                  </a:cubicBezTo>
                  <a:cubicBezTo>
                    <a:pt x="2143" y="53"/>
                    <a:pt x="2140" y="43"/>
                    <a:pt x="2145" y="41"/>
                  </a:cubicBezTo>
                  <a:cubicBezTo>
                    <a:pt x="2149" y="30"/>
                    <a:pt x="2160" y="27"/>
                    <a:pt x="2163" y="14"/>
                  </a:cubicBezTo>
                  <a:cubicBezTo>
                    <a:pt x="2169" y="16"/>
                    <a:pt x="2167" y="10"/>
                    <a:pt x="2171" y="10"/>
                  </a:cubicBezTo>
                  <a:cubicBezTo>
                    <a:pt x="2170" y="3"/>
                    <a:pt x="2176" y="7"/>
                    <a:pt x="2178" y="8"/>
                  </a:cubicBezTo>
                  <a:cubicBezTo>
                    <a:pt x="2177" y="5"/>
                    <a:pt x="2176" y="2"/>
                    <a:pt x="2177" y="0"/>
                  </a:cubicBezTo>
                  <a:cubicBezTo>
                    <a:pt x="2164" y="0"/>
                    <a:pt x="2164" y="0"/>
                    <a:pt x="2164" y="0"/>
                  </a:cubicBezTo>
                  <a:cubicBezTo>
                    <a:pt x="2163" y="2"/>
                    <a:pt x="2162" y="4"/>
                    <a:pt x="2161" y="6"/>
                  </a:cubicBezTo>
                  <a:cubicBezTo>
                    <a:pt x="2157" y="8"/>
                    <a:pt x="2157" y="13"/>
                    <a:pt x="2154" y="17"/>
                  </a:cubicBezTo>
                  <a:cubicBezTo>
                    <a:pt x="2150" y="19"/>
                    <a:pt x="2147" y="22"/>
                    <a:pt x="2145" y="25"/>
                  </a:cubicBezTo>
                  <a:close/>
                  <a:moveTo>
                    <a:pt x="2102" y="34"/>
                  </a:moveTo>
                  <a:cubicBezTo>
                    <a:pt x="2100" y="39"/>
                    <a:pt x="2094" y="40"/>
                    <a:pt x="2093" y="45"/>
                  </a:cubicBezTo>
                  <a:cubicBezTo>
                    <a:pt x="2085" y="43"/>
                    <a:pt x="2088" y="53"/>
                    <a:pt x="2082" y="54"/>
                  </a:cubicBezTo>
                  <a:cubicBezTo>
                    <a:pt x="2082" y="57"/>
                    <a:pt x="2078" y="56"/>
                    <a:pt x="2078" y="58"/>
                  </a:cubicBezTo>
                  <a:cubicBezTo>
                    <a:pt x="2077" y="61"/>
                    <a:pt x="2072" y="60"/>
                    <a:pt x="2073" y="65"/>
                  </a:cubicBezTo>
                  <a:cubicBezTo>
                    <a:pt x="2069" y="67"/>
                    <a:pt x="2064" y="68"/>
                    <a:pt x="2062" y="73"/>
                  </a:cubicBezTo>
                  <a:cubicBezTo>
                    <a:pt x="2059" y="73"/>
                    <a:pt x="2058" y="74"/>
                    <a:pt x="2056" y="75"/>
                  </a:cubicBezTo>
                  <a:cubicBezTo>
                    <a:pt x="2057" y="80"/>
                    <a:pt x="2053" y="80"/>
                    <a:pt x="2052" y="82"/>
                  </a:cubicBezTo>
                  <a:cubicBezTo>
                    <a:pt x="2051" y="84"/>
                    <a:pt x="2049" y="85"/>
                    <a:pt x="2047" y="86"/>
                  </a:cubicBezTo>
                  <a:cubicBezTo>
                    <a:pt x="2044" y="87"/>
                    <a:pt x="2045" y="92"/>
                    <a:pt x="2041" y="91"/>
                  </a:cubicBezTo>
                  <a:cubicBezTo>
                    <a:pt x="2038" y="102"/>
                    <a:pt x="2028" y="106"/>
                    <a:pt x="2021" y="113"/>
                  </a:cubicBezTo>
                  <a:cubicBezTo>
                    <a:pt x="2020" y="118"/>
                    <a:pt x="2014" y="118"/>
                    <a:pt x="2012" y="123"/>
                  </a:cubicBezTo>
                  <a:cubicBezTo>
                    <a:pt x="2010" y="124"/>
                    <a:pt x="2009" y="126"/>
                    <a:pt x="2008" y="128"/>
                  </a:cubicBezTo>
                  <a:cubicBezTo>
                    <a:pt x="2008" y="131"/>
                    <a:pt x="2002" y="130"/>
                    <a:pt x="2004" y="134"/>
                  </a:cubicBezTo>
                  <a:cubicBezTo>
                    <a:pt x="2000" y="137"/>
                    <a:pt x="1995" y="139"/>
                    <a:pt x="1995" y="145"/>
                  </a:cubicBezTo>
                  <a:cubicBezTo>
                    <a:pt x="1991" y="148"/>
                    <a:pt x="1986" y="150"/>
                    <a:pt x="1986" y="156"/>
                  </a:cubicBezTo>
                  <a:cubicBezTo>
                    <a:pt x="1977" y="160"/>
                    <a:pt x="1976" y="172"/>
                    <a:pt x="1969" y="178"/>
                  </a:cubicBezTo>
                  <a:cubicBezTo>
                    <a:pt x="1964" y="188"/>
                    <a:pt x="1961" y="198"/>
                    <a:pt x="1953" y="204"/>
                  </a:cubicBezTo>
                  <a:cubicBezTo>
                    <a:pt x="1955" y="212"/>
                    <a:pt x="1949" y="213"/>
                    <a:pt x="1953" y="217"/>
                  </a:cubicBezTo>
                  <a:cubicBezTo>
                    <a:pt x="1949" y="218"/>
                    <a:pt x="1949" y="223"/>
                    <a:pt x="1945" y="224"/>
                  </a:cubicBezTo>
                  <a:cubicBezTo>
                    <a:pt x="1944" y="229"/>
                    <a:pt x="1943" y="234"/>
                    <a:pt x="1940" y="237"/>
                  </a:cubicBezTo>
                  <a:cubicBezTo>
                    <a:pt x="1941" y="242"/>
                    <a:pt x="1939" y="246"/>
                    <a:pt x="1936" y="248"/>
                  </a:cubicBezTo>
                  <a:cubicBezTo>
                    <a:pt x="1938" y="253"/>
                    <a:pt x="1929" y="258"/>
                    <a:pt x="1936" y="261"/>
                  </a:cubicBezTo>
                  <a:cubicBezTo>
                    <a:pt x="1939" y="247"/>
                    <a:pt x="1948" y="238"/>
                    <a:pt x="1949" y="222"/>
                  </a:cubicBezTo>
                  <a:cubicBezTo>
                    <a:pt x="1960" y="223"/>
                    <a:pt x="1954" y="208"/>
                    <a:pt x="1962" y="206"/>
                  </a:cubicBezTo>
                  <a:cubicBezTo>
                    <a:pt x="1960" y="199"/>
                    <a:pt x="1966" y="200"/>
                    <a:pt x="1966" y="195"/>
                  </a:cubicBezTo>
                  <a:cubicBezTo>
                    <a:pt x="1969" y="192"/>
                    <a:pt x="1970" y="189"/>
                    <a:pt x="1973" y="187"/>
                  </a:cubicBezTo>
                  <a:cubicBezTo>
                    <a:pt x="1975" y="179"/>
                    <a:pt x="1980" y="175"/>
                    <a:pt x="1984" y="169"/>
                  </a:cubicBezTo>
                  <a:cubicBezTo>
                    <a:pt x="1988" y="169"/>
                    <a:pt x="1984" y="160"/>
                    <a:pt x="1990" y="161"/>
                  </a:cubicBezTo>
                  <a:cubicBezTo>
                    <a:pt x="1989" y="154"/>
                    <a:pt x="1996" y="156"/>
                    <a:pt x="1995" y="150"/>
                  </a:cubicBezTo>
                  <a:cubicBezTo>
                    <a:pt x="2002" y="149"/>
                    <a:pt x="2004" y="143"/>
                    <a:pt x="2008" y="139"/>
                  </a:cubicBezTo>
                  <a:cubicBezTo>
                    <a:pt x="2014" y="140"/>
                    <a:pt x="2012" y="134"/>
                    <a:pt x="2014" y="132"/>
                  </a:cubicBezTo>
                  <a:cubicBezTo>
                    <a:pt x="2017" y="130"/>
                    <a:pt x="2019" y="128"/>
                    <a:pt x="2021" y="126"/>
                  </a:cubicBezTo>
                  <a:cubicBezTo>
                    <a:pt x="2031" y="119"/>
                    <a:pt x="2037" y="108"/>
                    <a:pt x="2045" y="99"/>
                  </a:cubicBezTo>
                  <a:cubicBezTo>
                    <a:pt x="2050" y="95"/>
                    <a:pt x="2057" y="93"/>
                    <a:pt x="2060" y="86"/>
                  </a:cubicBezTo>
                  <a:cubicBezTo>
                    <a:pt x="2068" y="84"/>
                    <a:pt x="2071" y="77"/>
                    <a:pt x="2075" y="71"/>
                  </a:cubicBezTo>
                  <a:cubicBezTo>
                    <a:pt x="2082" y="73"/>
                    <a:pt x="2078" y="64"/>
                    <a:pt x="2084" y="65"/>
                  </a:cubicBezTo>
                  <a:cubicBezTo>
                    <a:pt x="2089" y="64"/>
                    <a:pt x="2088" y="59"/>
                    <a:pt x="2093" y="58"/>
                  </a:cubicBezTo>
                  <a:cubicBezTo>
                    <a:pt x="2091" y="51"/>
                    <a:pt x="2100" y="55"/>
                    <a:pt x="2099" y="49"/>
                  </a:cubicBezTo>
                  <a:cubicBezTo>
                    <a:pt x="2102" y="46"/>
                    <a:pt x="2105" y="45"/>
                    <a:pt x="2108" y="43"/>
                  </a:cubicBezTo>
                  <a:cubicBezTo>
                    <a:pt x="2112" y="37"/>
                    <a:pt x="2117" y="32"/>
                    <a:pt x="2123" y="28"/>
                  </a:cubicBezTo>
                  <a:cubicBezTo>
                    <a:pt x="2123" y="22"/>
                    <a:pt x="2132" y="26"/>
                    <a:pt x="2130" y="19"/>
                  </a:cubicBezTo>
                  <a:cubicBezTo>
                    <a:pt x="2134" y="18"/>
                    <a:pt x="2134" y="13"/>
                    <a:pt x="2139" y="12"/>
                  </a:cubicBezTo>
                  <a:cubicBezTo>
                    <a:pt x="2139" y="8"/>
                    <a:pt x="2143" y="6"/>
                    <a:pt x="2145" y="4"/>
                  </a:cubicBezTo>
                  <a:cubicBezTo>
                    <a:pt x="2148" y="4"/>
                    <a:pt x="2149" y="2"/>
                    <a:pt x="2149" y="0"/>
                  </a:cubicBezTo>
                  <a:cubicBezTo>
                    <a:pt x="2136" y="0"/>
                    <a:pt x="2136" y="0"/>
                    <a:pt x="2136" y="0"/>
                  </a:cubicBezTo>
                  <a:cubicBezTo>
                    <a:pt x="2135" y="1"/>
                    <a:pt x="2134" y="3"/>
                    <a:pt x="2132" y="4"/>
                  </a:cubicBezTo>
                  <a:cubicBezTo>
                    <a:pt x="2131" y="9"/>
                    <a:pt x="2125" y="9"/>
                    <a:pt x="2123" y="14"/>
                  </a:cubicBezTo>
                  <a:cubicBezTo>
                    <a:pt x="2114" y="19"/>
                    <a:pt x="2111" y="29"/>
                    <a:pt x="2102" y="34"/>
                  </a:cubicBezTo>
                  <a:close/>
                  <a:moveTo>
                    <a:pt x="1929" y="19"/>
                  </a:moveTo>
                  <a:cubicBezTo>
                    <a:pt x="1940" y="20"/>
                    <a:pt x="1937" y="8"/>
                    <a:pt x="1945" y="6"/>
                  </a:cubicBezTo>
                  <a:cubicBezTo>
                    <a:pt x="1946" y="4"/>
                    <a:pt x="1948" y="2"/>
                    <a:pt x="1949" y="0"/>
                  </a:cubicBezTo>
                  <a:cubicBezTo>
                    <a:pt x="1943" y="0"/>
                    <a:pt x="1943" y="0"/>
                    <a:pt x="1943" y="0"/>
                  </a:cubicBezTo>
                  <a:cubicBezTo>
                    <a:pt x="1942" y="1"/>
                    <a:pt x="1941" y="2"/>
                    <a:pt x="1940" y="4"/>
                  </a:cubicBezTo>
                  <a:cubicBezTo>
                    <a:pt x="1938" y="4"/>
                    <a:pt x="1936" y="6"/>
                    <a:pt x="1936" y="10"/>
                  </a:cubicBezTo>
                  <a:cubicBezTo>
                    <a:pt x="1934" y="12"/>
                    <a:pt x="1932" y="14"/>
                    <a:pt x="1929" y="17"/>
                  </a:cubicBezTo>
                  <a:cubicBezTo>
                    <a:pt x="1926" y="17"/>
                    <a:pt x="1928" y="23"/>
                    <a:pt x="1925" y="23"/>
                  </a:cubicBezTo>
                  <a:cubicBezTo>
                    <a:pt x="1927" y="29"/>
                    <a:pt x="1921" y="28"/>
                    <a:pt x="1921" y="32"/>
                  </a:cubicBezTo>
                  <a:cubicBezTo>
                    <a:pt x="1928" y="32"/>
                    <a:pt x="1929" y="26"/>
                    <a:pt x="1929" y="19"/>
                  </a:cubicBezTo>
                  <a:close/>
                  <a:moveTo>
                    <a:pt x="2627" y="2113"/>
                  </a:moveTo>
                  <a:cubicBezTo>
                    <a:pt x="2628" y="2107"/>
                    <a:pt x="2620" y="2100"/>
                    <a:pt x="2621" y="2093"/>
                  </a:cubicBezTo>
                  <a:cubicBezTo>
                    <a:pt x="2609" y="2078"/>
                    <a:pt x="2604" y="2063"/>
                    <a:pt x="2593" y="2048"/>
                  </a:cubicBezTo>
                  <a:cubicBezTo>
                    <a:pt x="2587" y="2041"/>
                    <a:pt x="2581" y="2035"/>
                    <a:pt x="2575" y="2028"/>
                  </a:cubicBezTo>
                  <a:cubicBezTo>
                    <a:pt x="2570" y="2019"/>
                    <a:pt x="2568" y="2020"/>
                    <a:pt x="2560" y="2010"/>
                  </a:cubicBezTo>
                  <a:cubicBezTo>
                    <a:pt x="2553" y="2006"/>
                    <a:pt x="2557" y="2002"/>
                    <a:pt x="2551" y="1997"/>
                  </a:cubicBezTo>
                  <a:cubicBezTo>
                    <a:pt x="2545" y="1997"/>
                    <a:pt x="2547" y="1992"/>
                    <a:pt x="2545" y="1991"/>
                  </a:cubicBezTo>
                  <a:cubicBezTo>
                    <a:pt x="2545" y="1990"/>
                    <a:pt x="2544" y="1992"/>
                    <a:pt x="2542" y="1990"/>
                  </a:cubicBezTo>
                  <a:cubicBezTo>
                    <a:pt x="2539" y="1987"/>
                    <a:pt x="2536" y="1983"/>
                    <a:pt x="2531" y="1977"/>
                  </a:cubicBezTo>
                  <a:cubicBezTo>
                    <a:pt x="2527" y="1980"/>
                    <a:pt x="2523" y="1969"/>
                    <a:pt x="2519" y="1970"/>
                  </a:cubicBezTo>
                  <a:cubicBezTo>
                    <a:pt x="2515" y="1969"/>
                    <a:pt x="2511" y="1961"/>
                    <a:pt x="2507" y="1966"/>
                  </a:cubicBezTo>
                  <a:cubicBezTo>
                    <a:pt x="2516" y="1978"/>
                    <a:pt x="2525" y="1982"/>
                    <a:pt x="2535" y="1988"/>
                  </a:cubicBezTo>
                  <a:cubicBezTo>
                    <a:pt x="2539" y="1996"/>
                    <a:pt x="2540" y="1998"/>
                    <a:pt x="2549" y="2005"/>
                  </a:cubicBezTo>
                  <a:cubicBezTo>
                    <a:pt x="2553" y="2009"/>
                    <a:pt x="2551" y="2012"/>
                    <a:pt x="2556" y="2016"/>
                  </a:cubicBezTo>
                  <a:cubicBezTo>
                    <a:pt x="2569" y="2031"/>
                    <a:pt x="2583" y="2046"/>
                    <a:pt x="2589" y="2057"/>
                  </a:cubicBezTo>
                  <a:cubicBezTo>
                    <a:pt x="2596" y="2065"/>
                    <a:pt x="2600" y="2072"/>
                    <a:pt x="2603" y="2079"/>
                  </a:cubicBezTo>
                  <a:cubicBezTo>
                    <a:pt x="2607" y="2083"/>
                    <a:pt x="2610" y="2087"/>
                    <a:pt x="2607" y="2091"/>
                  </a:cubicBezTo>
                  <a:cubicBezTo>
                    <a:pt x="2611" y="2094"/>
                    <a:pt x="2614" y="2098"/>
                    <a:pt x="2614" y="2102"/>
                  </a:cubicBezTo>
                  <a:cubicBezTo>
                    <a:pt x="2620" y="2117"/>
                    <a:pt x="2627" y="2132"/>
                    <a:pt x="2632" y="2146"/>
                  </a:cubicBezTo>
                  <a:cubicBezTo>
                    <a:pt x="2634" y="2151"/>
                    <a:pt x="2635" y="2155"/>
                    <a:pt x="2636" y="2160"/>
                  </a:cubicBezTo>
                  <a:cubicBezTo>
                    <a:pt x="2646" y="2160"/>
                    <a:pt x="2646" y="2160"/>
                    <a:pt x="2646" y="2160"/>
                  </a:cubicBezTo>
                  <a:cubicBezTo>
                    <a:pt x="2643" y="2151"/>
                    <a:pt x="2639" y="2143"/>
                    <a:pt x="2639" y="2134"/>
                  </a:cubicBezTo>
                  <a:cubicBezTo>
                    <a:pt x="2633" y="2127"/>
                    <a:pt x="2634" y="2121"/>
                    <a:pt x="2627" y="2113"/>
                  </a:cubicBezTo>
                  <a:close/>
                  <a:moveTo>
                    <a:pt x="2185" y="2098"/>
                  </a:moveTo>
                  <a:cubicBezTo>
                    <a:pt x="2168" y="2081"/>
                    <a:pt x="2163" y="2066"/>
                    <a:pt x="2151" y="2049"/>
                  </a:cubicBezTo>
                  <a:cubicBezTo>
                    <a:pt x="2152" y="2046"/>
                    <a:pt x="2148" y="2047"/>
                    <a:pt x="2147" y="2041"/>
                  </a:cubicBezTo>
                  <a:cubicBezTo>
                    <a:pt x="2146" y="2037"/>
                    <a:pt x="2140" y="2033"/>
                    <a:pt x="2141" y="2029"/>
                  </a:cubicBezTo>
                  <a:cubicBezTo>
                    <a:pt x="2136" y="2025"/>
                    <a:pt x="2138" y="2021"/>
                    <a:pt x="2134" y="2017"/>
                  </a:cubicBezTo>
                  <a:cubicBezTo>
                    <a:pt x="2136" y="2013"/>
                    <a:pt x="2126" y="2009"/>
                    <a:pt x="2129" y="2005"/>
                  </a:cubicBezTo>
                  <a:cubicBezTo>
                    <a:pt x="2121" y="1996"/>
                    <a:pt x="2120" y="1989"/>
                    <a:pt x="2117" y="1981"/>
                  </a:cubicBezTo>
                  <a:cubicBezTo>
                    <a:pt x="2112" y="1973"/>
                    <a:pt x="2105" y="1964"/>
                    <a:pt x="2104" y="1957"/>
                  </a:cubicBezTo>
                  <a:cubicBezTo>
                    <a:pt x="2094" y="1940"/>
                    <a:pt x="2088" y="1925"/>
                    <a:pt x="2080" y="1909"/>
                  </a:cubicBezTo>
                  <a:cubicBezTo>
                    <a:pt x="2070" y="1913"/>
                    <a:pt x="2084" y="1919"/>
                    <a:pt x="2082" y="1924"/>
                  </a:cubicBezTo>
                  <a:cubicBezTo>
                    <a:pt x="2089" y="1930"/>
                    <a:pt x="2083" y="1936"/>
                    <a:pt x="2091" y="1942"/>
                  </a:cubicBezTo>
                  <a:cubicBezTo>
                    <a:pt x="2089" y="1947"/>
                    <a:pt x="2098" y="1953"/>
                    <a:pt x="2097" y="1958"/>
                  </a:cubicBezTo>
                  <a:cubicBezTo>
                    <a:pt x="2103" y="1964"/>
                    <a:pt x="2100" y="1969"/>
                    <a:pt x="2106" y="1975"/>
                  </a:cubicBezTo>
                  <a:cubicBezTo>
                    <a:pt x="2104" y="1978"/>
                    <a:pt x="2108" y="1981"/>
                    <a:pt x="2110" y="1983"/>
                  </a:cubicBezTo>
                  <a:cubicBezTo>
                    <a:pt x="2109" y="1986"/>
                    <a:pt x="2109" y="1988"/>
                    <a:pt x="2111" y="1991"/>
                  </a:cubicBezTo>
                  <a:cubicBezTo>
                    <a:pt x="2119" y="1997"/>
                    <a:pt x="2114" y="2003"/>
                    <a:pt x="2121" y="2009"/>
                  </a:cubicBezTo>
                  <a:cubicBezTo>
                    <a:pt x="2119" y="2011"/>
                    <a:pt x="2123" y="2014"/>
                    <a:pt x="2125" y="2017"/>
                  </a:cubicBezTo>
                  <a:cubicBezTo>
                    <a:pt x="2121" y="2020"/>
                    <a:pt x="2129" y="2023"/>
                    <a:pt x="2131" y="2026"/>
                  </a:cubicBezTo>
                  <a:cubicBezTo>
                    <a:pt x="2128" y="2029"/>
                    <a:pt x="2134" y="2032"/>
                    <a:pt x="2132" y="2034"/>
                  </a:cubicBezTo>
                  <a:cubicBezTo>
                    <a:pt x="2137" y="2038"/>
                    <a:pt x="2133" y="2040"/>
                    <a:pt x="2137" y="2044"/>
                  </a:cubicBezTo>
                  <a:cubicBezTo>
                    <a:pt x="2142" y="2050"/>
                    <a:pt x="2143" y="2055"/>
                    <a:pt x="2150" y="2062"/>
                  </a:cubicBezTo>
                  <a:cubicBezTo>
                    <a:pt x="2155" y="2073"/>
                    <a:pt x="2160" y="2085"/>
                    <a:pt x="2172" y="2097"/>
                  </a:cubicBezTo>
                  <a:cubicBezTo>
                    <a:pt x="2170" y="2100"/>
                    <a:pt x="2174" y="2102"/>
                    <a:pt x="2176" y="2105"/>
                  </a:cubicBezTo>
                  <a:cubicBezTo>
                    <a:pt x="2180" y="2108"/>
                    <a:pt x="2176" y="2111"/>
                    <a:pt x="2182" y="2115"/>
                  </a:cubicBezTo>
                  <a:cubicBezTo>
                    <a:pt x="2189" y="2120"/>
                    <a:pt x="2187" y="2129"/>
                    <a:pt x="2195" y="2130"/>
                  </a:cubicBezTo>
                  <a:cubicBezTo>
                    <a:pt x="2193" y="2132"/>
                    <a:pt x="2197" y="2135"/>
                    <a:pt x="2199" y="2138"/>
                  </a:cubicBezTo>
                  <a:cubicBezTo>
                    <a:pt x="2203" y="2142"/>
                    <a:pt x="2207" y="2147"/>
                    <a:pt x="2212" y="2152"/>
                  </a:cubicBezTo>
                  <a:cubicBezTo>
                    <a:pt x="2213" y="2154"/>
                    <a:pt x="2214" y="2152"/>
                    <a:pt x="2215" y="2152"/>
                  </a:cubicBezTo>
                  <a:cubicBezTo>
                    <a:pt x="2217" y="2154"/>
                    <a:pt x="2215" y="2156"/>
                    <a:pt x="2216" y="2157"/>
                  </a:cubicBezTo>
                  <a:cubicBezTo>
                    <a:pt x="2217" y="2158"/>
                    <a:pt x="2218" y="2159"/>
                    <a:pt x="2218" y="2160"/>
                  </a:cubicBezTo>
                  <a:cubicBezTo>
                    <a:pt x="2230" y="2160"/>
                    <a:pt x="2230" y="2160"/>
                    <a:pt x="2230" y="2160"/>
                  </a:cubicBezTo>
                  <a:cubicBezTo>
                    <a:pt x="2216" y="2144"/>
                    <a:pt x="2203" y="2129"/>
                    <a:pt x="2191" y="2112"/>
                  </a:cubicBezTo>
                  <a:cubicBezTo>
                    <a:pt x="2190" y="2108"/>
                    <a:pt x="2187" y="2103"/>
                    <a:pt x="2185" y="2098"/>
                  </a:cubicBezTo>
                  <a:close/>
                  <a:moveTo>
                    <a:pt x="2187" y="2067"/>
                  </a:moveTo>
                  <a:cubicBezTo>
                    <a:pt x="2184" y="2059"/>
                    <a:pt x="2179" y="2051"/>
                    <a:pt x="2171" y="2043"/>
                  </a:cubicBezTo>
                  <a:cubicBezTo>
                    <a:pt x="2168" y="2033"/>
                    <a:pt x="2163" y="2024"/>
                    <a:pt x="2155" y="2014"/>
                  </a:cubicBezTo>
                  <a:cubicBezTo>
                    <a:pt x="2150" y="2009"/>
                    <a:pt x="2156" y="2003"/>
                    <a:pt x="2148" y="2003"/>
                  </a:cubicBezTo>
                  <a:cubicBezTo>
                    <a:pt x="2152" y="1998"/>
                    <a:pt x="2136" y="1993"/>
                    <a:pt x="2141" y="1988"/>
                  </a:cubicBezTo>
                  <a:cubicBezTo>
                    <a:pt x="2133" y="1984"/>
                    <a:pt x="2129" y="1971"/>
                    <a:pt x="2121" y="1962"/>
                  </a:cubicBezTo>
                  <a:cubicBezTo>
                    <a:pt x="2115" y="1953"/>
                    <a:pt x="2107" y="1943"/>
                    <a:pt x="2101" y="1933"/>
                  </a:cubicBezTo>
                  <a:cubicBezTo>
                    <a:pt x="2095" y="1937"/>
                    <a:pt x="2099" y="1941"/>
                    <a:pt x="2103" y="1946"/>
                  </a:cubicBezTo>
                  <a:cubicBezTo>
                    <a:pt x="2103" y="1950"/>
                    <a:pt x="2108" y="1954"/>
                    <a:pt x="2112" y="1959"/>
                  </a:cubicBezTo>
                  <a:cubicBezTo>
                    <a:pt x="2116" y="1968"/>
                    <a:pt x="2122" y="1977"/>
                    <a:pt x="2130" y="1986"/>
                  </a:cubicBezTo>
                  <a:cubicBezTo>
                    <a:pt x="2128" y="1994"/>
                    <a:pt x="2141" y="2002"/>
                    <a:pt x="2142" y="2010"/>
                  </a:cubicBezTo>
                  <a:cubicBezTo>
                    <a:pt x="2146" y="2014"/>
                    <a:pt x="2144" y="2017"/>
                    <a:pt x="2149" y="2021"/>
                  </a:cubicBezTo>
                  <a:cubicBezTo>
                    <a:pt x="2147" y="2025"/>
                    <a:pt x="2158" y="2030"/>
                    <a:pt x="2155" y="2034"/>
                  </a:cubicBezTo>
                  <a:cubicBezTo>
                    <a:pt x="2168" y="2053"/>
                    <a:pt x="2174" y="2062"/>
                    <a:pt x="2184" y="2081"/>
                  </a:cubicBezTo>
                  <a:cubicBezTo>
                    <a:pt x="2211" y="2114"/>
                    <a:pt x="2222" y="2123"/>
                    <a:pt x="2245" y="2158"/>
                  </a:cubicBezTo>
                  <a:cubicBezTo>
                    <a:pt x="2246" y="2158"/>
                    <a:pt x="2247" y="2159"/>
                    <a:pt x="2249" y="2160"/>
                  </a:cubicBezTo>
                  <a:cubicBezTo>
                    <a:pt x="2262" y="2160"/>
                    <a:pt x="2262" y="2160"/>
                    <a:pt x="2262" y="2160"/>
                  </a:cubicBezTo>
                  <a:cubicBezTo>
                    <a:pt x="2243" y="2137"/>
                    <a:pt x="2229" y="2117"/>
                    <a:pt x="2208" y="2095"/>
                  </a:cubicBezTo>
                  <a:cubicBezTo>
                    <a:pt x="2204" y="2088"/>
                    <a:pt x="2197" y="2078"/>
                    <a:pt x="2187" y="2067"/>
                  </a:cubicBezTo>
                  <a:close/>
                  <a:moveTo>
                    <a:pt x="2188" y="2141"/>
                  </a:moveTo>
                  <a:cubicBezTo>
                    <a:pt x="2182" y="2137"/>
                    <a:pt x="2190" y="2134"/>
                    <a:pt x="2184" y="2130"/>
                  </a:cubicBezTo>
                  <a:cubicBezTo>
                    <a:pt x="2180" y="2134"/>
                    <a:pt x="2179" y="2125"/>
                    <a:pt x="2178" y="2124"/>
                  </a:cubicBezTo>
                  <a:cubicBezTo>
                    <a:pt x="2175" y="2119"/>
                    <a:pt x="2172" y="2123"/>
                    <a:pt x="2169" y="2117"/>
                  </a:cubicBezTo>
                  <a:cubicBezTo>
                    <a:pt x="2175" y="2114"/>
                    <a:pt x="2161" y="2110"/>
                    <a:pt x="2167" y="2108"/>
                  </a:cubicBezTo>
                  <a:cubicBezTo>
                    <a:pt x="2166" y="2104"/>
                    <a:pt x="2158" y="2101"/>
                    <a:pt x="2161" y="2098"/>
                  </a:cubicBezTo>
                  <a:cubicBezTo>
                    <a:pt x="2158" y="2092"/>
                    <a:pt x="2152" y="2085"/>
                    <a:pt x="2150" y="2079"/>
                  </a:cubicBezTo>
                  <a:cubicBezTo>
                    <a:pt x="2139" y="2065"/>
                    <a:pt x="2137" y="2052"/>
                    <a:pt x="2124" y="2038"/>
                  </a:cubicBezTo>
                  <a:cubicBezTo>
                    <a:pt x="2114" y="2017"/>
                    <a:pt x="2102" y="1996"/>
                    <a:pt x="2088" y="1974"/>
                  </a:cubicBezTo>
                  <a:cubicBezTo>
                    <a:pt x="2080" y="1969"/>
                    <a:pt x="2081" y="1967"/>
                    <a:pt x="2075" y="1959"/>
                  </a:cubicBezTo>
                  <a:cubicBezTo>
                    <a:pt x="2068" y="1954"/>
                    <a:pt x="2070" y="1956"/>
                    <a:pt x="2063" y="1949"/>
                  </a:cubicBezTo>
                  <a:cubicBezTo>
                    <a:pt x="2058" y="1943"/>
                    <a:pt x="2053" y="1937"/>
                    <a:pt x="2047" y="1931"/>
                  </a:cubicBezTo>
                  <a:cubicBezTo>
                    <a:pt x="2044" y="1930"/>
                    <a:pt x="2042" y="1921"/>
                    <a:pt x="2038" y="1924"/>
                  </a:cubicBezTo>
                  <a:cubicBezTo>
                    <a:pt x="2035" y="1923"/>
                    <a:pt x="2033" y="1914"/>
                    <a:pt x="2030" y="1918"/>
                  </a:cubicBezTo>
                  <a:cubicBezTo>
                    <a:pt x="2032" y="1927"/>
                    <a:pt x="2040" y="1930"/>
                    <a:pt x="2047" y="1937"/>
                  </a:cubicBezTo>
                  <a:cubicBezTo>
                    <a:pt x="2063" y="1955"/>
                    <a:pt x="2080" y="1976"/>
                    <a:pt x="2093" y="1993"/>
                  </a:cubicBezTo>
                  <a:cubicBezTo>
                    <a:pt x="2095" y="2003"/>
                    <a:pt x="2101" y="2010"/>
                    <a:pt x="2105" y="2017"/>
                  </a:cubicBezTo>
                  <a:cubicBezTo>
                    <a:pt x="2109" y="2026"/>
                    <a:pt x="2116" y="2036"/>
                    <a:pt x="2118" y="2046"/>
                  </a:cubicBezTo>
                  <a:cubicBezTo>
                    <a:pt x="2126" y="2052"/>
                    <a:pt x="2124" y="2057"/>
                    <a:pt x="2131" y="2063"/>
                  </a:cubicBezTo>
                  <a:cubicBezTo>
                    <a:pt x="2130" y="2070"/>
                    <a:pt x="2141" y="2076"/>
                    <a:pt x="2139" y="2083"/>
                  </a:cubicBezTo>
                  <a:cubicBezTo>
                    <a:pt x="2148" y="2095"/>
                    <a:pt x="2154" y="2107"/>
                    <a:pt x="2160" y="2119"/>
                  </a:cubicBezTo>
                  <a:cubicBezTo>
                    <a:pt x="2164" y="2124"/>
                    <a:pt x="2169" y="2129"/>
                    <a:pt x="2173" y="2134"/>
                  </a:cubicBezTo>
                  <a:cubicBezTo>
                    <a:pt x="2177" y="2143"/>
                    <a:pt x="2184" y="2151"/>
                    <a:pt x="2189" y="2160"/>
                  </a:cubicBezTo>
                  <a:cubicBezTo>
                    <a:pt x="2201" y="2160"/>
                    <a:pt x="2201" y="2160"/>
                    <a:pt x="2201" y="2160"/>
                  </a:cubicBezTo>
                  <a:cubicBezTo>
                    <a:pt x="2199" y="2157"/>
                    <a:pt x="2197" y="2155"/>
                    <a:pt x="2195" y="2153"/>
                  </a:cubicBezTo>
                  <a:cubicBezTo>
                    <a:pt x="2195" y="2149"/>
                    <a:pt x="2192" y="2145"/>
                    <a:pt x="2188" y="2141"/>
                  </a:cubicBezTo>
                  <a:close/>
                  <a:moveTo>
                    <a:pt x="2120" y="2070"/>
                  </a:moveTo>
                  <a:cubicBezTo>
                    <a:pt x="2120" y="2070"/>
                    <a:pt x="2118" y="2072"/>
                    <a:pt x="2118" y="2072"/>
                  </a:cubicBezTo>
                  <a:cubicBezTo>
                    <a:pt x="2118" y="2072"/>
                    <a:pt x="2113" y="2059"/>
                    <a:pt x="2113" y="2059"/>
                  </a:cubicBezTo>
                  <a:cubicBezTo>
                    <a:pt x="2112" y="2058"/>
                    <a:pt x="2111" y="2057"/>
                    <a:pt x="2110" y="2056"/>
                  </a:cubicBezTo>
                  <a:cubicBezTo>
                    <a:pt x="2100" y="2038"/>
                    <a:pt x="2090" y="2020"/>
                    <a:pt x="2075" y="1999"/>
                  </a:cubicBezTo>
                  <a:cubicBezTo>
                    <a:pt x="2054" y="1976"/>
                    <a:pt x="2047" y="1962"/>
                    <a:pt x="2024" y="1937"/>
                  </a:cubicBezTo>
                  <a:cubicBezTo>
                    <a:pt x="2016" y="1934"/>
                    <a:pt x="2009" y="1921"/>
                    <a:pt x="2002" y="1922"/>
                  </a:cubicBezTo>
                  <a:cubicBezTo>
                    <a:pt x="2003" y="1924"/>
                    <a:pt x="2005" y="1926"/>
                    <a:pt x="2007" y="1929"/>
                  </a:cubicBezTo>
                  <a:cubicBezTo>
                    <a:pt x="2009" y="1930"/>
                    <a:pt x="2012" y="1929"/>
                    <a:pt x="2010" y="1932"/>
                  </a:cubicBezTo>
                  <a:cubicBezTo>
                    <a:pt x="2015" y="1939"/>
                    <a:pt x="2014" y="1938"/>
                    <a:pt x="2020" y="1943"/>
                  </a:cubicBezTo>
                  <a:cubicBezTo>
                    <a:pt x="2029" y="1953"/>
                    <a:pt x="2037" y="1963"/>
                    <a:pt x="2046" y="1973"/>
                  </a:cubicBezTo>
                  <a:cubicBezTo>
                    <a:pt x="2045" y="1974"/>
                    <a:pt x="2045" y="1974"/>
                    <a:pt x="2046" y="1976"/>
                  </a:cubicBezTo>
                  <a:cubicBezTo>
                    <a:pt x="2048" y="1979"/>
                    <a:pt x="2053" y="1977"/>
                    <a:pt x="2052" y="1982"/>
                  </a:cubicBezTo>
                  <a:cubicBezTo>
                    <a:pt x="2056" y="1987"/>
                    <a:pt x="2060" y="1992"/>
                    <a:pt x="2065" y="1997"/>
                  </a:cubicBezTo>
                  <a:cubicBezTo>
                    <a:pt x="2062" y="2002"/>
                    <a:pt x="2072" y="2007"/>
                    <a:pt x="2074" y="2012"/>
                  </a:cubicBezTo>
                  <a:cubicBezTo>
                    <a:pt x="2072" y="2016"/>
                    <a:pt x="2082" y="2022"/>
                    <a:pt x="2084" y="2026"/>
                  </a:cubicBezTo>
                  <a:cubicBezTo>
                    <a:pt x="2089" y="2039"/>
                    <a:pt x="2100" y="2053"/>
                    <a:pt x="2105" y="2066"/>
                  </a:cubicBezTo>
                  <a:cubicBezTo>
                    <a:pt x="2110" y="2080"/>
                    <a:pt x="2125" y="2093"/>
                    <a:pt x="2128" y="2107"/>
                  </a:cubicBezTo>
                  <a:cubicBezTo>
                    <a:pt x="2134" y="2103"/>
                    <a:pt x="2130" y="2111"/>
                    <a:pt x="2134" y="2113"/>
                  </a:cubicBezTo>
                  <a:cubicBezTo>
                    <a:pt x="2138" y="2117"/>
                    <a:pt x="2134" y="2119"/>
                    <a:pt x="2140" y="2120"/>
                  </a:cubicBezTo>
                  <a:cubicBezTo>
                    <a:pt x="2136" y="2123"/>
                    <a:pt x="2144" y="2126"/>
                    <a:pt x="2145" y="2129"/>
                  </a:cubicBezTo>
                  <a:cubicBezTo>
                    <a:pt x="2151" y="2133"/>
                    <a:pt x="2149" y="2137"/>
                    <a:pt x="2152" y="2141"/>
                  </a:cubicBezTo>
                  <a:cubicBezTo>
                    <a:pt x="2157" y="2147"/>
                    <a:pt x="2162" y="2153"/>
                    <a:pt x="2167" y="2160"/>
                  </a:cubicBezTo>
                  <a:cubicBezTo>
                    <a:pt x="2180" y="2160"/>
                    <a:pt x="2180" y="2160"/>
                    <a:pt x="2180" y="2160"/>
                  </a:cubicBezTo>
                  <a:cubicBezTo>
                    <a:pt x="2164" y="2139"/>
                    <a:pt x="2147" y="2117"/>
                    <a:pt x="2135" y="2095"/>
                  </a:cubicBezTo>
                  <a:cubicBezTo>
                    <a:pt x="2127" y="2088"/>
                    <a:pt x="2125" y="2079"/>
                    <a:pt x="2120" y="2070"/>
                  </a:cubicBezTo>
                  <a:close/>
                  <a:moveTo>
                    <a:pt x="2323" y="2031"/>
                  </a:moveTo>
                  <a:cubicBezTo>
                    <a:pt x="2307" y="2019"/>
                    <a:pt x="2291" y="2001"/>
                    <a:pt x="2275" y="1987"/>
                  </a:cubicBezTo>
                  <a:cubicBezTo>
                    <a:pt x="2270" y="1986"/>
                    <a:pt x="2264" y="1980"/>
                    <a:pt x="2259" y="1978"/>
                  </a:cubicBezTo>
                  <a:cubicBezTo>
                    <a:pt x="2254" y="1970"/>
                    <a:pt x="2249" y="1972"/>
                    <a:pt x="2244" y="1964"/>
                  </a:cubicBezTo>
                  <a:cubicBezTo>
                    <a:pt x="2242" y="1961"/>
                    <a:pt x="2239" y="1962"/>
                    <a:pt x="2237" y="1959"/>
                  </a:cubicBezTo>
                  <a:cubicBezTo>
                    <a:pt x="2235" y="1961"/>
                    <a:pt x="2227" y="1955"/>
                    <a:pt x="2231" y="1962"/>
                  </a:cubicBezTo>
                  <a:cubicBezTo>
                    <a:pt x="2239" y="1962"/>
                    <a:pt x="2247" y="1974"/>
                    <a:pt x="2256" y="1978"/>
                  </a:cubicBezTo>
                  <a:cubicBezTo>
                    <a:pt x="2266" y="1991"/>
                    <a:pt x="2277" y="1991"/>
                    <a:pt x="2286" y="2006"/>
                  </a:cubicBezTo>
                  <a:cubicBezTo>
                    <a:pt x="2290" y="2004"/>
                    <a:pt x="2288" y="2009"/>
                    <a:pt x="2291" y="2008"/>
                  </a:cubicBezTo>
                  <a:cubicBezTo>
                    <a:pt x="2293" y="2010"/>
                    <a:pt x="2296" y="2013"/>
                    <a:pt x="2298" y="2016"/>
                  </a:cubicBezTo>
                  <a:cubicBezTo>
                    <a:pt x="2303" y="2024"/>
                    <a:pt x="2309" y="2026"/>
                    <a:pt x="2314" y="2031"/>
                  </a:cubicBezTo>
                  <a:cubicBezTo>
                    <a:pt x="2337" y="2057"/>
                    <a:pt x="2360" y="2083"/>
                    <a:pt x="2383" y="2110"/>
                  </a:cubicBezTo>
                  <a:cubicBezTo>
                    <a:pt x="2388" y="2118"/>
                    <a:pt x="2399" y="2136"/>
                    <a:pt x="2405" y="2145"/>
                  </a:cubicBezTo>
                  <a:cubicBezTo>
                    <a:pt x="2409" y="2150"/>
                    <a:pt x="2413" y="2155"/>
                    <a:pt x="2416" y="2160"/>
                  </a:cubicBezTo>
                  <a:cubicBezTo>
                    <a:pt x="2426" y="2160"/>
                    <a:pt x="2426" y="2160"/>
                    <a:pt x="2426" y="2160"/>
                  </a:cubicBezTo>
                  <a:cubicBezTo>
                    <a:pt x="2413" y="2140"/>
                    <a:pt x="2401" y="2120"/>
                    <a:pt x="2387" y="2101"/>
                  </a:cubicBezTo>
                  <a:cubicBezTo>
                    <a:pt x="2363" y="2071"/>
                    <a:pt x="2346" y="2059"/>
                    <a:pt x="2323" y="2031"/>
                  </a:cubicBezTo>
                  <a:close/>
                  <a:moveTo>
                    <a:pt x="2348" y="2103"/>
                  </a:moveTo>
                  <a:cubicBezTo>
                    <a:pt x="2336" y="2089"/>
                    <a:pt x="2324" y="2079"/>
                    <a:pt x="2318" y="2068"/>
                  </a:cubicBezTo>
                  <a:cubicBezTo>
                    <a:pt x="2309" y="2065"/>
                    <a:pt x="2308" y="2056"/>
                    <a:pt x="2302" y="2053"/>
                  </a:cubicBezTo>
                  <a:cubicBezTo>
                    <a:pt x="2295" y="2046"/>
                    <a:pt x="2288" y="2038"/>
                    <a:pt x="2282" y="2030"/>
                  </a:cubicBezTo>
                  <a:cubicBezTo>
                    <a:pt x="2266" y="2020"/>
                    <a:pt x="2251" y="2006"/>
                    <a:pt x="2236" y="1992"/>
                  </a:cubicBezTo>
                  <a:cubicBezTo>
                    <a:pt x="2232" y="1992"/>
                    <a:pt x="2229" y="1986"/>
                    <a:pt x="2225" y="1985"/>
                  </a:cubicBezTo>
                  <a:cubicBezTo>
                    <a:pt x="2220" y="1983"/>
                    <a:pt x="2217" y="1977"/>
                    <a:pt x="2213" y="1978"/>
                  </a:cubicBezTo>
                  <a:cubicBezTo>
                    <a:pt x="2205" y="1967"/>
                    <a:pt x="2197" y="1970"/>
                    <a:pt x="2189" y="1958"/>
                  </a:cubicBezTo>
                  <a:cubicBezTo>
                    <a:pt x="2181" y="1956"/>
                    <a:pt x="2173" y="1951"/>
                    <a:pt x="2165" y="1944"/>
                  </a:cubicBezTo>
                  <a:cubicBezTo>
                    <a:pt x="2157" y="1944"/>
                    <a:pt x="2150" y="1931"/>
                    <a:pt x="2141" y="1933"/>
                  </a:cubicBezTo>
                  <a:cubicBezTo>
                    <a:pt x="2146" y="1946"/>
                    <a:pt x="2163" y="1954"/>
                    <a:pt x="2173" y="1969"/>
                  </a:cubicBezTo>
                  <a:cubicBezTo>
                    <a:pt x="2178" y="1972"/>
                    <a:pt x="2183" y="1976"/>
                    <a:pt x="2188" y="1982"/>
                  </a:cubicBezTo>
                  <a:cubicBezTo>
                    <a:pt x="2190" y="1985"/>
                    <a:pt x="2192" y="1988"/>
                    <a:pt x="2195" y="1990"/>
                  </a:cubicBezTo>
                  <a:cubicBezTo>
                    <a:pt x="2197" y="1992"/>
                    <a:pt x="2201" y="1992"/>
                    <a:pt x="2199" y="1995"/>
                  </a:cubicBezTo>
                  <a:cubicBezTo>
                    <a:pt x="2202" y="1997"/>
                    <a:pt x="2204" y="1996"/>
                    <a:pt x="2206" y="2000"/>
                  </a:cubicBezTo>
                  <a:cubicBezTo>
                    <a:pt x="2208" y="2004"/>
                    <a:pt x="2213" y="2003"/>
                    <a:pt x="2211" y="2005"/>
                  </a:cubicBezTo>
                  <a:cubicBezTo>
                    <a:pt x="2215" y="2012"/>
                    <a:pt x="2224" y="2010"/>
                    <a:pt x="2224" y="2017"/>
                  </a:cubicBezTo>
                  <a:cubicBezTo>
                    <a:pt x="2234" y="2029"/>
                    <a:pt x="2244" y="2034"/>
                    <a:pt x="2254" y="2045"/>
                  </a:cubicBezTo>
                  <a:cubicBezTo>
                    <a:pt x="2263" y="2053"/>
                    <a:pt x="2266" y="2058"/>
                    <a:pt x="2279" y="2067"/>
                  </a:cubicBezTo>
                  <a:cubicBezTo>
                    <a:pt x="2299" y="2088"/>
                    <a:pt x="2305" y="2096"/>
                    <a:pt x="2324" y="2115"/>
                  </a:cubicBezTo>
                  <a:cubicBezTo>
                    <a:pt x="2328" y="2124"/>
                    <a:pt x="2337" y="2133"/>
                    <a:pt x="2345" y="2143"/>
                  </a:cubicBezTo>
                  <a:cubicBezTo>
                    <a:pt x="2349" y="2148"/>
                    <a:pt x="2352" y="2154"/>
                    <a:pt x="2355" y="2160"/>
                  </a:cubicBezTo>
                  <a:cubicBezTo>
                    <a:pt x="2368" y="2160"/>
                    <a:pt x="2368" y="2160"/>
                    <a:pt x="2368" y="2160"/>
                  </a:cubicBezTo>
                  <a:cubicBezTo>
                    <a:pt x="2353" y="2138"/>
                    <a:pt x="2337" y="2117"/>
                    <a:pt x="2325" y="2100"/>
                  </a:cubicBezTo>
                  <a:cubicBezTo>
                    <a:pt x="2312" y="2088"/>
                    <a:pt x="2306" y="2081"/>
                    <a:pt x="2292" y="2065"/>
                  </a:cubicBezTo>
                  <a:cubicBezTo>
                    <a:pt x="2281" y="2056"/>
                    <a:pt x="2269" y="2048"/>
                    <a:pt x="2258" y="2033"/>
                  </a:cubicBezTo>
                  <a:cubicBezTo>
                    <a:pt x="2255" y="2037"/>
                    <a:pt x="2252" y="2028"/>
                    <a:pt x="2250" y="2027"/>
                  </a:cubicBezTo>
                  <a:cubicBezTo>
                    <a:pt x="2247" y="2022"/>
                    <a:pt x="2243" y="2026"/>
                    <a:pt x="2241" y="2020"/>
                  </a:cubicBezTo>
                  <a:cubicBezTo>
                    <a:pt x="2233" y="2015"/>
                    <a:pt x="2234" y="2011"/>
                    <a:pt x="2228" y="2008"/>
                  </a:cubicBezTo>
                  <a:cubicBezTo>
                    <a:pt x="2209" y="1990"/>
                    <a:pt x="2190" y="1977"/>
                    <a:pt x="2168" y="1953"/>
                  </a:cubicBezTo>
                  <a:cubicBezTo>
                    <a:pt x="2173" y="1952"/>
                    <a:pt x="2177" y="1956"/>
                    <a:pt x="2181" y="1962"/>
                  </a:cubicBezTo>
                  <a:cubicBezTo>
                    <a:pt x="2184" y="1960"/>
                    <a:pt x="2186" y="1965"/>
                    <a:pt x="2189" y="1967"/>
                  </a:cubicBezTo>
                  <a:cubicBezTo>
                    <a:pt x="2191" y="1965"/>
                    <a:pt x="2193" y="1969"/>
                    <a:pt x="2195" y="1970"/>
                  </a:cubicBezTo>
                  <a:cubicBezTo>
                    <a:pt x="2203" y="1973"/>
                    <a:pt x="2211" y="1985"/>
                    <a:pt x="2220" y="1989"/>
                  </a:cubicBezTo>
                  <a:cubicBezTo>
                    <a:pt x="2237" y="2000"/>
                    <a:pt x="2254" y="2018"/>
                    <a:pt x="2271" y="2031"/>
                  </a:cubicBezTo>
                  <a:cubicBezTo>
                    <a:pt x="2277" y="2038"/>
                    <a:pt x="2283" y="2045"/>
                    <a:pt x="2290" y="2052"/>
                  </a:cubicBezTo>
                  <a:cubicBezTo>
                    <a:pt x="2297" y="2061"/>
                    <a:pt x="2298" y="2060"/>
                    <a:pt x="2304" y="2069"/>
                  </a:cubicBezTo>
                  <a:cubicBezTo>
                    <a:pt x="2316" y="2080"/>
                    <a:pt x="2322" y="2090"/>
                    <a:pt x="2334" y="2103"/>
                  </a:cubicBezTo>
                  <a:cubicBezTo>
                    <a:pt x="2334" y="2103"/>
                    <a:pt x="2336" y="2102"/>
                    <a:pt x="2337" y="2103"/>
                  </a:cubicBezTo>
                  <a:cubicBezTo>
                    <a:pt x="2337" y="2104"/>
                    <a:pt x="2336" y="2105"/>
                    <a:pt x="2337" y="2107"/>
                  </a:cubicBezTo>
                  <a:cubicBezTo>
                    <a:pt x="2337" y="2106"/>
                    <a:pt x="2340" y="2105"/>
                    <a:pt x="2340" y="2107"/>
                  </a:cubicBezTo>
                  <a:cubicBezTo>
                    <a:pt x="2339" y="2110"/>
                    <a:pt x="2342" y="2113"/>
                    <a:pt x="2347" y="2118"/>
                  </a:cubicBezTo>
                  <a:cubicBezTo>
                    <a:pt x="2355" y="2123"/>
                    <a:pt x="2353" y="2126"/>
                    <a:pt x="2361" y="2134"/>
                  </a:cubicBezTo>
                  <a:cubicBezTo>
                    <a:pt x="2370" y="2143"/>
                    <a:pt x="2376" y="2151"/>
                    <a:pt x="2382" y="2160"/>
                  </a:cubicBezTo>
                  <a:cubicBezTo>
                    <a:pt x="2394" y="2160"/>
                    <a:pt x="2394" y="2160"/>
                    <a:pt x="2394" y="2160"/>
                  </a:cubicBezTo>
                  <a:cubicBezTo>
                    <a:pt x="2385" y="2149"/>
                    <a:pt x="2377" y="2138"/>
                    <a:pt x="2364" y="2124"/>
                  </a:cubicBezTo>
                  <a:cubicBezTo>
                    <a:pt x="2360" y="2118"/>
                    <a:pt x="2355" y="2111"/>
                    <a:pt x="2348" y="2103"/>
                  </a:cubicBezTo>
                  <a:close/>
                  <a:moveTo>
                    <a:pt x="2287" y="2109"/>
                  </a:moveTo>
                  <a:cubicBezTo>
                    <a:pt x="2290" y="2104"/>
                    <a:pt x="2275" y="2097"/>
                    <a:pt x="2278" y="2092"/>
                  </a:cubicBezTo>
                  <a:cubicBezTo>
                    <a:pt x="2275" y="2094"/>
                    <a:pt x="2273" y="2089"/>
                    <a:pt x="2270" y="2087"/>
                  </a:cubicBezTo>
                  <a:cubicBezTo>
                    <a:pt x="2268" y="2085"/>
                    <a:pt x="2265" y="2086"/>
                    <a:pt x="2263" y="2082"/>
                  </a:cubicBezTo>
                  <a:cubicBezTo>
                    <a:pt x="2255" y="2071"/>
                    <a:pt x="2249" y="2065"/>
                    <a:pt x="2238" y="2057"/>
                  </a:cubicBezTo>
                  <a:cubicBezTo>
                    <a:pt x="2230" y="2047"/>
                    <a:pt x="2221" y="2036"/>
                    <a:pt x="2212" y="2030"/>
                  </a:cubicBezTo>
                  <a:cubicBezTo>
                    <a:pt x="2197" y="2015"/>
                    <a:pt x="2187" y="1999"/>
                    <a:pt x="2175" y="1988"/>
                  </a:cubicBezTo>
                  <a:cubicBezTo>
                    <a:pt x="2171" y="1981"/>
                    <a:pt x="2164" y="1971"/>
                    <a:pt x="2154" y="1960"/>
                  </a:cubicBezTo>
                  <a:cubicBezTo>
                    <a:pt x="2152" y="1954"/>
                    <a:pt x="2144" y="1948"/>
                    <a:pt x="2144" y="1942"/>
                  </a:cubicBezTo>
                  <a:cubicBezTo>
                    <a:pt x="2141" y="1940"/>
                    <a:pt x="2139" y="1937"/>
                    <a:pt x="2137" y="1934"/>
                  </a:cubicBezTo>
                  <a:cubicBezTo>
                    <a:pt x="2142" y="1931"/>
                    <a:pt x="2129" y="1927"/>
                    <a:pt x="2134" y="1925"/>
                  </a:cubicBezTo>
                  <a:cubicBezTo>
                    <a:pt x="2129" y="1917"/>
                    <a:pt x="2124" y="1924"/>
                    <a:pt x="2123" y="1915"/>
                  </a:cubicBezTo>
                  <a:cubicBezTo>
                    <a:pt x="2121" y="1909"/>
                    <a:pt x="2120" y="1903"/>
                    <a:pt x="2119" y="1897"/>
                  </a:cubicBezTo>
                  <a:cubicBezTo>
                    <a:pt x="2114" y="1892"/>
                    <a:pt x="2120" y="1880"/>
                    <a:pt x="2111" y="1884"/>
                  </a:cubicBezTo>
                  <a:cubicBezTo>
                    <a:pt x="2116" y="1894"/>
                    <a:pt x="2116" y="1902"/>
                    <a:pt x="2117" y="1911"/>
                  </a:cubicBezTo>
                  <a:cubicBezTo>
                    <a:pt x="2121" y="1920"/>
                    <a:pt x="2122" y="1929"/>
                    <a:pt x="2126" y="1938"/>
                  </a:cubicBezTo>
                  <a:cubicBezTo>
                    <a:pt x="2130" y="1947"/>
                    <a:pt x="2130" y="1956"/>
                    <a:pt x="2138" y="1965"/>
                  </a:cubicBezTo>
                  <a:cubicBezTo>
                    <a:pt x="2136" y="1970"/>
                    <a:pt x="2140" y="1974"/>
                    <a:pt x="2144" y="1979"/>
                  </a:cubicBezTo>
                  <a:cubicBezTo>
                    <a:pt x="2141" y="1984"/>
                    <a:pt x="2150" y="1989"/>
                    <a:pt x="2148" y="1994"/>
                  </a:cubicBezTo>
                  <a:cubicBezTo>
                    <a:pt x="2156" y="2001"/>
                    <a:pt x="2161" y="2009"/>
                    <a:pt x="2165" y="2016"/>
                  </a:cubicBezTo>
                  <a:cubicBezTo>
                    <a:pt x="2186" y="2039"/>
                    <a:pt x="2199" y="2056"/>
                    <a:pt x="2211" y="2072"/>
                  </a:cubicBezTo>
                  <a:cubicBezTo>
                    <a:pt x="2220" y="2084"/>
                    <a:pt x="2227" y="2087"/>
                    <a:pt x="2232" y="2096"/>
                  </a:cubicBezTo>
                  <a:cubicBezTo>
                    <a:pt x="2241" y="2106"/>
                    <a:pt x="2249" y="2115"/>
                    <a:pt x="2257" y="2124"/>
                  </a:cubicBezTo>
                  <a:cubicBezTo>
                    <a:pt x="2265" y="2136"/>
                    <a:pt x="2274" y="2148"/>
                    <a:pt x="2284" y="2160"/>
                  </a:cubicBezTo>
                  <a:cubicBezTo>
                    <a:pt x="2296" y="2160"/>
                    <a:pt x="2296" y="2160"/>
                    <a:pt x="2296" y="2160"/>
                  </a:cubicBezTo>
                  <a:cubicBezTo>
                    <a:pt x="2297" y="2157"/>
                    <a:pt x="2290" y="2154"/>
                    <a:pt x="2289" y="2151"/>
                  </a:cubicBezTo>
                  <a:cubicBezTo>
                    <a:pt x="2285" y="2143"/>
                    <a:pt x="2280" y="2143"/>
                    <a:pt x="2276" y="2133"/>
                  </a:cubicBezTo>
                  <a:cubicBezTo>
                    <a:pt x="2270" y="2136"/>
                    <a:pt x="2273" y="2127"/>
                    <a:pt x="2269" y="2125"/>
                  </a:cubicBezTo>
                  <a:cubicBezTo>
                    <a:pt x="2266" y="2122"/>
                    <a:pt x="2263" y="2119"/>
                    <a:pt x="2261" y="2115"/>
                  </a:cubicBezTo>
                  <a:cubicBezTo>
                    <a:pt x="2255" y="2109"/>
                    <a:pt x="2249" y="2102"/>
                    <a:pt x="2243" y="2096"/>
                  </a:cubicBezTo>
                  <a:cubicBezTo>
                    <a:pt x="2237" y="2091"/>
                    <a:pt x="2240" y="2086"/>
                    <a:pt x="2234" y="2081"/>
                  </a:cubicBezTo>
                  <a:cubicBezTo>
                    <a:pt x="2230" y="2077"/>
                    <a:pt x="2226" y="2072"/>
                    <a:pt x="2222" y="2068"/>
                  </a:cubicBezTo>
                  <a:cubicBezTo>
                    <a:pt x="2212" y="2058"/>
                    <a:pt x="2205" y="2047"/>
                    <a:pt x="2192" y="2034"/>
                  </a:cubicBezTo>
                  <a:cubicBezTo>
                    <a:pt x="2178" y="2020"/>
                    <a:pt x="2167" y="2003"/>
                    <a:pt x="2153" y="1986"/>
                  </a:cubicBezTo>
                  <a:cubicBezTo>
                    <a:pt x="2145" y="1970"/>
                    <a:pt x="2135" y="1952"/>
                    <a:pt x="2129" y="1932"/>
                  </a:cubicBezTo>
                  <a:cubicBezTo>
                    <a:pt x="2128" y="1931"/>
                    <a:pt x="2127" y="1930"/>
                    <a:pt x="2126" y="1929"/>
                  </a:cubicBezTo>
                  <a:cubicBezTo>
                    <a:pt x="2127" y="1925"/>
                    <a:pt x="2128" y="1924"/>
                    <a:pt x="2131" y="1927"/>
                  </a:cubicBezTo>
                  <a:cubicBezTo>
                    <a:pt x="2130" y="1930"/>
                    <a:pt x="2131" y="1933"/>
                    <a:pt x="2132" y="1935"/>
                  </a:cubicBezTo>
                  <a:cubicBezTo>
                    <a:pt x="2136" y="1938"/>
                    <a:pt x="2135" y="1941"/>
                    <a:pt x="2136" y="1943"/>
                  </a:cubicBezTo>
                  <a:cubicBezTo>
                    <a:pt x="2138" y="1945"/>
                    <a:pt x="2140" y="1948"/>
                    <a:pt x="2139" y="1950"/>
                  </a:cubicBezTo>
                  <a:cubicBezTo>
                    <a:pt x="2149" y="1960"/>
                    <a:pt x="2153" y="1970"/>
                    <a:pt x="2160" y="1980"/>
                  </a:cubicBezTo>
                  <a:cubicBezTo>
                    <a:pt x="2175" y="2001"/>
                    <a:pt x="2192" y="2022"/>
                    <a:pt x="2211" y="2043"/>
                  </a:cubicBezTo>
                  <a:cubicBezTo>
                    <a:pt x="2232" y="2060"/>
                    <a:pt x="2242" y="2075"/>
                    <a:pt x="2262" y="2091"/>
                  </a:cubicBezTo>
                  <a:cubicBezTo>
                    <a:pt x="2278" y="2109"/>
                    <a:pt x="2294" y="2127"/>
                    <a:pt x="2306" y="2137"/>
                  </a:cubicBezTo>
                  <a:cubicBezTo>
                    <a:pt x="2310" y="2143"/>
                    <a:pt x="2316" y="2151"/>
                    <a:pt x="2322" y="2160"/>
                  </a:cubicBezTo>
                  <a:cubicBezTo>
                    <a:pt x="2335" y="2160"/>
                    <a:pt x="2335" y="2160"/>
                    <a:pt x="2335" y="2160"/>
                  </a:cubicBezTo>
                  <a:cubicBezTo>
                    <a:pt x="2332" y="2156"/>
                    <a:pt x="2329" y="2152"/>
                    <a:pt x="2326" y="2148"/>
                  </a:cubicBezTo>
                  <a:cubicBezTo>
                    <a:pt x="2312" y="2134"/>
                    <a:pt x="2305" y="2119"/>
                    <a:pt x="2287" y="2109"/>
                  </a:cubicBezTo>
                  <a:close/>
                  <a:moveTo>
                    <a:pt x="2053" y="2152"/>
                  </a:moveTo>
                  <a:cubicBezTo>
                    <a:pt x="2050" y="2149"/>
                    <a:pt x="2047" y="2146"/>
                    <a:pt x="2044" y="2143"/>
                  </a:cubicBezTo>
                  <a:cubicBezTo>
                    <a:pt x="2038" y="2133"/>
                    <a:pt x="2034" y="2123"/>
                    <a:pt x="2024" y="2114"/>
                  </a:cubicBezTo>
                  <a:cubicBezTo>
                    <a:pt x="2020" y="2100"/>
                    <a:pt x="2008" y="2086"/>
                    <a:pt x="2002" y="2072"/>
                  </a:cubicBezTo>
                  <a:cubicBezTo>
                    <a:pt x="1998" y="2065"/>
                    <a:pt x="1997" y="2058"/>
                    <a:pt x="1990" y="2051"/>
                  </a:cubicBezTo>
                  <a:cubicBezTo>
                    <a:pt x="1990" y="2050"/>
                    <a:pt x="1996" y="2042"/>
                    <a:pt x="1990" y="2045"/>
                  </a:cubicBezTo>
                  <a:cubicBezTo>
                    <a:pt x="1985" y="2041"/>
                    <a:pt x="1989" y="2037"/>
                    <a:pt x="1983" y="2034"/>
                  </a:cubicBezTo>
                  <a:cubicBezTo>
                    <a:pt x="1985" y="2027"/>
                    <a:pt x="1976" y="2020"/>
                    <a:pt x="1977" y="2013"/>
                  </a:cubicBezTo>
                  <a:cubicBezTo>
                    <a:pt x="1972" y="2006"/>
                    <a:pt x="1971" y="1999"/>
                    <a:pt x="1967" y="1992"/>
                  </a:cubicBezTo>
                  <a:cubicBezTo>
                    <a:pt x="1962" y="1985"/>
                    <a:pt x="1962" y="1979"/>
                    <a:pt x="1958" y="1972"/>
                  </a:cubicBezTo>
                  <a:cubicBezTo>
                    <a:pt x="1954" y="1965"/>
                    <a:pt x="1949" y="1958"/>
                    <a:pt x="1946" y="1951"/>
                  </a:cubicBezTo>
                  <a:cubicBezTo>
                    <a:pt x="1938" y="1942"/>
                    <a:pt x="1939" y="1939"/>
                    <a:pt x="1931" y="1934"/>
                  </a:cubicBezTo>
                  <a:cubicBezTo>
                    <a:pt x="1930" y="1927"/>
                    <a:pt x="1925" y="1920"/>
                    <a:pt x="1922" y="1914"/>
                  </a:cubicBezTo>
                  <a:cubicBezTo>
                    <a:pt x="1914" y="1909"/>
                    <a:pt x="1916" y="1898"/>
                    <a:pt x="1909" y="1902"/>
                  </a:cubicBezTo>
                  <a:cubicBezTo>
                    <a:pt x="1925" y="1928"/>
                    <a:pt x="1939" y="1954"/>
                    <a:pt x="1951" y="1980"/>
                  </a:cubicBezTo>
                  <a:cubicBezTo>
                    <a:pt x="1956" y="1987"/>
                    <a:pt x="1957" y="1993"/>
                    <a:pt x="1959" y="1999"/>
                  </a:cubicBezTo>
                  <a:cubicBezTo>
                    <a:pt x="1964" y="2006"/>
                    <a:pt x="1964" y="2013"/>
                    <a:pt x="1969" y="2020"/>
                  </a:cubicBezTo>
                  <a:cubicBezTo>
                    <a:pt x="1973" y="2027"/>
                    <a:pt x="1972" y="2033"/>
                    <a:pt x="1977" y="2039"/>
                  </a:cubicBezTo>
                  <a:cubicBezTo>
                    <a:pt x="1979" y="2046"/>
                    <a:pt x="1986" y="2053"/>
                    <a:pt x="1983" y="2060"/>
                  </a:cubicBezTo>
                  <a:cubicBezTo>
                    <a:pt x="1975" y="2054"/>
                    <a:pt x="1980" y="2048"/>
                    <a:pt x="1973" y="2042"/>
                  </a:cubicBezTo>
                  <a:cubicBezTo>
                    <a:pt x="1973" y="2036"/>
                    <a:pt x="1965" y="2029"/>
                    <a:pt x="1965" y="2023"/>
                  </a:cubicBezTo>
                  <a:cubicBezTo>
                    <a:pt x="1957" y="2016"/>
                    <a:pt x="1963" y="2011"/>
                    <a:pt x="1954" y="2004"/>
                  </a:cubicBezTo>
                  <a:cubicBezTo>
                    <a:pt x="1958" y="1998"/>
                    <a:pt x="1946" y="1991"/>
                    <a:pt x="1946" y="1985"/>
                  </a:cubicBezTo>
                  <a:cubicBezTo>
                    <a:pt x="1949" y="1982"/>
                    <a:pt x="1944" y="1979"/>
                    <a:pt x="1942" y="1977"/>
                  </a:cubicBezTo>
                  <a:cubicBezTo>
                    <a:pt x="1945" y="1974"/>
                    <a:pt x="1938" y="1970"/>
                    <a:pt x="1940" y="1967"/>
                  </a:cubicBezTo>
                  <a:cubicBezTo>
                    <a:pt x="1938" y="1961"/>
                    <a:pt x="1933" y="1954"/>
                    <a:pt x="1932" y="1948"/>
                  </a:cubicBezTo>
                  <a:cubicBezTo>
                    <a:pt x="1923" y="1941"/>
                    <a:pt x="1929" y="1936"/>
                    <a:pt x="1921" y="1929"/>
                  </a:cubicBezTo>
                  <a:cubicBezTo>
                    <a:pt x="1916" y="1922"/>
                    <a:pt x="1913" y="1916"/>
                    <a:pt x="1910" y="1910"/>
                  </a:cubicBezTo>
                  <a:cubicBezTo>
                    <a:pt x="1894" y="1894"/>
                    <a:pt x="1887" y="1878"/>
                    <a:pt x="1871" y="1862"/>
                  </a:cubicBezTo>
                  <a:cubicBezTo>
                    <a:pt x="1863" y="1867"/>
                    <a:pt x="1879" y="1873"/>
                    <a:pt x="1876" y="1878"/>
                  </a:cubicBezTo>
                  <a:cubicBezTo>
                    <a:pt x="1883" y="1879"/>
                    <a:pt x="1883" y="1886"/>
                    <a:pt x="1888" y="1891"/>
                  </a:cubicBezTo>
                  <a:cubicBezTo>
                    <a:pt x="1891" y="1889"/>
                    <a:pt x="1892" y="1894"/>
                    <a:pt x="1892" y="1896"/>
                  </a:cubicBezTo>
                  <a:cubicBezTo>
                    <a:pt x="1894" y="1899"/>
                    <a:pt x="1897" y="1902"/>
                    <a:pt x="1899" y="1904"/>
                  </a:cubicBezTo>
                  <a:cubicBezTo>
                    <a:pt x="1901" y="1910"/>
                    <a:pt x="1905" y="1915"/>
                    <a:pt x="1910" y="1920"/>
                  </a:cubicBezTo>
                  <a:cubicBezTo>
                    <a:pt x="1909" y="1927"/>
                    <a:pt x="1919" y="1934"/>
                    <a:pt x="1920" y="1941"/>
                  </a:cubicBezTo>
                  <a:cubicBezTo>
                    <a:pt x="1922" y="1948"/>
                    <a:pt x="1926" y="1955"/>
                    <a:pt x="1929" y="1962"/>
                  </a:cubicBezTo>
                  <a:cubicBezTo>
                    <a:pt x="1932" y="1969"/>
                    <a:pt x="1932" y="1975"/>
                    <a:pt x="1939" y="1983"/>
                  </a:cubicBezTo>
                  <a:cubicBezTo>
                    <a:pt x="1933" y="1985"/>
                    <a:pt x="1947" y="1989"/>
                    <a:pt x="1941" y="1992"/>
                  </a:cubicBezTo>
                  <a:cubicBezTo>
                    <a:pt x="1939" y="1996"/>
                    <a:pt x="1948" y="2000"/>
                    <a:pt x="1945" y="2003"/>
                  </a:cubicBezTo>
                  <a:cubicBezTo>
                    <a:pt x="1952" y="2010"/>
                    <a:pt x="1950" y="2017"/>
                    <a:pt x="1955" y="2024"/>
                  </a:cubicBezTo>
                  <a:cubicBezTo>
                    <a:pt x="1959" y="2027"/>
                    <a:pt x="1955" y="2030"/>
                    <a:pt x="1960" y="2034"/>
                  </a:cubicBezTo>
                  <a:cubicBezTo>
                    <a:pt x="1958" y="2037"/>
                    <a:pt x="1967" y="2041"/>
                    <a:pt x="1964" y="2045"/>
                  </a:cubicBezTo>
                  <a:cubicBezTo>
                    <a:pt x="1969" y="2048"/>
                    <a:pt x="1965" y="2051"/>
                    <a:pt x="1970" y="2054"/>
                  </a:cubicBezTo>
                  <a:cubicBezTo>
                    <a:pt x="1971" y="2058"/>
                    <a:pt x="1975" y="2062"/>
                    <a:pt x="1973" y="2065"/>
                  </a:cubicBezTo>
                  <a:cubicBezTo>
                    <a:pt x="1977" y="2069"/>
                    <a:pt x="1979" y="2072"/>
                    <a:pt x="1979" y="2075"/>
                  </a:cubicBezTo>
                  <a:cubicBezTo>
                    <a:pt x="1981" y="2079"/>
                    <a:pt x="1984" y="2083"/>
                    <a:pt x="1983" y="2086"/>
                  </a:cubicBezTo>
                  <a:cubicBezTo>
                    <a:pt x="1988" y="2092"/>
                    <a:pt x="1993" y="2101"/>
                    <a:pt x="1997" y="2106"/>
                  </a:cubicBezTo>
                  <a:cubicBezTo>
                    <a:pt x="1998" y="2107"/>
                    <a:pt x="1997" y="2109"/>
                    <a:pt x="1997" y="2109"/>
                  </a:cubicBezTo>
                  <a:cubicBezTo>
                    <a:pt x="1999" y="2112"/>
                    <a:pt x="2003" y="2111"/>
                    <a:pt x="2001" y="2114"/>
                  </a:cubicBezTo>
                  <a:cubicBezTo>
                    <a:pt x="2007" y="2117"/>
                    <a:pt x="2003" y="2121"/>
                    <a:pt x="2008" y="2125"/>
                  </a:cubicBezTo>
                  <a:cubicBezTo>
                    <a:pt x="2017" y="2134"/>
                    <a:pt x="2023" y="2143"/>
                    <a:pt x="2025" y="2148"/>
                  </a:cubicBezTo>
                  <a:cubicBezTo>
                    <a:pt x="2023" y="2153"/>
                    <a:pt x="2034" y="2151"/>
                    <a:pt x="2031" y="2157"/>
                  </a:cubicBezTo>
                  <a:cubicBezTo>
                    <a:pt x="2032" y="2158"/>
                    <a:pt x="2033" y="2159"/>
                    <a:pt x="2033" y="2160"/>
                  </a:cubicBezTo>
                  <a:cubicBezTo>
                    <a:pt x="2059" y="2160"/>
                    <a:pt x="2059" y="2160"/>
                    <a:pt x="2059" y="2160"/>
                  </a:cubicBezTo>
                  <a:cubicBezTo>
                    <a:pt x="2058" y="2159"/>
                    <a:pt x="2058" y="2158"/>
                    <a:pt x="2057" y="2157"/>
                  </a:cubicBezTo>
                  <a:cubicBezTo>
                    <a:pt x="2054" y="2159"/>
                    <a:pt x="2055" y="2155"/>
                    <a:pt x="2053" y="2152"/>
                  </a:cubicBezTo>
                  <a:close/>
                  <a:moveTo>
                    <a:pt x="1986" y="2063"/>
                  </a:moveTo>
                  <a:cubicBezTo>
                    <a:pt x="1990" y="2061"/>
                    <a:pt x="1992" y="2073"/>
                    <a:pt x="1994" y="2076"/>
                  </a:cubicBezTo>
                  <a:cubicBezTo>
                    <a:pt x="1990" y="2078"/>
                    <a:pt x="1988" y="2066"/>
                    <a:pt x="1986" y="2063"/>
                  </a:cubicBezTo>
                  <a:close/>
                  <a:moveTo>
                    <a:pt x="1994" y="2082"/>
                  </a:moveTo>
                  <a:cubicBezTo>
                    <a:pt x="1998" y="2079"/>
                    <a:pt x="2001" y="2089"/>
                    <a:pt x="2001" y="2090"/>
                  </a:cubicBezTo>
                  <a:cubicBezTo>
                    <a:pt x="1997" y="2093"/>
                    <a:pt x="1994" y="2084"/>
                    <a:pt x="1994" y="2082"/>
                  </a:cubicBezTo>
                  <a:close/>
                  <a:moveTo>
                    <a:pt x="2131" y="2130"/>
                  </a:moveTo>
                  <a:cubicBezTo>
                    <a:pt x="2118" y="2116"/>
                    <a:pt x="2116" y="2103"/>
                    <a:pt x="2108" y="2093"/>
                  </a:cubicBezTo>
                  <a:cubicBezTo>
                    <a:pt x="2113" y="2090"/>
                    <a:pt x="2100" y="2086"/>
                    <a:pt x="2105" y="2083"/>
                  </a:cubicBezTo>
                  <a:cubicBezTo>
                    <a:pt x="2102" y="2080"/>
                    <a:pt x="2098" y="2076"/>
                    <a:pt x="2095" y="2072"/>
                  </a:cubicBezTo>
                  <a:cubicBezTo>
                    <a:pt x="2098" y="2069"/>
                    <a:pt x="2091" y="2065"/>
                    <a:pt x="2093" y="2062"/>
                  </a:cubicBezTo>
                  <a:cubicBezTo>
                    <a:pt x="2092" y="2063"/>
                    <a:pt x="2090" y="2063"/>
                    <a:pt x="2091" y="2061"/>
                  </a:cubicBezTo>
                  <a:cubicBezTo>
                    <a:pt x="2089" y="2059"/>
                    <a:pt x="2087" y="2056"/>
                    <a:pt x="2085" y="2054"/>
                  </a:cubicBezTo>
                  <a:cubicBezTo>
                    <a:pt x="2091" y="2052"/>
                    <a:pt x="2077" y="2048"/>
                    <a:pt x="2083" y="2045"/>
                  </a:cubicBezTo>
                  <a:cubicBezTo>
                    <a:pt x="2080" y="2042"/>
                    <a:pt x="2077" y="2038"/>
                    <a:pt x="2074" y="2035"/>
                  </a:cubicBezTo>
                  <a:cubicBezTo>
                    <a:pt x="2080" y="2032"/>
                    <a:pt x="2066" y="2028"/>
                    <a:pt x="2072" y="2026"/>
                  </a:cubicBezTo>
                  <a:cubicBezTo>
                    <a:pt x="2070" y="2022"/>
                    <a:pt x="2061" y="2018"/>
                    <a:pt x="2065" y="2014"/>
                  </a:cubicBezTo>
                  <a:cubicBezTo>
                    <a:pt x="2058" y="2011"/>
                    <a:pt x="2055" y="2003"/>
                    <a:pt x="2052" y="1996"/>
                  </a:cubicBezTo>
                  <a:cubicBezTo>
                    <a:pt x="2045" y="1987"/>
                    <a:pt x="2046" y="1988"/>
                    <a:pt x="2039" y="1979"/>
                  </a:cubicBezTo>
                  <a:cubicBezTo>
                    <a:pt x="2029" y="1967"/>
                    <a:pt x="2018" y="1954"/>
                    <a:pt x="2008" y="1942"/>
                  </a:cubicBezTo>
                  <a:cubicBezTo>
                    <a:pt x="2000" y="1937"/>
                    <a:pt x="1991" y="1927"/>
                    <a:pt x="1983" y="1918"/>
                  </a:cubicBezTo>
                  <a:cubicBezTo>
                    <a:pt x="1979" y="1914"/>
                    <a:pt x="1975" y="1914"/>
                    <a:pt x="1972" y="1908"/>
                  </a:cubicBezTo>
                  <a:cubicBezTo>
                    <a:pt x="1967" y="1911"/>
                    <a:pt x="1963" y="1895"/>
                    <a:pt x="1958" y="1899"/>
                  </a:cubicBezTo>
                  <a:cubicBezTo>
                    <a:pt x="1961" y="1902"/>
                    <a:pt x="1964" y="1906"/>
                    <a:pt x="1967" y="1909"/>
                  </a:cubicBezTo>
                  <a:cubicBezTo>
                    <a:pt x="1968" y="1913"/>
                    <a:pt x="1973" y="1913"/>
                    <a:pt x="1974" y="1914"/>
                  </a:cubicBezTo>
                  <a:cubicBezTo>
                    <a:pt x="1975" y="1915"/>
                    <a:pt x="1972" y="1915"/>
                    <a:pt x="1974" y="1917"/>
                  </a:cubicBezTo>
                  <a:cubicBezTo>
                    <a:pt x="1975" y="1918"/>
                    <a:pt x="1976" y="1920"/>
                    <a:pt x="1977" y="1920"/>
                  </a:cubicBezTo>
                  <a:cubicBezTo>
                    <a:pt x="1977" y="1921"/>
                    <a:pt x="1981" y="1921"/>
                    <a:pt x="1980" y="1921"/>
                  </a:cubicBezTo>
                  <a:cubicBezTo>
                    <a:pt x="1982" y="1923"/>
                    <a:pt x="1981" y="1926"/>
                    <a:pt x="1983" y="1927"/>
                  </a:cubicBezTo>
                  <a:cubicBezTo>
                    <a:pt x="1985" y="1929"/>
                    <a:pt x="1990" y="1930"/>
                    <a:pt x="1991" y="1934"/>
                  </a:cubicBezTo>
                  <a:cubicBezTo>
                    <a:pt x="1992" y="1934"/>
                    <a:pt x="1992" y="1938"/>
                    <a:pt x="1991" y="1937"/>
                  </a:cubicBezTo>
                  <a:cubicBezTo>
                    <a:pt x="1994" y="1939"/>
                    <a:pt x="2002" y="1942"/>
                    <a:pt x="2003" y="1947"/>
                  </a:cubicBezTo>
                  <a:cubicBezTo>
                    <a:pt x="2009" y="1954"/>
                    <a:pt x="2015" y="1961"/>
                    <a:pt x="2022" y="1968"/>
                  </a:cubicBezTo>
                  <a:cubicBezTo>
                    <a:pt x="2024" y="1975"/>
                    <a:pt x="2033" y="1983"/>
                    <a:pt x="2036" y="1991"/>
                  </a:cubicBezTo>
                  <a:cubicBezTo>
                    <a:pt x="2037" y="1994"/>
                    <a:pt x="2046" y="1999"/>
                    <a:pt x="2043" y="2002"/>
                  </a:cubicBezTo>
                  <a:cubicBezTo>
                    <a:pt x="2044" y="2006"/>
                    <a:pt x="2053" y="2010"/>
                    <a:pt x="2050" y="2013"/>
                  </a:cubicBezTo>
                  <a:cubicBezTo>
                    <a:pt x="2062" y="2028"/>
                    <a:pt x="2068" y="2043"/>
                    <a:pt x="2077" y="2058"/>
                  </a:cubicBezTo>
                  <a:cubicBezTo>
                    <a:pt x="2081" y="2062"/>
                    <a:pt x="2085" y="2066"/>
                    <a:pt x="2081" y="2069"/>
                  </a:cubicBezTo>
                  <a:cubicBezTo>
                    <a:pt x="2085" y="2070"/>
                    <a:pt x="2089" y="2074"/>
                    <a:pt x="2089" y="2078"/>
                  </a:cubicBezTo>
                  <a:cubicBezTo>
                    <a:pt x="2092" y="2085"/>
                    <a:pt x="2099" y="2093"/>
                    <a:pt x="2102" y="2100"/>
                  </a:cubicBezTo>
                  <a:cubicBezTo>
                    <a:pt x="2099" y="2104"/>
                    <a:pt x="2108" y="2108"/>
                    <a:pt x="2106" y="2111"/>
                  </a:cubicBezTo>
                  <a:cubicBezTo>
                    <a:pt x="2112" y="2115"/>
                    <a:pt x="2110" y="2119"/>
                    <a:pt x="2113" y="2123"/>
                  </a:cubicBezTo>
                  <a:cubicBezTo>
                    <a:pt x="2118" y="2131"/>
                    <a:pt x="2124" y="2139"/>
                    <a:pt x="2129" y="2147"/>
                  </a:cubicBezTo>
                  <a:cubicBezTo>
                    <a:pt x="2133" y="2152"/>
                    <a:pt x="2137" y="2156"/>
                    <a:pt x="2140" y="2160"/>
                  </a:cubicBezTo>
                  <a:cubicBezTo>
                    <a:pt x="2152" y="2160"/>
                    <a:pt x="2152" y="2160"/>
                    <a:pt x="2152" y="2160"/>
                  </a:cubicBezTo>
                  <a:cubicBezTo>
                    <a:pt x="2147" y="2155"/>
                    <a:pt x="2143" y="2149"/>
                    <a:pt x="2138" y="2144"/>
                  </a:cubicBezTo>
                  <a:cubicBezTo>
                    <a:pt x="2134" y="2139"/>
                    <a:pt x="2135" y="2135"/>
                    <a:pt x="2131" y="2130"/>
                  </a:cubicBezTo>
                  <a:close/>
                  <a:moveTo>
                    <a:pt x="1953" y="2098"/>
                  </a:moveTo>
                  <a:cubicBezTo>
                    <a:pt x="1948" y="2092"/>
                    <a:pt x="1950" y="2087"/>
                    <a:pt x="1945" y="2082"/>
                  </a:cubicBezTo>
                  <a:cubicBezTo>
                    <a:pt x="1938" y="2076"/>
                    <a:pt x="1943" y="2070"/>
                    <a:pt x="1935" y="2064"/>
                  </a:cubicBezTo>
                  <a:cubicBezTo>
                    <a:pt x="1935" y="2059"/>
                    <a:pt x="1932" y="2054"/>
                    <a:pt x="1927" y="2048"/>
                  </a:cubicBezTo>
                  <a:cubicBezTo>
                    <a:pt x="1929" y="2043"/>
                    <a:pt x="1925" y="2038"/>
                    <a:pt x="1922" y="2033"/>
                  </a:cubicBezTo>
                  <a:cubicBezTo>
                    <a:pt x="1917" y="2027"/>
                    <a:pt x="1919" y="2022"/>
                    <a:pt x="1913" y="2016"/>
                  </a:cubicBezTo>
                  <a:cubicBezTo>
                    <a:pt x="1911" y="2011"/>
                    <a:pt x="1909" y="2005"/>
                    <a:pt x="1907" y="1999"/>
                  </a:cubicBezTo>
                  <a:cubicBezTo>
                    <a:pt x="1895" y="1982"/>
                    <a:pt x="1887" y="1965"/>
                    <a:pt x="1879" y="1948"/>
                  </a:cubicBezTo>
                  <a:cubicBezTo>
                    <a:pt x="1871" y="1939"/>
                    <a:pt x="1867" y="1932"/>
                    <a:pt x="1861" y="1923"/>
                  </a:cubicBezTo>
                  <a:cubicBezTo>
                    <a:pt x="1845" y="1909"/>
                    <a:pt x="1840" y="1897"/>
                    <a:pt x="1822" y="1885"/>
                  </a:cubicBezTo>
                  <a:cubicBezTo>
                    <a:pt x="1818" y="1881"/>
                    <a:pt x="1815" y="1878"/>
                    <a:pt x="1812" y="1874"/>
                  </a:cubicBezTo>
                  <a:cubicBezTo>
                    <a:pt x="1807" y="1875"/>
                    <a:pt x="1804" y="1864"/>
                    <a:pt x="1800" y="1867"/>
                  </a:cubicBezTo>
                  <a:cubicBezTo>
                    <a:pt x="1797" y="1860"/>
                    <a:pt x="1787" y="1851"/>
                    <a:pt x="1779" y="1847"/>
                  </a:cubicBezTo>
                  <a:cubicBezTo>
                    <a:pt x="1782" y="1840"/>
                    <a:pt x="1776" y="1833"/>
                    <a:pt x="1770" y="1826"/>
                  </a:cubicBezTo>
                  <a:cubicBezTo>
                    <a:pt x="1771" y="1821"/>
                    <a:pt x="1767" y="1816"/>
                    <a:pt x="1765" y="1810"/>
                  </a:cubicBezTo>
                  <a:cubicBezTo>
                    <a:pt x="1767" y="1808"/>
                    <a:pt x="1763" y="1805"/>
                    <a:pt x="1761" y="1802"/>
                  </a:cubicBezTo>
                  <a:cubicBezTo>
                    <a:pt x="1762" y="1799"/>
                    <a:pt x="1761" y="1796"/>
                    <a:pt x="1758" y="1793"/>
                  </a:cubicBezTo>
                  <a:cubicBezTo>
                    <a:pt x="1753" y="1798"/>
                    <a:pt x="1756" y="1803"/>
                    <a:pt x="1760" y="1809"/>
                  </a:cubicBezTo>
                  <a:cubicBezTo>
                    <a:pt x="1760" y="1814"/>
                    <a:pt x="1763" y="1820"/>
                    <a:pt x="1767" y="1826"/>
                  </a:cubicBezTo>
                  <a:cubicBezTo>
                    <a:pt x="1765" y="1828"/>
                    <a:pt x="1769" y="1831"/>
                    <a:pt x="1771" y="1834"/>
                  </a:cubicBezTo>
                  <a:cubicBezTo>
                    <a:pt x="1769" y="1836"/>
                    <a:pt x="1773" y="1839"/>
                    <a:pt x="1775" y="1842"/>
                  </a:cubicBezTo>
                  <a:cubicBezTo>
                    <a:pt x="1773" y="1847"/>
                    <a:pt x="1779" y="1854"/>
                    <a:pt x="1779" y="1859"/>
                  </a:cubicBezTo>
                  <a:cubicBezTo>
                    <a:pt x="1787" y="1872"/>
                    <a:pt x="1798" y="1884"/>
                    <a:pt x="1805" y="1897"/>
                  </a:cubicBezTo>
                  <a:cubicBezTo>
                    <a:pt x="1816" y="1907"/>
                    <a:pt x="1820" y="1915"/>
                    <a:pt x="1828" y="1923"/>
                  </a:cubicBezTo>
                  <a:cubicBezTo>
                    <a:pt x="1837" y="1939"/>
                    <a:pt x="1847" y="1956"/>
                    <a:pt x="1858" y="1973"/>
                  </a:cubicBezTo>
                  <a:cubicBezTo>
                    <a:pt x="1855" y="1977"/>
                    <a:pt x="1865" y="1982"/>
                    <a:pt x="1858" y="1987"/>
                  </a:cubicBezTo>
                  <a:cubicBezTo>
                    <a:pt x="1868" y="1990"/>
                    <a:pt x="1864" y="1998"/>
                    <a:pt x="1869" y="2006"/>
                  </a:cubicBezTo>
                  <a:cubicBezTo>
                    <a:pt x="1873" y="2010"/>
                    <a:pt x="1871" y="2013"/>
                    <a:pt x="1873" y="2017"/>
                  </a:cubicBezTo>
                  <a:cubicBezTo>
                    <a:pt x="1871" y="2021"/>
                    <a:pt x="1882" y="2026"/>
                    <a:pt x="1878" y="2030"/>
                  </a:cubicBezTo>
                  <a:cubicBezTo>
                    <a:pt x="1881" y="2037"/>
                    <a:pt x="1884" y="2044"/>
                    <a:pt x="1889" y="2052"/>
                  </a:cubicBezTo>
                  <a:cubicBezTo>
                    <a:pt x="1888" y="2056"/>
                    <a:pt x="1892" y="2059"/>
                    <a:pt x="1893" y="2063"/>
                  </a:cubicBezTo>
                  <a:cubicBezTo>
                    <a:pt x="1897" y="2067"/>
                    <a:pt x="1895" y="2071"/>
                    <a:pt x="1895" y="2076"/>
                  </a:cubicBezTo>
                  <a:cubicBezTo>
                    <a:pt x="1905" y="2083"/>
                    <a:pt x="1901" y="2090"/>
                    <a:pt x="1909" y="2098"/>
                  </a:cubicBezTo>
                  <a:cubicBezTo>
                    <a:pt x="1908" y="2102"/>
                    <a:pt x="1910" y="2106"/>
                    <a:pt x="1914" y="2106"/>
                  </a:cubicBezTo>
                  <a:cubicBezTo>
                    <a:pt x="1916" y="2110"/>
                    <a:pt x="1914" y="2113"/>
                    <a:pt x="1917" y="2117"/>
                  </a:cubicBezTo>
                  <a:cubicBezTo>
                    <a:pt x="1922" y="2123"/>
                    <a:pt x="1929" y="2128"/>
                    <a:pt x="1929" y="2133"/>
                  </a:cubicBezTo>
                  <a:cubicBezTo>
                    <a:pt x="1931" y="2136"/>
                    <a:pt x="1934" y="2139"/>
                    <a:pt x="1936" y="2142"/>
                  </a:cubicBezTo>
                  <a:cubicBezTo>
                    <a:pt x="1930" y="2144"/>
                    <a:pt x="1944" y="2148"/>
                    <a:pt x="1938" y="2151"/>
                  </a:cubicBezTo>
                  <a:cubicBezTo>
                    <a:pt x="1931" y="2147"/>
                    <a:pt x="1924" y="2147"/>
                    <a:pt x="1917" y="2140"/>
                  </a:cubicBezTo>
                  <a:cubicBezTo>
                    <a:pt x="1914" y="2137"/>
                    <a:pt x="1911" y="2133"/>
                    <a:pt x="1907" y="2129"/>
                  </a:cubicBezTo>
                  <a:cubicBezTo>
                    <a:pt x="1908" y="2125"/>
                    <a:pt x="1906" y="2119"/>
                    <a:pt x="1902" y="2119"/>
                  </a:cubicBezTo>
                  <a:cubicBezTo>
                    <a:pt x="1907" y="2116"/>
                    <a:pt x="1893" y="2111"/>
                    <a:pt x="1898" y="2108"/>
                  </a:cubicBezTo>
                  <a:cubicBezTo>
                    <a:pt x="1894" y="2104"/>
                    <a:pt x="1892" y="2100"/>
                    <a:pt x="1893" y="2095"/>
                  </a:cubicBezTo>
                  <a:cubicBezTo>
                    <a:pt x="1880" y="2084"/>
                    <a:pt x="1881" y="2073"/>
                    <a:pt x="1872" y="2062"/>
                  </a:cubicBezTo>
                  <a:cubicBezTo>
                    <a:pt x="1869" y="2051"/>
                    <a:pt x="1862" y="2039"/>
                    <a:pt x="1860" y="2028"/>
                  </a:cubicBezTo>
                  <a:cubicBezTo>
                    <a:pt x="1854" y="2017"/>
                    <a:pt x="1857" y="2007"/>
                    <a:pt x="1848" y="1995"/>
                  </a:cubicBezTo>
                  <a:cubicBezTo>
                    <a:pt x="1844" y="1984"/>
                    <a:pt x="1839" y="1972"/>
                    <a:pt x="1835" y="1960"/>
                  </a:cubicBezTo>
                  <a:cubicBezTo>
                    <a:pt x="1828" y="1951"/>
                    <a:pt x="1825" y="1941"/>
                    <a:pt x="1819" y="1931"/>
                  </a:cubicBezTo>
                  <a:cubicBezTo>
                    <a:pt x="1812" y="1920"/>
                    <a:pt x="1813" y="1917"/>
                    <a:pt x="1800" y="1904"/>
                  </a:cubicBezTo>
                  <a:cubicBezTo>
                    <a:pt x="1801" y="1900"/>
                    <a:pt x="1797" y="1896"/>
                    <a:pt x="1793" y="1893"/>
                  </a:cubicBezTo>
                  <a:cubicBezTo>
                    <a:pt x="1799" y="1889"/>
                    <a:pt x="1784" y="1885"/>
                    <a:pt x="1789" y="1882"/>
                  </a:cubicBezTo>
                  <a:cubicBezTo>
                    <a:pt x="1786" y="1878"/>
                    <a:pt x="1781" y="1878"/>
                    <a:pt x="1778" y="1871"/>
                  </a:cubicBezTo>
                  <a:cubicBezTo>
                    <a:pt x="1774" y="1859"/>
                    <a:pt x="1767" y="1846"/>
                    <a:pt x="1762" y="1833"/>
                  </a:cubicBezTo>
                  <a:cubicBezTo>
                    <a:pt x="1758" y="1827"/>
                    <a:pt x="1756" y="1821"/>
                    <a:pt x="1754" y="1814"/>
                  </a:cubicBezTo>
                  <a:cubicBezTo>
                    <a:pt x="1752" y="1811"/>
                    <a:pt x="1753" y="1808"/>
                    <a:pt x="1751" y="1805"/>
                  </a:cubicBezTo>
                  <a:cubicBezTo>
                    <a:pt x="1750" y="1801"/>
                    <a:pt x="1755" y="1799"/>
                    <a:pt x="1749" y="1798"/>
                  </a:cubicBezTo>
                  <a:cubicBezTo>
                    <a:pt x="1737" y="1806"/>
                    <a:pt x="1751" y="1815"/>
                    <a:pt x="1747" y="1823"/>
                  </a:cubicBezTo>
                  <a:cubicBezTo>
                    <a:pt x="1753" y="1832"/>
                    <a:pt x="1757" y="1841"/>
                    <a:pt x="1759" y="1850"/>
                  </a:cubicBezTo>
                  <a:cubicBezTo>
                    <a:pt x="1756" y="1854"/>
                    <a:pt x="1767" y="1859"/>
                    <a:pt x="1764" y="1863"/>
                  </a:cubicBezTo>
                  <a:cubicBezTo>
                    <a:pt x="1765" y="1868"/>
                    <a:pt x="1769" y="1872"/>
                    <a:pt x="1771" y="1877"/>
                  </a:cubicBezTo>
                  <a:cubicBezTo>
                    <a:pt x="1790" y="1897"/>
                    <a:pt x="1799" y="1919"/>
                    <a:pt x="1812" y="1934"/>
                  </a:cubicBezTo>
                  <a:cubicBezTo>
                    <a:pt x="1814" y="1937"/>
                    <a:pt x="1812" y="1939"/>
                    <a:pt x="1813" y="1942"/>
                  </a:cubicBezTo>
                  <a:cubicBezTo>
                    <a:pt x="1815" y="1945"/>
                    <a:pt x="1819" y="1947"/>
                    <a:pt x="1817" y="1950"/>
                  </a:cubicBezTo>
                  <a:cubicBezTo>
                    <a:pt x="1825" y="1956"/>
                    <a:pt x="1824" y="1962"/>
                    <a:pt x="1830" y="1968"/>
                  </a:cubicBezTo>
                  <a:cubicBezTo>
                    <a:pt x="1829" y="1975"/>
                    <a:pt x="1835" y="1983"/>
                    <a:pt x="1836" y="1991"/>
                  </a:cubicBezTo>
                  <a:cubicBezTo>
                    <a:pt x="1842" y="1995"/>
                    <a:pt x="1838" y="1999"/>
                    <a:pt x="1840" y="2002"/>
                  </a:cubicBezTo>
                  <a:cubicBezTo>
                    <a:pt x="1845" y="2007"/>
                    <a:pt x="1842" y="2011"/>
                    <a:pt x="1849" y="2015"/>
                  </a:cubicBezTo>
                  <a:cubicBezTo>
                    <a:pt x="1844" y="2024"/>
                    <a:pt x="1855" y="2034"/>
                    <a:pt x="1853" y="2043"/>
                  </a:cubicBezTo>
                  <a:cubicBezTo>
                    <a:pt x="1857" y="2047"/>
                    <a:pt x="1858" y="2050"/>
                    <a:pt x="1858" y="2053"/>
                  </a:cubicBezTo>
                  <a:cubicBezTo>
                    <a:pt x="1856" y="2056"/>
                    <a:pt x="1865" y="2061"/>
                    <a:pt x="1862" y="2064"/>
                  </a:cubicBezTo>
                  <a:cubicBezTo>
                    <a:pt x="1864" y="2071"/>
                    <a:pt x="1874" y="2079"/>
                    <a:pt x="1873" y="2086"/>
                  </a:cubicBezTo>
                  <a:cubicBezTo>
                    <a:pt x="1880" y="2094"/>
                    <a:pt x="1883" y="2101"/>
                    <a:pt x="1886" y="2107"/>
                  </a:cubicBezTo>
                  <a:cubicBezTo>
                    <a:pt x="1891" y="2111"/>
                    <a:pt x="1887" y="2115"/>
                    <a:pt x="1893" y="2119"/>
                  </a:cubicBezTo>
                  <a:cubicBezTo>
                    <a:pt x="1891" y="2122"/>
                    <a:pt x="1900" y="2126"/>
                    <a:pt x="1897" y="2130"/>
                  </a:cubicBezTo>
                  <a:cubicBezTo>
                    <a:pt x="1893" y="2131"/>
                    <a:pt x="1890" y="2129"/>
                    <a:pt x="1888" y="2126"/>
                  </a:cubicBezTo>
                  <a:cubicBezTo>
                    <a:pt x="1886" y="2128"/>
                    <a:pt x="1878" y="2126"/>
                    <a:pt x="1882" y="2123"/>
                  </a:cubicBezTo>
                  <a:cubicBezTo>
                    <a:pt x="1882" y="2116"/>
                    <a:pt x="1872" y="2115"/>
                    <a:pt x="1867" y="2106"/>
                  </a:cubicBezTo>
                  <a:cubicBezTo>
                    <a:pt x="1862" y="2093"/>
                    <a:pt x="1855" y="2081"/>
                    <a:pt x="1851" y="2068"/>
                  </a:cubicBezTo>
                  <a:cubicBezTo>
                    <a:pt x="1846" y="2061"/>
                    <a:pt x="1847" y="2055"/>
                    <a:pt x="1843" y="2049"/>
                  </a:cubicBezTo>
                  <a:cubicBezTo>
                    <a:pt x="1838" y="2045"/>
                    <a:pt x="1844" y="2043"/>
                    <a:pt x="1841" y="2039"/>
                  </a:cubicBezTo>
                  <a:cubicBezTo>
                    <a:pt x="1837" y="2036"/>
                    <a:pt x="1836" y="2032"/>
                    <a:pt x="1837" y="2028"/>
                  </a:cubicBezTo>
                  <a:cubicBezTo>
                    <a:pt x="1833" y="2025"/>
                    <a:pt x="1832" y="2022"/>
                    <a:pt x="1831" y="2019"/>
                  </a:cubicBezTo>
                  <a:cubicBezTo>
                    <a:pt x="1833" y="2016"/>
                    <a:pt x="1826" y="2012"/>
                    <a:pt x="1829" y="2009"/>
                  </a:cubicBezTo>
                  <a:cubicBezTo>
                    <a:pt x="1824" y="2002"/>
                    <a:pt x="1821" y="1995"/>
                    <a:pt x="1819" y="1989"/>
                  </a:cubicBezTo>
                  <a:cubicBezTo>
                    <a:pt x="1816" y="1985"/>
                    <a:pt x="1814" y="1982"/>
                    <a:pt x="1817" y="1979"/>
                  </a:cubicBezTo>
                  <a:cubicBezTo>
                    <a:pt x="1816" y="1976"/>
                    <a:pt x="1808" y="1972"/>
                    <a:pt x="1811" y="1970"/>
                  </a:cubicBezTo>
                  <a:cubicBezTo>
                    <a:pt x="1805" y="1962"/>
                    <a:pt x="1807" y="1956"/>
                    <a:pt x="1802" y="1949"/>
                  </a:cubicBezTo>
                  <a:cubicBezTo>
                    <a:pt x="1796" y="1942"/>
                    <a:pt x="1797" y="1936"/>
                    <a:pt x="1791" y="1930"/>
                  </a:cubicBezTo>
                  <a:cubicBezTo>
                    <a:pt x="1790" y="1923"/>
                    <a:pt x="1781" y="1915"/>
                    <a:pt x="1781" y="1909"/>
                  </a:cubicBezTo>
                  <a:cubicBezTo>
                    <a:pt x="1774" y="1902"/>
                    <a:pt x="1777" y="1896"/>
                    <a:pt x="1770" y="1890"/>
                  </a:cubicBezTo>
                  <a:cubicBezTo>
                    <a:pt x="1770" y="1886"/>
                    <a:pt x="1769" y="1883"/>
                    <a:pt x="1765" y="1880"/>
                  </a:cubicBezTo>
                  <a:cubicBezTo>
                    <a:pt x="1766" y="1879"/>
                    <a:pt x="1766" y="1877"/>
                    <a:pt x="1763" y="1878"/>
                  </a:cubicBezTo>
                  <a:cubicBezTo>
                    <a:pt x="1762" y="1877"/>
                    <a:pt x="1764" y="1874"/>
                    <a:pt x="1761" y="1875"/>
                  </a:cubicBezTo>
                  <a:cubicBezTo>
                    <a:pt x="1760" y="1869"/>
                    <a:pt x="1751" y="1862"/>
                    <a:pt x="1746" y="1855"/>
                  </a:cubicBezTo>
                  <a:cubicBezTo>
                    <a:pt x="1742" y="1849"/>
                    <a:pt x="1740" y="1846"/>
                    <a:pt x="1733" y="1841"/>
                  </a:cubicBezTo>
                  <a:cubicBezTo>
                    <a:pt x="1737" y="1838"/>
                    <a:pt x="1729" y="1834"/>
                    <a:pt x="1728" y="1831"/>
                  </a:cubicBezTo>
                  <a:cubicBezTo>
                    <a:pt x="1725" y="1828"/>
                    <a:pt x="1722" y="1825"/>
                    <a:pt x="1719" y="1821"/>
                  </a:cubicBezTo>
                  <a:cubicBezTo>
                    <a:pt x="1715" y="1818"/>
                    <a:pt x="1714" y="1815"/>
                    <a:pt x="1714" y="1812"/>
                  </a:cubicBezTo>
                  <a:cubicBezTo>
                    <a:pt x="1710" y="1816"/>
                    <a:pt x="1707" y="1801"/>
                    <a:pt x="1703" y="1809"/>
                  </a:cubicBezTo>
                  <a:cubicBezTo>
                    <a:pt x="1711" y="1818"/>
                    <a:pt x="1718" y="1827"/>
                    <a:pt x="1726" y="1836"/>
                  </a:cubicBezTo>
                  <a:cubicBezTo>
                    <a:pt x="1727" y="1844"/>
                    <a:pt x="1742" y="1853"/>
                    <a:pt x="1743" y="1861"/>
                  </a:cubicBezTo>
                  <a:cubicBezTo>
                    <a:pt x="1745" y="1860"/>
                    <a:pt x="1745" y="1862"/>
                    <a:pt x="1746" y="1865"/>
                  </a:cubicBezTo>
                  <a:cubicBezTo>
                    <a:pt x="1748" y="1867"/>
                    <a:pt x="1750" y="1869"/>
                    <a:pt x="1752" y="1871"/>
                  </a:cubicBezTo>
                  <a:cubicBezTo>
                    <a:pt x="1757" y="1878"/>
                    <a:pt x="1754" y="1878"/>
                    <a:pt x="1760" y="1881"/>
                  </a:cubicBezTo>
                  <a:cubicBezTo>
                    <a:pt x="1759" y="1887"/>
                    <a:pt x="1764" y="1894"/>
                    <a:pt x="1768" y="1900"/>
                  </a:cubicBezTo>
                  <a:cubicBezTo>
                    <a:pt x="1763" y="1903"/>
                    <a:pt x="1776" y="1907"/>
                    <a:pt x="1771" y="1910"/>
                  </a:cubicBezTo>
                  <a:cubicBezTo>
                    <a:pt x="1776" y="1914"/>
                    <a:pt x="1774" y="1917"/>
                    <a:pt x="1778" y="1921"/>
                  </a:cubicBezTo>
                  <a:cubicBezTo>
                    <a:pt x="1782" y="1927"/>
                    <a:pt x="1782" y="1934"/>
                    <a:pt x="1789" y="1940"/>
                  </a:cubicBezTo>
                  <a:cubicBezTo>
                    <a:pt x="1789" y="1947"/>
                    <a:pt x="1797" y="1954"/>
                    <a:pt x="1795" y="1961"/>
                  </a:cubicBezTo>
                  <a:cubicBezTo>
                    <a:pt x="1797" y="1967"/>
                    <a:pt x="1804" y="1974"/>
                    <a:pt x="1803" y="1980"/>
                  </a:cubicBezTo>
                  <a:cubicBezTo>
                    <a:pt x="1808" y="1983"/>
                    <a:pt x="1804" y="1986"/>
                    <a:pt x="1809" y="1989"/>
                  </a:cubicBezTo>
                  <a:cubicBezTo>
                    <a:pt x="1810" y="1993"/>
                    <a:pt x="1814" y="1997"/>
                    <a:pt x="1812" y="2000"/>
                  </a:cubicBezTo>
                  <a:cubicBezTo>
                    <a:pt x="1816" y="2004"/>
                    <a:pt x="1818" y="2007"/>
                    <a:pt x="1818" y="2010"/>
                  </a:cubicBezTo>
                  <a:cubicBezTo>
                    <a:pt x="1817" y="2013"/>
                    <a:pt x="1823" y="2017"/>
                    <a:pt x="1820" y="2020"/>
                  </a:cubicBezTo>
                  <a:cubicBezTo>
                    <a:pt x="1825" y="2027"/>
                    <a:pt x="1828" y="2033"/>
                    <a:pt x="1827" y="2040"/>
                  </a:cubicBezTo>
                  <a:cubicBezTo>
                    <a:pt x="1839" y="2053"/>
                    <a:pt x="1837" y="2064"/>
                    <a:pt x="1844" y="2077"/>
                  </a:cubicBezTo>
                  <a:cubicBezTo>
                    <a:pt x="1850" y="2083"/>
                    <a:pt x="1846" y="2089"/>
                    <a:pt x="1852" y="2096"/>
                  </a:cubicBezTo>
                  <a:cubicBezTo>
                    <a:pt x="1848" y="2102"/>
                    <a:pt x="1863" y="2109"/>
                    <a:pt x="1857" y="2115"/>
                  </a:cubicBezTo>
                  <a:cubicBezTo>
                    <a:pt x="1851" y="2111"/>
                    <a:pt x="1845" y="2108"/>
                    <a:pt x="1840" y="2104"/>
                  </a:cubicBezTo>
                  <a:cubicBezTo>
                    <a:pt x="1842" y="2100"/>
                    <a:pt x="1831" y="2095"/>
                    <a:pt x="1834" y="2092"/>
                  </a:cubicBezTo>
                  <a:cubicBezTo>
                    <a:pt x="1831" y="2087"/>
                    <a:pt x="1828" y="2083"/>
                    <a:pt x="1829" y="2079"/>
                  </a:cubicBezTo>
                  <a:cubicBezTo>
                    <a:pt x="1828" y="2075"/>
                    <a:pt x="1822" y="2070"/>
                    <a:pt x="1824" y="2066"/>
                  </a:cubicBezTo>
                  <a:cubicBezTo>
                    <a:pt x="1816" y="2061"/>
                    <a:pt x="1821" y="2057"/>
                    <a:pt x="1817" y="2052"/>
                  </a:cubicBezTo>
                  <a:cubicBezTo>
                    <a:pt x="1809" y="2043"/>
                    <a:pt x="1815" y="2035"/>
                    <a:pt x="1806" y="2026"/>
                  </a:cubicBezTo>
                  <a:cubicBezTo>
                    <a:pt x="1808" y="2022"/>
                    <a:pt x="1804" y="2018"/>
                    <a:pt x="1804" y="2014"/>
                  </a:cubicBezTo>
                  <a:cubicBezTo>
                    <a:pt x="1802" y="2009"/>
                    <a:pt x="1803" y="2005"/>
                    <a:pt x="1797" y="1999"/>
                  </a:cubicBezTo>
                  <a:cubicBezTo>
                    <a:pt x="1798" y="1991"/>
                    <a:pt x="1793" y="1983"/>
                    <a:pt x="1789" y="1974"/>
                  </a:cubicBezTo>
                  <a:cubicBezTo>
                    <a:pt x="1785" y="1965"/>
                    <a:pt x="1784" y="1956"/>
                    <a:pt x="1777" y="1947"/>
                  </a:cubicBezTo>
                  <a:cubicBezTo>
                    <a:pt x="1769" y="1929"/>
                    <a:pt x="1757" y="1911"/>
                    <a:pt x="1747" y="1893"/>
                  </a:cubicBezTo>
                  <a:cubicBezTo>
                    <a:pt x="1733" y="1878"/>
                    <a:pt x="1725" y="1864"/>
                    <a:pt x="1716" y="1850"/>
                  </a:cubicBezTo>
                  <a:cubicBezTo>
                    <a:pt x="1709" y="1843"/>
                    <a:pt x="1702" y="1835"/>
                    <a:pt x="1696" y="1827"/>
                  </a:cubicBezTo>
                  <a:cubicBezTo>
                    <a:pt x="1690" y="1823"/>
                    <a:pt x="1694" y="1820"/>
                    <a:pt x="1689" y="1816"/>
                  </a:cubicBezTo>
                  <a:cubicBezTo>
                    <a:pt x="1680" y="1812"/>
                    <a:pt x="1678" y="1798"/>
                    <a:pt x="1665" y="1796"/>
                  </a:cubicBezTo>
                  <a:cubicBezTo>
                    <a:pt x="1678" y="1809"/>
                    <a:pt x="1683" y="1819"/>
                    <a:pt x="1694" y="1829"/>
                  </a:cubicBezTo>
                  <a:cubicBezTo>
                    <a:pt x="1705" y="1851"/>
                    <a:pt x="1727" y="1874"/>
                    <a:pt x="1739" y="1897"/>
                  </a:cubicBezTo>
                  <a:cubicBezTo>
                    <a:pt x="1755" y="1915"/>
                    <a:pt x="1761" y="1940"/>
                    <a:pt x="1776" y="1963"/>
                  </a:cubicBezTo>
                  <a:cubicBezTo>
                    <a:pt x="1774" y="1968"/>
                    <a:pt x="1780" y="1973"/>
                    <a:pt x="1778" y="1978"/>
                  </a:cubicBezTo>
                  <a:cubicBezTo>
                    <a:pt x="1784" y="1985"/>
                    <a:pt x="1784" y="1991"/>
                    <a:pt x="1789" y="1997"/>
                  </a:cubicBezTo>
                  <a:cubicBezTo>
                    <a:pt x="1789" y="2005"/>
                    <a:pt x="1793" y="2013"/>
                    <a:pt x="1796" y="2021"/>
                  </a:cubicBezTo>
                  <a:cubicBezTo>
                    <a:pt x="1798" y="2025"/>
                    <a:pt x="1796" y="2029"/>
                    <a:pt x="1801" y="2034"/>
                  </a:cubicBezTo>
                  <a:cubicBezTo>
                    <a:pt x="1798" y="2038"/>
                    <a:pt x="1806" y="2042"/>
                    <a:pt x="1803" y="2046"/>
                  </a:cubicBezTo>
                  <a:cubicBezTo>
                    <a:pt x="1808" y="2054"/>
                    <a:pt x="1808" y="2062"/>
                    <a:pt x="1812" y="2070"/>
                  </a:cubicBezTo>
                  <a:cubicBezTo>
                    <a:pt x="1816" y="2074"/>
                    <a:pt x="1818" y="2079"/>
                    <a:pt x="1818" y="2083"/>
                  </a:cubicBezTo>
                  <a:cubicBezTo>
                    <a:pt x="1819" y="2087"/>
                    <a:pt x="1826" y="2092"/>
                    <a:pt x="1820" y="2095"/>
                  </a:cubicBezTo>
                  <a:cubicBezTo>
                    <a:pt x="1814" y="2093"/>
                    <a:pt x="1808" y="2086"/>
                    <a:pt x="1802" y="2085"/>
                  </a:cubicBezTo>
                  <a:cubicBezTo>
                    <a:pt x="1807" y="2079"/>
                    <a:pt x="1798" y="2072"/>
                    <a:pt x="1800" y="2066"/>
                  </a:cubicBezTo>
                  <a:cubicBezTo>
                    <a:pt x="1797" y="2062"/>
                    <a:pt x="1793" y="2064"/>
                    <a:pt x="1790" y="2058"/>
                  </a:cubicBezTo>
                  <a:cubicBezTo>
                    <a:pt x="1792" y="2049"/>
                    <a:pt x="1783" y="2040"/>
                    <a:pt x="1781" y="2031"/>
                  </a:cubicBezTo>
                  <a:cubicBezTo>
                    <a:pt x="1777" y="2022"/>
                    <a:pt x="1771" y="2013"/>
                    <a:pt x="1772" y="2004"/>
                  </a:cubicBezTo>
                  <a:cubicBezTo>
                    <a:pt x="1764" y="1994"/>
                    <a:pt x="1759" y="1984"/>
                    <a:pt x="1760" y="1974"/>
                  </a:cubicBezTo>
                  <a:cubicBezTo>
                    <a:pt x="1752" y="1967"/>
                    <a:pt x="1753" y="1961"/>
                    <a:pt x="1749" y="1955"/>
                  </a:cubicBezTo>
                  <a:cubicBezTo>
                    <a:pt x="1744" y="1951"/>
                    <a:pt x="1749" y="1948"/>
                    <a:pt x="1747" y="1945"/>
                  </a:cubicBezTo>
                  <a:cubicBezTo>
                    <a:pt x="1743" y="1941"/>
                    <a:pt x="1741" y="1938"/>
                    <a:pt x="1743" y="1934"/>
                  </a:cubicBezTo>
                  <a:cubicBezTo>
                    <a:pt x="1721" y="1905"/>
                    <a:pt x="1716" y="1884"/>
                    <a:pt x="1695" y="1857"/>
                  </a:cubicBezTo>
                  <a:cubicBezTo>
                    <a:pt x="1686" y="1847"/>
                    <a:pt x="1680" y="1838"/>
                    <a:pt x="1674" y="1829"/>
                  </a:cubicBezTo>
                  <a:cubicBezTo>
                    <a:pt x="1662" y="1813"/>
                    <a:pt x="1643" y="1797"/>
                    <a:pt x="1635" y="1782"/>
                  </a:cubicBezTo>
                  <a:cubicBezTo>
                    <a:pt x="1632" y="1785"/>
                    <a:pt x="1629" y="1775"/>
                    <a:pt x="1625" y="1773"/>
                  </a:cubicBezTo>
                  <a:cubicBezTo>
                    <a:pt x="1622" y="1769"/>
                    <a:pt x="1618" y="1765"/>
                    <a:pt x="1615" y="1765"/>
                  </a:cubicBezTo>
                  <a:cubicBezTo>
                    <a:pt x="1607" y="1757"/>
                    <a:pt x="1606" y="1746"/>
                    <a:pt x="1596" y="1750"/>
                  </a:cubicBezTo>
                  <a:cubicBezTo>
                    <a:pt x="1600" y="1753"/>
                    <a:pt x="1605" y="1754"/>
                    <a:pt x="1604" y="1760"/>
                  </a:cubicBezTo>
                  <a:cubicBezTo>
                    <a:pt x="1609" y="1758"/>
                    <a:pt x="1612" y="1765"/>
                    <a:pt x="1613" y="1766"/>
                  </a:cubicBezTo>
                  <a:cubicBezTo>
                    <a:pt x="1617" y="1770"/>
                    <a:pt x="1622" y="1776"/>
                    <a:pt x="1623" y="1778"/>
                  </a:cubicBezTo>
                  <a:cubicBezTo>
                    <a:pt x="1624" y="1779"/>
                    <a:pt x="1623" y="1781"/>
                    <a:pt x="1623" y="1781"/>
                  </a:cubicBezTo>
                  <a:cubicBezTo>
                    <a:pt x="1624" y="1783"/>
                    <a:pt x="1626" y="1781"/>
                    <a:pt x="1628" y="1783"/>
                  </a:cubicBezTo>
                  <a:cubicBezTo>
                    <a:pt x="1630" y="1786"/>
                    <a:pt x="1633" y="1789"/>
                    <a:pt x="1636" y="1793"/>
                  </a:cubicBezTo>
                  <a:cubicBezTo>
                    <a:pt x="1646" y="1808"/>
                    <a:pt x="1660" y="1825"/>
                    <a:pt x="1672" y="1837"/>
                  </a:cubicBezTo>
                  <a:cubicBezTo>
                    <a:pt x="1674" y="1842"/>
                    <a:pt x="1678" y="1848"/>
                    <a:pt x="1682" y="1854"/>
                  </a:cubicBezTo>
                  <a:cubicBezTo>
                    <a:pt x="1685" y="1852"/>
                    <a:pt x="1683" y="1857"/>
                    <a:pt x="1686" y="1859"/>
                  </a:cubicBezTo>
                  <a:cubicBezTo>
                    <a:pt x="1689" y="1862"/>
                    <a:pt x="1692" y="1866"/>
                    <a:pt x="1694" y="1869"/>
                  </a:cubicBezTo>
                  <a:cubicBezTo>
                    <a:pt x="1701" y="1881"/>
                    <a:pt x="1707" y="1894"/>
                    <a:pt x="1715" y="1906"/>
                  </a:cubicBezTo>
                  <a:cubicBezTo>
                    <a:pt x="1713" y="1908"/>
                    <a:pt x="1717" y="1911"/>
                    <a:pt x="1719" y="1914"/>
                  </a:cubicBezTo>
                  <a:cubicBezTo>
                    <a:pt x="1720" y="1917"/>
                    <a:pt x="1721" y="1920"/>
                    <a:pt x="1725" y="1924"/>
                  </a:cubicBezTo>
                  <a:cubicBezTo>
                    <a:pt x="1727" y="1930"/>
                    <a:pt x="1729" y="1936"/>
                    <a:pt x="1736" y="1943"/>
                  </a:cubicBezTo>
                  <a:cubicBezTo>
                    <a:pt x="1736" y="1948"/>
                    <a:pt x="1736" y="1953"/>
                    <a:pt x="1741" y="1959"/>
                  </a:cubicBezTo>
                  <a:cubicBezTo>
                    <a:pt x="1738" y="1962"/>
                    <a:pt x="1744" y="1961"/>
                    <a:pt x="1742" y="1963"/>
                  </a:cubicBezTo>
                  <a:cubicBezTo>
                    <a:pt x="1744" y="1966"/>
                    <a:pt x="1743" y="1968"/>
                    <a:pt x="1747" y="1968"/>
                  </a:cubicBezTo>
                  <a:cubicBezTo>
                    <a:pt x="1745" y="1976"/>
                    <a:pt x="1751" y="1985"/>
                    <a:pt x="1751" y="1993"/>
                  </a:cubicBezTo>
                  <a:cubicBezTo>
                    <a:pt x="1763" y="2006"/>
                    <a:pt x="1759" y="2019"/>
                    <a:pt x="1770" y="2032"/>
                  </a:cubicBezTo>
                  <a:cubicBezTo>
                    <a:pt x="1770" y="2038"/>
                    <a:pt x="1776" y="2044"/>
                    <a:pt x="1778" y="2051"/>
                  </a:cubicBezTo>
                  <a:cubicBezTo>
                    <a:pt x="1779" y="2054"/>
                    <a:pt x="1779" y="2057"/>
                    <a:pt x="1781" y="2060"/>
                  </a:cubicBezTo>
                  <a:cubicBezTo>
                    <a:pt x="1785" y="2064"/>
                    <a:pt x="1783" y="2068"/>
                    <a:pt x="1779" y="2068"/>
                  </a:cubicBezTo>
                  <a:cubicBezTo>
                    <a:pt x="1771" y="2070"/>
                    <a:pt x="1774" y="2059"/>
                    <a:pt x="1769" y="2056"/>
                  </a:cubicBezTo>
                  <a:cubicBezTo>
                    <a:pt x="1764" y="2051"/>
                    <a:pt x="1764" y="2046"/>
                    <a:pt x="1757" y="2040"/>
                  </a:cubicBezTo>
                  <a:cubicBezTo>
                    <a:pt x="1758" y="2036"/>
                    <a:pt x="1753" y="2031"/>
                    <a:pt x="1754" y="2026"/>
                  </a:cubicBezTo>
                  <a:cubicBezTo>
                    <a:pt x="1747" y="2020"/>
                    <a:pt x="1752" y="2016"/>
                    <a:pt x="1745" y="2010"/>
                  </a:cubicBezTo>
                  <a:cubicBezTo>
                    <a:pt x="1740" y="1999"/>
                    <a:pt x="1739" y="1989"/>
                    <a:pt x="1732" y="1978"/>
                  </a:cubicBezTo>
                  <a:cubicBezTo>
                    <a:pt x="1726" y="1967"/>
                    <a:pt x="1727" y="1957"/>
                    <a:pt x="1719" y="1946"/>
                  </a:cubicBezTo>
                  <a:cubicBezTo>
                    <a:pt x="1715" y="1936"/>
                    <a:pt x="1713" y="1925"/>
                    <a:pt x="1702" y="1914"/>
                  </a:cubicBezTo>
                  <a:cubicBezTo>
                    <a:pt x="1703" y="1908"/>
                    <a:pt x="1697" y="1902"/>
                    <a:pt x="1697" y="1895"/>
                  </a:cubicBezTo>
                  <a:cubicBezTo>
                    <a:pt x="1673" y="1863"/>
                    <a:pt x="1663" y="1836"/>
                    <a:pt x="1634" y="1806"/>
                  </a:cubicBezTo>
                  <a:cubicBezTo>
                    <a:pt x="1630" y="1803"/>
                    <a:pt x="1634" y="1800"/>
                    <a:pt x="1628" y="1797"/>
                  </a:cubicBezTo>
                  <a:cubicBezTo>
                    <a:pt x="1621" y="1788"/>
                    <a:pt x="1613" y="1779"/>
                    <a:pt x="1605" y="1770"/>
                  </a:cubicBezTo>
                  <a:cubicBezTo>
                    <a:pt x="1607" y="1768"/>
                    <a:pt x="1605" y="1768"/>
                    <a:pt x="1602" y="1767"/>
                  </a:cubicBezTo>
                  <a:cubicBezTo>
                    <a:pt x="1600" y="1765"/>
                    <a:pt x="1599" y="1763"/>
                    <a:pt x="1597" y="1761"/>
                  </a:cubicBezTo>
                  <a:cubicBezTo>
                    <a:pt x="1592" y="1756"/>
                    <a:pt x="1588" y="1751"/>
                    <a:pt x="1584" y="1746"/>
                  </a:cubicBezTo>
                  <a:cubicBezTo>
                    <a:pt x="1579" y="1740"/>
                    <a:pt x="1575" y="1741"/>
                    <a:pt x="1571" y="1734"/>
                  </a:cubicBezTo>
                  <a:cubicBezTo>
                    <a:pt x="1566" y="1730"/>
                    <a:pt x="1561" y="1720"/>
                    <a:pt x="1556" y="1724"/>
                  </a:cubicBezTo>
                  <a:cubicBezTo>
                    <a:pt x="1565" y="1734"/>
                    <a:pt x="1573" y="1743"/>
                    <a:pt x="1580" y="1752"/>
                  </a:cubicBezTo>
                  <a:cubicBezTo>
                    <a:pt x="1582" y="1754"/>
                    <a:pt x="1585" y="1754"/>
                    <a:pt x="1586" y="1755"/>
                  </a:cubicBezTo>
                  <a:cubicBezTo>
                    <a:pt x="1586" y="1755"/>
                    <a:pt x="1586" y="1757"/>
                    <a:pt x="1586" y="1758"/>
                  </a:cubicBezTo>
                  <a:cubicBezTo>
                    <a:pt x="1590" y="1766"/>
                    <a:pt x="1596" y="1770"/>
                    <a:pt x="1602" y="1773"/>
                  </a:cubicBezTo>
                  <a:cubicBezTo>
                    <a:pt x="1599" y="1777"/>
                    <a:pt x="1608" y="1782"/>
                    <a:pt x="1610" y="1786"/>
                  </a:cubicBezTo>
                  <a:cubicBezTo>
                    <a:pt x="1615" y="1791"/>
                    <a:pt x="1614" y="1796"/>
                    <a:pt x="1620" y="1801"/>
                  </a:cubicBezTo>
                  <a:cubicBezTo>
                    <a:pt x="1628" y="1810"/>
                    <a:pt x="1633" y="1820"/>
                    <a:pt x="1643" y="1830"/>
                  </a:cubicBezTo>
                  <a:cubicBezTo>
                    <a:pt x="1640" y="1836"/>
                    <a:pt x="1651" y="1834"/>
                    <a:pt x="1649" y="1840"/>
                  </a:cubicBezTo>
                  <a:cubicBezTo>
                    <a:pt x="1654" y="1845"/>
                    <a:pt x="1656" y="1849"/>
                    <a:pt x="1658" y="1854"/>
                  </a:cubicBezTo>
                  <a:cubicBezTo>
                    <a:pt x="1664" y="1852"/>
                    <a:pt x="1662" y="1861"/>
                    <a:pt x="1664" y="1864"/>
                  </a:cubicBezTo>
                  <a:cubicBezTo>
                    <a:pt x="1670" y="1869"/>
                    <a:pt x="1671" y="1874"/>
                    <a:pt x="1674" y="1878"/>
                  </a:cubicBezTo>
                  <a:cubicBezTo>
                    <a:pt x="1689" y="1898"/>
                    <a:pt x="1690" y="1916"/>
                    <a:pt x="1706" y="1935"/>
                  </a:cubicBezTo>
                  <a:cubicBezTo>
                    <a:pt x="1705" y="1943"/>
                    <a:pt x="1707" y="1944"/>
                    <a:pt x="1711" y="1950"/>
                  </a:cubicBezTo>
                  <a:cubicBezTo>
                    <a:pt x="1712" y="1957"/>
                    <a:pt x="1717" y="1963"/>
                    <a:pt x="1716" y="1969"/>
                  </a:cubicBezTo>
                  <a:cubicBezTo>
                    <a:pt x="1722" y="1975"/>
                    <a:pt x="1720" y="1980"/>
                    <a:pt x="1727" y="1986"/>
                  </a:cubicBezTo>
                  <a:cubicBezTo>
                    <a:pt x="1725" y="1994"/>
                    <a:pt x="1736" y="2004"/>
                    <a:pt x="1733" y="2012"/>
                  </a:cubicBezTo>
                  <a:cubicBezTo>
                    <a:pt x="1741" y="2020"/>
                    <a:pt x="1740" y="2027"/>
                    <a:pt x="1747" y="2035"/>
                  </a:cubicBezTo>
                  <a:cubicBezTo>
                    <a:pt x="1749" y="2039"/>
                    <a:pt x="1747" y="2042"/>
                    <a:pt x="1751" y="2046"/>
                  </a:cubicBezTo>
                  <a:cubicBezTo>
                    <a:pt x="1748" y="2050"/>
                    <a:pt x="1759" y="2055"/>
                    <a:pt x="1756" y="2059"/>
                  </a:cubicBezTo>
                  <a:cubicBezTo>
                    <a:pt x="1749" y="2053"/>
                    <a:pt x="1741" y="2051"/>
                    <a:pt x="1734" y="2046"/>
                  </a:cubicBezTo>
                  <a:cubicBezTo>
                    <a:pt x="1731" y="2045"/>
                    <a:pt x="1736" y="2043"/>
                    <a:pt x="1736" y="2042"/>
                  </a:cubicBezTo>
                  <a:cubicBezTo>
                    <a:pt x="1735" y="2040"/>
                    <a:pt x="1731" y="2037"/>
                    <a:pt x="1730" y="2035"/>
                  </a:cubicBezTo>
                  <a:cubicBezTo>
                    <a:pt x="1729" y="2034"/>
                    <a:pt x="1730" y="2032"/>
                    <a:pt x="1730" y="2032"/>
                  </a:cubicBezTo>
                  <a:cubicBezTo>
                    <a:pt x="1729" y="2030"/>
                    <a:pt x="1722" y="2030"/>
                    <a:pt x="1721" y="2025"/>
                  </a:cubicBezTo>
                  <a:cubicBezTo>
                    <a:pt x="1720" y="2016"/>
                    <a:pt x="1713" y="2007"/>
                    <a:pt x="1706" y="1998"/>
                  </a:cubicBezTo>
                  <a:cubicBezTo>
                    <a:pt x="1709" y="1994"/>
                    <a:pt x="1707" y="1992"/>
                    <a:pt x="1703" y="1992"/>
                  </a:cubicBezTo>
                  <a:cubicBezTo>
                    <a:pt x="1705" y="1989"/>
                    <a:pt x="1703" y="1986"/>
                    <a:pt x="1701" y="1982"/>
                  </a:cubicBezTo>
                  <a:cubicBezTo>
                    <a:pt x="1702" y="1976"/>
                    <a:pt x="1695" y="1968"/>
                    <a:pt x="1695" y="1962"/>
                  </a:cubicBezTo>
                  <a:cubicBezTo>
                    <a:pt x="1689" y="1948"/>
                    <a:pt x="1682" y="1934"/>
                    <a:pt x="1676" y="1920"/>
                  </a:cubicBezTo>
                  <a:cubicBezTo>
                    <a:pt x="1678" y="1917"/>
                    <a:pt x="1672" y="1914"/>
                    <a:pt x="1673" y="1911"/>
                  </a:cubicBezTo>
                  <a:cubicBezTo>
                    <a:pt x="1668" y="1907"/>
                    <a:pt x="1672" y="1904"/>
                    <a:pt x="1666" y="1900"/>
                  </a:cubicBezTo>
                  <a:cubicBezTo>
                    <a:pt x="1667" y="1893"/>
                    <a:pt x="1659" y="1886"/>
                    <a:pt x="1657" y="1879"/>
                  </a:cubicBezTo>
                  <a:cubicBezTo>
                    <a:pt x="1649" y="1865"/>
                    <a:pt x="1643" y="1851"/>
                    <a:pt x="1635" y="1837"/>
                  </a:cubicBezTo>
                  <a:cubicBezTo>
                    <a:pt x="1624" y="1824"/>
                    <a:pt x="1613" y="1810"/>
                    <a:pt x="1601" y="1795"/>
                  </a:cubicBezTo>
                  <a:cubicBezTo>
                    <a:pt x="1588" y="1780"/>
                    <a:pt x="1573" y="1767"/>
                    <a:pt x="1563" y="1752"/>
                  </a:cubicBezTo>
                  <a:cubicBezTo>
                    <a:pt x="1559" y="1756"/>
                    <a:pt x="1556" y="1741"/>
                    <a:pt x="1551" y="1745"/>
                  </a:cubicBezTo>
                  <a:cubicBezTo>
                    <a:pt x="1563" y="1758"/>
                    <a:pt x="1565" y="1763"/>
                    <a:pt x="1577" y="1775"/>
                  </a:cubicBezTo>
                  <a:cubicBezTo>
                    <a:pt x="1581" y="1780"/>
                    <a:pt x="1589" y="1786"/>
                    <a:pt x="1588" y="1791"/>
                  </a:cubicBezTo>
                  <a:cubicBezTo>
                    <a:pt x="1597" y="1790"/>
                    <a:pt x="1595" y="1802"/>
                    <a:pt x="1601" y="1806"/>
                  </a:cubicBezTo>
                  <a:cubicBezTo>
                    <a:pt x="1606" y="1811"/>
                    <a:pt x="1611" y="1817"/>
                    <a:pt x="1616" y="1822"/>
                  </a:cubicBezTo>
                  <a:cubicBezTo>
                    <a:pt x="1621" y="1835"/>
                    <a:pt x="1625" y="1838"/>
                    <a:pt x="1635" y="1851"/>
                  </a:cubicBezTo>
                  <a:cubicBezTo>
                    <a:pt x="1633" y="1854"/>
                    <a:pt x="1637" y="1856"/>
                    <a:pt x="1640" y="1859"/>
                  </a:cubicBezTo>
                  <a:cubicBezTo>
                    <a:pt x="1638" y="1862"/>
                    <a:pt x="1640" y="1865"/>
                    <a:pt x="1642" y="1869"/>
                  </a:cubicBezTo>
                  <a:cubicBezTo>
                    <a:pt x="1650" y="1875"/>
                    <a:pt x="1649" y="1881"/>
                    <a:pt x="1653" y="1888"/>
                  </a:cubicBezTo>
                  <a:cubicBezTo>
                    <a:pt x="1659" y="1900"/>
                    <a:pt x="1663" y="1912"/>
                    <a:pt x="1668" y="1924"/>
                  </a:cubicBezTo>
                  <a:cubicBezTo>
                    <a:pt x="1667" y="1930"/>
                    <a:pt x="1678" y="1936"/>
                    <a:pt x="1674" y="1942"/>
                  </a:cubicBezTo>
                  <a:cubicBezTo>
                    <a:pt x="1680" y="1945"/>
                    <a:pt x="1676" y="1948"/>
                    <a:pt x="1680" y="1951"/>
                  </a:cubicBezTo>
                  <a:cubicBezTo>
                    <a:pt x="1678" y="1954"/>
                    <a:pt x="1685" y="1958"/>
                    <a:pt x="1682" y="1961"/>
                  </a:cubicBezTo>
                  <a:cubicBezTo>
                    <a:pt x="1690" y="1974"/>
                    <a:pt x="1695" y="1987"/>
                    <a:pt x="1695" y="1999"/>
                  </a:cubicBezTo>
                  <a:cubicBezTo>
                    <a:pt x="1699" y="1997"/>
                    <a:pt x="1697" y="2001"/>
                    <a:pt x="1699" y="2004"/>
                  </a:cubicBezTo>
                  <a:cubicBezTo>
                    <a:pt x="1703" y="2007"/>
                    <a:pt x="1705" y="2010"/>
                    <a:pt x="1705" y="2013"/>
                  </a:cubicBezTo>
                  <a:cubicBezTo>
                    <a:pt x="1707" y="2019"/>
                    <a:pt x="1712" y="2025"/>
                    <a:pt x="1712" y="2031"/>
                  </a:cubicBezTo>
                  <a:cubicBezTo>
                    <a:pt x="1702" y="2024"/>
                    <a:pt x="1693" y="2020"/>
                    <a:pt x="1683" y="2012"/>
                  </a:cubicBezTo>
                  <a:cubicBezTo>
                    <a:pt x="1678" y="2001"/>
                    <a:pt x="1677" y="1990"/>
                    <a:pt x="1672" y="1979"/>
                  </a:cubicBezTo>
                  <a:cubicBezTo>
                    <a:pt x="1667" y="1973"/>
                    <a:pt x="1672" y="1968"/>
                    <a:pt x="1667" y="1963"/>
                  </a:cubicBezTo>
                  <a:cubicBezTo>
                    <a:pt x="1669" y="1958"/>
                    <a:pt x="1660" y="1951"/>
                    <a:pt x="1663" y="1946"/>
                  </a:cubicBezTo>
                  <a:cubicBezTo>
                    <a:pt x="1652" y="1934"/>
                    <a:pt x="1653" y="1923"/>
                    <a:pt x="1645" y="1912"/>
                  </a:cubicBezTo>
                  <a:cubicBezTo>
                    <a:pt x="1640" y="1901"/>
                    <a:pt x="1634" y="1890"/>
                    <a:pt x="1630" y="1879"/>
                  </a:cubicBezTo>
                  <a:cubicBezTo>
                    <a:pt x="1623" y="1867"/>
                    <a:pt x="1618" y="1856"/>
                    <a:pt x="1610" y="1845"/>
                  </a:cubicBezTo>
                  <a:cubicBezTo>
                    <a:pt x="1599" y="1833"/>
                    <a:pt x="1593" y="1822"/>
                    <a:pt x="1586" y="1811"/>
                  </a:cubicBezTo>
                  <a:cubicBezTo>
                    <a:pt x="1567" y="1789"/>
                    <a:pt x="1563" y="1785"/>
                    <a:pt x="1551" y="1768"/>
                  </a:cubicBezTo>
                  <a:cubicBezTo>
                    <a:pt x="1547" y="1765"/>
                    <a:pt x="1543" y="1764"/>
                    <a:pt x="1540" y="1758"/>
                  </a:cubicBezTo>
                  <a:cubicBezTo>
                    <a:pt x="1536" y="1756"/>
                    <a:pt x="1532" y="1745"/>
                    <a:pt x="1528" y="1751"/>
                  </a:cubicBezTo>
                  <a:cubicBezTo>
                    <a:pt x="1541" y="1767"/>
                    <a:pt x="1555" y="1782"/>
                    <a:pt x="1568" y="1797"/>
                  </a:cubicBezTo>
                  <a:cubicBezTo>
                    <a:pt x="1583" y="1819"/>
                    <a:pt x="1595" y="1836"/>
                    <a:pt x="1612" y="1860"/>
                  </a:cubicBezTo>
                  <a:cubicBezTo>
                    <a:pt x="1611" y="1868"/>
                    <a:pt x="1622" y="1877"/>
                    <a:pt x="1621" y="1884"/>
                  </a:cubicBezTo>
                  <a:cubicBezTo>
                    <a:pt x="1628" y="1893"/>
                    <a:pt x="1628" y="1901"/>
                    <a:pt x="1635" y="1910"/>
                  </a:cubicBezTo>
                  <a:cubicBezTo>
                    <a:pt x="1641" y="1926"/>
                    <a:pt x="1648" y="1943"/>
                    <a:pt x="1658" y="1959"/>
                  </a:cubicBezTo>
                  <a:cubicBezTo>
                    <a:pt x="1657" y="1966"/>
                    <a:pt x="1659" y="1973"/>
                    <a:pt x="1661" y="1980"/>
                  </a:cubicBezTo>
                  <a:cubicBezTo>
                    <a:pt x="1660" y="1986"/>
                    <a:pt x="1670" y="1994"/>
                    <a:pt x="1664" y="2000"/>
                  </a:cubicBezTo>
                  <a:cubicBezTo>
                    <a:pt x="1662" y="1998"/>
                    <a:pt x="1658" y="1999"/>
                    <a:pt x="1660" y="1995"/>
                  </a:cubicBezTo>
                  <a:cubicBezTo>
                    <a:pt x="1659" y="1992"/>
                    <a:pt x="1650" y="1988"/>
                    <a:pt x="1654" y="1985"/>
                  </a:cubicBezTo>
                  <a:cubicBezTo>
                    <a:pt x="1650" y="1979"/>
                    <a:pt x="1653" y="1973"/>
                    <a:pt x="1649" y="1966"/>
                  </a:cubicBezTo>
                  <a:cubicBezTo>
                    <a:pt x="1648" y="1961"/>
                    <a:pt x="1642" y="1956"/>
                    <a:pt x="1641" y="1950"/>
                  </a:cubicBezTo>
                  <a:cubicBezTo>
                    <a:pt x="1639" y="1948"/>
                    <a:pt x="1637" y="1945"/>
                    <a:pt x="1637" y="1942"/>
                  </a:cubicBezTo>
                  <a:cubicBezTo>
                    <a:pt x="1638" y="1939"/>
                    <a:pt x="1632" y="1936"/>
                    <a:pt x="1635" y="1933"/>
                  </a:cubicBezTo>
                  <a:cubicBezTo>
                    <a:pt x="1626" y="1924"/>
                    <a:pt x="1624" y="1915"/>
                    <a:pt x="1616" y="1906"/>
                  </a:cubicBezTo>
                  <a:cubicBezTo>
                    <a:pt x="1617" y="1901"/>
                    <a:pt x="1611" y="1897"/>
                    <a:pt x="1611" y="1893"/>
                  </a:cubicBezTo>
                  <a:cubicBezTo>
                    <a:pt x="1612" y="1886"/>
                    <a:pt x="1603" y="1887"/>
                    <a:pt x="1604" y="1882"/>
                  </a:cubicBezTo>
                  <a:cubicBezTo>
                    <a:pt x="1605" y="1877"/>
                    <a:pt x="1602" y="1873"/>
                    <a:pt x="1599" y="1869"/>
                  </a:cubicBezTo>
                  <a:cubicBezTo>
                    <a:pt x="1598" y="1864"/>
                    <a:pt x="1591" y="1859"/>
                    <a:pt x="1592" y="1854"/>
                  </a:cubicBezTo>
                  <a:cubicBezTo>
                    <a:pt x="1588" y="1850"/>
                    <a:pt x="1583" y="1845"/>
                    <a:pt x="1579" y="1840"/>
                  </a:cubicBezTo>
                  <a:cubicBezTo>
                    <a:pt x="1580" y="1833"/>
                    <a:pt x="1572" y="1835"/>
                    <a:pt x="1572" y="1828"/>
                  </a:cubicBezTo>
                  <a:cubicBezTo>
                    <a:pt x="1557" y="1807"/>
                    <a:pt x="1547" y="1795"/>
                    <a:pt x="1534" y="1775"/>
                  </a:cubicBezTo>
                  <a:cubicBezTo>
                    <a:pt x="1529" y="1766"/>
                    <a:pt x="1520" y="1756"/>
                    <a:pt x="1516" y="1747"/>
                  </a:cubicBezTo>
                  <a:cubicBezTo>
                    <a:pt x="1509" y="1746"/>
                    <a:pt x="1507" y="1726"/>
                    <a:pt x="1496" y="1724"/>
                  </a:cubicBezTo>
                  <a:cubicBezTo>
                    <a:pt x="1499" y="1716"/>
                    <a:pt x="1487" y="1716"/>
                    <a:pt x="1490" y="1709"/>
                  </a:cubicBezTo>
                  <a:cubicBezTo>
                    <a:pt x="1488" y="1703"/>
                    <a:pt x="1484" y="1706"/>
                    <a:pt x="1482" y="1702"/>
                  </a:cubicBezTo>
                  <a:cubicBezTo>
                    <a:pt x="1485" y="1698"/>
                    <a:pt x="1481" y="1695"/>
                    <a:pt x="1478" y="1691"/>
                  </a:cubicBezTo>
                  <a:cubicBezTo>
                    <a:pt x="1471" y="1695"/>
                    <a:pt x="1481" y="1700"/>
                    <a:pt x="1478" y="1705"/>
                  </a:cubicBezTo>
                  <a:cubicBezTo>
                    <a:pt x="1481" y="1708"/>
                    <a:pt x="1483" y="1707"/>
                    <a:pt x="1486" y="1710"/>
                  </a:cubicBezTo>
                  <a:cubicBezTo>
                    <a:pt x="1488" y="1713"/>
                    <a:pt x="1483" y="1715"/>
                    <a:pt x="1487" y="1718"/>
                  </a:cubicBezTo>
                  <a:cubicBezTo>
                    <a:pt x="1495" y="1729"/>
                    <a:pt x="1497" y="1739"/>
                    <a:pt x="1509" y="1750"/>
                  </a:cubicBezTo>
                  <a:cubicBezTo>
                    <a:pt x="1512" y="1761"/>
                    <a:pt x="1523" y="1772"/>
                    <a:pt x="1529" y="1782"/>
                  </a:cubicBezTo>
                  <a:cubicBezTo>
                    <a:pt x="1536" y="1792"/>
                    <a:pt x="1542" y="1799"/>
                    <a:pt x="1548" y="1811"/>
                  </a:cubicBezTo>
                  <a:cubicBezTo>
                    <a:pt x="1567" y="1831"/>
                    <a:pt x="1575" y="1850"/>
                    <a:pt x="1591" y="1870"/>
                  </a:cubicBezTo>
                  <a:cubicBezTo>
                    <a:pt x="1589" y="1874"/>
                    <a:pt x="1597" y="1880"/>
                    <a:pt x="1595" y="1884"/>
                  </a:cubicBezTo>
                  <a:cubicBezTo>
                    <a:pt x="1601" y="1889"/>
                    <a:pt x="1598" y="1893"/>
                    <a:pt x="1604" y="1899"/>
                  </a:cubicBezTo>
                  <a:cubicBezTo>
                    <a:pt x="1604" y="1903"/>
                    <a:pt x="1608" y="1908"/>
                    <a:pt x="1611" y="1913"/>
                  </a:cubicBezTo>
                  <a:cubicBezTo>
                    <a:pt x="1609" y="1915"/>
                    <a:pt x="1613" y="1918"/>
                    <a:pt x="1615" y="1921"/>
                  </a:cubicBezTo>
                  <a:cubicBezTo>
                    <a:pt x="1613" y="1923"/>
                    <a:pt x="1617" y="1926"/>
                    <a:pt x="1619" y="1929"/>
                  </a:cubicBezTo>
                  <a:cubicBezTo>
                    <a:pt x="1624" y="1938"/>
                    <a:pt x="1630" y="1948"/>
                    <a:pt x="1633" y="1958"/>
                  </a:cubicBezTo>
                  <a:cubicBezTo>
                    <a:pt x="1637" y="1963"/>
                    <a:pt x="1636" y="1967"/>
                    <a:pt x="1640" y="1972"/>
                  </a:cubicBezTo>
                  <a:cubicBezTo>
                    <a:pt x="1637" y="1974"/>
                    <a:pt x="1643" y="1977"/>
                    <a:pt x="1641" y="1980"/>
                  </a:cubicBezTo>
                  <a:cubicBezTo>
                    <a:pt x="1642" y="1982"/>
                    <a:pt x="1642" y="1986"/>
                    <a:pt x="1639" y="1984"/>
                  </a:cubicBezTo>
                  <a:cubicBezTo>
                    <a:pt x="1637" y="1982"/>
                    <a:pt x="1642" y="1979"/>
                    <a:pt x="1638" y="1977"/>
                  </a:cubicBezTo>
                  <a:cubicBezTo>
                    <a:pt x="1634" y="1974"/>
                    <a:pt x="1628" y="1973"/>
                    <a:pt x="1625" y="1968"/>
                  </a:cubicBezTo>
                  <a:cubicBezTo>
                    <a:pt x="1625" y="1963"/>
                    <a:pt x="1617" y="1957"/>
                    <a:pt x="1613" y="1952"/>
                  </a:cubicBezTo>
                  <a:cubicBezTo>
                    <a:pt x="1602" y="1927"/>
                    <a:pt x="1588" y="1903"/>
                    <a:pt x="1578" y="1878"/>
                  </a:cubicBezTo>
                  <a:cubicBezTo>
                    <a:pt x="1571" y="1873"/>
                    <a:pt x="1571" y="1868"/>
                    <a:pt x="1567" y="1862"/>
                  </a:cubicBezTo>
                  <a:cubicBezTo>
                    <a:pt x="1560" y="1857"/>
                    <a:pt x="1565" y="1850"/>
                    <a:pt x="1558" y="1849"/>
                  </a:cubicBezTo>
                  <a:cubicBezTo>
                    <a:pt x="1560" y="1847"/>
                    <a:pt x="1556" y="1844"/>
                    <a:pt x="1554" y="1841"/>
                  </a:cubicBezTo>
                  <a:cubicBezTo>
                    <a:pt x="1553" y="1838"/>
                    <a:pt x="1554" y="1836"/>
                    <a:pt x="1550" y="1833"/>
                  </a:cubicBezTo>
                  <a:cubicBezTo>
                    <a:pt x="1547" y="1828"/>
                    <a:pt x="1545" y="1823"/>
                    <a:pt x="1542" y="1817"/>
                  </a:cubicBezTo>
                  <a:cubicBezTo>
                    <a:pt x="1523" y="1798"/>
                    <a:pt x="1515" y="1778"/>
                    <a:pt x="1504" y="1764"/>
                  </a:cubicBezTo>
                  <a:cubicBezTo>
                    <a:pt x="1499" y="1755"/>
                    <a:pt x="1497" y="1746"/>
                    <a:pt x="1489" y="1736"/>
                  </a:cubicBezTo>
                  <a:cubicBezTo>
                    <a:pt x="1489" y="1732"/>
                    <a:pt x="1485" y="1727"/>
                    <a:pt x="1482" y="1722"/>
                  </a:cubicBezTo>
                  <a:cubicBezTo>
                    <a:pt x="1482" y="1719"/>
                    <a:pt x="1476" y="1708"/>
                    <a:pt x="1472" y="1710"/>
                  </a:cubicBezTo>
                  <a:cubicBezTo>
                    <a:pt x="1481" y="1732"/>
                    <a:pt x="1494" y="1753"/>
                    <a:pt x="1505" y="1774"/>
                  </a:cubicBezTo>
                  <a:cubicBezTo>
                    <a:pt x="1513" y="1785"/>
                    <a:pt x="1517" y="1796"/>
                    <a:pt x="1524" y="1807"/>
                  </a:cubicBezTo>
                  <a:cubicBezTo>
                    <a:pt x="1531" y="1812"/>
                    <a:pt x="1529" y="1817"/>
                    <a:pt x="1535" y="1823"/>
                  </a:cubicBezTo>
                  <a:cubicBezTo>
                    <a:pt x="1538" y="1826"/>
                    <a:pt x="1539" y="1828"/>
                    <a:pt x="1539" y="1831"/>
                  </a:cubicBezTo>
                  <a:cubicBezTo>
                    <a:pt x="1541" y="1834"/>
                    <a:pt x="1545" y="1836"/>
                    <a:pt x="1544" y="1839"/>
                  </a:cubicBezTo>
                  <a:cubicBezTo>
                    <a:pt x="1552" y="1850"/>
                    <a:pt x="1554" y="1860"/>
                    <a:pt x="1563" y="1871"/>
                  </a:cubicBezTo>
                  <a:cubicBezTo>
                    <a:pt x="1561" y="1874"/>
                    <a:pt x="1565" y="1876"/>
                    <a:pt x="1567" y="1879"/>
                  </a:cubicBezTo>
                  <a:cubicBezTo>
                    <a:pt x="1569" y="1882"/>
                    <a:pt x="1568" y="1884"/>
                    <a:pt x="1571" y="1887"/>
                  </a:cubicBezTo>
                  <a:cubicBezTo>
                    <a:pt x="1578" y="1893"/>
                    <a:pt x="1573" y="1897"/>
                    <a:pt x="1579" y="1903"/>
                  </a:cubicBezTo>
                  <a:cubicBezTo>
                    <a:pt x="1585" y="1909"/>
                    <a:pt x="1583" y="1914"/>
                    <a:pt x="1588" y="1919"/>
                  </a:cubicBezTo>
                  <a:cubicBezTo>
                    <a:pt x="1586" y="1924"/>
                    <a:pt x="1598" y="1930"/>
                    <a:pt x="1593" y="1935"/>
                  </a:cubicBezTo>
                  <a:cubicBezTo>
                    <a:pt x="1595" y="1938"/>
                    <a:pt x="1599" y="1940"/>
                    <a:pt x="1597" y="1943"/>
                  </a:cubicBezTo>
                  <a:cubicBezTo>
                    <a:pt x="1599" y="1946"/>
                    <a:pt x="1603" y="1948"/>
                    <a:pt x="1601" y="1951"/>
                  </a:cubicBezTo>
                  <a:cubicBezTo>
                    <a:pt x="1607" y="1957"/>
                    <a:pt x="1611" y="1963"/>
                    <a:pt x="1611" y="1969"/>
                  </a:cubicBezTo>
                  <a:cubicBezTo>
                    <a:pt x="1607" y="1965"/>
                    <a:pt x="1601" y="1965"/>
                    <a:pt x="1605" y="1959"/>
                  </a:cubicBezTo>
                  <a:cubicBezTo>
                    <a:pt x="1600" y="1957"/>
                    <a:pt x="1602" y="1953"/>
                    <a:pt x="1595" y="1950"/>
                  </a:cubicBezTo>
                  <a:cubicBezTo>
                    <a:pt x="1597" y="1946"/>
                    <a:pt x="1587" y="1941"/>
                    <a:pt x="1585" y="1936"/>
                  </a:cubicBezTo>
                  <a:cubicBezTo>
                    <a:pt x="1585" y="1931"/>
                    <a:pt x="1579" y="1926"/>
                    <a:pt x="1575" y="1921"/>
                  </a:cubicBezTo>
                  <a:cubicBezTo>
                    <a:pt x="1575" y="1915"/>
                    <a:pt x="1571" y="1909"/>
                    <a:pt x="1564" y="1902"/>
                  </a:cubicBezTo>
                  <a:cubicBezTo>
                    <a:pt x="1566" y="1896"/>
                    <a:pt x="1559" y="1888"/>
                    <a:pt x="1558" y="1882"/>
                  </a:cubicBezTo>
                  <a:cubicBezTo>
                    <a:pt x="1551" y="1874"/>
                    <a:pt x="1553" y="1868"/>
                    <a:pt x="1548" y="1861"/>
                  </a:cubicBezTo>
                  <a:cubicBezTo>
                    <a:pt x="1544" y="1847"/>
                    <a:pt x="1537" y="1832"/>
                    <a:pt x="1528" y="1818"/>
                  </a:cubicBezTo>
                  <a:cubicBezTo>
                    <a:pt x="1519" y="1808"/>
                    <a:pt x="1519" y="1803"/>
                    <a:pt x="1509" y="1796"/>
                  </a:cubicBezTo>
                  <a:cubicBezTo>
                    <a:pt x="1501" y="1781"/>
                    <a:pt x="1490" y="1771"/>
                    <a:pt x="1482" y="1759"/>
                  </a:cubicBezTo>
                  <a:cubicBezTo>
                    <a:pt x="1478" y="1752"/>
                    <a:pt x="1478" y="1751"/>
                    <a:pt x="1470" y="1741"/>
                  </a:cubicBezTo>
                  <a:cubicBezTo>
                    <a:pt x="1461" y="1735"/>
                    <a:pt x="1463" y="1723"/>
                    <a:pt x="1453" y="1729"/>
                  </a:cubicBezTo>
                  <a:cubicBezTo>
                    <a:pt x="1459" y="1736"/>
                    <a:pt x="1465" y="1742"/>
                    <a:pt x="1471" y="1749"/>
                  </a:cubicBezTo>
                  <a:cubicBezTo>
                    <a:pt x="1472" y="1754"/>
                    <a:pt x="1475" y="1759"/>
                    <a:pt x="1477" y="1763"/>
                  </a:cubicBezTo>
                  <a:cubicBezTo>
                    <a:pt x="1493" y="1780"/>
                    <a:pt x="1495" y="1789"/>
                    <a:pt x="1510" y="1807"/>
                  </a:cubicBezTo>
                  <a:cubicBezTo>
                    <a:pt x="1514" y="1817"/>
                    <a:pt x="1519" y="1817"/>
                    <a:pt x="1524" y="1827"/>
                  </a:cubicBezTo>
                  <a:cubicBezTo>
                    <a:pt x="1521" y="1830"/>
                    <a:pt x="1530" y="1834"/>
                    <a:pt x="1528" y="1838"/>
                  </a:cubicBezTo>
                  <a:cubicBezTo>
                    <a:pt x="1534" y="1842"/>
                    <a:pt x="1531" y="1846"/>
                    <a:pt x="1537" y="1851"/>
                  </a:cubicBezTo>
                  <a:cubicBezTo>
                    <a:pt x="1536" y="1858"/>
                    <a:pt x="1542" y="1866"/>
                    <a:pt x="1541" y="1873"/>
                  </a:cubicBezTo>
                  <a:cubicBezTo>
                    <a:pt x="1552" y="1887"/>
                    <a:pt x="1556" y="1902"/>
                    <a:pt x="1562" y="1916"/>
                  </a:cubicBezTo>
                  <a:cubicBezTo>
                    <a:pt x="1567" y="1924"/>
                    <a:pt x="1569" y="1925"/>
                    <a:pt x="1571" y="1930"/>
                  </a:cubicBezTo>
                  <a:cubicBezTo>
                    <a:pt x="1574" y="1936"/>
                    <a:pt x="1581" y="1942"/>
                    <a:pt x="1578" y="1948"/>
                  </a:cubicBezTo>
                  <a:cubicBezTo>
                    <a:pt x="1574" y="1943"/>
                    <a:pt x="1570" y="1946"/>
                    <a:pt x="1566" y="1941"/>
                  </a:cubicBezTo>
                  <a:cubicBezTo>
                    <a:pt x="1564" y="1936"/>
                    <a:pt x="1565" y="1932"/>
                    <a:pt x="1559" y="1926"/>
                  </a:cubicBezTo>
                  <a:cubicBezTo>
                    <a:pt x="1560" y="1922"/>
                    <a:pt x="1557" y="1918"/>
                    <a:pt x="1554" y="1914"/>
                  </a:cubicBezTo>
                  <a:cubicBezTo>
                    <a:pt x="1554" y="1909"/>
                    <a:pt x="1548" y="1904"/>
                    <a:pt x="1544" y="1899"/>
                  </a:cubicBezTo>
                  <a:cubicBezTo>
                    <a:pt x="1546" y="1892"/>
                    <a:pt x="1538" y="1883"/>
                    <a:pt x="1535" y="1875"/>
                  </a:cubicBezTo>
                  <a:cubicBezTo>
                    <a:pt x="1533" y="1868"/>
                    <a:pt x="1526" y="1859"/>
                    <a:pt x="1523" y="1851"/>
                  </a:cubicBezTo>
                  <a:cubicBezTo>
                    <a:pt x="1526" y="1848"/>
                    <a:pt x="1517" y="1844"/>
                    <a:pt x="1516" y="1840"/>
                  </a:cubicBezTo>
                  <a:cubicBezTo>
                    <a:pt x="1519" y="1836"/>
                    <a:pt x="1508" y="1831"/>
                    <a:pt x="1510" y="1827"/>
                  </a:cubicBezTo>
                  <a:cubicBezTo>
                    <a:pt x="1501" y="1819"/>
                    <a:pt x="1498" y="1810"/>
                    <a:pt x="1493" y="1802"/>
                  </a:cubicBezTo>
                  <a:cubicBezTo>
                    <a:pt x="1485" y="1793"/>
                    <a:pt x="1478" y="1784"/>
                    <a:pt x="1474" y="1776"/>
                  </a:cubicBezTo>
                  <a:cubicBezTo>
                    <a:pt x="1469" y="1771"/>
                    <a:pt x="1465" y="1766"/>
                    <a:pt x="1461" y="1761"/>
                  </a:cubicBezTo>
                  <a:cubicBezTo>
                    <a:pt x="1458" y="1758"/>
                    <a:pt x="1459" y="1754"/>
                    <a:pt x="1456" y="1756"/>
                  </a:cubicBezTo>
                  <a:cubicBezTo>
                    <a:pt x="1453" y="1754"/>
                    <a:pt x="1455" y="1749"/>
                    <a:pt x="1452" y="1751"/>
                  </a:cubicBezTo>
                  <a:cubicBezTo>
                    <a:pt x="1444" y="1739"/>
                    <a:pt x="1431" y="1733"/>
                    <a:pt x="1428" y="1723"/>
                  </a:cubicBezTo>
                  <a:cubicBezTo>
                    <a:pt x="1423" y="1723"/>
                    <a:pt x="1419" y="1718"/>
                    <a:pt x="1414" y="1714"/>
                  </a:cubicBezTo>
                  <a:cubicBezTo>
                    <a:pt x="1409" y="1710"/>
                    <a:pt x="1405" y="1705"/>
                    <a:pt x="1399" y="1707"/>
                  </a:cubicBezTo>
                  <a:cubicBezTo>
                    <a:pt x="1425" y="1727"/>
                    <a:pt x="1434" y="1739"/>
                    <a:pt x="1453" y="1759"/>
                  </a:cubicBezTo>
                  <a:cubicBezTo>
                    <a:pt x="1457" y="1767"/>
                    <a:pt x="1464" y="1775"/>
                    <a:pt x="1472" y="1783"/>
                  </a:cubicBezTo>
                  <a:cubicBezTo>
                    <a:pt x="1485" y="1808"/>
                    <a:pt x="1504" y="1833"/>
                    <a:pt x="1516" y="1857"/>
                  </a:cubicBezTo>
                  <a:cubicBezTo>
                    <a:pt x="1523" y="1869"/>
                    <a:pt x="1526" y="1882"/>
                    <a:pt x="1534" y="1894"/>
                  </a:cubicBezTo>
                  <a:cubicBezTo>
                    <a:pt x="1533" y="1900"/>
                    <a:pt x="1541" y="1907"/>
                    <a:pt x="1542" y="1913"/>
                  </a:cubicBezTo>
                  <a:cubicBezTo>
                    <a:pt x="1543" y="1916"/>
                    <a:pt x="1551" y="1920"/>
                    <a:pt x="1547" y="1923"/>
                  </a:cubicBezTo>
                  <a:cubicBezTo>
                    <a:pt x="1549" y="1926"/>
                    <a:pt x="1556" y="1929"/>
                    <a:pt x="1550" y="1932"/>
                  </a:cubicBezTo>
                  <a:cubicBezTo>
                    <a:pt x="1550" y="1926"/>
                    <a:pt x="1544" y="1926"/>
                    <a:pt x="1539" y="1924"/>
                  </a:cubicBezTo>
                  <a:cubicBezTo>
                    <a:pt x="1539" y="1921"/>
                    <a:pt x="1538" y="1918"/>
                    <a:pt x="1538" y="1916"/>
                  </a:cubicBezTo>
                  <a:cubicBezTo>
                    <a:pt x="1542" y="1913"/>
                    <a:pt x="1534" y="1909"/>
                    <a:pt x="1533" y="1906"/>
                  </a:cubicBezTo>
                  <a:cubicBezTo>
                    <a:pt x="1530" y="1900"/>
                    <a:pt x="1526" y="1894"/>
                    <a:pt x="1526" y="1889"/>
                  </a:cubicBezTo>
                  <a:cubicBezTo>
                    <a:pt x="1517" y="1877"/>
                    <a:pt x="1514" y="1865"/>
                    <a:pt x="1504" y="1853"/>
                  </a:cubicBezTo>
                  <a:cubicBezTo>
                    <a:pt x="1495" y="1833"/>
                    <a:pt x="1476" y="1810"/>
                    <a:pt x="1459" y="1785"/>
                  </a:cubicBezTo>
                  <a:cubicBezTo>
                    <a:pt x="1449" y="1774"/>
                    <a:pt x="1440" y="1763"/>
                    <a:pt x="1430" y="1753"/>
                  </a:cubicBezTo>
                  <a:cubicBezTo>
                    <a:pt x="1427" y="1749"/>
                    <a:pt x="1423" y="1750"/>
                    <a:pt x="1420" y="1744"/>
                  </a:cubicBezTo>
                  <a:cubicBezTo>
                    <a:pt x="1417" y="1742"/>
                    <a:pt x="1414" y="1733"/>
                    <a:pt x="1410" y="1736"/>
                  </a:cubicBezTo>
                  <a:cubicBezTo>
                    <a:pt x="1406" y="1734"/>
                    <a:pt x="1403" y="1724"/>
                    <a:pt x="1400" y="1727"/>
                  </a:cubicBezTo>
                  <a:cubicBezTo>
                    <a:pt x="1396" y="1725"/>
                    <a:pt x="1392" y="1715"/>
                    <a:pt x="1388" y="1717"/>
                  </a:cubicBezTo>
                  <a:cubicBezTo>
                    <a:pt x="1394" y="1726"/>
                    <a:pt x="1394" y="1727"/>
                    <a:pt x="1402" y="1734"/>
                  </a:cubicBezTo>
                  <a:cubicBezTo>
                    <a:pt x="1411" y="1738"/>
                    <a:pt x="1410" y="1746"/>
                    <a:pt x="1418" y="1749"/>
                  </a:cubicBezTo>
                  <a:cubicBezTo>
                    <a:pt x="1426" y="1756"/>
                    <a:pt x="1426" y="1762"/>
                    <a:pt x="1433" y="1765"/>
                  </a:cubicBezTo>
                  <a:cubicBezTo>
                    <a:pt x="1439" y="1772"/>
                    <a:pt x="1445" y="1779"/>
                    <a:pt x="1451" y="1786"/>
                  </a:cubicBezTo>
                  <a:cubicBezTo>
                    <a:pt x="1462" y="1807"/>
                    <a:pt x="1478" y="1827"/>
                    <a:pt x="1490" y="1848"/>
                  </a:cubicBezTo>
                  <a:cubicBezTo>
                    <a:pt x="1495" y="1858"/>
                    <a:pt x="1502" y="1868"/>
                    <a:pt x="1508" y="1878"/>
                  </a:cubicBezTo>
                  <a:cubicBezTo>
                    <a:pt x="1508" y="1883"/>
                    <a:pt x="1516" y="1888"/>
                    <a:pt x="1515" y="1893"/>
                  </a:cubicBezTo>
                  <a:cubicBezTo>
                    <a:pt x="1518" y="1895"/>
                    <a:pt x="1519" y="1898"/>
                    <a:pt x="1519" y="1901"/>
                  </a:cubicBezTo>
                  <a:cubicBezTo>
                    <a:pt x="1517" y="1903"/>
                    <a:pt x="1522" y="1906"/>
                    <a:pt x="1520" y="1908"/>
                  </a:cubicBezTo>
                  <a:cubicBezTo>
                    <a:pt x="1504" y="1899"/>
                    <a:pt x="1504" y="1879"/>
                    <a:pt x="1491" y="1865"/>
                  </a:cubicBezTo>
                  <a:cubicBezTo>
                    <a:pt x="1489" y="1857"/>
                    <a:pt x="1478" y="1848"/>
                    <a:pt x="1475" y="1841"/>
                  </a:cubicBezTo>
                  <a:cubicBezTo>
                    <a:pt x="1471" y="1830"/>
                    <a:pt x="1462" y="1829"/>
                    <a:pt x="1460" y="1819"/>
                  </a:cubicBezTo>
                  <a:cubicBezTo>
                    <a:pt x="1444" y="1801"/>
                    <a:pt x="1434" y="1788"/>
                    <a:pt x="1426" y="1777"/>
                  </a:cubicBezTo>
                  <a:cubicBezTo>
                    <a:pt x="1419" y="1769"/>
                    <a:pt x="1412" y="1761"/>
                    <a:pt x="1404" y="1752"/>
                  </a:cubicBezTo>
                  <a:cubicBezTo>
                    <a:pt x="1397" y="1744"/>
                    <a:pt x="1389" y="1737"/>
                    <a:pt x="1385" y="1731"/>
                  </a:cubicBezTo>
                  <a:cubicBezTo>
                    <a:pt x="1377" y="1728"/>
                    <a:pt x="1370" y="1719"/>
                    <a:pt x="1362" y="1714"/>
                  </a:cubicBezTo>
                  <a:cubicBezTo>
                    <a:pt x="1358" y="1716"/>
                    <a:pt x="1354" y="1704"/>
                    <a:pt x="1350" y="1707"/>
                  </a:cubicBezTo>
                  <a:cubicBezTo>
                    <a:pt x="1345" y="1704"/>
                    <a:pt x="1341" y="1697"/>
                    <a:pt x="1336" y="1701"/>
                  </a:cubicBezTo>
                  <a:cubicBezTo>
                    <a:pt x="1346" y="1711"/>
                    <a:pt x="1356" y="1715"/>
                    <a:pt x="1366" y="1722"/>
                  </a:cubicBezTo>
                  <a:cubicBezTo>
                    <a:pt x="1371" y="1730"/>
                    <a:pt x="1376" y="1730"/>
                    <a:pt x="1380" y="1735"/>
                  </a:cubicBezTo>
                  <a:cubicBezTo>
                    <a:pt x="1389" y="1745"/>
                    <a:pt x="1397" y="1754"/>
                    <a:pt x="1405" y="1763"/>
                  </a:cubicBezTo>
                  <a:cubicBezTo>
                    <a:pt x="1407" y="1762"/>
                    <a:pt x="1407" y="1764"/>
                    <a:pt x="1408" y="1766"/>
                  </a:cubicBezTo>
                  <a:cubicBezTo>
                    <a:pt x="1410" y="1769"/>
                    <a:pt x="1412" y="1771"/>
                    <a:pt x="1413" y="1773"/>
                  </a:cubicBezTo>
                  <a:cubicBezTo>
                    <a:pt x="1418" y="1778"/>
                    <a:pt x="1422" y="1783"/>
                    <a:pt x="1426" y="1788"/>
                  </a:cubicBezTo>
                  <a:cubicBezTo>
                    <a:pt x="1428" y="1793"/>
                    <a:pt x="1434" y="1799"/>
                    <a:pt x="1437" y="1807"/>
                  </a:cubicBezTo>
                  <a:cubicBezTo>
                    <a:pt x="1450" y="1820"/>
                    <a:pt x="1455" y="1833"/>
                    <a:pt x="1469" y="1846"/>
                  </a:cubicBezTo>
                  <a:cubicBezTo>
                    <a:pt x="1470" y="1853"/>
                    <a:pt x="1481" y="1860"/>
                    <a:pt x="1481" y="1867"/>
                  </a:cubicBezTo>
                  <a:cubicBezTo>
                    <a:pt x="1487" y="1871"/>
                    <a:pt x="1483" y="1873"/>
                    <a:pt x="1487" y="1877"/>
                  </a:cubicBezTo>
                  <a:cubicBezTo>
                    <a:pt x="1489" y="1881"/>
                    <a:pt x="1492" y="1884"/>
                    <a:pt x="1491" y="1888"/>
                  </a:cubicBezTo>
                  <a:cubicBezTo>
                    <a:pt x="1485" y="1881"/>
                    <a:pt x="1478" y="1880"/>
                    <a:pt x="1476" y="1872"/>
                  </a:cubicBezTo>
                  <a:cubicBezTo>
                    <a:pt x="1476" y="1863"/>
                    <a:pt x="1472" y="1862"/>
                    <a:pt x="1468" y="1856"/>
                  </a:cubicBezTo>
                  <a:cubicBezTo>
                    <a:pt x="1458" y="1843"/>
                    <a:pt x="1454" y="1835"/>
                    <a:pt x="1440" y="1820"/>
                  </a:cubicBezTo>
                  <a:cubicBezTo>
                    <a:pt x="1436" y="1816"/>
                    <a:pt x="1440" y="1813"/>
                    <a:pt x="1434" y="1810"/>
                  </a:cubicBezTo>
                  <a:cubicBezTo>
                    <a:pt x="1427" y="1802"/>
                    <a:pt x="1420" y="1793"/>
                    <a:pt x="1413" y="1785"/>
                  </a:cubicBezTo>
                  <a:cubicBezTo>
                    <a:pt x="1405" y="1777"/>
                    <a:pt x="1396" y="1769"/>
                    <a:pt x="1393" y="1762"/>
                  </a:cubicBezTo>
                  <a:cubicBezTo>
                    <a:pt x="1385" y="1759"/>
                    <a:pt x="1378" y="1749"/>
                    <a:pt x="1371" y="1744"/>
                  </a:cubicBezTo>
                  <a:cubicBezTo>
                    <a:pt x="1367" y="1738"/>
                    <a:pt x="1363" y="1737"/>
                    <a:pt x="1359" y="1734"/>
                  </a:cubicBezTo>
                  <a:cubicBezTo>
                    <a:pt x="1355" y="1730"/>
                    <a:pt x="1351" y="1727"/>
                    <a:pt x="1347" y="1727"/>
                  </a:cubicBezTo>
                  <a:cubicBezTo>
                    <a:pt x="1347" y="1733"/>
                    <a:pt x="1349" y="1729"/>
                    <a:pt x="1353" y="1733"/>
                  </a:cubicBezTo>
                  <a:cubicBezTo>
                    <a:pt x="1354" y="1737"/>
                    <a:pt x="1364" y="1736"/>
                    <a:pt x="1360" y="1742"/>
                  </a:cubicBezTo>
                  <a:cubicBezTo>
                    <a:pt x="1367" y="1746"/>
                    <a:pt x="1374" y="1754"/>
                    <a:pt x="1380" y="1758"/>
                  </a:cubicBezTo>
                  <a:cubicBezTo>
                    <a:pt x="1385" y="1766"/>
                    <a:pt x="1385" y="1764"/>
                    <a:pt x="1392" y="1772"/>
                  </a:cubicBezTo>
                  <a:cubicBezTo>
                    <a:pt x="1397" y="1776"/>
                    <a:pt x="1401" y="1785"/>
                    <a:pt x="1407" y="1785"/>
                  </a:cubicBezTo>
                  <a:cubicBezTo>
                    <a:pt x="1403" y="1788"/>
                    <a:pt x="1411" y="1791"/>
                    <a:pt x="1412" y="1795"/>
                  </a:cubicBezTo>
                  <a:cubicBezTo>
                    <a:pt x="1418" y="1797"/>
                    <a:pt x="1413" y="1806"/>
                    <a:pt x="1419" y="1803"/>
                  </a:cubicBezTo>
                  <a:cubicBezTo>
                    <a:pt x="1423" y="1806"/>
                    <a:pt x="1419" y="1809"/>
                    <a:pt x="1425" y="1812"/>
                  </a:cubicBezTo>
                  <a:cubicBezTo>
                    <a:pt x="1426" y="1816"/>
                    <a:pt x="1435" y="1820"/>
                    <a:pt x="1432" y="1824"/>
                  </a:cubicBezTo>
                  <a:cubicBezTo>
                    <a:pt x="1424" y="1818"/>
                    <a:pt x="1420" y="1810"/>
                    <a:pt x="1410" y="1799"/>
                  </a:cubicBezTo>
                  <a:cubicBezTo>
                    <a:pt x="1406" y="1793"/>
                    <a:pt x="1402" y="1796"/>
                    <a:pt x="1399" y="1789"/>
                  </a:cubicBezTo>
                  <a:cubicBezTo>
                    <a:pt x="1394" y="1784"/>
                    <a:pt x="1389" y="1778"/>
                    <a:pt x="1384" y="1773"/>
                  </a:cubicBezTo>
                  <a:cubicBezTo>
                    <a:pt x="1374" y="1766"/>
                    <a:pt x="1364" y="1752"/>
                    <a:pt x="1353" y="1747"/>
                  </a:cubicBezTo>
                  <a:cubicBezTo>
                    <a:pt x="1348" y="1746"/>
                    <a:pt x="1344" y="1739"/>
                    <a:pt x="1339" y="1737"/>
                  </a:cubicBezTo>
                  <a:cubicBezTo>
                    <a:pt x="1333" y="1733"/>
                    <a:pt x="1328" y="1726"/>
                    <a:pt x="1322" y="1728"/>
                  </a:cubicBezTo>
                  <a:cubicBezTo>
                    <a:pt x="1332" y="1741"/>
                    <a:pt x="1343" y="1746"/>
                    <a:pt x="1353" y="1754"/>
                  </a:cubicBezTo>
                  <a:cubicBezTo>
                    <a:pt x="1363" y="1764"/>
                    <a:pt x="1373" y="1773"/>
                    <a:pt x="1384" y="1782"/>
                  </a:cubicBezTo>
                  <a:cubicBezTo>
                    <a:pt x="1395" y="1794"/>
                    <a:pt x="1406" y="1807"/>
                    <a:pt x="1417" y="1820"/>
                  </a:cubicBezTo>
                  <a:cubicBezTo>
                    <a:pt x="1419" y="1825"/>
                    <a:pt x="1422" y="1830"/>
                    <a:pt x="1428" y="1836"/>
                  </a:cubicBezTo>
                  <a:cubicBezTo>
                    <a:pt x="1426" y="1841"/>
                    <a:pt x="1439" y="1847"/>
                    <a:pt x="1436" y="1852"/>
                  </a:cubicBezTo>
                  <a:cubicBezTo>
                    <a:pt x="1429" y="1851"/>
                    <a:pt x="1431" y="1844"/>
                    <a:pt x="1425" y="1839"/>
                  </a:cubicBezTo>
                  <a:cubicBezTo>
                    <a:pt x="1425" y="1834"/>
                    <a:pt x="1417" y="1833"/>
                    <a:pt x="1413" y="1826"/>
                  </a:cubicBezTo>
                  <a:cubicBezTo>
                    <a:pt x="1387" y="1806"/>
                    <a:pt x="1370" y="1785"/>
                    <a:pt x="1346" y="1769"/>
                  </a:cubicBezTo>
                  <a:cubicBezTo>
                    <a:pt x="1340" y="1764"/>
                    <a:pt x="1335" y="1751"/>
                    <a:pt x="1328" y="1755"/>
                  </a:cubicBezTo>
                  <a:cubicBezTo>
                    <a:pt x="1335" y="1763"/>
                    <a:pt x="1342" y="1770"/>
                    <a:pt x="1348" y="1778"/>
                  </a:cubicBezTo>
                  <a:cubicBezTo>
                    <a:pt x="1360" y="1787"/>
                    <a:pt x="1371" y="1797"/>
                    <a:pt x="1382" y="1810"/>
                  </a:cubicBezTo>
                  <a:cubicBezTo>
                    <a:pt x="1388" y="1810"/>
                    <a:pt x="1393" y="1821"/>
                    <a:pt x="1399" y="1826"/>
                  </a:cubicBezTo>
                  <a:cubicBezTo>
                    <a:pt x="1405" y="1827"/>
                    <a:pt x="1413" y="1837"/>
                    <a:pt x="1410" y="1842"/>
                  </a:cubicBezTo>
                  <a:cubicBezTo>
                    <a:pt x="1406" y="1837"/>
                    <a:pt x="1399" y="1838"/>
                    <a:pt x="1397" y="1837"/>
                  </a:cubicBezTo>
                  <a:cubicBezTo>
                    <a:pt x="1392" y="1833"/>
                    <a:pt x="1391" y="1836"/>
                    <a:pt x="1388" y="1833"/>
                  </a:cubicBezTo>
                  <a:cubicBezTo>
                    <a:pt x="1385" y="1831"/>
                    <a:pt x="1383" y="1827"/>
                    <a:pt x="1381" y="1825"/>
                  </a:cubicBezTo>
                  <a:cubicBezTo>
                    <a:pt x="1375" y="1825"/>
                    <a:pt x="1370" y="1821"/>
                    <a:pt x="1364" y="1819"/>
                  </a:cubicBezTo>
                  <a:cubicBezTo>
                    <a:pt x="1358" y="1813"/>
                    <a:pt x="1350" y="1809"/>
                    <a:pt x="1340" y="1802"/>
                  </a:cubicBezTo>
                  <a:cubicBezTo>
                    <a:pt x="1336" y="1799"/>
                    <a:pt x="1332" y="1795"/>
                    <a:pt x="1327" y="1794"/>
                  </a:cubicBezTo>
                  <a:cubicBezTo>
                    <a:pt x="1320" y="1789"/>
                    <a:pt x="1322" y="1785"/>
                    <a:pt x="1315" y="1787"/>
                  </a:cubicBezTo>
                  <a:cubicBezTo>
                    <a:pt x="1320" y="1793"/>
                    <a:pt x="1325" y="1797"/>
                    <a:pt x="1330" y="1800"/>
                  </a:cubicBezTo>
                  <a:cubicBezTo>
                    <a:pt x="1332" y="1803"/>
                    <a:pt x="1335" y="1805"/>
                    <a:pt x="1337" y="1805"/>
                  </a:cubicBezTo>
                  <a:cubicBezTo>
                    <a:pt x="1340" y="1807"/>
                    <a:pt x="1342" y="1812"/>
                    <a:pt x="1345" y="1810"/>
                  </a:cubicBezTo>
                  <a:cubicBezTo>
                    <a:pt x="1349" y="1818"/>
                    <a:pt x="1354" y="1818"/>
                    <a:pt x="1359" y="1823"/>
                  </a:cubicBezTo>
                  <a:cubicBezTo>
                    <a:pt x="1362" y="1828"/>
                    <a:pt x="1373" y="1828"/>
                    <a:pt x="1371" y="1834"/>
                  </a:cubicBezTo>
                  <a:cubicBezTo>
                    <a:pt x="1368" y="1829"/>
                    <a:pt x="1363" y="1830"/>
                    <a:pt x="1362" y="1830"/>
                  </a:cubicBezTo>
                  <a:cubicBezTo>
                    <a:pt x="1361" y="1830"/>
                    <a:pt x="1360" y="1827"/>
                    <a:pt x="1359" y="1827"/>
                  </a:cubicBezTo>
                  <a:cubicBezTo>
                    <a:pt x="1359" y="1826"/>
                    <a:pt x="1358" y="1828"/>
                    <a:pt x="1357" y="1828"/>
                  </a:cubicBezTo>
                  <a:cubicBezTo>
                    <a:pt x="1356" y="1828"/>
                    <a:pt x="1352" y="1825"/>
                    <a:pt x="1351" y="1825"/>
                  </a:cubicBezTo>
                  <a:cubicBezTo>
                    <a:pt x="1348" y="1824"/>
                    <a:pt x="1342" y="1821"/>
                    <a:pt x="1341" y="1819"/>
                  </a:cubicBezTo>
                  <a:cubicBezTo>
                    <a:pt x="1339" y="1818"/>
                    <a:pt x="1339" y="1819"/>
                    <a:pt x="1338" y="1819"/>
                  </a:cubicBezTo>
                  <a:cubicBezTo>
                    <a:pt x="1327" y="1814"/>
                    <a:pt x="1316" y="1808"/>
                    <a:pt x="1305" y="1801"/>
                  </a:cubicBezTo>
                  <a:cubicBezTo>
                    <a:pt x="1294" y="1793"/>
                    <a:pt x="1283" y="1791"/>
                    <a:pt x="1272" y="1781"/>
                  </a:cubicBezTo>
                  <a:cubicBezTo>
                    <a:pt x="1270" y="1779"/>
                    <a:pt x="1267" y="1780"/>
                    <a:pt x="1265" y="1776"/>
                  </a:cubicBezTo>
                  <a:cubicBezTo>
                    <a:pt x="1262" y="1781"/>
                    <a:pt x="1259" y="1767"/>
                    <a:pt x="1256" y="1772"/>
                  </a:cubicBezTo>
                  <a:cubicBezTo>
                    <a:pt x="1251" y="1766"/>
                    <a:pt x="1245" y="1761"/>
                    <a:pt x="1240" y="1763"/>
                  </a:cubicBezTo>
                  <a:cubicBezTo>
                    <a:pt x="1262" y="1783"/>
                    <a:pt x="1285" y="1794"/>
                    <a:pt x="1307" y="1811"/>
                  </a:cubicBezTo>
                  <a:cubicBezTo>
                    <a:pt x="1310" y="1809"/>
                    <a:pt x="1312" y="1813"/>
                    <a:pt x="1315" y="1816"/>
                  </a:cubicBezTo>
                  <a:cubicBezTo>
                    <a:pt x="1318" y="1814"/>
                    <a:pt x="1321" y="1821"/>
                    <a:pt x="1324" y="1820"/>
                  </a:cubicBezTo>
                  <a:cubicBezTo>
                    <a:pt x="1330" y="1819"/>
                    <a:pt x="1336" y="1830"/>
                    <a:pt x="1342" y="1827"/>
                  </a:cubicBezTo>
                  <a:cubicBezTo>
                    <a:pt x="1348" y="1831"/>
                    <a:pt x="1354" y="1834"/>
                    <a:pt x="1360" y="1837"/>
                  </a:cubicBezTo>
                  <a:cubicBezTo>
                    <a:pt x="1366" y="1838"/>
                    <a:pt x="1372" y="1842"/>
                    <a:pt x="1378" y="1845"/>
                  </a:cubicBezTo>
                  <a:cubicBezTo>
                    <a:pt x="1367" y="1845"/>
                    <a:pt x="1356" y="1840"/>
                    <a:pt x="1346" y="1838"/>
                  </a:cubicBezTo>
                  <a:cubicBezTo>
                    <a:pt x="1335" y="1835"/>
                    <a:pt x="1324" y="1831"/>
                    <a:pt x="1313" y="1827"/>
                  </a:cubicBezTo>
                  <a:cubicBezTo>
                    <a:pt x="1302" y="1822"/>
                    <a:pt x="1291" y="1817"/>
                    <a:pt x="1280" y="1812"/>
                  </a:cubicBezTo>
                  <a:cubicBezTo>
                    <a:pt x="1274" y="1808"/>
                    <a:pt x="1268" y="1809"/>
                    <a:pt x="1263" y="1803"/>
                  </a:cubicBezTo>
                  <a:cubicBezTo>
                    <a:pt x="1261" y="1800"/>
                    <a:pt x="1258" y="1801"/>
                    <a:pt x="1256" y="1798"/>
                  </a:cubicBezTo>
                  <a:cubicBezTo>
                    <a:pt x="1252" y="1802"/>
                    <a:pt x="1250" y="1790"/>
                    <a:pt x="1247" y="1797"/>
                  </a:cubicBezTo>
                  <a:cubicBezTo>
                    <a:pt x="1254" y="1803"/>
                    <a:pt x="1261" y="1806"/>
                    <a:pt x="1269" y="1813"/>
                  </a:cubicBezTo>
                  <a:cubicBezTo>
                    <a:pt x="1273" y="1814"/>
                    <a:pt x="1277" y="1818"/>
                    <a:pt x="1281" y="1817"/>
                  </a:cubicBezTo>
                  <a:cubicBezTo>
                    <a:pt x="1285" y="1821"/>
                    <a:pt x="1289" y="1824"/>
                    <a:pt x="1293" y="1824"/>
                  </a:cubicBezTo>
                  <a:cubicBezTo>
                    <a:pt x="1309" y="1832"/>
                    <a:pt x="1325" y="1840"/>
                    <a:pt x="1341" y="1845"/>
                  </a:cubicBezTo>
                  <a:cubicBezTo>
                    <a:pt x="1357" y="1850"/>
                    <a:pt x="1373" y="1856"/>
                    <a:pt x="1389" y="1858"/>
                  </a:cubicBezTo>
                  <a:cubicBezTo>
                    <a:pt x="1391" y="1859"/>
                    <a:pt x="1393" y="1859"/>
                    <a:pt x="1395" y="1858"/>
                  </a:cubicBezTo>
                  <a:cubicBezTo>
                    <a:pt x="1398" y="1857"/>
                    <a:pt x="1399" y="1860"/>
                    <a:pt x="1402" y="1859"/>
                  </a:cubicBezTo>
                  <a:cubicBezTo>
                    <a:pt x="1405" y="1865"/>
                    <a:pt x="1410" y="1855"/>
                    <a:pt x="1414" y="1863"/>
                  </a:cubicBezTo>
                  <a:cubicBezTo>
                    <a:pt x="1418" y="1862"/>
                    <a:pt x="1422" y="1866"/>
                    <a:pt x="1426" y="1864"/>
                  </a:cubicBezTo>
                  <a:cubicBezTo>
                    <a:pt x="1430" y="1862"/>
                    <a:pt x="1434" y="1863"/>
                    <a:pt x="1438" y="1864"/>
                  </a:cubicBezTo>
                  <a:cubicBezTo>
                    <a:pt x="1444" y="1870"/>
                    <a:pt x="1451" y="1864"/>
                    <a:pt x="1456" y="1875"/>
                  </a:cubicBezTo>
                  <a:cubicBezTo>
                    <a:pt x="1452" y="1876"/>
                    <a:pt x="1448" y="1871"/>
                    <a:pt x="1444" y="1874"/>
                  </a:cubicBezTo>
                  <a:cubicBezTo>
                    <a:pt x="1442" y="1872"/>
                    <a:pt x="1440" y="1873"/>
                    <a:pt x="1438" y="1874"/>
                  </a:cubicBezTo>
                  <a:cubicBezTo>
                    <a:pt x="1436" y="1875"/>
                    <a:pt x="1434" y="1872"/>
                    <a:pt x="1432" y="1873"/>
                  </a:cubicBezTo>
                  <a:cubicBezTo>
                    <a:pt x="1423" y="1871"/>
                    <a:pt x="1415" y="1871"/>
                    <a:pt x="1407" y="1871"/>
                  </a:cubicBezTo>
                  <a:cubicBezTo>
                    <a:pt x="1399" y="1869"/>
                    <a:pt x="1391" y="1866"/>
                    <a:pt x="1383" y="1867"/>
                  </a:cubicBezTo>
                  <a:cubicBezTo>
                    <a:pt x="1374" y="1864"/>
                    <a:pt x="1366" y="1865"/>
                    <a:pt x="1358" y="1865"/>
                  </a:cubicBezTo>
                  <a:cubicBezTo>
                    <a:pt x="1350" y="1859"/>
                    <a:pt x="1342" y="1864"/>
                    <a:pt x="1334" y="1857"/>
                  </a:cubicBezTo>
                  <a:cubicBezTo>
                    <a:pt x="1325" y="1860"/>
                    <a:pt x="1316" y="1854"/>
                    <a:pt x="1308" y="1854"/>
                  </a:cubicBezTo>
                  <a:cubicBezTo>
                    <a:pt x="1291" y="1849"/>
                    <a:pt x="1274" y="1844"/>
                    <a:pt x="1258" y="1837"/>
                  </a:cubicBezTo>
                  <a:cubicBezTo>
                    <a:pt x="1254" y="1833"/>
                    <a:pt x="1250" y="1832"/>
                    <a:pt x="1246" y="1830"/>
                  </a:cubicBezTo>
                  <a:cubicBezTo>
                    <a:pt x="1242" y="1825"/>
                    <a:pt x="1237" y="1817"/>
                    <a:pt x="1233" y="1821"/>
                  </a:cubicBezTo>
                  <a:cubicBezTo>
                    <a:pt x="1235" y="1830"/>
                    <a:pt x="1245" y="1833"/>
                    <a:pt x="1254" y="1843"/>
                  </a:cubicBezTo>
                  <a:cubicBezTo>
                    <a:pt x="1261" y="1842"/>
                    <a:pt x="1266" y="1848"/>
                    <a:pt x="1272" y="1850"/>
                  </a:cubicBezTo>
                  <a:cubicBezTo>
                    <a:pt x="1278" y="1854"/>
                    <a:pt x="1285" y="1853"/>
                    <a:pt x="1290" y="1858"/>
                  </a:cubicBezTo>
                  <a:cubicBezTo>
                    <a:pt x="1297" y="1857"/>
                    <a:pt x="1302" y="1862"/>
                    <a:pt x="1309" y="1862"/>
                  </a:cubicBezTo>
                  <a:cubicBezTo>
                    <a:pt x="1315" y="1864"/>
                    <a:pt x="1322" y="1865"/>
                    <a:pt x="1328" y="1868"/>
                  </a:cubicBezTo>
                  <a:cubicBezTo>
                    <a:pt x="1341" y="1870"/>
                    <a:pt x="1354" y="1872"/>
                    <a:pt x="1367" y="1875"/>
                  </a:cubicBezTo>
                  <a:cubicBezTo>
                    <a:pt x="1370" y="1874"/>
                    <a:pt x="1373" y="1874"/>
                    <a:pt x="1376" y="1876"/>
                  </a:cubicBezTo>
                  <a:cubicBezTo>
                    <a:pt x="1379" y="1879"/>
                    <a:pt x="1382" y="1872"/>
                    <a:pt x="1385" y="1876"/>
                  </a:cubicBezTo>
                  <a:cubicBezTo>
                    <a:pt x="1392" y="1878"/>
                    <a:pt x="1398" y="1878"/>
                    <a:pt x="1405" y="1882"/>
                  </a:cubicBezTo>
                  <a:cubicBezTo>
                    <a:pt x="1408" y="1881"/>
                    <a:pt x="1411" y="1881"/>
                    <a:pt x="1414" y="1880"/>
                  </a:cubicBezTo>
                  <a:cubicBezTo>
                    <a:pt x="1417" y="1886"/>
                    <a:pt x="1421" y="1879"/>
                    <a:pt x="1425" y="1882"/>
                  </a:cubicBezTo>
                  <a:cubicBezTo>
                    <a:pt x="1432" y="1884"/>
                    <a:pt x="1439" y="1884"/>
                    <a:pt x="1446" y="1883"/>
                  </a:cubicBezTo>
                  <a:cubicBezTo>
                    <a:pt x="1453" y="1886"/>
                    <a:pt x="1460" y="1888"/>
                    <a:pt x="1468" y="1888"/>
                  </a:cubicBezTo>
                  <a:cubicBezTo>
                    <a:pt x="1471" y="1887"/>
                    <a:pt x="1474" y="1896"/>
                    <a:pt x="1478" y="1890"/>
                  </a:cubicBezTo>
                  <a:cubicBezTo>
                    <a:pt x="1482" y="1894"/>
                    <a:pt x="1485" y="1893"/>
                    <a:pt x="1489" y="1899"/>
                  </a:cubicBezTo>
                  <a:cubicBezTo>
                    <a:pt x="1485" y="1901"/>
                    <a:pt x="1482" y="1899"/>
                    <a:pt x="1480" y="1895"/>
                  </a:cubicBezTo>
                  <a:cubicBezTo>
                    <a:pt x="1476" y="1900"/>
                    <a:pt x="1473" y="1895"/>
                    <a:pt x="1470" y="1897"/>
                  </a:cubicBezTo>
                  <a:cubicBezTo>
                    <a:pt x="1464" y="1893"/>
                    <a:pt x="1458" y="1895"/>
                    <a:pt x="1452" y="1893"/>
                  </a:cubicBezTo>
                  <a:cubicBezTo>
                    <a:pt x="1446" y="1893"/>
                    <a:pt x="1439" y="1894"/>
                    <a:pt x="1433" y="1892"/>
                  </a:cubicBezTo>
                  <a:cubicBezTo>
                    <a:pt x="1427" y="1894"/>
                    <a:pt x="1420" y="1890"/>
                    <a:pt x="1413" y="1892"/>
                  </a:cubicBezTo>
                  <a:cubicBezTo>
                    <a:pt x="1407" y="1892"/>
                    <a:pt x="1401" y="1885"/>
                    <a:pt x="1395" y="1891"/>
                  </a:cubicBezTo>
                  <a:cubicBezTo>
                    <a:pt x="1389" y="1885"/>
                    <a:pt x="1383" y="1890"/>
                    <a:pt x="1377" y="1886"/>
                  </a:cubicBezTo>
                  <a:cubicBezTo>
                    <a:pt x="1364" y="1888"/>
                    <a:pt x="1351" y="1884"/>
                    <a:pt x="1338" y="1885"/>
                  </a:cubicBezTo>
                  <a:cubicBezTo>
                    <a:pt x="1332" y="1880"/>
                    <a:pt x="1325" y="1883"/>
                    <a:pt x="1318" y="1880"/>
                  </a:cubicBezTo>
                  <a:cubicBezTo>
                    <a:pt x="1312" y="1879"/>
                    <a:pt x="1305" y="1878"/>
                    <a:pt x="1298" y="1877"/>
                  </a:cubicBezTo>
                  <a:cubicBezTo>
                    <a:pt x="1292" y="1875"/>
                    <a:pt x="1285" y="1874"/>
                    <a:pt x="1279" y="1874"/>
                  </a:cubicBezTo>
                  <a:cubicBezTo>
                    <a:pt x="1272" y="1870"/>
                    <a:pt x="1264" y="1874"/>
                    <a:pt x="1257" y="1866"/>
                  </a:cubicBezTo>
                  <a:cubicBezTo>
                    <a:pt x="1251" y="1868"/>
                    <a:pt x="1244" y="1862"/>
                    <a:pt x="1238" y="1860"/>
                  </a:cubicBezTo>
                  <a:cubicBezTo>
                    <a:pt x="1231" y="1857"/>
                    <a:pt x="1224" y="1855"/>
                    <a:pt x="1217" y="1850"/>
                  </a:cubicBezTo>
                  <a:cubicBezTo>
                    <a:pt x="1210" y="1849"/>
                    <a:pt x="1204" y="1845"/>
                    <a:pt x="1198" y="1837"/>
                  </a:cubicBezTo>
                  <a:cubicBezTo>
                    <a:pt x="1194" y="1840"/>
                    <a:pt x="1191" y="1831"/>
                    <a:pt x="1187" y="1832"/>
                  </a:cubicBezTo>
                  <a:cubicBezTo>
                    <a:pt x="1184" y="1830"/>
                    <a:pt x="1181" y="1821"/>
                    <a:pt x="1177" y="1824"/>
                  </a:cubicBezTo>
                  <a:cubicBezTo>
                    <a:pt x="1177" y="1827"/>
                    <a:pt x="1184" y="1838"/>
                    <a:pt x="1188" y="1837"/>
                  </a:cubicBezTo>
                  <a:cubicBezTo>
                    <a:pt x="1191" y="1840"/>
                    <a:pt x="1193" y="1842"/>
                    <a:pt x="1196" y="1842"/>
                  </a:cubicBezTo>
                  <a:cubicBezTo>
                    <a:pt x="1198" y="1844"/>
                    <a:pt x="1200" y="1849"/>
                    <a:pt x="1203" y="1847"/>
                  </a:cubicBezTo>
                  <a:cubicBezTo>
                    <a:pt x="1213" y="1855"/>
                    <a:pt x="1223" y="1860"/>
                    <a:pt x="1233" y="1865"/>
                  </a:cubicBezTo>
                  <a:cubicBezTo>
                    <a:pt x="1235" y="1868"/>
                    <a:pt x="1231" y="1872"/>
                    <a:pt x="1237" y="1876"/>
                  </a:cubicBezTo>
                  <a:cubicBezTo>
                    <a:pt x="1242" y="1875"/>
                    <a:pt x="1247" y="1882"/>
                    <a:pt x="1252" y="1883"/>
                  </a:cubicBezTo>
                  <a:cubicBezTo>
                    <a:pt x="1256" y="1887"/>
                    <a:pt x="1262" y="1887"/>
                    <a:pt x="1267" y="1890"/>
                  </a:cubicBezTo>
                  <a:cubicBezTo>
                    <a:pt x="1277" y="1893"/>
                    <a:pt x="1287" y="1900"/>
                    <a:pt x="1297" y="1901"/>
                  </a:cubicBezTo>
                  <a:cubicBezTo>
                    <a:pt x="1307" y="1908"/>
                    <a:pt x="1317" y="1907"/>
                    <a:pt x="1327" y="1913"/>
                  </a:cubicBezTo>
                  <a:cubicBezTo>
                    <a:pt x="1332" y="1914"/>
                    <a:pt x="1337" y="1915"/>
                    <a:pt x="1342" y="1917"/>
                  </a:cubicBezTo>
                  <a:cubicBezTo>
                    <a:pt x="1344" y="1919"/>
                    <a:pt x="1345" y="1915"/>
                    <a:pt x="1347" y="1915"/>
                  </a:cubicBezTo>
                  <a:cubicBezTo>
                    <a:pt x="1348" y="1915"/>
                    <a:pt x="1349" y="1919"/>
                    <a:pt x="1350" y="1919"/>
                  </a:cubicBezTo>
                  <a:cubicBezTo>
                    <a:pt x="1352" y="1919"/>
                    <a:pt x="1355" y="1918"/>
                    <a:pt x="1357" y="1918"/>
                  </a:cubicBezTo>
                  <a:cubicBezTo>
                    <a:pt x="1368" y="1921"/>
                    <a:pt x="1378" y="1923"/>
                    <a:pt x="1388" y="1923"/>
                  </a:cubicBezTo>
                  <a:cubicBezTo>
                    <a:pt x="1393" y="1920"/>
                    <a:pt x="1398" y="1927"/>
                    <a:pt x="1403" y="1924"/>
                  </a:cubicBezTo>
                  <a:cubicBezTo>
                    <a:pt x="1408" y="1927"/>
                    <a:pt x="1414" y="1924"/>
                    <a:pt x="1419" y="1925"/>
                  </a:cubicBezTo>
                  <a:cubicBezTo>
                    <a:pt x="1424" y="1924"/>
                    <a:pt x="1429" y="1924"/>
                    <a:pt x="1434" y="1926"/>
                  </a:cubicBezTo>
                  <a:cubicBezTo>
                    <a:pt x="1440" y="1919"/>
                    <a:pt x="1444" y="1929"/>
                    <a:pt x="1450" y="1924"/>
                  </a:cubicBezTo>
                  <a:cubicBezTo>
                    <a:pt x="1455" y="1924"/>
                    <a:pt x="1460" y="1930"/>
                    <a:pt x="1465" y="1925"/>
                  </a:cubicBezTo>
                  <a:cubicBezTo>
                    <a:pt x="1471" y="1929"/>
                    <a:pt x="1476" y="1925"/>
                    <a:pt x="1482" y="1924"/>
                  </a:cubicBezTo>
                  <a:cubicBezTo>
                    <a:pt x="1496" y="1931"/>
                    <a:pt x="1510" y="1928"/>
                    <a:pt x="1523" y="1932"/>
                  </a:cubicBezTo>
                  <a:cubicBezTo>
                    <a:pt x="1526" y="1935"/>
                    <a:pt x="1528" y="1934"/>
                    <a:pt x="1531" y="1937"/>
                  </a:cubicBezTo>
                  <a:cubicBezTo>
                    <a:pt x="1534" y="1939"/>
                    <a:pt x="1537" y="1934"/>
                    <a:pt x="1540" y="1941"/>
                  </a:cubicBezTo>
                  <a:cubicBezTo>
                    <a:pt x="1530" y="1945"/>
                    <a:pt x="1520" y="1940"/>
                    <a:pt x="1510" y="1943"/>
                  </a:cubicBezTo>
                  <a:cubicBezTo>
                    <a:pt x="1508" y="1941"/>
                    <a:pt x="1505" y="1943"/>
                    <a:pt x="1503" y="1941"/>
                  </a:cubicBezTo>
                  <a:cubicBezTo>
                    <a:pt x="1500" y="1945"/>
                    <a:pt x="1498" y="1942"/>
                    <a:pt x="1495" y="1942"/>
                  </a:cubicBezTo>
                  <a:cubicBezTo>
                    <a:pt x="1490" y="1946"/>
                    <a:pt x="1485" y="1939"/>
                    <a:pt x="1480" y="1941"/>
                  </a:cubicBezTo>
                  <a:cubicBezTo>
                    <a:pt x="1474" y="1941"/>
                    <a:pt x="1469" y="1944"/>
                    <a:pt x="1464" y="1940"/>
                  </a:cubicBezTo>
                  <a:cubicBezTo>
                    <a:pt x="1459" y="1941"/>
                    <a:pt x="1454" y="1941"/>
                    <a:pt x="1449" y="1939"/>
                  </a:cubicBezTo>
                  <a:cubicBezTo>
                    <a:pt x="1446" y="1942"/>
                    <a:pt x="1443" y="1942"/>
                    <a:pt x="1441" y="1940"/>
                  </a:cubicBezTo>
                  <a:cubicBezTo>
                    <a:pt x="1439" y="1938"/>
                    <a:pt x="1436" y="1943"/>
                    <a:pt x="1433" y="1938"/>
                  </a:cubicBezTo>
                  <a:cubicBezTo>
                    <a:pt x="1431" y="1941"/>
                    <a:pt x="1428" y="1939"/>
                    <a:pt x="1426" y="1939"/>
                  </a:cubicBezTo>
                  <a:cubicBezTo>
                    <a:pt x="1423" y="1941"/>
                    <a:pt x="1420" y="1939"/>
                    <a:pt x="1418" y="1940"/>
                  </a:cubicBezTo>
                  <a:cubicBezTo>
                    <a:pt x="1408" y="1938"/>
                    <a:pt x="1399" y="1935"/>
                    <a:pt x="1389" y="1937"/>
                  </a:cubicBezTo>
                  <a:cubicBezTo>
                    <a:pt x="1378" y="1935"/>
                    <a:pt x="1368" y="1933"/>
                    <a:pt x="1358" y="1932"/>
                  </a:cubicBezTo>
                  <a:cubicBezTo>
                    <a:pt x="1348" y="1930"/>
                    <a:pt x="1338" y="1927"/>
                    <a:pt x="1328" y="1923"/>
                  </a:cubicBezTo>
                  <a:cubicBezTo>
                    <a:pt x="1323" y="1923"/>
                    <a:pt x="1318" y="1921"/>
                    <a:pt x="1313" y="1919"/>
                  </a:cubicBezTo>
                  <a:cubicBezTo>
                    <a:pt x="1308" y="1915"/>
                    <a:pt x="1302" y="1919"/>
                    <a:pt x="1298" y="1912"/>
                  </a:cubicBezTo>
                  <a:cubicBezTo>
                    <a:pt x="1287" y="1914"/>
                    <a:pt x="1277" y="1908"/>
                    <a:pt x="1267" y="1907"/>
                  </a:cubicBezTo>
                  <a:cubicBezTo>
                    <a:pt x="1264" y="1902"/>
                    <a:pt x="1261" y="1906"/>
                    <a:pt x="1258" y="1900"/>
                  </a:cubicBezTo>
                  <a:cubicBezTo>
                    <a:pt x="1255" y="1901"/>
                    <a:pt x="1252" y="1892"/>
                    <a:pt x="1248" y="1898"/>
                  </a:cubicBezTo>
                  <a:cubicBezTo>
                    <a:pt x="1260" y="1914"/>
                    <a:pt x="1274" y="1912"/>
                    <a:pt x="1288" y="1921"/>
                  </a:cubicBezTo>
                  <a:cubicBezTo>
                    <a:pt x="1294" y="1921"/>
                    <a:pt x="1301" y="1924"/>
                    <a:pt x="1307" y="1927"/>
                  </a:cubicBezTo>
                  <a:cubicBezTo>
                    <a:pt x="1315" y="1926"/>
                    <a:pt x="1322" y="1930"/>
                    <a:pt x="1329" y="1934"/>
                  </a:cubicBezTo>
                  <a:cubicBezTo>
                    <a:pt x="1335" y="1932"/>
                    <a:pt x="1342" y="1939"/>
                    <a:pt x="1348" y="1937"/>
                  </a:cubicBezTo>
                  <a:cubicBezTo>
                    <a:pt x="1352" y="1941"/>
                    <a:pt x="1355" y="1940"/>
                    <a:pt x="1359" y="1939"/>
                  </a:cubicBezTo>
                  <a:cubicBezTo>
                    <a:pt x="1363" y="1942"/>
                    <a:pt x="1366" y="1946"/>
                    <a:pt x="1370" y="1942"/>
                  </a:cubicBezTo>
                  <a:cubicBezTo>
                    <a:pt x="1377" y="1946"/>
                    <a:pt x="1384" y="1947"/>
                    <a:pt x="1391" y="1946"/>
                  </a:cubicBezTo>
                  <a:cubicBezTo>
                    <a:pt x="1395" y="1949"/>
                    <a:pt x="1398" y="1945"/>
                    <a:pt x="1402" y="1948"/>
                  </a:cubicBezTo>
                  <a:cubicBezTo>
                    <a:pt x="1405" y="1951"/>
                    <a:pt x="1409" y="1944"/>
                    <a:pt x="1412" y="1951"/>
                  </a:cubicBezTo>
                  <a:cubicBezTo>
                    <a:pt x="1416" y="1946"/>
                    <a:pt x="1419" y="1951"/>
                    <a:pt x="1422" y="1948"/>
                  </a:cubicBezTo>
                  <a:cubicBezTo>
                    <a:pt x="1425" y="1951"/>
                    <a:pt x="1429" y="1950"/>
                    <a:pt x="1433" y="1950"/>
                  </a:cubicBezTo>
                  <a:cubicBezTo>
                    <a:pt x="1436" y="1950"/>
                    <a:pt x="1440" y="1952"/>
                    <a:pt x="1443" y="1950"/>
                  </a:cubicBezTo>
                  <a:cubicBezTo>
                    <a:pt x="1447" y="1947"/>
                    <a:pt x="1450" y="1957"/>
                    <a:pt x="1454" y="1952"/>
                  </a:cubicBezTo>
                  <a:cubicBezTo>
                    <a:pt x="1468" y="1949"/>
                    <a:pt x="1482" y="1952"/>
                    <a:pt x="1496" y="1953"/>
                  </a:cubicBezTo>
                  <a:cubicBezTo>
                    <a:pt x="1503" y="1951"/>
                    <a:pt x="1509" y="1953"/>
                    <a:pt x="1516" y="1953"/>
                  </a:cubicBezTo>
                  <a:cubicBezTo>
                    <a:pt x="1519" y="1953"/>
                    <a:pt x="1523" y="1951"/>
                    <a:pt x="1527" y="1952"/>
                  </a:cubicBezTo>
                  <a:cubicBezTo>
                    <a:pt x="1528" y="1955"/>
                    <a:pt x="1530" y="1951"/>
                    <a:pt x="1531" y="1951"/>
                  </a:cubicBezTo>
                  <a:cubicBezTo>
                    <a:pt x="1533" y="1951"/>
                    <a:pt x="1535" y="1956"/>
                    <a:pt x="1538" y="1951"/>
                  </a:cubicBezTo>
                  <a:cubicBezTo>
                    <a:pt x="1541" y="1958"/>
                    <a:pt x="1545" y="1951"/>
                    <a:pt x="1548" y="1954"/>
                  </a:cubicBezTo>
                  <a:cubicBezTo>
                    <a:pt x="1552" y="1956"/>
                    <a:pt x="1555" y="1953"/>
                    <a:pt x="1559" y="1956"/>
                  </a:cubicBezTo>
                  <a:cubicBezTo>
                    <a:pt x="1563" y="1955"/>
                    <a:pt x="1566" y="1957"/>
                    <a:pt x="1570" y="1958"/>
                  </a:cubicBezTo>
                  <a:cubicBezTo>
                    <a:pt x="1573" y="1963"/>
                    <a:pt x="1577" y="1954"/>
                    <a:pt x="1580" y="1960"/>
                  </a:cubicBezTo>
                  <a:cubicBezTo>
                    <a:pt x="1575" y="1966"/>
                    <a:pt x="1570" y="1959"/>
                    <a:pt x="1565" y="1959"/>
                  </a:cubicBezTo>
                  <a:cubicBezTo>
                    <a:pt x="1559" y="1961"/>
                    <a:pt x="1554" y="1959"/>
                    <a:pt x="1548" y="1957"/>
                  </a:cubicBezTo>
                  <a:cubicBezTo>
                    <a:pt x="1542" y="1963"/>
                    <a:pt x="1537" y="1954"/>
                    <a:pt x="1531" y="1960"/>
                  </a:cubicBezTo>
                  <a:cubicBezTo>
                    <a:pt x="1525" y="1958"/>
                    <a:pt x="1518" y="1958"/>
                    <a:pt x="1514" y="1957"/>
                  </a:cubicBezTo>
                  <a:cubicBezTo>
                    <a:pt x="1508" y="1964"/>
                    <a:pt x="1503" y="1955"/>
                    <a:pt x="1497" y="1961"/>
                  </a:cubicBezTo>
                  <a:cubicBezTo>
                    <a:pt x="1494" y="1959"/>
                    <a:pt x="1492" y="1961"/>
                    <a:pt x="1489" y="1959"/>
                  </a:cubicBezTo>
                  <a:cubicBezTo>
                    <a:pt x="1486" y="1956"/>
                    <a:pt x="1483" y="1962"/>
                    <a:pt x="1480" y="1958"/>
                  </a:cubicBezTo>
                  <a:cubicBezTo>
                    <a:pt x="1474" y="1964"/>
                    <a:pt x="1469" y="1958"/>
                    <a:pt x="1463" y="1959"/>
                  </a:cubicBezTo>
                  <a:cubicBezTo>
                    <a:pt x="1457" y="1960"/>
                    <a:pt x="1452" y="1960"/>
                    <a:pt x="1446" y="1959"/>
                  </a:cubicBezTo>
                  <a:cubicBezTo>
                    <a:pt x="1435" y="1959"/>
                    <a:pt x="1423" y="1963"/>
                    <a:pt x="1412" y="1957"/>
                  </a:cubicBezTo>
                  <a:cubicBezTo>
                    <a:pt x="1409" y="1959"/>
                    <a:pt x="1407" y="1959"/>
                    <a:pt x="1404" y="1958"/>
                  </a:cubicBezTo>
                  <a:cubicBezTo>
                    <a:pt x="1401" y="1958"/>
                    <a:pt x="1398" y="1957"/>
                    <a:pt x="1395" y="1957"/>
                  </a:cubicBezTo>
                  <a:cubicBezTo>
                    <a:pt x="1390" y="1955"/>
                    <a:pt x="1384" y="1955"/>
                    <a:pt x="1378" y="1955"/>
                  </a:cubicBezTo>
                  <a:cubicBezTo>
                    <a:pt x="1376" y="1951"/>
                    <a:pt x="1373" y="1953"/>
                    <a:pt x="1371" y="1953"/>
                  </a:cubicBezTo>
                  <a:cubicBezTo>
                    <a:pt x="1368" y="1952"/>
                    <a:pt x="1364" y="1952"/>
                    <a:pt x="1361" y="1952"/>
                  </a:cubicBezTo>
                  <a:cubicBezTo>
                    <a:pt x="1356" y="1947"/>
                    <a:pt x="1350" y="1949"/>
                    <a:pt x="1345" y="1949"/>
                  </a:cubicBezTo>
                  <a:cubicBezTo>
                    <a:pt x="1342" y="1946"/>
                    <a:pt x="1340" y="1946"/>
                    <a:pt x="1337" y="1947"/>
                  </a:cubicBezTo>
                  <a:cubicBezTo>
                    <a:pt x="1334" y="1948"/>
                    <a:pt x="1331" y="1941"/>
                    <a:pt x="1328" y="1944"/>
                  </a:cubicBezTo>
                  <a:cubicBezTo>
                    <a:pt x="1323" y="1940"/>
                    <a:pt x="1317" y="1941"/>
                    <a:pt x="1311" y="1938"/>
                  </a:cubicBezTo>
                  <a:cubicBezTo>
                    <a:pt x="1306" y="1936"/>
                    <a:pt x="1300" y="1933"/>
                    <a:pt x="1295" y="1929"/>
                  </a:cubicBezTo>
                  <a:cubicBezTo>
                    <a:pt x="1289" y="1931"/>
                    <a:pt x="1283" y="1918"/>
                    <a:pt x="1277" y="1922"/>
                  </a:cubicBezTo>
                  <a:cubicBezTo>
                    <a:pt x="1280" y="1932"/>
                    <a:pt x="1293" y="1934"/>
                    <a:pt x="1302" y="1940"/>
                  </a:cubicBezTo>
                  <a:cubicBezTo>
                    <a:pt x="1311" y="1945"/>
                    <a:pt x="1321" y="1945"/>
                    <a:pt x="1330" y="1953"/>
                  </a:cubicBezTo>
                  <a:cubicBezTo>
                    <a:pt x="1342" y="1952"/>
                    <a:pt x="1354" y="1958"/>
                    <a:pt x="1365" y="1960"/>
                  </a:cubicBezTo>
                  <a:cubicBezTo>
                    <a:pt x="1377" y="1960"/>
                    <a:pt x="1389" y="1966"/>
                    <a:pt x="1401" y="1967"/>
                  </a:cubicBezTo>
                  <a:cubicBezTo>
                    <a:pt x="1406" y="1967"/>
                    <a:pt x="1412" y="1971"/>
                    <a:pt x="1417" y="1970"/>
                  </a:cubicBezTo>
                  <a:cubicBezTo>
                    <a:pt x="1421" y="1966"/>
                    <a:pt x="1423" y="1973"/>
                    <a:pt x="1427" y="1970"/>
                  </a:cubicBezTo>
                  <a:cubicBezTo>
                    <a:pt x="1429" y="1974"/>
                    <a:pt x="1433" y="1968"/>
                    <a:pt x="1436" y="1971"/>
                  </a:cubicBezTo>
                  <a:cubicBezTo>
                    <a:pt x="1439" y="1969"/>
                    <a:pt x="1441" y="1974"/>
                    <a:pt x="1444" y="1970"/>
                  </a:cubicBezTo>
                  <a:cubicBezTo>
                    <a:pt x="1447" y="1973"/>
                    <a:pt x="1450" y="1966"/>
                    <a:pt x="1453" y="1970"/>
                  </a:cubicBezTo>
                  <a:cubicBezTo>
                    <a:pt x="1456" y="1971"/>
                    <a:pt x="1459" y="1966"/>
                    <a:pt x="1462" y="1971"/>
                  </a:cubicBezTo>
                  <a:cubicBezTo>
                    <a:pt x="1465" y="1968"/>
                    <a:pt x="1468" y="1968"/>
                    <a:pt x="1471" y="1972"/>
                  </a:cubicBezTo>
                  <a:cubicBezTo>
                    <a:pt x="1474" y="1971"/>
                    <a:pt x="1477" y="1970"/>
                    <a:pt x="1479" y="1971"/>
                  </a:cubicBezTo>
                  <a:cubicBezTo>
                    <a:pt x="1482" y="1973"/>
                    <a:pt x="1486" y="1967"/>
                    <a:pt x="1488" y="1971"/>
                  </a:cubicBezTo>
                  <a:cubicBezTo>
                    <a:pt x="1495" y="1970"/>
                    <a:pt x="1501" y="1970"/>
                    <a:pt x="1507" y="1969"/>
                  </a:cubicBezTo>
                  <a:cubicBezTo>
                    <a:pt x="1519" y="1969"/>
                    <a:pt x="1531" y="1967"/>
                    <a:pt x="1543" y="1970"/>
                  </a:cubicBezTo>
                  <a:cubicBezTo>
                    <a:pt x="1555" y="1964"/>
                    <a:pt x="1566" y="1974"/>
                    <a:pt x="1578" y="1971"/>
                  </a:cubicBezTo>
                  <a:cubicBezTo>
                    <a:pt x="1590" y="1975"/>
                    <a:pt x="1601" y="1977"/>
                    <a:pt x="1613" y="1981"/>
                  </a:cubicBezTo>
                  <a:cubicBezTo>
                    <a:pt x="1597" y="1981"/>
                    <a:pt x="1582" y="1981"/>
                    <a:pt x="1567" y="1978"/>
                  </a:cubicBezTo>
                  <a:cubicBezTo>
                    <a:pt x="1562" y="1981"/>
                    <a:pt x="1558" y="1982"/>
                    <a:pt x="1554" y="1980"/>
                  </a:cubicBezTo>
                  <a:cubicBezTo>
                    <a:pt x="1550" y="1985"/>
                    <a:pt x="1546" y="1982"/>
                    <a:pt x="1542" y="1982"/>
                  </a:cubicBezTo>
                  <a:cubicBezTo>
                    <a:pt x="1533" y="1984"/>
                    <a:pt x="1524" y="1984"/>
                    <a:pt x="1515" y="1985"/>
                  </a:cubicBezTo>
                  <a:cubicBezTo>
                    <a:pt x="1498" y="1988"/>
                    <a:pt x="1480" y="1987"/>
                    <a:pt x="1462" y="1991"/>
                  </a:cubicBezTo>
                  <a:cubicBezTo>
                    <a:pt x="1459" y="1988"/>
                    <a:pt x="1455" y="1990"/>
                    <a:pt x="1452" y="1989"/>
                  </a:cubicBezTo>
                  <a:cubicBezTo>
                    <a:pt x="1450" y="1987"/>
                    <a:pt x="1448" y="1988"/>
                    <a:pt x="1445" y="1988"/>
                  </a:cubicBezTo>
                  <a:cubicBezTo>
                    <a:pt x="1443" y="1990"/>
                    <a:pt x="1441" y="1987"/>
                    <a:pt x="1439" y="1988"/>
                  </a:cubicBezTo>
                  <a:cubicBezTo>
                    <a:pt x="1436" y="1987"/>
                    <a:pt x="1432" y="1989"/>
                    <a:pt x="1428" y="1989"/>
                  </a:cubicBezTo>
                  <a:cubicBezTo>
                    <a:pt x="1424" y="1987"/>
                    <a:pt x="1420" y="1987"/>
                    <a:pt x="1416" y="1988"/>
                  </a:cubicBezTo>
                  <a:cubicBezTo>
                    <a:pt x="1409" y="1983"/>
                    <a:pt x="1401" y="1986"/>
                    <a:pt x="1393" y="1982"/>
                  </a:cubicBezTo>
                  <a:cubicBezTo>
                    <a:pt x="1385" y="1980"/>
                    <a:pt x="1377" y="1978"/>
                    <a:pt x="1369" y="1974"/>
                  </a:cubicBezTo>
                  <a:cubicBezTo>
                    <a:pt x="1361" y="1976"/>
                    <a:pt x="1354" y="1967"/>
                    <a:pt x="1346" y="1968"/>
                  </a:cubicBezTo>
                  <a:cubicBezTo>
                    <a:pt x="1338" y="1965"/>
                    <a:pt x="1330" y="1960"/>
                    <a:pt x="1322" y="1960"/>
                  </a:cubicBezTo>
                  <a:cubicBezTo>
                    <a:pt x="1327" y="1967"/>
                    <a:pt x="1332" y="1968"/>
                    <a:pt x="1337" y="1970"/>
                  </a:cubicBezTo>
                  <a:cubicBezTo>
                    <a:pt x="1343" y="1971"/>
                    <a:pt x="1348" y="1976"/>
                    <a:pt x="1353" y="1979"/>
                  </a:cubicBezTo>
                  <a:cubicBezTo>
                    <a:pt x="1365" y="1978"/>
                    <a:pt x="1377" y="1987"/>
                    <a:pt x="1388" y="1989"/>
                  </a:cubicBezTo>
                  <a:cubicBezTo>
                    <a:pt x="1394" y="1989"/>
                    <a:pt x="1400" y="1992"/>
                    <a:pt x="1407" y="1994"/>
                  </a:cubicBezTo>
                  <a:cubicBezTo>
                    <a:pt x="1413" y="1995"/>
                    <a:pt x="1419" y="1995"/>
                    <a:pt x="1425" y="1998"/>
                  </a:cubicBezTo>
                  <a:cubicBezTo>
                    <a:pt x="1429" y="1995"/>
                    <a:pt x="1433" y="2001"/>
                    <a:pt x="1437" y="1996"/>
                  </a:cubicBezTo>
                  <a:cubicBezTo>
                    <a:pt x="1442" y="2001"/>
                    <a:pt x="1447" y="1993"/>
                    <a:pt x="1451" y="1998"/>
                  </a:cubicBezTo>
                  <a:cubicBezTo>
                    <a:pt x="1456" y="1996"/>
                    <a:pt x="1460" y="1999"/>
                    <a:pt x="1465" y="2001"/>
                  </a:cubicBezTo>
                  <a:cubicBezTo>
                    <a:pt x="1470" y="1996"/>
                    <a:pt x="1474" y="1999"/>
                    <a:pt x="1479" y="2000"/>
                  </a:cubicBezTo>
                  <a:cubicBezTo>
                    <a:pt x="1487" y="1996"/>
                    <a:pt x="1495" y="1997"/>
                    <a:pt x="1504" y="1995"/>
                  </a:cubicBezTo>
                  <a:cubicBezTo>
                    <a:pt x="1513" y="1994"/>
                    <a:pt x="1521" y="1998"/>
                    <a:pt x="1530" y="1993"/>
                  </a:cubicBezTo>
                  <a:cubicBezTo>
                    <a:pt x="1538" y="1994"/>
                    <a:pt x="1547" y="1992"/>
                    <a:pt x="1555" y="1991"/>
                  </a:cubicBezTo>
                  <a:cubicBezTo>
                    <a:pt x="1559" y="1991"/>
                    <a:pt x="1563" y="1992"/>
                    <a:pt x="1568" y="1989"/>
                  </a:cubicBezTo>
                  <a:cubicBezTo>
                    <a:pt x="1572" y="1990"/>
                    <a:pt x="1577" y="1992"/>
                    <a:pt x="1581" y="1988"/>
                  </a:cubicBezTo>
                  <a:cubicBezTo>
                    <a:pt x="1588" y="1993"/>
                    <a:pt x="1596" y="1990"/>
                    <a:pt x="1603" y="1993"/>
                  </a:cubicBezTo>
                  <a:cubicBezTo>
                    <a:pt x="1606" y="1992"/>
                    <a:pt x="1610" y="1991"/>
                    <a:pt x="1613" y="1995"/>
                  </a:cubicBezTo>
                  <a:cubicBezTo>
                    <a:pt x="1618" y="1992"/>
                    <a:pt x="1622" y="1992"/>
                    <a:pt x="1626" y="1996"/>
                  </a:cubicBezTo>
                  <a:cubicBezTo>
                    <a:pt x="1618" y="1996"/>
                    <a:pt x="1609" y="1997"/>
                    <a:pt x="1601" y="1994"/>
                  </a:cubicBezTo>
                  <a:cubicBezTo>
                    <a:pt x="1597" y="1999"/>
                    <a:pt x="1593" y="1994"/>
                    <a:pt x="1589" y="1996"/>
                  </a:cubicBezTo>
                  <a:cubicBezTo>
                    <a:pt x="1584" y="1995"/>
                    <a:pt x="1579" y="1998"/>
                    <a:pt x="1575" y="1997"/>
                  </a:cubicBezTo>
                  <a:cubicBezTo>
                    <a:pt x="1566" y="1996"/>
                    <a:pt x="1557" y="2000"/>
                    <a:pt x="1548" y="2000"/>
                  </a:cubicBezTo>
                  <a:cubicBezTo>
                    <a:pt x="1540" y="1996"/>
                    <a:pt x="1530" y="2006"/>
                    <a:pt x="1522" y="2000"/>
                  </a:cubicBezTo>
                  <a:cubicBezTo>
                    <a:pt x="1512" y="2008"/>
                    <a:pt x="1503" y="2003"/>
                    <a:pt x="1493" y="2010"/>
                  </a:cubicBezTo>
                  <a:cubicBezTo>
                    <a:pt x="1477" y="2008"/>
                    <a:pt x="1460" y="2012"/>
                    <a:pt x="1444" y="2013"/>
                  </a:cubicBezTo>
                  <a:cubicBezTo>
                    <a:pt x="1435" y="2015"/>
                    <a:pt x="1427" y="2013"/>
                    <a:pt x="1419" y="2014"/>
                  </a:cubicBezTo>
                  <a:cubicBezTo>
                    <a:pt x="1415" y="2013"/>
                    <a:pt x="1411" y="2017"/>
                    <a:pt x="1407" y="2014"/>
                  </a:cubicBezTo>
                  <a:cubicBezTo>
                    <a:pt x="1403" y="2015"/>
                    <a:pt x="1398" y="2014"/>
                    <a:pt x="1394" y="2016"/>
                  </a:cubicBezTo>
                  <a:cubicBezTo>
                    <a:pt x="1387" y="2010"/>
                    <a:pt x="1380" y="2015"/>
                    <a:pt x="1373" y="2011"/>
                  </a:cubicBezTo>
                  <a:cubicBezTo>
                    <a:pt x="1365" y="2013"/>
                    <a:pt x="1358" y="2007"/>
                    <a:pt x="1350" y="2008"/>
                  </a:cubicBezTo>
                  <a:cubicBezTo>
                    <a:pt x="1343" y="2008"/>
                    <a:pt x="1336" y="2003"/>
                    <a:pt x="1329" y="2004"/>
                  </a:cubicBezTo>
                  <a:cubicBezTo>
                    <a:pt x="1321" y="2001"/>
                    <a:pt x="1314" y="1994"/>
                    <a:pt x="1306" y="1998"/>
                  </a:cubicBezTo>
                  <a:cubicBezTo>
                    <a:pt x="1317" y="2007"/>
                    <a:pt x="1329" y="2008"/>
                    <a:pt x="1340" y="2014"/>
                  </a:cubicBezTo>
                  <a:cubicBezTo>
                    <a:pt x="1346" y="2012"/>
                    <a:pt x="1351" y="2016"/>
                    <a:pt x="1357" y="2017"/>
                  </a:cubicBezTo>
                  <a:cubicBezTo>
                    <a:pt x="1360" y="2016"/>
                    <a:pt x="1363" y="2017"/>
                    <a:pt x="1366" y="2020"/>
                  </a:cubicBezTo>
                  <a:cubicBezTo>
                    <a:pt x="1369" y="2021"/>
                    <a:pt x="1373" y="2015"/>
                    <a:pt x="1375" y="2021"/>
                  </a:cubicBezTo>
                  <a:cubicBezTo>
                    <a:pt x="1399" y="2022"/>
                    <a:pt x="1423" y="2026"/>
                    <a:pt x="1448" y="2021"/>
                  </a:cubicBezTo>
                  <a:cubicBezTo>
                    <a:pt x="1460" y="2023"/>
                    <a:pt x="1472" y="2021"/>
                    <a:pt x="1484" y="2019"/>
                  </a:cubicBezTo>
                  <a:cubicBezTo>
                    <a:pt x="1489" y="2020"/>
                    <a:pt x="1495" y="2021"/>
                    <a:pt x="1501" y="2015"/>
                  </a:cubicBezTo>
                  <a:cubicBezTo>
                    <a:pt x="1507" y="2015"/>
                    <a:pt x="1513" y="2016"/>
                    <a:pt x="1520" y="2013"/>
                  </a:cubicBezTo>
                  <a:cubicBezTo>
                    <a:pt x="1525" y="2010"/>
                    <a:pt x="1531" y="2015"/>
                    <a:pt x="1537" y="2010"/>
                  </a:cubicBezTo>
                  <a:cubicBezTo>
                    <a:pt x="1540" y="2014"/>
                    <a:pt x="1543" y="2008"/>
                    <a:pt x="1546" y="2011"/>
                  </a:cubicBezTo>
                  <a:cubicBezTo>
                    <a:pt x="1549" y="2013"/>
                    <a:pt x="1552" y="2012"/>
                    <a:pt x="1555" y="2008"/>
                  </a:cubicBezTo>
                  <a:cubicBezTo>
                    <a:pt x="1568" y="2009"/>
                    <a:pt x="1580" y="2009"/>
                    <a:pt x="1593" y="2004"/>
                  </a:cubicBezTo>
                  <a:cubicBezTo>
                    <a:pt x="1607" y="2007"/>
                    <a:pt x="1620" y="2008"/>
                    <a:pt x="1634" y="2006"/>
                  </a:cubicBezTo>
                  <a:cubicBezTo>
                    <a:pt x="1643" y="2011"/>
                    <a:pt x="1653" y="2009"/>
                    <a:pt x="1662" y="2014"/>
                  </a:cubicBezTo>
                  <a:cubicBezTo>
                    <a:pt x="1659" y="2015"/>
                    <a:pt x="1655" y="2015"/>
                    <a:pt x="1652" y="2013"/>
                  </a:cubicBezTo>
                  <a:cubicBezTo>
                    <a:pt x="1649" y="2017"/>
                    <a:pt x="1646" y="2008"/>
                    <a:pt x="1642" y="2014"/>
                  </a:cubicBezTo>
                  <a:cubicBezTo>
                    <a:pt x="1638" y="2007"/>
                    <a:pt x="1634" y="2016"/>
                    <a:pt x="1631" y="2012"/>
                  </a:cubicBezTo>
                  <a:cubicBezTo>
                    <a:pt x="1627" y="2014"/>
                    <a:pt x="1624" y="2010"/>
                    <a:pt x="1620" y="2012"/>
                  </a:cubicBezTo>
                  <a:cubicBezTo>
                    <a:pt x="1606" y="2012"/>
                    <a:pt x="1591" y="2012"/>
                    <a:pt x="1577" y="2010"/>
                  </a:cubicBezTo>
                  <a:cubicBezTo>
                    <a:pt x="1572" y="2014"/>
                    <a:pt x="1568" y="2012"/>
                    <a:pt x="1563" y="2013"/>
                  </a:cubicBezTo>
                  <a:cubicBezTo>
                    <a:pt x="1560" y="2015"/>
                    <a:pt x="1558" y="2013"/>
                    <a:pt x="1555" y="2014"/>
                  </a:cubicBezTo>
                  <a:cubicBezTo>
                    <a:pt x="1553" y="2012"/>
                    <a:pt x="1550" y="2017"/>
                    <a:pt x="1547" y="2015"/>
                  </a:cubicBezTo>
                  <a:cubicBezTo>
                    <a:pt x="1537" y="2017"/>
                    <a:pt x="1526" y="2020"/>
                    <a:pt x="1516" y="2019"/>
                  </a:cubicBezTo>
                  <a:cubicBezTo>
                    <a:pt x="1496" y="2023"/>
                    <a:pt x="1475" y="2031"/>
                    <a:pt x="1455" y="2032"/>
                  </a:cubicBezTo>
                  <a:cubicBezTo>
                    <a:pt x="1453" y="2034"/>
                    <a:pt x="1451" y="2035"/>
                    <a:pt x="1449" y="2032"/>
                  </a:cubicBezTo>
                  <a:cubicBezTo>
                    <a:pt x="1446" y="2035"/>
                    <a:pt x="1443" y="2036"/>
                    <a:pt x="1441" y="2036"/>
                  </a:cubicBezTo>
                  <a:cubicBezTo>
                    <a:pt x="1436" y="2034"/>
                    <a:pt x="1431" y="2034"/>
                    <a:pt x="1425" y="2035"/>
                  </a:cubicBezTo>
                  <a:cubicBezTo>
                    <a:pt x="1423" y="2037"/>
                    <a:pt x="1420" y="2033"/>
                    <a:pt x="1418" y="2033"/>
                  </a:cubicBezTo>
                  <a:cubicBezTo>
                    <a:pt x="1415" y="2035"/>
                    <a:pt x="1412" y="2035"/>
                    <a:pt x="1410" y="2034"/>
                  </a:cubicBezTo>
                  <a:cubicBezTo>
                    <a:pt x="1408" y="2032"/>
                    <a:pt x="1405" y="2034"/>
                    <a:pt x="1402" y="2032"/>
                  </a:cubicBezTo>
                  <a:cubicBezTo>
                    <a:pt x="1400" y="2035"/>
                    <a:pt x="1397" y="2033"/>
                    <a:pt x="1395" y="2033"/>
                  </a:cubicBezTo>
                  <a:cubicBezTo>
                    <a:pt x="1385" y="2030"/>
                    <a:pt x="1374" y="2027"/>
                    <a:pt x="1364" y="2028"/>
                  </a:cubicBezTo>
                  <a:cubicBezTo>
                    <a:pt x="1354" y="2025"/>
                    <a:pt x="1344" y="2022"/>
                    <a:pt x="1334" y="2023"/>
                  </a:cubicBezTo>
                  <a:cubicBezTo>
                    <a:pt x="1340" y="2030"/>
                    <a:pt x="1346" y="2030"/>
                    <a:pt x="1353" y="2029"/>
                  </a:cubicBezTo>
                  <a:cubicBezTo>
                    <a:pt x="1360" y="2033"/>
                    <a:pt x="1366" y="2035"/>
                    <a:pt x="1373" y="2035"/>
                  </a:cubicBezTo>
                  <a:cubicBezTo>
                    <a:pt x="1379" y="2036"/>
                    <a:pt x="1386" y="2039"/>
                    <a:pt x="1393" y="2037"/>
                  </a:cubicBezTo>
                  <a:cubicBezTo>
                    <a:pt x="1396" y="2036"/>
                    <a:pt x="1399" y="2044"/>
                    <a:pt x="1402" y="2041"/>
                  </a:cubicBezTo>
                  <a:cubicBezTo>
                    <a:pt x="1406" y="2039"/>
                    <a:pt x="1409" y="2043"/>
                    <a:pt x="1412" y="2043"/>
                  </a:cubicBezTo>
                  <a:cubicBezTo>
                    <a:pt x="1421" y="2042"/>
                    <a:pt x="1429" y="2044"/>
                    <a:pt x="1437" y="2042"/>
                  </a:cubicBezTo>
                  <a:cubicBezTo>
                    <a:pt x="1441" y="2047"/>
                    <a:pt x="1446" y="2042"/>
                    <a:pt x="1450" y="2043"/>
                  </a:cubicBezTo>
                  <a:cubicBezTo>
                    <a:pt x="1454" y="2040"/>
                    <a:pt x="1458" y="2046"/>
                    <a:pt x="1462" y="2041"/>
                  </a:cubicBezTo>
                  <a:cubicBezTo>
                    <a:pt x="1470" y="2041"/>
                    <a:pt x="1479" y="2038"/>
                    <a:pt x="1487" y="2036"/>
                  </a:cubicBezTo>
                  <a:cubicBezTo>
                    <a:pt x="1496" y="2033"/>
                    <a:pt x="1504" y="2034"/>
                    <a:pt x="1512" y="2028"/>
                  </a:cubicBezTo>
                  <a:cubicBezTo>
                    <a:pt x="1516" y="2033"/>
                    <a:pt x="1520" y="2024"/>
                    <a:pt x="1523" y="2031"/>
                  </a:cubicBezTo>
                  <a:cubicBezTo>
                    <a:pt x="1527" y="2027"/>
                    <a:pt x="1530" y="2029"/>
                    <a:pt x="1534" y="2030"/>
                  </a:cubicBezTo>
                  <a:cubicBezTo>
                    <a:pt x="1544" y="2023"/>
                    <a:pt x="1553" y="2027"/>
                    <a:pt x="1562" y="2022"/>
                  </a:cubicBezTo>
                  <a:cubicBezTo>
                    <a:pt x="1567" y="2020"/>
                    <a:pt x="1572" y="2022"/>
                    <a:pt x="1576" y="2022"/>
                  </a:cubicBezTo>
                  <a:cubicBezTo>
                    <a:pt x="1579" y="2019"/>
                    <a:pt x="1581" y="2021"/>
                    <a:pt x="1584" y="2021"/>
                  </a:cubicBezTo>
                  <a:cubicBezTo>
                    <a:pt x="1587" y="2019"/>
                    <a:pt x="1589" y="2021"/>
                    <a:pt x="1592" y="2020"/>
                  </a:cubicBezTo>
                  <a:cubicBezTo>
                    <a:pt x="1601" y="2023"/>
                    <a:pt x="1610" y="2023"/>
                    <a:pt x="1619" y="2022"/>
                  </a:cubicBezTo>
                  <a:cubicBezTo>
                    <a:pt x="1624" y="2020"/>
                    <a:pt x="1628" y="2027"/>
                    <a:pt x="1633" y="2021"/>
                  </a:cubicBezTo>
                  <a:cubicBezTo>
                    <a:pt x="1638" y="2024"/>
                    <a:pt x="1644" y="2021"/>
                    <a:pt x="1649" y="2022"/>
                  </a:cubicBezTo>
                  <a:cubicBezTo>
                    <a:pt x="1651" y="2024"/>
                    <a:pt x="1654" y="2022"/>
                    <a:pt x="1656" y="2024"/>
                  </a:cubicBezTo>
                  <a:cubicBezTo>
                    <a:pt x="1660" y="2020"/>
                    <a:pt x="1662" y="2027"/>
                    <a:pt x="1666" y="2025"/>
                  </a:cubicBezTo>
                  <a:cubicBezTo>
                    <a:pt x="1668" y="2027"/>
                    <a:pt x="1671" y="2025"/>
                    <a:pt x="1673" y="2027"/>
                  </a:cubicBezTo>
                  <a:cubicBezTo>
                    <a:pt x="1676" y="2029"/>
                    <a:pt x="1680" y="2024"/>
                    <a:pt x="1682" y="2030"/>
                  </a:cubicBezTo>
                  <a:cubicBezTo>
                    <a:pt x="1674" y="2034"/>
                    <a:pt x="1666" y="2034"/>
                    <a:pt x="1659" y="2030"/>
                  </a:cubicBezTo>
                  <a:cubicBezTo>
                    <a:pt x="1651" y="2030"/>
                    <a:pt x="1642" y="2031"/>
                    <a:pt x="1634" y="2029"/>
                  </a:cubicBezTo>
                  <a:cubicBezTo>
                    <a:pt x="1631" y="2033"/>
                    <a:pt x="1627" y="2031"/>
                    <a:pt x="1624" y="2030"/>
                  </a:cubicBezTo>
                  <a:cubicBezTo>
                    <a:pt x="1620" y="2036"/>
                    <a:pt x="1616" y="2031"/>
                    <a:pt x="1612" y="2034"/>
                  </a:cubicBezTo>
                  <a:cubicBezTo>
                    <a:pt x="1605" y="2033"/>
                    <a:pt x="1598" y="2035"/>
                    <a:pt x="1591" y="2032"/>
                  </a:cubicBezTo>
                  <a:cubicBezTo>
                    <a:pt x="1586" y="2036"/>
                    <a:pt x="1581" y="2037"/>
                    <a:pt x="1577" y="2036"/>
                  </a:cubicBezTo>
                  <a:cubicBezTo>
                    <a:pt x="1572" y="2039"/>
                    <a:pt x="1567" y="2040"/>
                    <a:pt x="1563" y="2039"/>
                  </a:cubicBezTo>
                  <a:cubicBezTo>
                    <a:pt x="1558" y="2039"/>
                    <a:pt x="1553" y="2040"/>
                    <a:pt x="1548" y="2043"/>
                  </a:cubicBezTo>
                  <a:cubicBezTo>
                    <a:pt x="1543" y="2043"/>
                    <a:pt x="1538" y="2043"/>
                    <a:pt x="1533" y="2048"/>
                  </a:cubicBezTo>
                  <a:cubicBezTo>
                    <a:pt x="1523" y="2047"/>
                    <a:pt x="1514" y="2051"/>
                    <a:pt x="1505" y="2053"/>
                  </a:cubicBezTo>
                  <a:cubicBezTo>
                    <a:pt x="1495" y="2056"/>
                    <a:pt x="1485" y="2055"/>
                    <a:pt x="1475" y="2058"/>
                  </a:cubicBezTo>
                  <a:cubicBezTo>
                    <a:pt x="1470" y="2056"/>
                    <a:pt x="1465" y="2059"/>
                    <a:pt x="1461" y="2059"/>
                  </a:cubicBezTo>
                  <a:cubicBezTo>
                    <a:pt x="1459" y="2061"/>
                    <a:pt x="1457" y="2057"/>
                    <a:pt x="1455" y="2059"/>
                  </a:cubicBezTo>
                  <a:cubicBezTo>
                    <a:pt x="1452" y="2059"/>
                    <a:pt x="1449" y="2060"/>
                    <a:pt x="1447" y="2060"/>
                  </a:cubicBezTo>
                  <a:cubicBezTo>
                    <a:pt x="1437" y="2059"/>
                    <a:pt x="1427" y="2062"/>
                    <a:pt x="1418" y="2059"/>
                  </a:cubicBezTo>
                  <a:cubicBezTo>
                    <a:pt x="1413" y="2061"/>
                    <a:pt x="1408" y="2058"/>
                    <a:pt x="1404" y="2060"/>
                  </a:cubicBezTo>
                  <a:cubicBezTo>
                    <a:pt x="1401" y="2058"/>
                    <a:pt x="1399" y="2058"/>
                    <a:pt x="1396" y="2061"/>
                  </a:cubicBezTo>
                  <a:cubicBezTo>
                    <a:pt x="1393" y="2058"/>
                    <a:pt x="1391" y="2058"/>
                    <a:pt x="1388" y="2059"/>
                  </a:cubicBezTo>
                  <a:cubicBezTo>
                    <a:pt x="1384" y="2058"/>
                    <a:pt x="1379" y="2058"/>
                    <a:pt x="1375" y="2056"/>
                  </a:cubicBezTo>
                  <a:cubicBezTo>
                    <a:pt x="1372" y="2058"/>
                    <a:pt x="1369" y="2056"/>
                    <a:pt x="1367" y="2057"/>
                  </a:cubicBezTo>
                  <a:cubicBezTo>
                    <a:pt x="1365" y="2055"/>
                    <a:pt x="1361" y="2059"/>
                    <a:pt x="1365" y="2062"/>
                  </a:cubicBezTo>
                  <a:cubicBezTo>
                    <a:pt x="1369" y="2062"/>
                    <a:pt x="1374" y="2062"/>
                    <a:pt x="1379" y="2064"/>
                  </a:cubicBezTo>
                  <a:cubicBezTo>
                    <a:pt x="1384" y="2060"/>
                    <a:pt x="1388" y="2069"/>
                    <a:pt x="1393" y="2064"/>
                  </a:cubicBezTo>
                  <a:cubicBezTo>
                    <a:pt x="1395" y="2066"/>
                    <a:pt x="1396" y="2067"/>
                    <a:pt x="1399" y="2064"/>
                  </a:cubicBezTo>
                  <a:cubicBezTo>
                    <a:pt x="1401" y="2067"/>
                    <a:pt x="1404" y="2067"/>
                    <a:pt x="1406" y="2066"/>
                  </a:cubicBezTo>
                  <a:cubicBezTo>
                    <a:pt x="1411" y="2064"/>
                    <a:pt x="1416" y="2067"/>
                    <a:pt x="1420" y="2069"/>
                  </a:cubicBezTo>
                  <a:cubicBezTo>
                    <a:pt x="1430" y="2064"/>
                    <a:pt x="1439" y="2069"/>
                    <a:pt x="1448" y="2067"/>
                  </a:cubicBezTo>
                  <a:cubicBezTo>
                    <a:pt x="1450" y="2069"/>
                    <a:pt x="1452" y="2068"/>
                    <a:pt x="1454" y="2068"/>
                  </a:cubicBezTo>
                  <a:cubicBezTo>
                    <a:pt x="1457" y="2066"/>
                    <a:pt x="1459" y="2071"/>
                    <a:pt x="1462" y="2067"/>
                  </a:cubicBezTo>
                  <a:cubicBezTo>
                    <a:pt x="1467" y="2070"/>
                    <a:pt x="1472" y="2064"/>
                    <a:pt x="1477" y="2068"/>
                  </a:cubicBezTo>
                  <a:cubicBezTo>
                    <a:pt x="1479" y="2066"/>
                    <a:pt x="1481" y="2068"/>
                    <a:pt x="1484" y="2065"/>
                  </a:cubicBezTo>
                  <a:cubicBezTo>
                    <a:pt x="1486" y="2063"/>
                    <a:pt x="1489" y="2068"/>
                    <a:pt x="1491" y="2064"/>
                  </a:cubicBezTo>
                  <a:cubicBezTo>
                    <a:pt x="1496" y="2067"/>
                    <a:pt x="1501" y="2059"/>
                    <a:pt x="1505" y="2063"/>
                  </a:cubicBezTo>
                  <a:cubicBezTo>
                    <a:pt x="1510" y="2057"/>
                    <a:pt x="1515" y="2064"/>
                    <a:pt x="1520" y="2060"/>
                  </a:cubicBezTo>
                  <a:cubicBezTo>
                    <a:pt x="1525" y="2058"/>
                    <a:pt x="1530" y="2059"/>
                    <a:pt x="1535" y="2055"/>
                  </a:cubicBezTo>
                  <a:cubicBezTo>
                    <a:pt x="1544" y="2057"/>
                    <a:pt x="1554" y="2046"/>
                    <a:pt x="1563" y="2050"/>
                  </a:cubicBezTo>
                  <a:cubicBezTo>
                    <a:pt x="1573" y="2046"/>
                    <a:pt x="1583" y="2047"/>
                    <a:pt x="1593" y="2042"/>
                  </a:cubicBezTo>
                  <a:cubicBezTo>
                    <a:pt x="1597" y="2043"/>
                    <a:pt x="1600" y="2045"/>
                    <a:pt x="1604" y="2041"/>
                  </a:cubicBezTo>
                  <a:cubicBezTo>
                    <a:pt x="1606" y="2043"/>
                    <a:pt x="1608" y="2044"/>
                    <a:pt x="1610" y="2041"/>
                  </a:cubicBezTo>
                  <a:cubicBezTo>
                    <a:pt x="1612" y="2043"/>
                    <a:pt x="1614" y="2045"/>
                    <a:pt x="1617" y="2042"/>
                  </a:cubicBezTo>
                  <a:cubicBezTo>
                    <a:pt x="1624" y="2043"/>
                    <a:pt x="1632" y="2038"/>
                    <a:pt x="1640" y="2042"/>
                  </a:cubicBezTo>
                  <a:cubicBezTo>
                    <a:pt x="1644" y="2035"/>
                    <a:pt x="1647" y="2045"/>
                    <a:pt x="1651" y="2041"/>
                  </a:cubicBezTo>
                  <a:cubicBezTo>
                    <a:pt x="1655" y="2040"/>
                    <a:pt x="1659" y="2040"/>
                    <a:pt x="1663" y="2042"/>
                  </a:cubicBezTo>
                  <a:cubicBezTo>
                    <a:pt x="1667" y="2040"/>
                    <a:pt x="1671" y="2041"/>
                    <a:pt x="1675" y="2042"/>
                  </a:cubicBezTo>
                  <a:cubicBezTo>
                    <a:pt x="1677" y="2041"/>
                    <a:pt x="1679" y="2042"/>
                    <a:pt x="1681" y="2043"/>
                  </a:cubicBezTo>
                  <a:cubicBezTo>
                    <a:pt x="1683" y="2045"/>
                    <a:pt x="1686" y="2043"/>
                    <a:pt x="1684" y="2046"/>
                  </a:cubicBezTo>
                  <a:cubicBezTo>
                    <a:pt x="1678" y="2043"/>
                    <a:pt x="1672" y="2051"/>
                    <a:pt x="1666" y="2048"/>
                  </a:cubicBezTo>
                  <a:cubicBezTo>
                    <a:pt x="1659" y="2050"/>
                    <a:pt x="1652" y="2050"/>
                    <a:pt x="1645" y="2051"/>
                  </a:cubicBezTo>
                  <a:cubicBezTo>
                    <a:pt x="1632" y="2050"/>
                    <a:pt x="1619" y="2059"/>
                    <a:pt x="1606" y="2056"/>
                  </a:cubicBezTo>
                  <a:cubicBezTo>
                    <a:pt x="1603" y="2059"/>
                    <a:pt x="1600" y="2060"/>
                    <a:pt x="1597" y="2059"/>
                  </a:cubicBezTo>
                  <a:cubicBezTo>
                    <a:pt x="1594" y="2056"/>
                    <a:pt x="1590" y="2063"/>
                    <a:pt x="1587" y="2061"/>
                  </a:cubicBezTo>
                  <a:cubicBezTo>
                    <a:pt x="1581" y="2061"/>
                    <a:pt x="1574" y="2065"/>
                    <a:pt x="1567" y="2065"/>
                  </a:cubicBezTo>
                  <a:cubicBezTo>
                    <a:pt x="1560" y="2069"/>
                    <a:pt x="1553" y="2068"/>
                    <a:pt x="1547" y="2071"/>
                  </a:cubicBezTo>
                  <a:cubicBezTo>
                    <a:pt x="1540" y="2072"/>
                    <a:pt x="1533" y="2074"/>
                    <a:pt x="1526" y="2074"/>
                  </a:cubicBezTo>
                  <a:cubicBezTo>
                    <a:pt x="1520" y="2079"/>
                    <a:pt x="1514" y="2076"/>
                    <a:pt x="1507" y="2079"/>
                  </a:cubicBezTo>
                  <a:cubicBezTo>
                    <a:pt x="1501" y="2082"/>
                    <a:pt x="1494" y="2078"/>
                    <a:pt x="1487" y="2082"/>
                  </a:cubicBezTo>
                  <a:cubicBezTo>
                    <a:pt x="1474" y="2083"/>
                    <a:pt x="1461" y="2084"/>
                    <a:pt x="1448" y="2084"/>
                  </a:cubicBezTo>
                  <a:cubicBezTo>
                    <a:pt x="1442" y="2084"/>
                    <a:pt x="1436" y="2084"/>
                    <a:pt x="1430" y="2083"/>
                  </a:cubicBezTo>
                  <a:cubicBezTo>
                    <a:pt x="1427" y="2080"/>
                    <a:pt x="1423" y="2087"/>
                    <a:pt x="1421" y="2083"/>
                  </a:cubicBezTo>
                  <a:cubicBezTo>
                    <a:pt x="1417" y="2085"/>
                    <a:pt x="1414" y="2081"/>
                    <a:pt x="1410" y="2083"/>
                  </a:cubicBezTo>
                  <a:cubicBezTo>
                    <a:pt x="1403" y="2082"/>
                    <a:pt x="1396" y="2084"/>
                    <a:pt x="1390" y="2081"/>
                  </a:cubicBezTo>
                  <a:cubicBezTo>
                    <a:pt x="1386" y="2086"/>
                    <a:pt x="1384" y="2080"/>
                    <a:pt x="1380" y="2083"/>
                  </a:cubicBezTo>
                  <a:cubicBezTo>
                    <a:pt x="1379" y="2082"/>
                    <a:pt x="1370" y="2080"/>
                    <a:pt x="1373" y="2084"/>
                  </a:cubicBezTo>
                  <a:cubicBezTo>
                    <a:pt x="1375" y="2083"/>
                    <a:pt x="1378" y="2083"/>
                    <a:pt x="1380" y="2086"/>
                  </a:cubicBezTo>
                  <a:cubicBezTo>
                    <a:pt x="1383" y="2088"/>
                    <a:pt x="1386" y="2084"/>
                    <a:pt x="1388" y="2088"/>
                  </a:cubicBezTo>
                  <a:cubicBezTo>
                    <a:pt x="1394" y="2086"/>
                    <a:pt x="1399" y="2090"/>
                    <a:pt x="1405" y="2088"/>
                  </a:cubicBezTo>
                  <a:cubicBezTo>
                    <a:pt x="1410" y="2091"/>
                    <a:pt x="1416" y="2088"/>
                    <a:pt x="1422" y="2090"/>
                  </a:cubicBezTo>
                  <a:cubicBezTo>
                    <a:pt x="1424" y="2092"/>
                    <a:pt x="1427" y="2089"/>
                    <a:pt x="1429" y="2089"/>
                  </a:cubicBezTo>
                  <a:cubicBezTo>
                    <a:pt x="1432" y="2091"/>
                    <a:pt x="1436" y="2091"/>
                    <a:pt x="1439" y="2090"/>
                  </a:cubicBezTo>
                  <a:cubicBezTo>
                    <a:pt x="1444" y="2093"/>
                    <a:pt x="1449" y="2090"/>
                    <a:pt x="1454" y="2091"/>
                  </a:cubicBezTo>
                  <a:cubicBezTo>
                    <a:pt x="1457" y="2093"/>
                    <a:pt x="1459" y="2090"/>
                    <a:pt x="1462" y="2090"/>
                  </a:cubicBezTo>
                  <a:cubicBezTo>
                    <a:pt x="1465" y="2092"/>
                    <a:pt x="1468" y="2092"/>
                    <a:pt x="1471" y="2091"/>
                  </a:cubicBezTo>
                  <a:cubicBezTo>
                    <a:pt x="1474" y="2092"/>
                    <a:pt x="1476" y="2090"/>
                    <a:pt x="1479" y="2090"/>
                  </a:cubicBezTo>
                  <a:cubicBezTo>
                    <a:pt x="1482" y="2089"/>
                    <a:pt x="1486" y="2093"/>
                    <a:pt x="1488" y="2090"/>
                  </a:cubicBezTo>
                  <a:cubicBezTo>
                    <a:pt x="1491" y="2087"/>
                    <a:pt x="1493" y="2090"/>
                    <a:pt x="1496" y="2089"/>
                  </a:cubicBezTo>
                  <a:cubicBezTo>
                    <a:pt x="1499" y="2092"/>
                    <a:pt x="1502" y="2086"/>
                    <a:pt x="1505" y="2090"/>
                  </a:cubicBezTo>
                  <a:cubicBezTo>
                    <a:pt x="1511" y="2086"/>
                    <a:pt x="1516" y="2087"/>
                    <a:pt x="1521" y="2085"/>
                  </a:cubicBezTo>
                  <a:cubicBezTo>
                    <a:pt x="1526" y="2086"/>
                    <a:pt x="1531" y="2082"/>
                    <a:pt x="1537" y="2083"/>
                  </a:cubicBezTo>
                  <a:cubicBezTo>
                    <a:pt x="1530" y="2088"/>
                    <a:pt x="1523" y="2089"/>
                    <a:pt x="1519" y="2089"/>
                  </a:cubicBezTo>
                  <a:cubicBezTo>
                    <a:pt x="1517" y="2089"/>
                    <a:pt x="1514" y="2088"/>
                    <a:pt x="1513" y="2089"/>
                  </a:cubicBezTo>
                  <a:cubicBezTo>
                    <a:pt x="1509" y="2090"/>
                    <a:pt x="1504" y="2093"/>
                    <a:pt x="1500" y="2094"/>
                  </a:cubicBezTo>
                  <a:cubicBezTo>
                    <a:pt x="1499" y="2094"/>
                    <a:pt x="1496" y="2093"/>
                    <a:pt x="1494" y="2094"/>
                  </a:cubicBezTo>
                  <a:cubicBezTo>
                    <a:pt x="1492" y="2094"/>
                    <a:pt x="1490" y="2097"/>
                    <a:pt x="1488" y="2096"/>
                  </a:cubicBezTo>
                  <a:cubicBezTo>
                    <a:pt x="1472" y="2098"/>
                    <a:pt x="1456" y="2101"/>
                    <a:pt x="1440" y="2101"/>
                  </a:cubicBezTo>
                  <a:cubicBezTo>
                    <a:pt x="1424" y="2102"/>
                    <a:pt x="1408" y="2102"/>
                    <a:pt x="1392" y="2099"/>
                  </a:cubicBezTo>
                  <a:cubicBezTo>
                    <a:pt x="1383" y="2104"/>
                    <a:pt x="1375" y="2097"/>
                    <a:pt x="1367" y="2098"/>
                  </a:cubicBezTo>
                  <a:cubicBezTo>
                    <a:pt x="1363" y="2099"/>
                    <a:pt x="1359" y="2098"/>
                    <a:pt x="1355" y="2097"/>
                  </a:cubicBezTo>
                  <a:cubicBezTo>
                    <a:pt x="1350" y="2100"/>
                    <a:pt x="1347" y="2091"/>
                    <a:pt x="1342" y="2099"/>
                  </a:cubicBezTo>
                  <a:cubicBezTo>
                    <a:pt x="1352" y="2105"/>
                    <a:pt x="1363" y="2105"/>
                    <a:pt x="1373" y="2104"/>
                  </a:cubicBezTo>
                  <a:cubicBezTo>
                    <a:pt x="1378" y="2108"/>
                    <a:pt x="1383" y="2106"/>
                    <a:pt x="1388" y="2108"/>
                  </a:cubicBezTo>
                  <a:cubicBezTo>
                    <a:pt x="1393" y="2108"/>
                    <a:pt x="1398" y="2108"/>
                    <a:pt x="1403" y="2109"/>
                  </a:cubicBezTo>
                  <a:cubicBezTo>
                    <a:pt x="1414" y="2112"/>
                    <a:pt x="1424" y="2107"/>
                    <a:pt x="1434" y="2111"/>
                  </a:cubicBezTo>
                  <a:cubicBezTo>
                    <a:pt x="1437" y="2109"/>
                    <a:pt x="1440" y="2109"/>
                    <a:pt x="1442" y="2110"/>
                  </a:cubicBezTo>
                  <a:cubicBezTo>
                    <a:pt x="1445" y="2109"/>
                    <a:pt x="1447" y="2109"/>
                    <a:pt x="1450" y="2109"/>
                  </a:cubicBezTo>
                  <a:cubicBezTo>
                    <a:pt x="1455" y="2108"/>
                    <a:pt x="1460" y="2109"/>
                    <a:pt x="1465" y="2110"/>
                  </a:cubicBezTo>
                  <a:cubicBezTo>
                    <a:pt x="1470" y="2109"/>
                    <a:pt x="1476" y="2108"/>
                    <a:pt x="1481" y="2108"/>
                  </a:cubicBezTo>
                  <a:cubicBezTo>
                    <a:pt x="1483" y="2107"/>
                    <a:pt x="1486" y="2108"/>
                    <a:pt x="1489" y="2104"/>
                  </a:cubicBezTo>
                  <a:cubicBezTo>
                    <a:pt x="1491" y="2107"/>
                    <a:pt x="1494" y="2107"/>
                    <a:pt x="1497" y="2103"/>
                  </a:cubicBezTo>
                  <a:cubicBezTo>
                    <a:pt x="1499" y="2102"/>
                    <a:pt x="1502" y="2102"/>
                    <a:pt x="1504" y="2102"/>
                  </a:cubicBezTo>
                  <a:cubicBezTo>
                    <a:pt x="1507" y="2105"/>
                    <a:pt x="1510" y="2099"/>
                    <a:pt x="1512" y="2101"/>
                  </a:cubicBezTo>
                  <a:cubicBezTo>
                    <a:pt x="1517" y="2099"/>
                    <a:pt x="1523" y="2100"/>
                    <a:pt x="1528" y="2096"/>
                  </a:cubicBezTo>
                  <a:cubicBezTo>
                    <a:pt x="1538" y="2097"/>
                    <a:pt x="1549" y="2087"/>
                    <a:pt x="1559" y="2089"/>
                  </a:cubicBezTo>
                  <a:cubicBezTo>
                    <a:pt x="1571" y="2083"/>
                    <a:pt x="1581" y="2084"/>
                    <a:pt x="1593" y="2077"/>
                  </a:cubicBezTo>
                  <a:cubicBezTo>
                    <a:pt x="1603" y="2081"/>
                    <a:pt x="1615" y="2070"/>
                    <a:pt x="1625" y="2075"/>
                  </a:cubicBezTo>
                  <a:cubicBezTo>
                    <a:pt x="1631" y="2072"/>
                    <a:pt x="1636" y="2071"/>
                    <a:pt x="1641" y="2073"/>
                  </a:cubicBezTo>
                  <a:cubicBezTo>
                    <a:pt x="1647" y="2067"/>
                    <a:pt x="1652" y="2068"/>
                    <a:pt x="1658" y="2069"/>
                  </a:cubicBezTo>
                  <a:cubicBezTo>
                    <a:pt x="1663" y="2066"/>
                    <a:pt x="1669" y="2066"/>
                    <a:pt x="1674" y="2067"/>
                  </a:cubicBezTo>
                  <a:cubicBezTo>
                    <a:pt x="1679" y="2065"/>
                    <a:pt x="1685" y="2064"/>
                    <a:pt x="1691" y="2067"/>
                  </a:cubicBezTo>
                  <a:cubicBezTo>
                    <a:pt x="1693" y="2064"/>
                    <a:pt x="1696" y="2064"/>
                    <a:pt x="1698" y="2066"/>
                  </a:cubicBezTo>
                  <a:cubicBezTo>
                    <a:pt x="1701" y="2066"/>
                    <a:pt x="1705" y="2066"/>
                    <a:pt x="1708" y="2066"/>
                  </a:cubicBezTo>
                  <a:cubicBezTo>
                    <a:pt x="1710" y="2064"/>
                    <a:pt x="1713" y="2066"/>
                    <a:pt x="1715" y="2065"/>
                  </a:cubicBezTo>
                  <a:cubicBezTo>
                    <a:pt x="1717" y="2068"/>
                    <a:pt x="1725" y="2064"/>
                    <a:pt x="1721" y="2069"/>
                  </a:cubicBezTo>
                  <a:cubicBezTo>
                    <a:pt x="1714" y="2068"/>
                    <a:pt x="1706" y="2069"/>
                    <a:pt x="1698" y="2069"/>
                  </a:cubicBezTo>
                  <a:cubicBezTo>
                    <a:pt x="1690" y="2075"/>
                    <a:pt x="1681" y="2077"/>
                    <a:pt x="1673" y="2076"/>
                  </a:cubicBezTo>
                  <a:cubicBezTo>
                    <a:pt x="1669" y="2080"/>
                    <a:pt x="1665" y="2078"/>
                    <a:pt x="1660" y="2078"/>
                  </a:cubicBezTo>
                  <a:cubicBezTo>
                    <a:pt x="1656" y="2079"/>
                    <a:pt x="1652" y="2085"/>
                    <a:pt x="1648" y="2084"/>
                  </a:cubicBezTo>
                  <a:cubicBezTo>
                    <a:pt x="1639" y="2084"/>
                    <a:pt x="1631" y="2089"/>
                    <a:pt x="1623" y="2091"/>
                  </a:cubicBezTo>
                  <a:cubicBezTo>
                    <a:pt x="1614" y="2094"/>
                    <a:pt x="1604" y="2100"/>
                    <a:pt x="1596" y="2097"/>
                  </a:cubicBezTo>
                  <a:cubicBezTo>
                    <a:pt x="1587" y="2108"/>
                    <a:pt x="1580" y="2102"/>
                    <a:pt x="1572" y="2110"/>
                  </a:cubicBezTo>
                  <a:cubicBezTo>
                    <a:pt x="1568" y="2107"/>
                    <a:pt x="1564" y="2113"/>
                    <a:pt x="1561" y="2110"/>
                  </a:cubicBezTo>
                  <a:cubicBezTo>
                    <a:pt x="1557" y="2116"/>
                    <a:pt x="1553" y="2109"/>
                    <a:pt x="1548" y="2116"/>
                  </a:cubicBezTo>
                  <a:cubicBezTo>
                    <a:pt x="1532" y="2120"/>
                    <a:pt x="1516" y="2123"/>
                    <a:pt x="1499" y="2130"/>
                  </a:cubicBezTo>
                  <a:cubicBezTo>
                    <a:pt x="1484" y="2128"/>
                    <a:pt x="1468" y="2137"/>
                    <a:pt x="1453" y="2133"/>
                  </a:cubicBezTo>
                  <a:cubicBezTo>
                    <a:pt x="1445" y="2138"/>
                    <a:pt x="1438" y="2131"/>
                    <a:pt x="1429" y="2136"/>
                  </a:cubicBezTo>
                  <a:cubicBezTo>
                    <a:pt x="1425" y="2134"/>
                    <a:pt x="1421" y="2134"/>
                    <a:pt x="1417" y="2135"/>
                  </a:cubicBezTo>
                  <a:cubicBezTo>
                    <a:pt x="1415" y="2133"/>
                    <a:pt x="1404" y="2132"/>
                    <a:pt x="1411" y="2138"/>
                  </a:cubicBezTo>
                  <a:cubicBezTo>
                    <a:pt x="1420" y="2142"/>
                    <a:pt x="1430" y="2141"/>
                    <a:pt x="1440" y="2141"/>
                  </a:cubicBezTo>
                  <a:cubicBezTo>
                    <a:pt x="1443" y="2140"/>
                    <a:pt x="1445" y="2140"/>
                    <a:pt x="1448" y="2143"/>
                  </a:cubicBezTo>
                  <a:cubicBezTo>
                    <a:pt x="1450" y="2142"/>
                    <a:pt x="1453" y="2142"/>
                    <a:pt x="1455" y="2142"/>
                  </a:cubicBezTo>
                  <a:cubicBezTo>
                    <a:pt x="1461" y="2139"/>
                    <a:pt x="1466" y="2143"/>
                    <a:pt x="1471" y="2140"/>
                  </a:cubicBezTo>
                  <a:cubicBezTo>
                    <a:pt x="1476" y="2143"/>
                    <a:pt x="1481" y="2138"/>
                    <a:pt x="1487" y="2138"/>
                  </a:cubicBezTo>
                  <a:cubicBezTo>
                    <a:pt x="1491" y="2141"/>
                    <a:pt x="1497" y="2136"/>
                    <a:pt x="1502" y="2136"/>
                  </a:cubicBezTo>
                  <a:cubicBezTo>
                    <a:pt x="1507" y="2138"/>
                    <a:pt x="1513" y="2132"/>
                    <a:pt x="1518" y="2134"/>
                  </a:cubicBezTo>
                  <a:cubicBezTo>
                    <a:pt x="1523" y="2129"/>
                    <a:pt x="1528" y="2133"/>
                    <a:pt x="1534" y="2126"/>
                  </a:cubicBezTo>
                  <a:cubicBezTo>
                    <a:pt x="1538" y="2133"/>
                    <a:pt x="1543" y="2125"/>
                    <a:pt x="1548" y="2125"/>
                  </a:cubicBezTo>
                  <a:cubicBezTo>
                    <a:pt x="1553" y="2125"/>
                    <a:pt x="1558" y="2124"/>
                    <a:pt x="1563" y="2120"/>
                  </a:cubicBezTo>
                  <a:cubicBezTo>
                    <a:pt x="1568" y="2119"/>
                    <a:pt x="1573" y="2118"/>
                    <a:pt x="1578" y="2116"/>
                  </a:cubicBezTo>
                  <a:cubicBezTo>
                    <a:pt x="1583" y="2118"/>
                    <a:pt x="1588" y="2110"/>
                    <a:pt x="1593" y="2114"/>
                  </a:cubicBezTo>
                  <a:cubicBezTo>
                    <a:pt x="1600" y="2106"/>
                    <a:pt x="1607" y="2107"/>
                    <a:pt x="1614" y="2105"/>
                  </a:cubicBezTo>
                  <a:cubicBezTo>
                    <a:pt x="1618" y="2108"/>
                    <a:pt x="1615" y="2100"/>
                    <a:pt x="1620" y="2102"/>
                  </a:cubicBezTo>
                  <a:cubicBezTo>
                    <a:pt x="1624" y="2102"/>
                    <a:pt x="1628" y="2098"/>
                    <a:pt x="1631" y="2098"/>
                  </a:cubicBezTo>
                  <a:cubicBezTo>
                    <a:pt x="1634" y="2100"/>
                    <a:pt x="1638" y="2093"/>
                    <a:pt x="1641" y="2096"/>
                  </a:cubicBezTo>
                  <a:cubicBezTo>
                    <a:pt x="1644" y="2099"/>
                    <a:pt x="1648" y="2090"/>
                    <a:pt x="1652" y="2095"/>
                  </a:cubicBezTo>
                  <a:cubicBezTo>
                    <a:pt x="1659" y="2086"/>
                    <a:pt x="1666" y="2091"/>
                    <a:pt x="1674" y="2087"/>
                  </a:cubicBezTo>
                  <a:cubicBezTo>
                    <a:pt x="1680" y="2089"/>
                    <a:pt x="1688" y="2081"/>
                    <a:pt x="1694" y="2084"/>
                  </a:cubicBezTo>
                  <a:cubicBezTo>
                    <a:pt x="1702" y="2079"/>
                    <a:pt x="1709" y="2079"/>
                    <a:pt x="1716" y="2079"/>
                  </a:cubicBezTo>
                  <a:cubicBezTo>
                    <a:pt x="1719" y="2076"/>
                    <a:pt x="1722" y="2082"/>
                    <a:pt x="1725" y="2077"/>
                  </a:cubicBezTo>
                  <a:cubicBezTo>
                    <a:pt x="1728" y="2085"/>
                    <a:pt x="1733" y="2076"/>
                    <a:pt x="1736" y="2079"/>
                  </a:cubicBezTo>
                  <a:cubicBezTo>
                    <a:pt x="1740" y="2073"/>
                    <a:pt x="1743" y="2082"/>
                    <a:pt x="1747" y="2078"/>
                  </a:cubicBezTo>
                  <a:cubicBezTo>
                    <a:pt x="1750" y="2081"/>
                    <a:pt x="1754" y="2074"/>
                    <a:pt x="1758" y="2080"/>
                  </a:cubicBezTo>
                  <a:cubicBezTo>
                    <a:pt x="1753" y="2083"/>
                    <a:pt x="1748" y="2081"/>
                    <a:pt x="1744" y="2081"/>
                  </a:cubicBezTo>
                  <a:cubicBezTo>
                    <a:pt x="1739" y="2082"/>
                    <a:pt x="1734" y="2081"/>
                    <a:pt x="1730" y="2082"/>
                  </a:cubicBezTo>
                  <a:cubicBezTo>
                    <a:pt x="1725" y="2085"/>
                    <a:pt x="1721" y="2081"/>
                    <a:pt x="1716" y="2085"/>
                  </a:cubicBezTo>
                  <a:cubicBezTo>
                    <a:pt x="1711" y="2083"/>
                    <a:pt x="1705" y="2088"/>
                    <a:pt x="1700" y="2087"/>
                  </a:cubicBezTo>
                  <a:cubicBezTo>
                    <a:pt x="1690" y="2090"/>
                    <a:pt x="1680" y="2092"/>
                    <a:pt x="1670" y="2096"/>
                  </a:cubicBezTo>
                  <a:cubicBezTo>
                    <a:pt x="1660" y="2096"/>
                    <a:pt x="1650" y="2099"/>
                    <a:pt x="1640" y="2108"/>
                  </a:cubicBezTo>
                  <a:cubicBezTo>
                    <a:pt x="1635" y="2103"/>
                    <a:pt x="1629" y="2113"/>
                    <a:pt x="1624" y="2110"/>
                  </a:cubicBezTo>
                  <a:cubicBezTo>
                    <a:pt x="1618" y="2116"/>
                    <a:pt x="1613" y="2114"/>
                    <a:pt x="1607" y="2117"/>
                  </a:cubicBezTo>
                  <a:cubicBezTo>
                    <a:pt x="1601" y="2123"/>
                    <a:pt x="1595" y="2121"/>
                    <a:pt x="1589" y="2123"/>
                  </a:cubicBezTo>
                  <a:cubicBezTo>
                    <a:pt x="1587" y="2121"/>
                    <a:pt x="1585" y="2125"/>
                    <a:pt x="1585" y="2127"/>
                  </a:cubicBezTo>
                  <a:cubicBezTo>
                    <a:pt x="1582" y="2125"/>
                    <a:pt x="1578" y="2126"/>
                    <a:pt x="1575" y="2130"/>
                  </a:cubicBezTo>
                  <a:cubicBezTo>
                    <a:pt x="1573" y="2128"/>
                    <a:pt x="1570" y="2131"/>
                    <a:pt x="1567" y="2131"/>
                  </a:cubicBezTo>
                  <a:cubicBezTo>
                    <a:pt x="1565" y="2138"/>
                    <a:pt x="1558" y="2127"/>
                    <a:pt x="1561" y="2134"/>
                  </a:cubicBezTo>
                  <a:cubicBezTo>
                    <a:pt x="1555" y="2134"/>
                    <a:pt x="1550" y="2135"/>
                    <a:pt x="1544" y="2137"/>
                  </a:cubicBezTo>
                  <a:cubicBezTo>
                    <a:pt x="1538" y="2135"/>
                    <a:pt x="1532" y="2141"/>
                    <a:pt x="1527" y="2141"/>
                  </a:cubicBezTo>
                  <a:cubicBezTo>
                    <a:pt x="1521" y="2145"/>
                    <a:pt x="1515" y="2142"/>
                    <a:pt x="1509" y="2147"/>
                  </a:cubicBezTo>
                  <a:cubicBezTo>
                    <a:pt x="1504" y="2144"/>
                    <a:pt x="1499" y="2149"/>
                    <a:pt x="1493" y="2149"/>
                  </a:cubicBezTo>
                  <a:cubicBezTo>
                    <a:pt x="1488" y="2151"/>
                    <a:pt x="1482" y="2149"/>
                    <a:pt x="1476" y="2153"/>
                  </a:cubicBezTo>
                  <a:cubicBezTo>
                    <a:pt x="1471" y="2146"/>
                    <a:pt x="1465" y="2153"/>
                    <a:pt x="1459" y="2153"/>
                  </a:cubicBezTo>
                  <a:cubicBezTo>
                    <a:pt x="1457" y="2151"/>
                    <a:pt x="1454" y="2154"/>
                    <a:pt x="1451" y="2154"/>
                  </a:cubicBezTo>
                  <a:cubicBezTo>
                    <a:pt x="1448" y="2153"/>
                    <a:pt x="1445" y="2152"/>
                    <a:pt x="1442" y="2154"/>
                  </a:cubicBezTo>
                  <a:cubicBezTo>
                    <a:pt x="1437" y="2149"/>
                    <a:pt x="1431" y="2158"/>
                    <a:pt x="1425" y="2151"/>
                  </a:cubicBezTo>
                  <a:cubicBezTo>
                    <a:pt x="1420" y="2153"/>
                    <a:pt x="1414" y="2149"/>
                    <a:pt x="1408" y="2151"/>
                  </a:cubicBezTo>
                  <a:cubicBezTo>
                    <a:pt x="1403" y="2144"/>
                    <a:pt x="1397" y="2152"/>
                    <a:pt x="1392" y="2146"/>
                  </a:cubicBezTo>
                  <a:cubicBezTo>
                    <a:pt x="1386" y="2149"/>
                    <a:pt x="1381" y="2142"/>
                    <a:pt x="1375" y="2146"/>
                  </a:cubicBezTo>
                  <a:cubicBezTo>
                    <a:pt x="1380" y="2151"/>
                    <a:pt x="1385" y="2153"/>
                    <a:pt x="1390" y="2153"/>
                  </a:cubicBezTo>
                  <a:cubicBezTo>
                    <a:pt x="1395" y="2160"/>
                    <a:pt x="1401" y="2152"/>
                    <a:pt x="1406" y="2159"/>
                  </a:cubicBezTo>
                  <a:cubicBezTo>
                    <a:pt x="1415" y="2158"/>
                    <a:pt x="1423" y="2160"/>
                    <a:pt x="1431" y="2160"/>
                  </a:cubicBezTo>
                  <a:cubicBezTo>
                    <a:pt x="1435" y="2160"/>
                    <a:pt x="1435" y="2160"/>
                    <a:pt x="1435" y="2160"/>
                  </a:cubicBezTo>
                  <a:cubicBezTo>
                    <a:pt x="1436" y="2160"/>
                    <a:pt x="1437" y="2160"/>
                    <a:pt x="1439" y="2159"/>
                  </a:cubicBezTo>
                  <a:cubicBezTo>
                    <a:pt x="1439" y="2160"/>
                    <a:pt x="1439" y="2160"/>
                    <a:pt x="1439" y="2160"/>
                  </a:cubicBezTo>
                  <a:cubicBezTo>
                    <a:pt x="1480" y="2160"/>
                    <a:pt x="1480" y="2160"/>
                    <a:pt x="1480" y="2160"/>
                  </a:cubicBezTo>
                  <a:cubicBezTo>
                    <a:pt x="1489" y="2159"/>
                    <a:pt x="1497" y="2158"/>
                    <a:pt x="1505" y="2156"/>
                  </a:cubicBezTo>
                  <a:cubicBezTo>
                    <a:pt x="1511" y="2153"/>
                    <a:pt x="1516" y="2158"/>
                    <a:pt x="1521" y="2151"/>
                  </a:cubicBezTo>
                  <a:cubicBezTo>
                    <a:pt x="1527" y="2154"/>
                    <a:pt x="1533" y="2151"/>
                    <a:pt x="1538" y="2148"/>
                  </a:cubicBezTo>
                  <a:cubicBezTo>
                    <a:pt x="1550" y="2147"/>
                    <a:pt x="1561" y="2144"/>
                    <a:pt x="1573" y="2138"/>
                  </a:cubicBezTo>
                  <a:cubicBezTo>
                    <a:pt x="1584" y="2138"/>
                    <a:pt x="1595" y="2130"/>
                    <a:pt x="1606" y="2129"/>
                  </a:cubicBezTo>
                  <a:cubicBezTo>
                    <a:pt x="1612" y="2125"/>
                    <a:pt x="1618" y="2124"/>
                    <a:pt x="1624" y="2122"/>
                  </a:cubicBezTo>
                  <a:cubicBezTo>
                    <a:pt x="1629" y="2122"/>
                    <a:pt x="1635" y="2118"/>
                    <a:pt x="1641" y="2119"/>
                  </a:cubicBezTo>
                  <a:cubicBezTo>
                    <a:pt x="1656" y="2105"/>
                    <a:pt x="1669" y="2110"/>
                    <a:pt x="1684" y="2102"/>
                  </a:cubicBezTo>
                  <a:cubicBezTo>
                    <a:pt x="1690" y="2103"/>
                    <a:pt x="1697" y="2096"/>
                    <a:pt x="1704" y="2098"/>
                  </a:cubicBezTo>
                  <a:cubicBezTo>
                    <a:pt x="1711" y="2097"/>
                    <a:pt x="1719" y="2093"/>
                    <a:pt x="1726" y="2094"/>
                  </a:cubicBezTo>
                  <a:cubicBezTo>
                    <a:pt x="1733" y="2089"/>
                    <a:pt x="1739" y="2095"/>
                    <a:pt x="1746" y="2090"/>
                  </a:cubicBezTo>
                  <a:cubicBezTo>
                    <a:pt x="1753" y="2096"/>
                    <a:pt x="1761" y="2090"/>
                    <a:pt x="1768" y="2092"/>
                  </a:cubicBezTo>
                  <a:cubicBezTo>
                    <a:pt x="1771" y="2093"/>
                    <a:pt x="1775" y="2095"/>
                    <a:pt x="1779" y="2091"/>
                  </a:cubicBezTo>
                  <a:cubicBezTo>
                    <a:pt x="1782" y="2095"/>
                    <a:pt x="1786" y="2094"/>
                    <a:pt x="1789" y="2093"/>
                  </a:cubicBezTo>
                  <a:cubicBezTo>
                    <a:pt x="1793" y="2098"/>
                    <a:pt x="1796" y="2096"/>
                    <a:pt x="1800" y="2099"/>
                  </a:cubicBezTo>
                  <a:cubicBezTo>
                    <a:pt x="1801" y="2097"/>
                    <a:pt x="1803" y="2098"/>
                    <a:pt x="1804" y="2097"/>
                  </a:cubicBezTo>
                  <a:cubicBezTo>
                    <a:pt x="1806" y="2099"/>
                    <a:pt x="1809" y="2098"/>
                    <a:pt x="1807" y="2101"/>
                  </a:cubicBezTo>
                  <a:cubicBezTo>
                    <a:pt x="1793" y="2103"/>
                    <a:pt x="1778" y="2103"/>
                    <a:pt x="1764" y="2104"/>
                  </a:cubicBezTo>
                  <a:cubicBezTo>
                    <a:pt x="1760" y="2108"/>
                    <a:pt x="1756" y="2106"/>
                    <a:pt x="1753" y="2105"/>
                  </a:cubicBezTo>
                  <a:cubicBezTo>
                    <a:pt x="1749" y="2109"/>
                    <a:pt x="1745" y="2110"/>
                    <a:pt x="1742" y="2109"/>
                  </a:cubicBezTo>
                  <a:cubicBezTo>
                    <a:pt x="1734" y="2113"/>
                    <a:pt x="1726" y="2112"/>
                    <a:pt x="1718" y="2118"/>
                  </a:cubicBezTo>
                  <a:cubicBezTo>
                    <a:pt x="1711" y="2114"/>
                    <a:pt x="1703" y="2122"/>
                    <a:pt x="1696" y="2123"/>
                  </a:cubicBezTo>
                  <a:cubicBezTo>
                    <a:pt x="1689" y="2129"/>
                    <a:pt x="1681" y="2128"/>
                    <a:pt x="1674" y="2133"/>
                  </a:cubicBezTo>
                  <a:cubicBezTo>
                    <a:pt x="1671" y="2128"/>
                    <a:pt x="1666" y="2143"/>
                    <a:pt x="1663" y="2137"/>
                  </a:cubicBezTo>
                  <a:cubicBezTo>
                    <a:pt x="1659" y="2143"/>
                    <a:pt x="1655" y="2139"/>
                    <a:pt x="1651" y="2144"/>
                  </a:cubicBezTo>
                  <a:cubicBezTo>
                    <a:pt x="1644" y="2142"/>
                    <a:pt x="1636" y="2149"/>
                    <a:pt x="1628" y="2150"/>
                  </a:cubicBezTo>
                  <a:cubicBezTo>
                    <a:pt x="1631" y="2157"/>
                    <a:pt x="1622" y="2149"/>
                    <a:pt x="1620" y="2155"/>
                  </a:cubicBezTo>
                  <a:cubicBezTo>
                    <a:pt x="1616" y="2157"/>
                    <a:pt x="1613" y="2155"/>
                    <a:pt x="1609" y="2158"/>
                  </a:cubicBezTo>
                  <a:cubicBezTo>
                    <a:pt x="1608" y="2159"/>
                    <a:pt x="1608" y="2159"/>
                    <a:pt x="1607" y="2160"/>
                  </a:cubicBezTo>
                  <a:cubicBezTo>
                    <a:pt x="1632" y="2160"/>
                    <a:pt x="1632" y="2160"/>
                    <a:pt x="1632" y="2160"/>
                  </a:cubicBezTo>
                  <a:cubicBezTo>
                    <a:pt x="1634" y="2159"/>
                    <a:pt x="1636" y="2158"/>
                    <a:pt x="1638" y="2159"/>
                  </a:cubicBezTo>
                  <a:cubicBezTo>
                    <a:pt x="1648" y="2152"/>
                    <a:pt x="1658" y="2153"/>
                    <a:pt x="1668" y="2147"/>
                  </a:cubicBezTo>
                  <a:cubicBezTo>
                    <a:pt x="1688" y="2138"/>
                    <a:pt x="1709" y="2128"/>
                    <a:pt x="1729" y="2123"/>
                  </a:cubicBezTo>
                  <a:cubicBezTo>
                    <a:pt x="1733" y="2123"/>
                    <a:pt x="1738" y="2121"/>
                    <a:pt x="1743" y="2119"/>
                  </a:cubicBezTo>
                  <a:cubicBezTo>
                    <a:pt x="1748" y="2114"/>
                    <a:pt x="1753" y="2122"/>
                    <a:pt x="1759" y="2114"/>
                  </a:cubicBezTo>
                  <a:cubicBezTo>
                    <a:pt x="1763" y="2117"/>
                    <a:pt x="1768" y="2115"/>
                    <a:pt x="1772" y="2114"/>
                  </a:cubicBezTo>
                  <a:cubicBezTo>
                    <a:pt x="1777" y="2119"/>
                    <a:pt x="1783" y="2108"/>
                    <a:pt x="1788" y="2115"/>
                  </a:cubicBezTo>
                  <a:cubicBezTo>
                    <a:pt x="1784" y="2117"/>
                    <a:pt x="1781" y="2113"/>
                    <a:pt x="1777" y="2119"/>
                  </a:cubicBezTo>
                  <a:cubicBezTo>
                    <a:pt x="1773" y="2118"/>
                    <a:pt x="1770" y="2116"/>
                    <a:pt x="1766" y="2119"/>
                  </a:cubicBezTo>
                  <a:cubicBezTo>
                    <a:pt x="1762" y="2122"/>
                    <a:pt x="1759" y="2120"/>
                    <a:pt x="1755" y="2120"/>
                  </a:cubicBezTo>
                  <a:cubicBezTo>
                    <a:pt x="1751" y="2124"/>
                    <a:pt x="1748" y="2122"/>
                    <a:pt x="1744" y="2124"/>
                  </a:cubicBezTo>
                  <a:cubicBezTo>
                    <a:pt x="1736" y="2128"/>
                    <a:pt x="1729" y="2129"/>
                    <a:pt x="1722" y="2132"/>
                  </a:cubicBezTo>
                  <a:cubicBezTo>
                    <a:pt x="1714" y="2134"/>
                    <a:pt x="1707" y="2138"/>
                    <a:pt x="1699" y="2143"/>
                  </a:cubicBezTo>
                  <a:cubicBezTo>
                    <a:pt x="1696" y="2142"/>
                    <a:pt x="1692" y="2145"/>
                    <a:pt x="1688" y="2147"/>
                  </a:cubicBezTo>
                  <a:cubicBezTo>
                    <a:pt x="1685" y="2146"/>
                    <a:pt x="1681" y="2149"/>
                    <a:pt x="1677" y="2151"/>
                  </a:cubicBezTo>
                  <a:cubicBezTo>
                    <a:pt x="1671" y="2154"/>
                    <a:pt x="1665" y="2157"/>
                    <a:pt x="1658" y="2160"/>
                  </a:cubicBezTo>
                  <a:cubicBezTo>
                    <a:pt x="1681" y="2160"/>
                    <a:pt x="1681" y="2160"/>
                    <a:pt x="1681" y="2160"/>
                  </a:cubicBezTo>
                  <a:cubicBezTo>
                    <a:pt x="1686" y="2157"/>
                    <a:pt x="1692" y="2155"/>
                    <a:pt x="1697" y="2154"/>
                  </a:cubicBezTo>
                  <a:cubicBezTo>
                    <a:pt x="1708" y="2148"/>
                    <a:pt x="1711" y="2150"/>
                    <a:pt x="1720" y="2143"/>
                  </a:cubicBezTo>
                  <a:cubicBezTo>
                    <a:pt x="1723" y="2146"/>
                    <a:pt x="1728" y="2138"/>
                    <a:pt x="1732" y="2140"/>
                  </a:cubicBezTo>
                  <a:cubicBezTo>
                    <a:pt x="1736" y="2136"/>
                    <a:pt x="1740" y="2140"/>
                    <a:pt x="1745" y="2135"/>
                  </a:cubicBezTo>
                  <a:cubicBezTo>
                    <a:pt x="1762" y="2129"/>
                    <a:pt x="1779" y="2129"/>
                    <a:pt x="1797" y="2122"/>
                  </a:cubicBezTo>
                  <a:cubicBezTo>
                    <a:pt x="1800" y="2126"/>
                    <a:pt x="1805" y="2122"/>
                    <a:pt x="1809" y="2122"/>
                  </a:cubicBezTo>
                  <a:cubicBezTo>
                    <a:pt x="1813" y="2124"/>
                    <a:pt x="1817" y="2120"/>
                    <a:pt x="1821" y="2120"/>
                  </a:cubicBezTo>
                  <a:cubicBezTo>
                    <a:pt x="1837" y="2126"/>
                    <a:pt x="1855" y="2119"/>
                    <a:pt x="1869" y="2131"/>
                  </a:cubicBezTo>
                  <a:cubicBezTo>
                    <a:pt x="1859" y="2130"/>
                    <a:pt x="1849" y="2135"/>
                    <a:pt x="1839" y="2134"/>
                  </a:cubicBezTo>
                  <a:cubicBezTo>
                    <a:pt x="1834" y="2136"/>
                    <a:pt x="1830" y="2134"/>
                    <a:pt x="1825" y="2134"/>
                  </a:cubicBezTo>
                  <a:cubicBezTo>
                    <a:pt x="1820" y="2139"/>
                    <a:pt x="1815" y="2136"/>
                    <a:pt x="1810" y="2136"/>
                  </a:cubicBezTo>
                  <a:cubicBezTo>
                    <a:pt x="1796" y="2143"/>
                    <a:pt x="1782" y="2143"/>
                    <a:pt x="1769" y="2149"/>
                  </a:cubicBezTo>
                  <a:cubicBezTo>
                    <a:pt x="1755" y="2154"/>
                    <a:pt x="1741" y="2158"/>
                    <a:pt x="1727" y="2160"/>
                  </a:cubicBezTo>
                  <a:cubicBezTo>
                    <a:pt x="1768" y="2160"/>
                    <a:pt x="1768" y="2160"/>
                    <a:pt x="1768" y="2160"/>
                  </a:cubicBezTo>
                  <a:cubicBezTo>
                    <a:pt x="1776" y="2157"/>
                    <a:pt x="1784" y="2154"/>
                    <a:pt x="1792" y="2152"/>
                  </a:cubicBezTo>
                  <a:cubicBezTo>
                    <a:pt x="1797" y="2151"/>
                    <a:pt x="1802" y="2151"/>
                    <a:pt x="1807" y="2150"/>
                  </a:cubicBezTo>
                  <a:cubicBezTo>
                    <a:pt x="1813" y="2145"/>
                    <a:pt x="1818" y="2151"/>
                    <a:pt x="1825" y="2143"/>
                  </a:cubicBezTo>
                  <a:cubicBezTo>
                    <a:pt x="1836" y="2146"/>
                    <a:pt x="1848" y="2144"/>
                    <a:pt x="1860" y="2141"/>
                  </a:cubicBezTo>
                  <a:cubicBezTo>
                    <a:pt x="1866" y="2144"/>
                    <a:pt x="1873" y="2139"/>
                    <a:pt x="1879" y="2142"/>
                  </a:cubicBezTo>
                  <a:cubicBezTo>
                    <a:pt x="1885" y="2139"/>
                    <a:pt x="1891" y="2138"/>
                    <a:pt x="1897" y="2144"/>
                  </a:cubicBezTo>
                  <a:cubicBezTo>
                    <a:pt x="1890" y="2149"/>
                    <a:pt x="1883" y="2141"/>
                    <a:pt x="1875" y="2148"/>
                  </a:cubicBezTo>
                  <a:cubicBezTo>
                    <a:pt x="1868" y="2145"/>
                    <a:pt x="1861" y="2151"/>
                    <a:pt x="1854" y="2147"/>
                  </a:cubicBezTo>
                  <a:cubicBezTo>
                    <a:pt x="1839" y="2155"/>
                    <a:pt x="1824" y="2156"/>
                    <a:pt x="1810" y="2159"/>
                  </a:cubicBezTo>
                  <a:cubicBezTo>
                    <a:pt x="1809" y="2160"/>
                    <a:pt x="1809" y="2160"/>
                    <a:pt x="1809" y="2160"/>
                  </a:cubicBezTo>
                  <a:cubicBezTo>
                    <a:pt x="1849" y="2160"/>
                    <a:pt x="1849" y="2160"/>
                    <a:pt x="1849" y="2160"/>
                  </a:cubicBezTo>
                  <a:cubicBezTo>
                    <a:pt x="1850" y="2159"/>
                    <a:pt x="1851" y="2158"/>
                    <a:pt x="1851" y="2158"/>
                  </a:cubicBezTo>
                  <a:cubicBezTo>
                    <a:pt x="1855" y="2162"/>
                    <a:pt x="1860" y="2158"/>
                    <a:pt x="1864" y="2158"/>
                  </a:cubicBezTo>
                  <a:cubicBezTo>
                    <a:pt x="1866" y="2157"/>
                    <a:pt x="1868" y="2160"/>
                    <a:pt x="1870" y="2159"/>
                  </a:cubicBezTo>
                  <a:cubicBezTo>
                    <a:pt x="1873" y="2156"/>
                    <a:pt x="1875" y="2156"/>
                    <a:pt x="1878" y="2158"/>
                  </a:cubicBezTo>
                  <a:cubicBezTo>
                    <a:pt x="1880" y="2157"/>
                    <a:pt x="1882" y="2157"/>
                    <a:pt x="1884" y="2158"/>
                  </a:cubicBezTo>
                  <a:cubicBezTo>
                    <a:pt x="1887" y="2156"/>
                    <a:pt x="1889" y="2153"/>
                    <a:pt x="1892" y="2157"/>
                  </a:cubicBezTo>
                  <a:cubicBezTo>
                    <a:pt x="1896" y="2158"/>
                    <a:pt x="1901" y="2151"/>
                    <a:pt x="1906" y="2157"/>
                  </a:cubicBezTo>
                  <a:cubicBezTo>
                    <a:pt x="1900" y="2158"/>
                    <a:pt x="1895" y="2159"/>
                    <a:pt x="1890" y="2159"/>
                  </a:cubicBezTo>
                  <a:cubicBezTo>
                    <a:pt x="1888" y="2159"/>
                    <a:pt x="1887" y="2159"/>
                    <a:pt x="1885" y="2160"/>
                  </a:cubicBezTo>
                  <a:cubicBezTo>
                    <a:pt x="1969" y="2160"/>
                    <a:pt x="1969" y="2160"/>
                    <a:pt x="1969" y="2160"/>
                  </a:cubicBezTo>
                  <a:cubicBezTo>
                    <a:pt x="1969" y="2159"/>
                    <a:pt x="1968" y="2157"/>
                    <a:pt x="1966" y="2156"/>
                  </a:cubicBezTo>
                  <a:cubicBezTo>
                    <a:pt x="1963" y="2157"/>
                    <a:pt x="1961" y="2153"/>
                    <a:pt x="1958" y="2151"/>
                  </a:cubicBezTo>
                  <a:cubicBezTo>
                    <a:pt x="1956" y="2152"/>
                    <a:pt x="1954" y="2149"/>
                    <a:pt x="1956" y="2148"/>
                  </a:cubicBezTo>
                  <a:cubicBezTo>
                    <a:pt x="1951" y="2145"/>
                    <a:pt x="1947" y="2142"/>
                    <a:pt x="1942" y="2136"/>
                  </a:cubicBezTo>
                  <a:cubicBezTo>
                    <a:pt x="1934" y="2128"/>
                    <a:pt x="1936" y="2117"/>
                    <a:pt x="1925" y="2113"/>
                  </a:cubicBezTo>
                  <a:cubicBezTo>
                    <a:pt x="1929" y="2107"/>
                    <a:pt x="1925" y="2109"/>
                    <a:pt x="1921" y="2105"/>
                  </a:cubicBezTo>
                  <a:cubicBezTo>
                    <a:pt x="1928" y="2102"/>
                    <a:pt x="1921" y="2099"/>
                    <a:pt x="1919" y="2096"/>
                  </a:cubicBezTo>
                  <a:cubicBezTo>
                    <a:pt x="1922" y="2092"/>
                    <a:pt x="1913" y="2088"/>
                    <a:pt x="1912" y="2084"/>
                  </a:cubicBezTo>
                  <a:cubicBezTo>
                    <a:pt x="1917" y="2082"/>
                    <a:pt x="1904" y="2078"/>
                    <a:pt x="1909" y="2075"/>
                  </a:cubicBezTo>
                  <a:cubicBezTo>
                    <a:pt x="1906" y="2068"/>
                    <a:pt x="1903" y="2061"/>
                    <a:pt x="1900" y="2054"/>
                  </a:cubicBezTo>
                  <a:cubicBezTo>
                    <a:pt x="1899" y="2047"/>
                    <a:pt x="1892" y="2040"/>
                    <a:pt x="1894" y="2034"/>
                  </a:cubicBezTo>
                  <a:cubicBezTo>
                    <a:pt x="1889" y="2027"/>
                    <a:pt x="1887" y="2025"/>
                    <a:pt x="1884" y="2016"/>
                  </a:cubicBezTo>
                  <a:cubicBezTo>
                    <a:pt x="1884" y="2012"/>
                    <a:pt x="1880" y="2009"/>
                    <a:pt x="1880" y="2005"/>
                  </a:cubicBezTo>
                  <a:cubicBezTo>
                    <a:pt x="1882" y="2002"/>
                    <a:pt x="1875" y="1998"/>
                    <a:pt x="1878" y="1996"/>
                  </a:cubicBezTo>
                  <a:cubicBezTo>
                    <a:pt x="1869" y="1989"/>
                    <a:pt x="1878" y="1979"/>
                    <a:pt x="1868" y="1978"/>
                  </a:cubicBezTo>
                  <a:cubicBezTo>
                    <a:pt x="1870" y="1972"/>
                    <a:pt x="1863" y="1965"/>
                    <a:pt x="1863" y="1959"/>
                  </a:cubicBezTo>
                  <a:cubicBezTo>
                    <a:pt x="1855" y="1946"/>
                    <a:pt x="1843" y="1933"/>
                    <a:pt x="1838" y="1920"/>
                  </a:cubicBezTo>
                  <a:cubicBezTo>
                    <a:pt x="1820" y="1898"/>
                    <a:pt x="1806" y="1891"/>
                    <a:pt x="1798" y="1871"/>
                  </a:cubicBezTo>
                  <a:cubicBezTo>
                    <a:pt x="1799" y="1870"/>
                    <a:pt x="1800" y="1871"/>
                    <a:pt x="1801" y="1871"/>
                  </a:cubicBezTo>
                  <a:cubicBezTo>
                    <a:pt x="1807" y="1881"/>
                    <a:pt x="1814" y="1880"/>
                    <a:pt x="1820" y="1890"/>
                  </a:cubicBezTo>
                  <a:cubicBezTo>
                    <a:pt x="1826" y="1893"/>
                    <a:pt x="1826" y="1900"/>
                    <a:pt x="1834" y="1903"/>
                  </a:cubicBezTo>
                  <a:cubicBezTo>
                    <a:pt x="1846" y="1921"/>
                    <a:pt x="1856" y="1927"/>
                    <a:pt x="1867" y="1947"/>
                  </a:cubicBezTo>
                  <a:cubicBezTo>
                    <a:pt x="1870" y="1955"/>
                    <a:pt x="1878" y="1964"/>
                    <a:pt x="1881" y="1973"/>
                  </a:cubicBezTo>
                  <a:cubicBezTo>
                    <a:pt x="1883" y="1980"/>
                    <a:pt x="1888" y="1989"/>
                    <a:pt x="1896" y="1997"/>
                  </a:cubicBezTo>
                  <a:cubicBezTo>
                    <a:pt x="1895" y="2002"/>
                    <a:pt x="1899" y="2005"/>
                    <a:pt x="1901" y="2010"/>
                  </a:cubicBezTo>
                  <a:cubicBezTo>
                    <a:pt x="1902" y="2010"/>
                    <a:pt x="1900" y="2011"/>
                    <a:pt x="1901" y="2013"/>
                  </a:cubicBezTo>
                  <a:cubicBezTo>
                    <a:pt x="1903" y="2016"/>
                    <a:pt x="1903" y="2017"/>
                    <a:pt x="1905" y="2021"/>
                  </a:cubicBezTo>
                  <a:cubicBezTo>
                    <a:pt x="1908" y="2028"/>
                    <a:pt x="1914" y="2036"/>
                    <a:pt x="1916" y="2043"/>
                  </a:cubicBezTo>
                  <a:cubicBezTo>
                    <a:pt x="1922" y="2051"/>
                    <a:pt x="1921" y="2059"/>
                    <a:pt x="1929" y="2067"/>
                  </a:cubicBezTo>
                  <a:cubicBezTo>
                    <a:pt x="1927" y="2075"/>
                    <a:pt x="1936" y="2076"/>
                    <a:pt x="1933" y="2086"/>
                  </a:cubicBezTo>
                  <a:cubicBezTo>
                    <a:pt x="1949" y="2106"/>
                    <a:pt x="1957" y="2126"/>
                    <a:pt x="1968" y="2145"/>
                  </a:cubicBezTo>
                  <a:cubicBezTo>
                    <a:pt x="1972" y="2150"/>
                    <a:pt x="1976" y="2154"/>
                    <a:pt x="1980" y="2158"/>
                  </a:cubicBezTo>
                  <a:cubicBezTo>
                    <a:pt x="1980" y="2159"/>
                    <a:pt x="1981" y="2159"/>
                    <a:pt x="1982" y="2160"/>
                  </a:cubicBezTo>
                  <a:cubicBezTo>
                    <a:pt x="1993" y="2160"/>
                    <a:pt x="1993" y="2160"/>
                    <a:pt x="1993" y="2160"/>
                  </a:cubicBezTo>
                  <a:cubicBezTo>
                    <a:pt x="1986" y="2150"/>
                    <a:pt x="1977" y="2140"/>
                    <a:pt x="1969" y="2130"/>
                  </a:cubicBezTo>
                  <a:cubicBezTo>
                    <a:pt x="1964" y="2119"/>
                    <a:pt x="1959" y="2109"/>
                    <a:pt x="1953" y="2098"/>
                  </a:cubicBezTo>
                  <a:close/>
                  <a:moveTo>
                    <a:pt x="1432" y="1827"/>
                  </a:moveTo>
                  <a:cubicBezTo>
                    <a:pt x="1438" y="1821"/>
                    <a:pt x="1439" y="1838"/>
                    <a:pt x="1448" y="1842"/>
                  </a:cubicBezTo>
                  <a:cubicBezTo>
                    <a:pt x="1439" y="1846"/>
                    <a:pt x="1440" y="1832"/>
                    <a:pt x="1432" y="1827"/>
                  </a:cubicBezTo>
                  <a:close/>
                  <a:moveTo>
                    <a:pt x="1447" y="1848"/>
                  </a:moveTo>
                  <a:cubicBezTo>
                    <a:pt x="1453" y="1846"/>
                    <a:pt x="1456" y="1858"/>
                    <a:pt x="1459" y="1861"/>
                  </a:cubicBezTo>
                  <a:cubicBezTo>
                    <a:pt x="1452" y="1862"/>
                    <a:pt x="1449" y="1851"/>
                    <a:pt x="1447" y="1848"/>
                  </a:cubicBezTo>
                  <a:close/>
                  <a:moveTo>
                    <a:pt x="1239" y="1868"/>
                  </a:moveTo>
                  <a:cubicBezTo>
                    <a:pt x="1242" y="1867"/>
                    <a:pt x="1245" y="1869"/>
                    <a:pt x="1248" y="1872"/>
                  </a:cubicBezTo>
                  <a:cubicBezTo>
                    <a:pt x="1244" y="1878"/>
                    <a:pt x="1242" y="1871"/>
                    <a:pt x="1239" y="1868"/>
                  </a:cubicBezTo>
                  <a:close/>
                  <a:moveTo>
                    <a:pt x="1501" y="1919"/>
                  </a:moveTo>
                  <a:cubicBezTo>
                    <a:pt x="1497" y="1914"/>
                    <a:pt x="1493" y="1919"/>
                    <a:pt x="1489" y="1916"/>
                  </a:cubicBezTo>
                  <a:cubicBezTo>
                    <a:pt x="1480" y="1914"/>
                    <a:pt x="1471" y="1919"/>
                    <a:pt x="1463" y="1915"/>
                  </a:cubicBezTo>
                  <a:cubicBezTo>
                    <a:pt x="1454" y="1915"/>
                    <a:pt x="1445" y="1916"/>
                    <a:pt x="1437" y="1912"/>
                  </a:cubicBezTo>
                  <a:cubicBezTo>
                    <a:pt x="1435" y="1912"/>
                    <a:pt x="1432" y="1913"/>
                    <a:pt x="1430" y="1915"/>
                  </a:cubicBezTo>
                  <a:cubicBezTo>
                    <a:pt x="1428" y="1916"/>
                    <a:pt x="1426" y="1912"/>
                    <a:pt x="1424" y="1914"/>
                  </a:cubicBezTo>
                  <a:cubicBezTo>
                    <a:pt x="1420" y="1913"/>
                    <a:pt x="1416" y="1917"/>
                    <a:pt x="1412" y="1914"/>
                  </a:cubicBezTo>
                  <a:cubicBezTo>
                    <a:pt x="1404" y="1915"/>
                    <a:pt x="1397" y="1912"/>
                    <a:pt x="1389" y="1914"/>
                  </a:cubicBezTo>
                  <a:cubicBezTo>
                    <a:pt x="1385" y="1907"/>
                    <a:pt x="1380" y="1917"/>
                    <a:pt x="1377" y="1910"/>
                  </a:cubicBezTo>
                  <a:cubicBezTo>
                    <a:pt x="1372" y="1913"/>
                    <a:pt x="1368" y="1908"/>
                    <a:pt x="1364" y="1909"/>
                  </a:cubicBezTo>
                  <a:cubicBezTo>
                    <a:pt x="1360" y="1907"/>
                    <a:pt x="1356" y="1911"/>
                    <a:pt x="1352" y="1908"/>
                  </a:cubicBezTo>
                  <a:cubicBezTo>
                    <a:pt x="1349" y="1903"/>
                    <a:pt x="1344" y="1912"/>
                    <a:pt x="1341" y="1906"/>
                  </a:cubicBezTo>
                  <a:cubicBezTo>
                    <a:pt x="1333" y="1907"/>
                    <a:pt x="1325" y="1902"/>
                    <a:pt x="1317" y="1901"/>
                  </a:cubicBezTo>
                  <a:cubicBezTo>
                    <a:pt x="1313" y="1898"/>
                    <a:pt x="1309" y="1899"/>
                    <a:pt x="1305" y="1897"/>
                  </a:cubicBezTo>
                  <a:cubicBezTo>
                    <a:pt x="1301" y="1893"/>
                    <a:pt x="1298" y="1894"/>
                    <a:pt x="1294" y="1895"/>
                  </a:cubicBezTo>
                  <a:cubicBezTo>
                    <a:pt x="1279" y="1884"/>
                    <a:pt x="1264" y="1885"/>
                    <a:pt x="1249" y="1873"/>
                  </a:cubicBezTo>
                  <a:cubicBezTo>
                    <a:pt x="1253" y="1869"/>
                    <a:pt x="1256" y="1878"/>
                    <a:pt x="1260" y="1876"/>
                  </a:cubicBezTo>
                  <a:cubicBezTo>
                    <a:pt x="1263" y="1875"/>
                    <a:pt x="1266" y="1876"/>
                    <a:pt x="1269" y="1879"/>
                  </a:cubicBezTo>
                  <a:cubicBezTo>
                    <a:pt x="1275" y="1879"/>
                    <a:pt x="1281" y="1880"/>
                    <a:pt x="1287" y="1884"/>
                  </a:cubicBezTo>
                  <a:cubicBezTo>
                    <a:pt x="1307" y="1885"/>
                    <a:pt x="1326" y="1890"/>
                    <a:pt x="1345" y="1894"/>
                  </a:cubicBezTo>
                  <a:cubicBezTo>
                    <a:pt x="1350" y="1893"/>
                    <a:pt x="1355" y="1897"/>
                    <a:pt x="1361" y="1895"/>
                  </a:cubicBezTo>
                  <a:cubicBezTo>
                    <a:pt x="1365" y="1898"/>
                    <a:pt x="1370" y="1894"/>
                    <a:pt x="1374" y="1897"/>
                  </a:cubicBezTo>
                  <a:cubicBezTo>
                    <a:pt x="1379" y="1897"/>
                    <a:pt x="1384" y="1895"/>
                    <a:pt x="1388" y="1900"/>
                  </a:cubicBezTo>
                  <a:cubicBezTo>
                    <a:pt x="1393" y="1897"/>
                    <a:pt x="1397" y="1898"/>
                    <a:pt x="1402" y="1899"/>
                  </a:cubicBezTo>
                  <a:cubicBezTo>
                    <a:pt x="1407" y="1901"/>
                    <a:pt x="1412" y="1901"/>
                    <a:pt x="1417" y="1900"/>
                  </a:cubicBezTo>
                  <a:cubicBezTo>
                    <a:pt x="1422" y="1900"/>
                    <a:pt x="1426" y="1904"/>
                    <a:pt x="1431" y="1902"/>
                  </a:cubicBezTo>
                  <a:cubicBezTo>
                    <a:pt x="1435" y="1907"/>
                    <a:pt x="1441" y="1899"/>
                    <a:pt x="1445" y="1905"/>
                  </a:cubicBezTo>
                  <a:cubicBezTo>
                    <a:pt x="1450" y="1903"/>
                    <a:pt x="1454" y="1907"/>
                    <a:pt x="1459" y="1904"/>
                  </a:cubicBezTo>
                  <a:cubicBezTo>
                    <a:pt x="1464" y="1906"/>
                    <a:pt x="1469" y="1906"/>
                    <a:pt x="1474" y="1905"/>
                  </a:cubicBezTo>
                  <a:cubicBezTo>
                    <a:pt x="1476" y="1910"/>
                    <a:pt x="1479" y="1905"/>
                    <a:pt x="1482" y="1907"/>
                  </a:cubicBezTo>
                  <a:cubicBezTo>
                    <a:pt x="1484" y="1911"/>
                    <a:pt x="1486" y="1909"/>
                    <a:pt x="1488" y="1908"/>
                  </a:cubicBezTo>
                  <a:cubicBezTo>
                    <a:pt x="1493" y="1908"/>
                    <a:pt x="1497" y="1915"/>
                    <a:pt x="1501" y="1913"/>
                  </a:cubicBezTo>
                  <a:cubicBezTo>
                    <a:pt x="1504" y="1912"/>
                    <a:pt x="1506" y="1918"/>
                    <a:pt x="1509" y="1915"/>
                  </a:cubicBezTo>
                  <a:cubicBezTo>
                    <a:pt x="1511" y="1916"/>
                    <a:pt x="1513" y="1917"/>
                    <a:pt x="1515" y="1919"/>
                  </a:cubicBezTo>
                  <a:cubicBezTo>
                    <a:pt x="1510" y="1920"/>
                    <a:pt x="1506" y="1919"/>
                    <a:pt x="1501" y="1919"/>
                  </a:cubicBezTo>
                  <a:close/>
                  <a:moveTo>
                    <a:pt x="1546" y="1944"/>
                  </a:moveTo>
                  <a:cubicBezTo>
                    <a:pt x="1543" y="1939"/>
                    <a:pt x="1552" y="1938"/>
                    <a:pt x="1554" y="1943"/>
                  </a:cubicBezTo>
                  <a:cubicBezTo>
                    <a:pt x="1551" y="1944"/>
                    <a:pt x="1548" y="1942"/>
                    <a:pt x="1546" y="1944"/>
                  </a:cubicBezTo>
                  <a:close/>
                  <a:moveTo>
                    <a:pt x="1684" y="2032"/>
                  </a:moveTo>
                  <a:cubicBezTo>
                    <a:pt x="1688" y="2028"/>
                    <a:pt x="1691" y="2030"/>
                    <a:pt x="1694" y="2034"/>
                  </a:cubicBezTo>
                  <a:cubicBezTo>
                    <a:pt x="1691" y="2035"/>
                    <a:pt x="1687" y="2036"/>
                    <a:pt x="1684" y="2032"/>
                  </a:cubicBezTo>
                  <a:close/>
                  <a:moveTo>
                    <a:pt x="2011" y="2148"/>
                  </a:moveTo>
                  <a:cubicBezTo>
                    <a:pt x="2005" y="2140"/>
                    <a:pt x="2001" y="2132"/>
                    <a:pt x="1993" y="2124"/>
                  </a:cubicBezTo>
                  <a:cubicBezTo>
                    <a:pt x="1988" y="2113"/>
                    <a:pt x="1982" y="2101"/>
                    <a:pt x="1972" y="2090"/>
                  </a:cubicBezTo>
                  <a:cubicBezTo>
                    <a:pt x="1957" y="2060"/>
                    <a:pt x="1940" y="2030"/>
                    <a:pt x="1925" y="2000"/>
                  </a:cubicBezTo>
                  <a:cubicBezTo>
                    <a:pt x="1911" y="1971"/>
                    <a:pt x="1890" y="1940"/>
                    <a:pt x="1873" y="1910"/>
                  </a:cubicBezTo>
                  <a:cubicBezTo>
                    <a:pt x="1861" y="1900"/>
                    <a:pt x="1858" y="1893"/>
                    <a:pt x="1848" y="1885"/>
                  </a:cubicBezTo>
                  <a:cubicBezTo>
                    <a:pt x="1850" y="1882"/>
                    <a:pt x="1846" y="1884"/>
                    <a:pt x="1844" y="1881"/>
                  </a:cubicBezTo>
                  <a:cubicBezTo>
                    <a:pt x="1846" y="1878"/>
                    <a:pt x="1842" y="1876"/>
                    <a:pt x="1839" y="1876"/>
                  </a:cubicBezTo>
                  <a:cubicBezTo>
                    <a:pt x="1837" y="1871"/>
                    <a:pt x="1834" y="1864"/>
                    <a:pt x="1827" y="1869"/>
                  </a:cubicBezTo>
                  <a:cubicBezTo>
                    <a:pt x="1834" y="1873"/>
                    <a:pt x="1843" y="1891"/>
                    <a:pt x="1853" y="1895"/>
                  </a:cubicBezTo>
                  <a:cubicBezTo>
                    <a:pt x="1850" y="1899"/>
                    <a:pt x="1860" y="1904"/>
                    <a:pt x="1862" y="1908"/>
                  </a:cubicBezTo>
                  <a:cubicBezTo>
                    <a:pt x="1864" y="1913"/>
                    <a:pt x="1866" y="1918"/>
                    <a:pt x="1872" y="1923"/>
                  </a:cubicBezTo>
                  <a:cubicBezTo>
                    <a:pt x="1875" y="1932"/>
                    <a:pt x="1884" y="1941"/>
                    <a:pt x="1887" y="1950"/>
                  </a:cubicBezTo>
                  <a:cubicBezTo>
                    <a:pt x="1897" y="1968"/>
                    <a:pt x="1909" y="1986"/>
                    <a:pt x="1917" y="2004"/>
                  </a:cubicBezTo>
                  <a:cubicBezTo>
                    <a:pt x="1924" y="2014"/>
                    <a:pt x="1923" y="2022"/>
                    <a:pt x="1932" y="2032"/>
                  </a:cubicBezTo>
                  <a:cubicBezTo>
                    <a:pt x="1931" y="2040"/>
                    <a:pt x="1944" y="2050"/>
                    <a:pt x="1945" y="2059"/>
                  </a:cubicBezTo>
                  <a:cubicBezTo>
                    <a:pt x="1954" y="2068"/>
                    <a:pt x="1951" y="2077"/>
                    <a:pt x="1960" y="2086"/>
                  </a:cubicBezTo>
                  <a:cubicBezTo>
                    <a:pt x="1963" y="2095"/>
                    <a:pt x="1969" y="2104"/>
                    <a:pt x="1978" y="2114"/>
                  </a:cubicBezTo>
                  <a:cubicBezTo>
                    <a:pt x="1979" y="2119"/>
                    <a:pt x="1985" y="2124"/>
                    <a:pt x="1986" y="2130"/>
                  </a:cubicBezTo>
                  <a:cubicBezTo>
                    <a:pt x="1989" y="2132"/>
                    <a:pt x="1991" y="2135"/>
                    <a:pt x="1993" y="2138"/>
                  </a:cubicBezTo>
                  <a:cubicBezTo>
                    <a:pt x="1988" y="2140"/>
                    <a:pt x="2001" y="2144"/>
                    <a:pt x="1996" y="2147"/>
                  </a:cubicBezTo>
                  <a:cubicBezTo>
                    <a:pt x="2002" y="2150"/>
                    <a:pt x="2006" y="2155"/>
                    <a:pt x="2009" y="2160"/>
                  </a:cubicBezTo>
                  <a:cubicBezTo>
                    <a:pt x="2020" y="2160"/>
                    <a:pt x="2020" y="2160"/>
                    <a:pt x="2020" y="2160"/>
                  </a:cubicBezTo>
                  <a:cubicBezTo>
                    <a:pt x="2018" y="2157"/>
                    <a:pt x="2016" y="2153"/>
                    <a:pt x="2011" y="2148"/>
                  </a:cubicBezTo>
                  <a:close/>
                  <a:moveTo>
                    <a:pt x="2059" y="2103"/>
                  </a:moveTo>
                  <a:cubicBezTo>
                    <a:pt x="2045" y="2089"/>
                    <a:pt x="2040" y="2075"/>
                    <a:pt x="2028" y="2061"/>
                  </a:cubicBezTo>
                  <a:cubicBezTo>
                    <a:pt x="2030" y="2059"/>
                    <a:pt x="2026" y="2056"/>
                    <a:pt x="2024" y="2053"/>
                  </a:cubicBezTo>
                  <a:cubicBezTo>
                    <a:pt x="2025" y="2051"/>
                    <a:pt x="2025" y="2048"/>
                    <a:pt x="2023" y="2045"/>
                  </a:cubicBezTo>
                  <a:cubicBezTo>
                    <a:pt x="2012" y="2031"/>
                    <a:pt x="2008" y="2018"/>
                    <a:pt x="1998" y="2004"/>
                  </a:cubicBezTo>
                  <a:cubicBezTo>
                    <a:pt x="2003" y="2001"/>
                    <a:pt x="1990" y="1997"/>
                    <a:pt x="1995" y="1994"/>
                  </a:cubicBezTo>
                  <a:cubicBezTo>
                    <a:pt x="1994" y="1990"/>
                    <a:pt x="1985" y="1986"/>
                    <a:pt x="1988" y="1983"/>
                  </a:cubicBezTo>
                  <a:cubicBezTo>
                    <a:pt x="1981" y="1978"/>
                    <a:pt x="1982" y="1965"/>
                    <a:pt x="1972" y="1965"/>
                  </a:cubicBezTo>
                  <a:cubicBezTo>
                    <a:pt x="1974" y="1970"/>
                    <a:pt x="1977" y="1973"/>
                    <a:pt x="1984" y="1981"/>
                  </a:cubicBezTo>
                  <a:cubicBezTo>
                    <a:pt x="1985" y="1984"/>
                    <a:pt x="1980" y="1987"/>
                    <a:pt x="1986" y="1990"/>
                  </a:cubicBezTo>
                  <a:cubicBezTo>
                    <a:pt x="1986" y="1994"/>
                    <a:pt x="1988" y="1997"/>
                    <a:pt x="1992" y="2000"/>
                  </a:cubicBezTo>
                  <a:cubicBezTo>
                    <a:pt x="1991" y="2007"/>
                    <a:pt x="1999" y="2014"/>
                    <a:pt x="1998" y="2021"/>
                  </a:cubicBezTo>
                  <a:cubicBezTo>
                    <a:pt x="2003" y="2024"/>
                    <a:pt x="1999" y="2027"/>
                    <a:pt x="2004" y="2030"/>
                  </a:cubicBezTo>
                  <a:cubicBezTo>
                    <a:pt x="2005" y="2034"/>
                    <a:pt x="2009" y="2038"/>
                    <a:pt x="2008" y="2041"/>
                  </a:cubicBezTo>
                  <a:cubicBezTo>
                    <a:pt x="2013" y="2045"/>
                    <a:pt x="2009" y="2048"/>
                    <a:pt x="2013" y="2051"/>
                  </a:cubicBezTo>
                  <a:cubicBezTo>
                    <a:pt x="2011" y="2054"/>
                    <a:pt x="2020" y="2059"/>
                    <a:pt x="2017" y="2062"/>
                  </a:cubicBezTo>
                  <a:cubicBezTo>
                    <a:pt x="2030" y="2076"/>
                    <a:pt x="2030" y="2083"/>
                    <a:pt x="2044" y="2099"/>
                  </a:cubicBezTo>
                  <a:cubicBezTo>
                    <a:pt x="2052" y="2115"/>
                    <a:pt x="2060" y="2122"/>
                    <a:pt x="2069" y="2138"/>
                  </a:cubicBezTo>
                  <a:cubicBezTo>
                    <a:pt x="2077" y="2146"/>
                    <a:pt x="2081" y="2153"/>
                    <a:pt x="2086" y="2160"/>
                  </a:cubicBezTo>
                  <a:cubicBezTo>
                    <a:pt x="2099" y="2160"/>
                    <a:pt x="2099" y="2160"/>
                    <a:pt x="2099" y="2160"/>
                  </a:cubicBezTo>
                  <a:cubicBezTo>
                    <a:pt x="2091" y="2148"/>
                    <a:pt x="2081" y="2135"/>
                    <a:pt x="2070" y="2123"/>
                  </a:cubicBezTo>
                  <a:cubicBezTo>
                    <a:pt x="2066" y="2113"/>
                    <a:pt x="2063" y="2112"/>
                    <a:pt x="2059" y="2103"/>
                  </a:cubicBezTo>
                  <a:close/>
                  <a:moveTo>
                    <a:pt x="2096" y="2123"/>
                  </a:moveTo>
                  <a:cubicBezTo>
                    <a:pt x="2093" y="2118"/>
                    <a:pt x="2089" y="2113"/>
                    <a:pt x="2090" y="2109"/>
                  </a:cubicBezTo>
                  <a:cubicBezTo>
                    <a:pt x="2080" y="2105"/>
                    <a:pt x="2076" y="2091"/>
                    <a:pt x="2070" y="2083"/>
                  </a:cubicBezTo>
                  <a:cubicBezTo>
                    <a:pt x="2062" y="2079"/>
                    <a:pt x="2070" y="2069"/>
                    <a:pt x="2063" y="2071"/>
                  </a:cubicBezTo>
                  <a:cubicBezTo>
                    <a:pt x="2062" y="2067"/>
                    <a:pt x="2055" y="2061"/>
                    <a:pt x="2056" y="2057"/>
                  </a:cubicBezTo>
                  <a:cubicBezTo>
                    <a:pt x="2045" y="2047"/>
                    <a:pt x="2049" y="2038"/>
                    <a:pt x="2036" y="2028"/>
                  </a:cubicBezTo>
                  <a:cubicBezTo>
                    <a:pt x="2039" y="2023"/>
                    <a:pt x="2029" y="2017"/>
                    <a:pt x="2031" y="2012"/>
                  </a:cubicBezTo>
                  <a:cubicBezTo>
                    <a:pt x="2025" y="2006"/>
                    <a:pt x="2027" y="2001"/>
                    <a:pt x="2020" y="1996"/>
                  </a:cubicBezTo>
                  <a:cubicBezTo>
                    <a:pt x="2015" y="1985"/>
                    <a:pt x="2007" y="1973"/>
                    <a:pt x="2002" y="1962"/>
                  </a:cubicBezTo>
                  <a:cubicBezTo>
                    <a:pt x="1990" y="1948"/>
                    <a:pt x="1981" y="1934"/>
                    <a:pt x="1971" y="1920"/>
                  </a:cubicBezTo>
                  <a:cubicBezTo>
                    <a:pt x="1960" y="1914"/>
                    <a:pt x="1950" y="1898"/>
                    <a:pt x="1939" y="1887"/>
                  </a:cubicBezTo>
                  <a:cubicBezTo>
                    <a:pt x="1934" y="1882"/>
                    <a:pt x="1929" y="1881"/>
                    <a:pt x="1924" y="1874"/>
                  </a:cubicBezTo>
                  <a:cubicBezTo>
                    <a:pt x="1922" y="1871"/>
                    <a:pt x="1920" y="1868"/>
                    <a:pt x="1917" y="1865"/>
                  </a:cubicBezTo>
                  <a:cubicBezTo>
                    <a:pt x="1914" y="1869"/>
                    <a:pt x="1912" y="1857"/>
                    <a:pt x="1908" y="1865"/>
                  </a:cubicBezTo>
                  <a:cubicBezTo>
                    <a:pt x="1916" y="1870"/>
                    <a:pt x="1924" y="1882"/>
                    <a:pt x="1936" y="1890"/>
                  </a:cubicBezTo>
                  <a:cubicBezTo>
                    <a:pt x="1944" y="1902"/>
                    <a:pt x="1950" y="1909"/>
                    <a:pt x="1962" y="1919"/>
                  </a:cubicBezTo>
                  <a:cubicBezTo>
                    <a:pt x="1971" y="1936"/>
                    <a:pt x="1987" y="1953"/>
                    <a:pt x="1997" y="1970"/>
                  </a:cubicBezTo>
                  <a:cubicBezTo>
                    <a:pt x="2002" y="1978"/>
                    <a:pt x="2003" y="1986"/>
                    <a:pt x="2011" y="1995"/>
                  </a:cubicBezTo>
                  <a:cubicBezTo>
                    <a:pt x="2011" y="2003"/>
                    <a:pt x="2022" y="2012"/>
                    <a:pt x="2021" y="2021"/>
                  </a:cubicBezTo>
                  <a:cubicBezTo>
                    <a:pt x="2037" y="2038"/>
                    <a:pt x="2041" y="2055"/>
                    <a:pt x="2052" y="2072"/>
                  </a:cubicBezTo>
                  <a:cubicBezTo>
                    <a:pt x="2061" y="2082"/>
                    <a:pt x="2066" y="2093"/>
                    <a:pt x="2070" y="2103"/>
                  </a:cubicBezTo>
                  <a:cubicBezTo>
                    <a:pt x="2075" y="2104"/>
                    <a:pt x="2072" y="2105"/>
                    <a:pt x="2076" y="2109"/>
                  </a:cubicBezTo>
                  <a:cubicBezTo>
                    <a:pt x="2079" y="2113"/>
                    <a:pt x="2083" y="2117"/>
                    <a:pt x="2083" y="2121"/>
                  </a:cubicBezTo>
                  <a:cubicBezTo>
                    <a:pt x="2091" y="2124"/>
                    <a:pt x="2089" y="2132"/>
                    <a:pt x="2097" y="2140"/>
                  </a:cubicBezTo>
                  <a:cubicBezTo>
                    <a:pt x="2103" y="2148"/>
                    <a:pt x="2107" y="2154"/>
                    <a:pt x="2112" y="2160"/>
                  </a:cubicBezTo>
                  <a:cubicBezTo>
                    <a:pt x="2124" y="2160"/>
                    <a:pt x="2124" y="2160"/>
                    <a:pt x="2124" y="2160"/>
                  </a:cubicBezTo>
                  <a:cubicBezTo>
                    <a:pt x="2120" y="2153"/>
                    <a:pt x="2115" y="2147"/>
                    <a:pt x="2106" y="2137"/>
                  </a:cubicBezTo>
                  <a:cubicBezTo>
                    <a:pt x="2104" y="2133"/>
                    <a:pt x="2102" y="2128"/>
                    <a:pt x="2096" y="2123"/>
                  </a:cubicBezTo>
                  <a:close/>
                  <a:moveTo>
                    <a:pt x="190" y="2107"/>
                  </a:moveTo>
                  <a:cubicBezTo>
                    <a:pt x="192" y="2102"/>
                    <a:pt x="195" y="2098"/>
                    <a:pt x="198" y="2093"/>
                  </a:cubicBezTo>
                  <a:cubicBezTo>
                    <a:pt x="201" y="2092"/>
                    <a:pt x="200" y="2088"/>
                    <a:pt x="202" y="2086"/>
                  </a:cubicBezTo>
                  <a:cubicBezTo>
                    <a:pt x="204" y="2085"/>
                    <a:pt x="206" y="2083"/>
                    <a:pt x="206" y="2079"/>
                  </a:cubicBezTo>
                  <a:cubicBezTo>
                    <a:pt x="213" y="2079"/>
                    <a:pt x="212" y="2071"/>
                    <a:pt x="216" y="2068"/>
                  </a:cubicBezTo>
                  <a:cubicBezTo>
                    <a:pt x="224" y="2062"/>
                    <a:pt x="228" y="2052"/>
                    <a:pt x="234" y="2045"/>
                  </a:cubicBezTo>
                  <a:cubicBezTo>
                    <a:pt x="240" y="2037"/>
                    <a:pt x="243" y="2025"/>
                    <a:pt x="254" y="2021"/>
                  </a:cubicBezTo>
                  <a:cubicBezTo>
                    <a:pt x="254" y="2018"/>
                    <a:pt x="255" y="2017"/>
                    <a:pt x="256" y="2015"/>
                  </a:cubicBezTo>
                  <a:cubicBezTo>
                    <a:pt x="256" y="2011"/>
                    <a:pt x="261" y="2013"/>
                    <a:pt x="260" y="2008"/>
                  </a:cubicBezTo>
                  <a:cubicBezTo>
                    <a:pt x="263" y="2004"/>
                    <a:pt x="265" y="1999"/>
                    <a:pt x="267" y="1994"/>
                  </a:cubicBezTo>
                  <a:cubicBezTo>
                    <a:pt x="274" y="1993"/>
                    <a:pt x="270" y="1985"/>
                    <a:pt x="278" y="1985"/>
                  </a:cubicBezTo>
                  <a:cubicBezTo>
                    <a:pt x="278" y="1978"/>
                    <a:pt x="281" y="1974"/>
                    <a:pt x="285" y="1971"/>
                  </a:cubicBezTo>
                  <a:cubicBezTo>
                    <a:pt x="289" y="1968"/>
                    <a:pt x="287" y="1961"/>
                    <a:pt x="293" y="1960"/>
                  </a:cubicBezTo>
                  <a:cubicBezTo>
                    <a:pt x="293" y="1956"/>
                    <a:pt x="295" y="1954"/>
                    <a:pt x="297" y="1953"/>
                  </a:cubicBezTo>
                  <a:cubicBezTo>
                    <a:pt x="298" y="1950"/>
                    <a:pt x="299" y="1948"/>
                    <a:pt x="301" y="1946"/>
                  </a:cubicBezTo>
                  <a:cubicBezTo>
                    <a:pt x="306" y="1936"/>
                    <a:pt x="313" y="1929"/>
                    <a:pt x="317" y="1919"/>
                  </a:cubicBezTo>
                  <a:cubicBezTo>
                    <a:pt x="328" y="1902"/>
                    <a:pt x="338" y="1884"/>
                    <a:pt x="346" y="1864"/>
                  </a:cubicBezTo>
                  <a:cubicBezTo>
                    <a:pt x="347" y="1860"/>
                    <a:pt x="349" y="1855"/>
                    <a:pt x="351" y="1851"/>
                  </a:cubicBezTo>
                  <a:cubicBezTo>
                    <a:pt x="354" y="1846"/>
                    <a:pt x="353" y="1838"/>
                    <a:pt x="357" y="1835"/>
                  </a:cubicBezTo>
                  <a:cubicBezTo>
                    <a:pt x="359" y="1830"/>
                    <a:pt x="360" y="1824"/>
                    <a:pt x="362" y="1819"/>
                  </a:cubicBezTo>
                  <a:cubicBezTo>
                    <a:pt x="363" y="1816"/>
                    <a:pt x="365" y="1815"/>
                    <a:pt x="364" y="1810"/>
                  </a:cubicBezTo>
                  <a:cubicBezTo>
                    <a:pt x="364" y="1808"/>
                    <a:pt x="367" y="1805"/>
                    <a:pt x="363" y="1804"/>
                  </a:cubicBezTo>
                  <a:cubicBezTo>
                    <a:pt x="363" y="1817"/>
                    <a:pt x="354" y="1821"/>
                    <a:pt x="354" y="1835"/>
                  </a:cubicBezTo>
                  <a:cubicBezTo>
                    <a:pt x="347" y="1841"/>
                    <a:pt x="347" y="1854"/>
                    <a:pt x="341" y="1862"/>
                  </a:cubicBezTo>
                  <a:cubicBezTo>
                    <a:pt x="335" y="1870"/>
                    <a:pt x="333" y="1881"/>
                    <a:pt x="328" y="1889"/>
                  </a:cubicBezTo>
                  <a:cubicBezTo>
                    <a:pt x="322" y="1898"/>
                    <a:pt x="317" y="1907"/>
                    <a:pt x="312" y="1917"/>
                  </a:cubicBezTo>
                  <a:cubicBezTo>
                    <a:pt x="307" y="1919"/>
                    <a:pt x="307" y="1924"/>
                    <a:pt x="302" y="1926"/>
                  </a:cubicBezTo>
                  <a:cubicBezTo>
                    <a:pt x="301" y="1929"/>
                    <a:pt x="299" y="1931"/>
                    <a:pt x="300" y="1935"/>
                  </a:cubicBezTo>
                  <a:cubicBezTo>
                    <a:pt x="296" y="1935"/>
                    <a:pt x="296" y="1938"/>
                    <a:pt x="294" y="1940"/>
                  </a:cubicBezTo>
                  <a:cubicBezTo>
                    <a:pt x="294" y="1947"/>
                    <a:pt x="285" y="1946"/>
                    <a:pt x="286" y="1954"/>
                  </a:cubicBezTo>
                  <a:cubicBezTo>
                    <a:pt x="282" y="1957"/>
                    <a:pt x="279" y="1961"/>
                    <a:pt x="279" y="1967"/>
                  </a:cubicBezTo>
                  <a:cubicBezTo>
                    <a:pt x="270" y="1973"/>
                    <a:pt x="267" y="1983"/>
                    <a:pt x="260" y="1990"/>
                  </a:cubicBezTo>
                  <a:cubicBezTo>
                    <a:pt x="261" y="1997"/>
                    <a:pt x="253" y="1997"/>
                    <a:pt x="253" y="2004"/>
                  </a:cubicBezTo>
                  <a:cubicBezTo>
                    <a:pt x="249" y="2008"/>
                    <a:pt x="247" y="2013"/>
                    <a:pt x="245" y="2018"/>
                  </a:cubicBezTo>
                  <a:cubicBezTo>
                    <a:pt x="242" y="2018"/>
                    <a:pt x="240" y="2019"/>
                    <a:pt x="241" y="2022"/>
                  </a:cubicBezTo>
                  <a:cubicBezTo>
                    <a:pt x="238" y="2023"/>
                    <a:pt x="236" y="2023"/>
                    <a:pt x="237" y="2027"/>
                  </a:cubicBezTo>
                  <a:cubicBezTo>
                    <a:pt x="232" y="2029"/>
                    <a:pt x="231" y="2035"/>
                    <a:pt x="227" y="2036"/>
                  </a:cubicBezTo>
                  <a:cubicBezTo>
                    <a:pt x="227" y="2043"/>
                    <a:pt x="222" y="2045"/>
                    <a:pt x="219" y="2048"/>
                  </a:cubicBezTo>
                  <a:cubicBezTo>
                    <a:pt x="218" y="2053"/>
                    <a:pt x="218" y="2059"/>
                    <a:pt x="211" y="2059"/>
                  </a:cubicBezTo>
                  <a:cubicBezTo>
                    <a:pt x="208" y="2063"/>
                    <a:pt x="209" y="2069"/>
                    <a:pt x="203" y="2069"/>
                  </a:cubicBezTo>
                  <a:cubicBezTo>
                    <a:pt x="203" y="2075"/>
                    <a:pt x="198" y="2077"/>
                    <a:pt x="195" y="2080"/>
                  </a:cubicBezTo>
                  <a:cubicBezTo>
                    <a:pt x="191" y="2089"/>
                    <a:pt x="186" y="2097"/>
                    <a:pt x="179" y="2103"/>
                  </a:cubicBezTo>
                  <a:cubicBezTo>
                    <a:pt x="178" y="2108"/>
                    <a:pt x="177" y="2113"/>
                    <a:pt x="173" y="2114"/>
                  </a:cubicBezTo>
                  <a:cubicBezTo>
                    <a:pt x="170" y="2118"/>
                    <a:pt x="172" y="2126"/>
                    <a:pt x="165" y="2126"/>
                  </a:cubicBezTo>
                  <a:cubicBezTo>
                    <a:pt x="166" y="2132"/>
                    <a:pt x="160" y="2134"/>
                    <a:pt x="159" y="2139"/>
                  </a:cubicBezTo>
                  <a:cubicBezTo>
                    <a:pt x="154" y="2141"/>
                    <a:pt x="156" y="2149"/>
                    <a:pt x="152" y="2151"/>
                  </a:cubicBezTo>
                  <a:cubicBezTo>
                    <a:pt x="150" y="2154"/>
                    <a:pt x="148" y="2156"/>
                    <a:pt x="147" y="2160"/>
                  </a:cubicBezTo>
                  <a:cubicBezTo>
                    <a:pt x="158" y="2160"/>
                    <a:pt x="158" y="2160"/>
                    <a:pt x="158" y="2160"/>
                  </a:cubicBezTo>
                  <a:cubicBezTo>
                    <a:pt x="158" y="2160"/>
                    <a:pt x="159" y="2159"/>
                    <a:pt x="159" y="2159"/>
                  </a:cubicBezTo>
                  <a:cubicBezTo>
                    <a:pt x="159" y="2156"/>
                    <a:pt x="161" y="2155"/>
                    <a:pt x="160" y="2150"/>
                  </a:cubicBezTo>
                  <a:cubicBezTo>
                    <a:pt x="165" y="2151"/>
                    <a:pt x="164" y="2147"/>
                    <a:pt x="166" y="2146"/>
                  </a:cubicBezTo>
                  <a:cubicBezTo>
                    <a:pt x="171" y="2136"/>
                    <a:pt x="176" y="2127"/>
                    <a:pt x="182" y="2118"/>
                  </a:cubicBezTo>
                  <a:cubicBezTo>
                    <a:pt x="187" y="2116"/>
                    <a:pt x="184" y="2108"/>
                    <a:pt x="190" y="2107"/>
                  </a:cubicBezTo>
                  <a:close/>
                  <a:moveTo>
                    <a:pt x="44" y="2148"/>
                  </a:moveTo>
                  <a:cubicBezTo>
                    <a:pt x="37" y="2147"/>
                    <a:pt x="34" y="2141"/>
                    <a:pt x="26" y="2140"/>
                  </a:cubicBezTo>
                  <a:cubicBezTo>
                    <a:pt x="24" y="2133"/>
                    <a:pt x="15" y="2134"/>
                    <a:pt x="12" y="2128"/>
                  </a:cubicBezTo>
                  <a:cubicBezTo>
                    <a:pt x="6" y="2128"/>
                    <a:pt x="4" y="2123"/>
                    <a:pt x="0" y="2120"/>
                  </a:cubicBezTo>
                  <a:cubicBezTo>
                    <a:pt x="0" y="2132"/>
                    <a:pt x="0" y="2132"/>
                    <a:pt x="0" y="2132"/>
                  </a:cubicBezTo>
                  <a:cubicBezTo>
                    <a:pt x="4" y="2134"/>
                    <a:pt x="7" y="2136"/>
                    <a:pt x="9" y="2139"/>
                  </a:cubicBezTo>
                  <a:cubicBezTo>
                    <a:pt x="15" y="2138"/>
                    <a:pt x="15" y="2145"/>
                    <a:pt x="20" y="2145"/>
                  </a:cubicBezTo>
                  <a:cubicBezTo>
                    <a:pt x="20" y="2151"/>
                    <a:pt x="29" y="2146"/>
                    <a:pt x="27" y="2153"/>
                  </a:cubicBezTo>
                  <a:cubicBezTo>
                    <a:pt x="31" y="2154"/>
                    <a:pt x="38" y="2157"/>
                    <a:pt x="41" y="2160"/>
                  </a:cubicBezTo>
                  <a:cubicBezTo>
                    <a:pt x="54" y="2160"/>
                    <a:pt x="54" y="2160"/>
                    <a:pt x="54" y="2160"/>
                  </a:cubicBezTo>
                  <a:cubicBezTo>
                    <a:pt x="50" y="2156"/>
                    <a:pt x="46" y="2153"/>
                    <a:pt x="44" y="2148"/>
                  </a:cubicBezTo>
                  <a:close/>
                  <a:moveTo>
                    <a:pt x="2454" y="2137"/>
                  </a:moveTo>
                  <a:cubicBezTo>
                    <a:pt x="2454" y="2132"/>
                    <a:pt x="2448" y="2134"/>
                    <a:pt x="2448" y="2128"/>
                  </a:cubicBezTo>
                  <a:cubicBezTo>
                    <a:pt x="2439" y="2119"/>
                    <a:pt x="2438" y="2111"/>
                    <a:pt x="2431" y="2102"/>
                  </a:cubicBezTo>
                  <a:cubicBezTo>
                    <a:pt x="2422" y="2094"/>
                    <a:pt x="2422" y="2086"/>
                    <a:pt x="2413" y="2078"/>
                  </a:cubicBezTo>
                  <a:cubicBezTo>
                    <a:pt x="2412" y="2075"/>
                    <a:pt x="2409" y="2073"/>
                    <a:pt x="2410" y="2071"/>
                  </a:cubicBezTo>
                  <a:cubicBezTo>
                    <a:pt x="2409" y="2070"/>
                    <a:pt x="2410" y="2067"/>
                    <a:pt x="2407" y="2068"/>
                  </a:cubicBezTo>
                  <a:cubicBezTo>
                    <a:pt x="2401" y="2063"/>
                    <a:pt x="2404" y="2060"/>
                    <a:pt x="2399" y="2055"/>
                  </a:cubicBezTo>
                  <a:cubicBezTo>
                    <a:pt x="2390" y="2047"/>
                    <a:pt x="2391" y="2042"/>
                    <a:pt x="2383" y="2037"/>
                  </a:cubicBezTo>
                  <a:cubicBezTo>
                    <a:pt x="2383" y="2033"/>
                    <a:pt x="2379" y="2032"/>
                    <a:pt x="2376" y="2029"/>
                  </a:cubicBezTo>
                  <a:cubicBezTo>
                    <a:pt x="2370" y="2021"/>
                    <a:pt x="2367" y="2014"/>
                    <a:pt x="2359" y="2009"/>
                  </a:cubicBezTo>
                  <a:cubicBezTo>
                    <a:pt x="2356" y="2005"/>
                    <a:pt x="2356" y="2001"/>
                    <a:pt x="2350" y="1996"/>
                  </a:cubicBezTo>
                  <a:cubicBezTo>
                    <a:pt x="2342" y="1991"/>
                    <a:pt x="2334" y="1981"/>
                    <a:pt x="2326" y="1971"/>
                  </a:cubicBezTo>
                  <a:cubicBezTo>
                    <a:pt x="2315" y="1963"/>
                    <a:pt x="2303" y="1951"/>
                    <a:pt x="2292" y="1946"/>
                  </a:cubicBezTo>
                  <a:cubicBezTo>
                    <a:pt x="2287" y="1940"/>
                    <a:pt x="2281" y="1939"/>
                    <a:pt x="2276" y="1934"/>
                  </a:cubicBezTo>
                  <a:cubicBezTo>
                    <a:pt x="2270" y="1928"/>
                    <a:pt x="2264" y="1924"/>
                    <a:pt x="2258" y="1924"/>
                  </a:cubicBezTo>
                  <a:cubicBezTo>
                    <a:pt x="2279" y="1941"/>
                    <a:pt x="2300" y="1958"/>
                    <a:pt x="2321" y="1976"/>
                  </a:cubicBezTo>
                  <a:cubicBezTo>
                    <a:pt x="2338" y="1996"/>
                    <a:pt x="2359" y="2016"/>
                    <a:pt x="2371" y="2036"/>
                  </a:cubicBezTo>
                  <a:cubicBezTo>
                    <a:pt x="2375" y="2041"/>
                    <a:pt x="2379" y="2048"/>
                    <a:pt x="2384" y="2048"/>
                  </a:cubicBezTo>
                  <a:cubicBezTo>
                    <a:pt x="2379" y="2052"/>
                    <a:pt x="2394" y="2057"/>
                    <a:pt x="2389" y="2061"/>
                  </a:cubicBezTo>
                  <a:cubicBezTo>
                    <a:pt x="2391" y="2065"/>
                    <a:pt x="2401" y="2070"/>
                    <a:pt x="2398" y="2073"/>
                  </a:cubicBezTo>
                  <a:cubicBezTo>
                    <a:pt x="2409" y="2085"/>
                    <a:pt x="2407" y="2087"/>
                    <a:pt x="2416" y="2098"/>
                  </a:cubicBezTo>
                  <a:cubicBezTo>
                    <a:pt x="2419" y="2106"/>
                    <a:pt x="2429" y="2115"/>
                    <a:pt x="2433" y="2124"/>
                  </a:cubicBezTo>
                  <a:cubicBezTo>
                    <a:pt x="2439" y="2128"/>
                    <a:pt x="2436" y="2132"/>
                    <a:pt x="2442" y="2137"/>
                  </a:cubicBezTo>
                  <a:cubicBezTo>
                    <a:pt x="2449" y="2142"/>
                    <a:pt x="2444" y="2146"/>
                    <a:pt x="2448" y="2151"/>
                  </a:cubicBezTo>
                  <a:cubicBezTo>
                    <a:pt x="2451" y="2154"/>
                    <a:pt x="2453" y="2157"/>
                    <a:pt x="2455" y="2160"/>
                  </a:cubicBezTo>
                  <a:cubicBezTo>
                    <a:pt x="2467" y="2160"/>
                    <a:pt x="2467" y="2160"/>
                    <a:pt x="2467" y="2160"/>
                  </a:cubicBezTo>
                  <a:cubicBezTo>
                    <a:pt x="2464" y="2156"/>
                    <a:pt x="2461" y="2152"/>
                    <a:pt x="2458" y="2149"/>
                  </a:cubicBezTo>
                  <a:cubicBezTo>
                    <a:pt x="2461" y="2145"/>
                    <a:pt x="2452" y="2141"/>
                    <a:pt x="2454" y="2137"/>
                  </a:cubicBezTo>
                  <a:close/>
                  <a:moveTo>
                    <a:pt x="21" y="2156"/>
                  </a:moveTo>
                  <a:cubicBezTo>
                    <a:pt x="21" y="2149"/>
                    <a:pt x="15" y="2150"/>
                    <a:pt x="11" y="2148"/>
                  </a:cubicBezTo>
                  <a:cubicBezTo>
                    <a:pt x="8" y="2146"/>
                    <a:pt x="6" y="2143"/>
                    <a:pt x="0" y="2144"/>
                  </a:cubicBezTo>
                  <a:cubicBezTo>
                    <a:pt x="0" y="2153"/>
                    <a:pt x="0" y="2153"/>
                    <a:pt x="0" y="2153"/>
                  </a:cubicBezTo>
                  <a:cubicBezTo>
                    <a:pt x="2" y="2154"/>
                    <a:pt x="4" y="2154"/>
                    <a:pt x="5" y="2155"/>
                  </a:cubicBezTo>
                  <a:cubicBezTo>
                    <a:pt x="6" y="2155"/>
                    <a:pt x="7" y="2156"/>
                    <a:pt x="8" y="2157"/>
                  </a:cubicBezTo>
                  <a:cubicBezTo>
                    <a:pt x="9" y="2157"/>
                    <a:pt x="10" y="2157"/>
                    <a:pt x="10" y="2159"/>
                  </a:cubicBezTo>
                  <a:cubicBezTo>
                    <a:pt x="11" y="2159"/>
                    <a:pt x="12" y="2159"/>
                    <a:pt x="13" y="2160"/>
                  </a:cubicBezTo>
                  <a:cubicBezTo>
                    <a:pt x="32" y="2160"/>
                    <a:pt x="32" y="2160"/>
                    <a:pt x="32" y="2160"/>
                  </a:cubicBezTo>
                  <a:cubicBezTo>
                    <a:pt x="32" y="2160"/>
                    <a:pt x="32" y="2160"/>
                    <a:pt x="32" y="2159"/>
                  </a:cubicBezTo>
                  <a:cubicBezTo>
                    <a:pt x="30" y="2156"/>
                    <a:pt x="25" y="2157"/>
                    <a:pt x="21" y="2156"/>
                  </a:cubicBezTo>
                  <a:close/>
                  <a:moveTo>
                    <a:pt x="121" y="2118"/>
                  </a:moveTo>
                  <a:cubicBezTo>
                    <a:pt x="131" y="2110"/>
                    <a:pt x="131" y="2093"/>
                    <a:pt x="143" y="2086"/>
                  </a:cubicBezTo>
                  <a:cubicBezTo>
                    <a:pt x="139" y="2079"/>
                    <a:pt x="150" y="2084"/>
                    <a:pt x="146" y="2077"/>
                  </a:cubicBezTo>
                  <a:cubicBezTo>
                    <a:pt x="147" y="2074"/>
                    <a:pt x="149" y="2071"/>
                    <a:pt x="152" y="2070"/>
                  </a:cubicBezTo>
                  <a:cubicBezTo>
                    <a:pt x="156" y="2064"/>
                    <a:pt x="158" y="2057"/>
                    <a:pt x="164" y="2054"/>
                  </a:cubicBezTo>
                  <a:cubicBezTo>
                    <a:pt x="170" y="2041"/>
                    <a:pt x="180" y="2033"/>
                    <a:pt x="189" y="2024"/>
                  </a:cubicBezTo>
                  <a:cubicBezTo>
                    <a:pt x="189" y="2020"/>
                    <a:pt x="195" y="2021"/>
                    <a:pt x="192" y="2015"/>
                  </a:cubicBezTo>
                  <a:cubicBezTo>
                    <a:pt x="198" y="2015"/>
                    <a:pt x="199" y="2011"/>
                    <a:pt x="200" y="2008"/>
                  </a:cubicBezTo>
                  <a:cubicBezTo>
                    <a:pt x="199" y="2003"/>
                    <a:pt x="207" y="2005"/>
                    <a:pt x="207" y="2001"/>
                  </a:cubicBezTo>
                  <a:cubicBezTo>
                    <a:pt x="207" y="1996"/>
                    <a:pt x="212" y="1996"/>
                    <a:pt x="215" y="1994"/>
                  </a:cubicBezTo>
                  <a:cubicBezTo>
                    <a:pt x="215" y="1986"/>
                    <a:pt x="222" y="1985"/>
                    <a:pt x="222" y="1978"/>
                  </a:cubicBezTo>
                  <a:cubicBezTo>
                    <a:pt x="226" y="1974"/>
                    <a:pt x="230" y="1969"/>
                    <a:pt x="232" y="1964"/>
                  </a:cubicBezTo>
                  <a:cubicBezTo>
                    <a:pt x="241" y="1964"/>
                    <a:pt x="238" y="1954"/>
                    <a:pt x="245" y="1952"/>
                  </a:cubicBezTo>
                  <a:cubicBezTo>
                    <a:pt x="247" y="1947"/>
                    <a:pt x="251" y="1943"/>
                    <a:pt x="255" y="1938"/>
                  </a:cubicBezTo>
                  <a:cubicBezTo>
                    <a:pt x="259" y="1935"/>
                    <a:pt x="261" y="1929"/>
                    <a:pt x="265" y="1924"/>
                  </a:cubicBezTo>
                  <a:cubicBezTo>
                    <a:pt x="273" y="1924"/>
                    <a:pt x="268" y="1913"/>
                    <a:pt x="277" y="1913"/>
                  </a:cubicBezTo>
                  <a:cubicBezTo>
                    <a:pt x="277" y="1905"/>
                    <a:pt x="283" y="1903"/>
                    <a:pt x="287" y="1899"/>
                  </a:cubicBezTo>
                  <a:cubicBezTo>
                    <a:pt x="287" y="1892"/>
                    <a:pt x="293" y="1889"/>
                    <a:pt x="294" y="1883"/>
                  </a:cubicBezTo>
                  <a:cubicBezTo>
                    <a:pt x="300" y="1880"/>
                    <a:pt x="300" y="1873"/>
                    <a:pt x="304" y="1869"/>
                  </a:cubicBezTo>
                  <a:cubicBezTo>
                    <a:pt x="309" y="1866"/>
                    <a:pt x="307" y="1856"/>
                    <a:pt x="314" y="1855"/>
                  </a:cubicBezTo>
                  <a:cubicBezTo>
                    <a:pt x="314" y="1847"/>
                    <a:pt x="318" y="1843"/>
                    <a:pt x="322" y="1840"/>
                  </a:cubicBezTo>
                  <a:cubicBezTo>
                    <a:pt x="323" y="1833"/>
                    <a:pt x="325" y="1827"/>
                    <a:pt x="330" y="1824"/>
                  </a:cubicBezTo>
                  <a:cubicBezTo>
                    <a:pt x="332" y="1818"/>
                    <a:pt x="334" y="1813"/>
                    <a:pt x="337" y="1808"/>
                  </a:cubicBezTo>
                  <a:cubicBezTo>
                    <a:pt x="337" y="1800"/>
                    <a:pt x="345" y="1799"/>
                    <a:pt x="343" y="1790"/>
                  </a:cubicBezTo>
                  <a:cubicBezTo>
                    <a:pt x="348" y="1787"/>
                    <a:pt x="346" y="1778"/>
                    <a:pt x="350" y="1774"/>
                  </a:cubicBezTo>
                  <a:cubicBezTo>
                    <a:pt x="349" y="1769"/>
                    <a:pt x="354" y="1769"/>
                    <a:pt x="352" y="1763"/>
                  </a:cubicBezTo>
                  <a:cubicBezTo>
                    <a:pt x="349" y="1759"/>
                    <a:pt x="358" y="1755"/>
                    <a:pt x="351" y="1754"/>
                  </a:cubicBezTo>
                  <a:cubicBezTo>
                    <a:pt x="348" y="1760"/>
                    <a:pt x="347" y="1767"/>
                    <a:pt x="346" y="1774"/>
                  </a:cubicBezTo>
                  <a:cubicBezTo>
                    <a:pt x="342" y="1775"/>
                    <a:pt x="345" y="1782"/>
                    <a:pt x="342" y="1783"/>
                  </a:cubicBezTo>
                  <a:cubicBezTo>
                    <a:pt x="342" y="1788"/>
                    <a:pt x="336" y="1787"/>
                    <a:pt x="338" y="1792"/>
                  </a:cubicBezTo>
                  <a:cubicBezTo>
                    <a:pt x="334" y="1805"/>
                    <a:pt x="324" y="1813"/>
                    <a:pt x="321" y="1826"/>
                  </a:cubicBezTo>
                  <a:cubicBezTo>
                    <a:pt x="313" y="1836"/>
                    <a:pt x="310" y="1849"/>
                    <a:pt x="301" y="1858"/>
                  </a:cubicBezTo>
                  <a:cubicBezTo>
                    <a:pt x="297" y="1864"/>
                    <a:pt x="295" y="1869"/>
                    <a:pt x="292" y="1874"/>
                  </a:cubicBezTo>
                  <a:cubicBezTo>
                    <a:pt x="288" y="1880"/>
                    <a:pt x="282" y="1885"/>
                    <a:pt x="282" y="1893"/>
                  </a:cubicBezTo>
                  <a:cubicBezTo>
                    <a:pt x="275" y="1895"/>
                    <a:pt x="273" y="1901"/>
                    <a:pt x="270" y="1907"/>
                  </a:cubicBezTo>
                  <a:cubicBezTo>
                    <a:pt x="264" y="1911"/>
                    <a:pt x="260" y="1916"/>
                    <a:pt x="258" y="1923"/>
                  </a:cubicBezTo>
                  <a:cubicBezTo>
                    <a:pt x="248" y="1932"/>
                    <a:pt x="239" y="1942"/>
                    <a:pt x="232" y="1953"/>
                  </a:cubicBezTo>
                  <a:cubicBezTo>
                    <a:pt x="226" y="1957"/>
                    <a:pt x="224" y="1964"/>
                    <a:pt x="220" y="1969"/>
                  </a:cubicBezTo>
                  <a:cubicBezTo>
                    <a:pt x="214" y="1973"/>
                    <a:pt x="213" y="1981"/>
                    <a:pt x="205" y="1983"/>
                  </a:cubicBezTo>
                  <a:cubicBezTo>
                    <a:pt x="207" y="1989"/>
                    <a:pt x="201" y="1988"/>
                    <a:pt x="202" y="1992"/>
                  </a:cubicBezTo>
                  <a:cubicBezTo>
                    <a:pt x="197" y="1993"/>
                    <a:pt x="200" y="2001"/>
                    <a:pt x="193" y="1999"/>
                  </a:cubicBezTo>
                  <a:cubicBezTo>
                    <a:pt x="194" y="2009"/>
                    <a:pt x="183" y="2008"/>
                    <a:pt x="181" y="2016"/>
                  </a:cubicBezTo>
                  <a:cubicBezTo>
                    <a:pt x="177" y="2016"/>
                    <a:pt x="180" y="2023"/>
                    <a:pt x="175" y="2023"/>
                  </a:cubicBezTo>
                  <a:cubicBezTo>
                    <a:pt x="173" y="2025"/>
                    <a:pt x="171" y="2027"/>
                    <a:pt x="169" y="2030"/>
                  </a:cubicBezTo>
                  <a:cubicBezTo>
                    <a:pt x="167" y="2036"/>
                    <a:pt x="160" y="2039"/>
                    <a:pt x="157" y="2046"/>
                  </a:cubicBezTo>
                  <a:cubicBezTo>
                    <a:pt x="148" y="2056"/>
                    <a:pt x="143" y="2068"/>
                    <a:pt x="133" y="2078"/>
                  </a:cubicBezTo>
                  <a:cubicBezTo>
                    <a:pt x="135" y="2084"/>
                    <a:pt x="129" y="2083"/>
                    <a:pt x="130" y="2087"/>
                  </a:cubicBezTo>
                  <a:cubicBezTo>
                    <a:pt x="125" y="2088"/>
                    <a:pt x="130" y="2097"/>
                    <a:pt x="124" y="2096"/>
                  </a:cubicBezTo>
                  <a:cubicBezTo>
                    <a:pt x="120" y="2101"/>
                    <a:pt x="119" y="2110"/>
                    <a:pt x="114" y="2114"/>
                  </a:cubicBezTo>
                  <a:cubicBezTo>
                    <a:pt x="113" y="2122"/>
                    <a:pt x="109" y="2127"/>
                    <a:pt x="107" y="2134"/>
                  </a:cubicBezTo>
                  <a:cubicBezTo>
                    <a:pt x="103" y="2135"/>
                    <a:pt x="106" y="2142"/>
                    <a:pt x="103" y="2143"/>
                  </a:cubicBezTo>
                  <a:cubicBezTo>
                    <a:pt x="101" y="2144"/>
                    <a:pt x="101" y="2145"/>
                    <a:pt x="101" y="2148"/>
                  </a:cubicBezTo>
                  <a:cubicBezTo>
                    <a:pt x="99" y="2148"/>
                    <a:pt x="98" y="2151"/>
                    <a:pt x="97" y="2148"/>
                  </a:cubicBezTo>
                  <a:cubicBezTo>
                    <a:pt x="95" y="2134"/>
                    <a:pt x="102" y="2127"/>
                    <a:pt x="103" y="2115"/>
                  </a:cubicBezTo>
                  <a:cubicBezTo>
                    <a:pt x="107" y="2105"/>
                    <a:pt x="110" y="2094"/>
                    <a:pt x="116" y="2086"/>
                  </a:cubicBezTo>
                  <a:cubicBezTo>
                    <a:pt x="116" y="2072"/>
                    <a:pt x="125" y="2066"/>
                    <a:pt x="130" y="2056"/>
                  </a:cubicBezTo>
                  <a:cubicBezTo>
                    <a:pt x="134" y="2047"/>
                    <a:pt x="141" y="2039"/>
                    <a:pt x="145" y="2029"/>
                  </a:cubicBezTo>
                  <a:cubicBezTo>
                    <a:pt x="148" y="2028"/>
                    <a:pt x="147" y="2025"/>
                    <a:pt x="147" y="2022"/>
                  </a:cubicBezTo>
                  <a:cubicBezTo>
                    <a:pt x="151" y="2022"/>
                    <a:pt x="152" y="2020"/>
                    <a:pt x="153" y="2018"/>
                  </a:cubicBezTo>
                  <a:cubicBezTo>
                    <a:pt x="155" y="2013"/>
                    <a:pt x="159" y="2009"/>
                    <a:pt x="161" y="2004"/>
                  </a:cubicBezTo>
                  <a:cubicBezTo>
                    <a:pt x="166" y="2002"/>
                    <a:pt x="167" y="1996"/>
                    <a:pt x="171" y="1992"/>
                  </a:cubicBezTo>
                  <a:cubicBezTo>
                    <a:pt x="170" y="1989"/>
                    <a:pt x="174" y="1991"/>
                    <a:pt x="175" y="1990"/>
                  </a:cubicBezTo>
                  <a:cubicBezTo>
                    <a:pt x="176" y="1989"/>
                    <a:pt x="174" y="1986"/>
                    <a:pt x="175" y="1985"/>
                  </a:cubicBezTo>
                  <a:cubicBezTo>
                    <a:pt x="176" y="1983"/>
                    <a:pt x="179" y="1982"/>
                    <a:pt x="181" y="1981"/>
                  </a:cubicBezTo>
                  <a:cubicBezTo>
                    <a:pt x="188" y="1973"/>
                    <a:pt x="192" y="1963"/>
                    <a:pt x="201" y="1957"/>
                  </a:cubicBezTo>
                  <a:cubicBezTo>
                    <a:pt x="207" y="1949"/>
                    <a:pt x="214" y="1941"/>
                    <a:pt x="222" y="1934"/>
                  </a:cubicBezTo>
                  <a:cubicBezTo>
                    <a:pt x="225" y="1931"/>
                    <a:pt x="227" y="1926"/>
                    <a:pt x="232" y="1925"/>
                  </a:cubicBezTo>
                  <a:cubicBezTo>
                    <a:pt x="233" y="1919"/>
                    <a:pt x="237" y="1916"/>
                    <a:pt x="240" y="1911"/>
                  </a:cubicBezTo>
                  <a:cubicBezTo>
                    <a:pt x="246" y="1910"/>
                    <a:pt x="246" y="1903"/>
                    <a:pt x="250" y="1899"/>
                  </a:cubicBezTo>
                  <a:cubicBezTo>
                    <a:pt x="252" y="1895"/>
                    <a:pt x="255" y="1891"/>
                    <a:pt x="260" y="1888"/>
                  </a:cubicBezTo>
                  <a:cubicBezTo>
                    <a:pt x="265" y="1878"/>
                    <a:pt x="271" y="1870"/>
                    <a:pt x="278" y="1862"/>
                  </a:cubicBezTo>
                  <a:cubicBezTo>
                    <a:pt x="283" y="1853"/>
                    <a:pt x="288" y="1844"/>
                    <a:pt x="296" y="1837"/>
                  </a:cubicBezTo>
                  <a:cubicBezTo>
                    <a:pt x="293" y="1828"/>
                    <a:pt x="303" y="1830"/>
                    <a:pt x="301" y="1821"/>
                  </a:cubicBezTo>
                  <a:cubicBezTo>
                    <a:pt x="304" y="1820"/>
                    <a:pt x="305" y="1818"/>
                    <a:pt x="305" y="1814"/>
                  </a:cubicBezTo>
                  <a:cubicBezTo>
                    <a:pt x="305" y="1811"/>
                    <a:pt x="310" y="1812"/>
                    <a:pt x="309" y="1808"/>
                  </a:cubicBezTo>
                  <a:cubicBezTo>
                    <a:pt x="308" y="1803"/>
                    <a:pt x="311" y="1803"/>
                    <a:pt x="313" y="1801"/>
                  </a:cubicBezTo>
                  <a:cubicBezTo>
                    <a:pt x="315" y="1793"/>
                    <a:pt x="320" y="1787"/>
                    <a:pt x="322" y="1778"/>
                  </a:cubicBezTo>
                  <a:cubicBezTo>
                    <a:pt x="326" y="1778"/>
                    <a:pt x="323" y="1772"/>
                    <a:pt x="326" y="1771"/>
                  </a:cubicBezTo>
                  <a:cubicBezTo>
                    <a:pt x="326" y="1769"/>
                    <a:pt x="329" y="1767"/>
                    <a:pt x="328" y="1763"/>
                  </a:cubicBezTo>
                  <a:cubicBezTo>
                    <a:pt x="331" y="1759"/>
                    <a:pt x="334" y="1754"/>
                    <a:pt x="333" y="1747"/>
                  </a:cubicBezTo>
                  <a:cubicBezTo>
                    <a:pt x="338" y="1745"/>
                    <a:pt x="338" y="1738"/>
                    <a:pt x="338" y="1731"/>
                  </a:cubicBezTo>
                  <a:cubicBezTo>
                    <a:pt x="343" y="1729"/>
                    <a:pt x="341" y="1720"/>
                    <a:pt x="346" y="1718"/>
                  </a:cubicBezTo>
                  <a:cubicBezTo>
                    <a:pt x="343" y="1711"/>
                    <a:pt x="352" y="1704"/>
                    <a:pt x="345" y="1700"/>
                  </a:cubicBezTo>
                  <a:cubicBezTo>
                    <a:pt x="346" y="1710"/>
                    <a:pt x="340" y="1713"/>
                    <a:pt x="340" y="1722"/>
                  </a:cubicBezTo>
                  <a:cubicBezTo>
                    <a:pt x="337" y="1724"/>
                    <a:pt x="337" y="1730"/>
                    <a:pt x="336" y="1734"/>
                  </a:cubicBezTo>
                  <a:cubicBezTo>
                    <a:pt x="334" y="1737"/>
                    <a:pt x="333" y="1740"/>
                    <a:pt x="330" y="1743"/>
                  </a:cubicBezTo>
                  <a:cubicBezTo>
                    <a:pt x="330" y="1752"/>
                    <a:pt x="325" y="1756"/>
                    <a:pt x="323" y="1763"/>
                  </a:cubicBezTo>
                  <a:cubicBezTo>
                    <a:pt x="320" y="1765"/>
                    <a:pt x="321" y="1770"/>
                    <a:pt x="320" y="1774"/>
                  </a:cubicBezTo>
                  <a:cubicBezTo>
                    <a:pt x="317" y="1776"/>
                    <a:pt x="316" y="1780"/>
                    <a:pt x="314" y="1783"/>
                  </a:cubicBezTo>
                  <a:cubicBezTo>
                    <a:pt x="311" y="1790"/>
                    <a:pt x="308" y="1796"/>
                    <a:pt x="304" y="1801"/>
                  </a:cubicBezTo>
                  <a:cubicBezTo>
                    <a:pt x="302" y="1804"/>
                    <a:pt x="302" y="1810"/>
                    <a:pt x="300" y="1813"/>
                  </a:cubicBezTo>
                  <a:cubicBezTo>
                    <a:pt x="293" y="1811"/>
                    <a:pt x="298" y="1820"/>
                    <a:pt x="295" y="1822"/>
                  </a:cubicBezTo>
                  <a:cubicBezTo>
                    <a:pt x="287" y="1820"/>
                    <a:pt x="292" y="1829"/>
                    <a:pt x="289" y="1831"/>
                  </a:cubicBezTo>
                  <a:cubicBezTo>
                    <a:pt x="286" y="1833"/>
                    <a:pt x="282" y="1835"/>
                    <a:pt x="283" y="1840"/>
                  </a:cubicBezTo>
                  <a:cubicBezTo>
                    <a:pt x="277" y="1840"/>
                    <a:pt x="282" y="1849"/>
                    <a:pt x="274" y="1847"/>
                  </a:cubicBezTo>
                  <a:cubicBezTo>
                    <a:pt x="272" y="1850"/>
                    <a:pt x="273" y="1855"/>
                    <a:pt x="269" y="1856"/>
                  </a:cubicBezTo>
                  <a:cubicBezTo>
                    <a:pt x="263" y="1870"/>
                    <a:pt x="250" y="1877"/>
                    <a:pt x="245" y="1891"/>
                  </a:cubicBezTo>
                  <a:cubicBezTo>
                    <a:pt x="242" y="1892"/>
                    <a:pt x="240" y="1895"/>
                    <a:pt x="239" y="1898"/>
                  </a:cubicBezTo>
                  <a:cubicBezTo>
                    <a:pt x="237" y="1901"/>
                    <a:pt x="233" y="1903"/>
                    <a:pt x="230" y="1905"/>
                  </a:cubicBezTo>
                  <a:cubicBezTo>
                    <a:pt x="227" y="1912"/>
                    <a:pt x="222" y="1917"/>
                    <a:pt x="219" y="1923"/>
                  </a:cubicBezTo>
                  <a:cubicBezTo>
                    <a:pt x="214" y="1923"/>
                    <a:pt x="217" y="1930"/>
                    <a:pt x="213" y="1930"/>
                  </a:cubicBezTo>
                  <a:cubicBezTo>
                    <a:pt x="208" y="1931"/>
                    <a:pt x="209" y="1936"/>
                    <a:pt x="204" y="1937"/>
                  </a:cubicBezTo>
                  <a:cubicBezTo>
                    <a:pt x="205" y="1943"/>
                    <a:pt x="196" y="1940"/>
                    <a:pt x="198" y="1947"/>
                  </a:cubicBezTo>
                  <a:cubicBezTo>
                    <a:pt x="196" y="1949"/>
                    <a:pt x="190" y="1949"/>
                    <a:pt x="190" y="1954"/>
                  </a:cubicBezTo>
                  <a:cubicBezTo>
                    <a:pt x="186" y="1959"/>
                    <a:pt x="185" y="1968"/>
                    <a:pt x="176" y="1970"/>
                  </a:cubicBezTo>
                  <a:cubicBezTo>
                    <a:pt x="176" y="1975"/>
                    <a:pt x="172" y="1976"/>
                    <a:pt x="170" y="1979"/>
                  </a:cubicBezTo>
                  <a:cubicBezTo>
                    <a:pt x="170" y="1984"/>
                    <a:pt x="165" y="1984"/>
                    <a:pt x="162" y="1986"/>
                  </a:cubicBezTo>
                  <a:cubicBezTo>
                    <a:pt x="160" y="1994"/>
                    <a:pt x="155" y="1999"/>
                    <a:pt x="152" y="2007"/>
                  </a:cubicBezTo>
                  <a:cubicBezTo>
                    <a:pt x="145" y="2005"/>
                    <a:pt x="150" y="2014"/>
                    <a:pt x="144" y="2014"/>
                  </a:cubicBezTo>
                  <a:cubicBezTo>
                    <a:pt x="145" y="2020"/>
                    <a:pt x="138" y="2020"/>
                    <a:pt x="136" y="2023"/>
                  </a:cubicBezTo>
                  <a:cubicBezTo>
                    <a:pt x="136" y="2029"/>
                    <a:pt x="133" y="2031"/>
                    <a:pt x="130" y="2034"/>
                  </a:cubicBezTo>
                  <a:cubicBezTo>
                    <a:pt x="132" y="2041"/>
                    <a:pt x="128" y="2044"/>
                    <a:pt x="124" y="2046"/>
                  </a:cubicBezTo>
                  <a:cubicBezTo>
                    <a:pt x="126" y="2053"/>
                    <a:pt x="119" y="2052"/>
                    <a:pt x="119" y="2057"/>
                  </a:cubicBezTo>
                  <a:cubicBezTo>
                    <a:pt x="116" y="2060"/>
                    <a:pt x="117" y="2066"/>
                    <a:pt x="111" y="2066"/>
                  </a:cubicBezTo>
                  <a:cubicBezTo>
                    <a:pt x="112" y="2075"/>
                    <a:pt x="106" y="2077"/>
                    <a:pt x="105" y="2084"/>
                  </a:cubicBezTo>
                  <a:cubicBezTo>
                    <a:pt x="104" y="2091"/>
                    <a:pt x="100" y="2096"/>
                    <a:pt x="98" y="2102"/>
                  </a:cubicBezTo>
                  <a:cubicBezTo>
                    <a:pt x="95" y="2108"/>
                    <a:pt x="93" y="2114"/>
                    <a:pt x="90" y="2120"/>
                  </a:cubicBezTo>
                  <a:cubicBezTo>
                    <a:pt x="90" y="2128"/>
                    <a:pt x="90" y="2136"/>
                    <a:pt x="85" y="2140"/>
                  </a:cubicBezTo>
                  <a:cubicBezTo>
                    <a:pt x="88" y="2126"/>
                    <a:pt x="85" y="2119"/>
                    <a:pt x="89" y="2105"/>
                  </a:cubicBezTo>
                  <a:cubicBezTo>
                    <a:pt x="91" y="2092"/>
                    <a:pt x="93" y="2080"/>
                    <a:pt x="98" y="2070"/>
                  </a:cubicBezTo>
                  <a:cubicBezTo>
                    <a:pt x="101" y="2058"/>
                    <a:pt x="107" y="2049"/>
                    <a:pt x="111" y="2038"/>
                  </a:cubicBezTo>
                  <a:cubicBezTo>
                    <a:pt x="115" y="2035"/>
                    <a:pt x="115" y="2028"/>
                    <a:pt x="116" y="2022"/>
                  </a:cubicBezTo>
                  <a:cubicBezTo>
                    <a:pt x="122" y="2020"/>
                    <a:pt x="123" y="2013"/>
                    <a:pt x="124" y="2006"/>
                  </a:cubicBezTo>
                  <a:cubicBezTo>
                    <a:pt x="131" y="2003"/>
                    <a:pt x="131" y="1994"/>
                    <a:pt x="138" y="1990"/>
                  </a:cubicBezTo>
                  <a:cubicBezTo>
                    <a:pt x="136" y="1984"/>
                    <a:pt x="145" y="1987"/>
                    <a:pt x="142" y="1979"/>
                  </a:cubicBezTo>
                  <a:cubicBezTo>
                    <a:pt x="146" y="1978"/>
                    <a:pt x="145" y="1973"/>
                    <a:pt x="150" y="1972"/>
                  </a:cubicBezTo>
                  <a:cubicBezTo>
                    <a:pt x="151" y="1968"/>
                    <a:pt x="150" y="1962"/>
                    <a:pt x="156" y="1963"/>
                  </a:cubicBezTo>
                  <a:cubicBezTo>
                    <a:pt x="155" y="1957"/>
                    <a:pt x="159" y="1956"/>
                    <a:pt x="162" y="1954"/>
                  </a:cubicBezTo>
                  <a:cubicBezTo>
                    <a:pt x="166" y="1948"/>
                    <a:pt x="168" y="1940"/>
                    <a:pt x="176" y="1937"/>
                  </a:cubicBezTo>
                  <a:cubicBezTo>
                    <a:pt x="176" y="1933"/>
                    <a:pt x="176" y="1928"/>
                    <a:pt x="182" y="1928"/>
                  </a:cubicBezTo>
                  <a:cubicBezTo>
                    <a:pt x="182" y="1926"/>
                    <a:pt x="182" y="1924"/>
                    <a:pt x="184" y="1924"/>
                  </a:cubicBezTo>
                  <a:cubicBezTo>
                    <a:pt x="187" y="1923"/>
                    <a:pt x="185" y="1920"/>
                    <a:pt x="188" y="1919"/>
                  </a:cubicBezTo>
                  <a:cubicBezTo>
                    <a:pt x="188" y="1914"/>
                    <a:pt x="193" y="1914"/>
                    <a:pt x="194" y="1910"/>
                  </a:cubicBezTo>
                  <a:cubicBezTo>
                    <a:pt x="199" y="1910"/>
                    <a:pt x="195" y="1901"/>
                    <a:pt x="202" y="1903"/>
                  </a:cubicBezTo>
                  <a:cubicBezTo>
                    <a:pt x="202" y="1898"/>
                    <a:pt x="207" y="1898"/>
                    <a:pt x="208" y="1893"/>
                  </a:cubicBezTo>
                  <a:cubicBezTo>
                    <a:pt x="207" y="1888"/>
                    <a:pt x="216" y="1891"/>
                    <a:pt x="214" y="1884"/>
                  </a:cubicBezTo>
                  <a:cubicBezTo>
                    <a:pt x="220" y="1880"/>
                    <a:pt x="223" y="1872"/>
                    <a:pt x="228" y="1866"/>
                  </a:cubicBezTo>
                  <a:cubicBezTo>
                    <a:pt x="228" y="1862"/>
                    <a:pt x="236" y="1864"/>
                    <a:pt x="234" y="1857"/>
                  </a:cubicBezTo>
                  <a:cubicBezTo>
                    <a:pt x="236" y="1854"/>
                    <a:pt x="238" y="1851"/>
                    <a:pt x="239" y="1848"/>
                  </a:cubicBezTo>
                  <a:cubicBezTo>
                    <a:pt x="244" y="1842"/>
                    <a:pt x="248" y="1836"/>
                    <a:pt x="251" y="1829"/>
                  </a:cubicBezTo>
                  <a:cubicBezTo>
                    <a:pt x="256" y="1824"/>
                    <a:pt x="259" y="1817"/>
                    <a:pt x="263" y="1811"/>
                  </a:cubicBezTo>
                  <a:cubicBezTo>
                    <a:pt x="265" y="1808"/>
                    <a:pt x="266" y="1804"/>
                    <a:pt x="269" y="1802"/>
                  </a:cubicBezTo>
                  <a:cubicBezTo>
                    <a:pt x="274" y="1801"/>
                    <a:pt x="271" y="1793"/>
                    <a:pt x="275" y="1793"/>
                  </a:cubicBezTo>
                  <a:cubicBezTo>
                    <a:pt x="273" y="1786"/>
                    <a:pt x="282" y="1789"/>
                    <a:pt x="279" y="1781"/>
                  </a:cubicBezTo>
                  <a:cubicBezTo>
                    <a:pt x="283" y="1780"/>
                    <a:pt x="282" y="1775"/>
                    <a:pt x="284" y="1772"/>
                  </a:cubicBezTo>
                  <a:cubicBezTo>
                    <a:pt x="288" y="1770"/>
                    <a:pt x="287" y="1765"/>
                    <a:pt x="288" y="1761"/>
                  </a:cubicBezTo>
                  <a:cubicBezTo>
                    <a:pt x="292" y="1760"/>
                    <a:pt x="290" y="1753"/>
                    <a:pt x="294" y="1752"/>
                  </a:cubicBezTo>
                  <a:cubicBezTo>
                    <a:pt x="295" y="1748"/>
                    <a:pt x="294" y="1743"/>
                    <a:pt x="298" y="1741"/>
                  </a:cubicBezTo>
                  <a:cubicBezTo>
                    <a:pt x="301" y="1739"/>
                    <a:pt x="297" y="1730"/>
                    <a:pt x="301" y="1730"/>
                  </a:cubicBezTo>
                  <a:cubicBezTo>
                    <a:pt x="301" y="1724"/>
                    <a:pt x="304" y="1723"/>
                    <a:pt x="302" y="1716"/>
                  </a:cubicBezTo>
                  <a:cubicBezTo>
                    <a:pt x="305" y="1715"/>
                    <a:pt x="309" y="1706"/>
                    <a:pt x="304" y="1705"/>
                  </a:cubicBezTo>
                  <a:cubicBezTo>
                    <a:pt x="300" y="1725"/>
                    <a:pt x="291" y="1741"/>
                    <a:pt x="286" y="1759"/>
                  </a:cubicBezTo>
                  <a:cubicBezTo>
                    <a:pt x="282" y="1761"/>
                    <a:pt x="282" y="1767"/>
                    <a:pt x="280" y="1770"/>
                  </a:cubicBezTo>
                  <a:cubicBezTo>
                    <a:pt x="280" y="1776"/>
                    <a:pt x="274" y="1777"/>
                    <a:pt x="274" y="1784"/>
                  </a:cubicBezTo>
                  <a:cubicBezTo>
                    <a:pt x="272" y="1785"/>
                    <a:pt x="271" y="1787"/>
                    <a:pt x="270" y="1789"/>
                  </a:cubicBezTo>
                  <a:cubicBezTo>
                    <a:pt x="270" y="1792"/>
                    <a:pt x="265" y="1791"/>
                    <a:pt x="266" y="1795"/>
                  </a:cubicBezTo>
                  <a:cubicBezTo>
                    <a:pt x="264" y="1799"/>
                    <a:pt x="261" y="1803"/>
                    <a:pt x="258" y="1807"/>
                  </a:cubicBezTo>
                  <a:cubicBezTo>
                    <a:pt x="252" y="1813"/>
                    <a:pt x="248" y="1821"/>
                    <a:pt x="245" y="1830"/>
                  </a:cubicBezTo>
                  <a:cubicBezTo>
                    <a:pt x="238" y="1835"/>
                    <a:pt x="232" y="1842"/>
                    <a:pt x="229" y="1850"/>
                  </a:cubicBezTo>
                  <a:cubicBezTo>
                    <a:pt x="218" y="1865"/>
                    <a:pt x="208" y="1880"/>
                    <a:pt x="197" y="1894"/>
                  </a:cubicBezTo>
                  <a:cubicBezTo>
                    <a:pt x="192" y="1895"/>
                    <a:pt x="192" y="1901"/>
                    <a:pt x="189" y="1904"/>
                  </a:cubicBezTo>
                  <a:cubicBezTo>
                    <a:pt x="189" y="1910"/>
                    <a:pt x="180" y="1908"/>
                    <a:pt x="181" y="1915"/>
                  </a:cubicBezTo>
                  <a:cubicBezTo>
                    <a:pt x="175" y="1915"/>
                    <a:pt x="176" y="1922"/>
                    <a:pt x="173" y="1924"/>
                  </a:cubicBezTo>
                  <a:cubicBezTo>
                    <a:pt x="170" y="1925"/>
                    <a:pt x="170" y="1927"/>
                    <a:pt x="169" y="1929"/>
                  </a:cubicBezTo>
                  <a:cubicBezTo>
                    <a:pt x="169" y="1932"/>
                    <a:pt x="163" y="1931"/>
                    <a:pt x="165" y="1936"/>
                  </a:cubicBezTo>
                  <a:cubicBezTo>
                    <a:pt x="152" y="1948"/>
                    <a:pt x="142" y="1963"/>
                    <a:pt x="133" y="1980"/>
                  </a:cubicBezTo>
                  <a:cubicBezTo>
                    <a:pt x="128" y="1987"/>
                    <a:pt x="123" y="1994"/>
                    <a:pt x="119" y="2002"/>
                  </a:cubicBezTo>
                  <a:cubicBezTo>
                    <a:pt x="112" y="2008"/>
                    <a:pt x="112" y="2020"/>
                    <a:pt x="106" y="2025"/>
                  </a:cubicBezTo>
                  <a:cubicBezTo>
                    <a:pt x="106" y="2031"/>
                    <a:pt x="102" y="2033"/>
                    <a:pt x="100" y="2037"/>
                  </a:cubicBezTo>
                  <a:cubicBezTo>
                    <a:pt x="99" y="2042"/>
                    <a:pt x="97" y="2047"/>
                    <a:pt x="94" y="2050"/>
                  </a:cubicBezTo>
                  <a:cubicBezTo>
                    <a:pt x="94" y="2056"/>
                    <a:pt x="92" y="2060"/>
                    <a:pt x="89" y="2064"/>
                  </a:cubicBezTo>
                  <a:cubicBezTo>
                    <a:pt x="88" y="2069"/>
                    <a:pt x="86" y="2074"/>
                    <a:pt x="83" y="2077"/>
                  </a:cubicBezTo>
                  <a:cubicBezTo>
                    <a:pt x="85" y="2090"/>
                    <a:pt x="77" y="2095"/>
                    <a:pt x="79" y="2108"/>
                  </a:cubicBezTo>
                  <a:cubicBezTo>
                    <a:pt x="74" y="2116"/>
                    <a:pt x="80" y="2132"/>
                    <a:pt x="72" y="2137"/>
                  </a:cubicBezTo>
                  <a:cubicBezTo>
                    <a:pt x="70" y="2133"/>
                    <a:pt x="70" y="2128"/>
                    <a:pt x="67" y="2126"/>
                  </a:cubicBezTo>
                  <a:cubicBezTo>
                    <a:pt x="67" y="2124"/>
                    <a:pt x="66" y="2120"/>
                    <a:pt x="68" y="2120"/>
                  </a:cubicBezTo>
                  <a:cubicBezTo>
                    <a:pt x="69" y="2117"/>
                    <a:pt x="65" y="2116"/>
                    <a:pt x="68" y="2115"/>
                  </a:cubicBezTo>
                  <a:cubicBezTo>
                    <a:pt x="70" y="2110"/>
                    <a:pt x="66" y="2097"/>
                    <a:pt x="73" y="2091"/>
                  </a:cubicBezTo>
                  <a:cubicBezTo>
                    <a:pt x="71" y="2079"/>
                    <a:pt x="77" y="2074"/>
                    <a:pt x="78" y="2064"/>
                  </a:cubicBezTo>
                  <a:cubicBezTo>
                    <a:pt x="79" y="2053"/>
                    <a:pt x="83" y="2049"/>
                    <a:pt x="83" y="2040"/>
                  </a:cubicBezTo>
                  <a:cubicBezTo>
                    <a:pt x="87" y="2036"/>
                    <a:pt x="87" y="2028"/>
                    <a:pt x="90" y="2022"/>
                  </a:cubicBezTo>
                  <a:cubicBezTo>
                    <a:pt x="94" y="2021"/>
                    <a:pt x="91" y="2015"/>
                    <a:pt x="94" y="2013"/>
                  </a:cubicBezTo>
                  <a:cubicBezTo>
                    <a:pt x="94" y="2009"/>
                    <a:pt x="98" y="2007"/>
                    <a:pt x="97" y="2002"/>
                  </a:cubicBezTo>
                  <a:cubicBezTo>
                    <a:pt x="105" y="1991"/>
                    <a:pt x="110" y="1979"/>
                    <a:pt x="114" y="1966"/>
                  </a:cubicBezTo>
                  <a:cubicBezTo>
                    <a:pt x="118" y="1960"/>
                    <a:pt x="123" y="1957"/>
                    <a:pt x="122" y="1948"/>
                  </a:cubicBezTo>
                  <a:cubicBezTo>
                    <a:pt x="130" y="1945"/>
                    <a:pt x="127" y="1934"/>
                    <a:pt x="134" y="1931"/>
                  </a:cubicBezTo>
                  <a:cubicBezTo>
                    <a:pt x="134" y="1927"/>
                    <a:pt x="140" y="1928"/>
                    <a:pt x="138" y="1922"/>
                  </a:cubicBezTo>
                  <a:cubicBezTo>
                    <a:pt x="143" y="1923"/>
                    <a:pt x="136" y="1913"/>
                    <a:pt x="144" y="1915"/>
                  </a:cubicBezTo>
                  <a:cubicBezTo>
                    <a:pt x="144" y="1907"/>
                    <a:pt x="151" y="1904"/>
                    <a:pt x="151" y="1895"/>
                  </a:cubicBezTo>
                  <a:cubicBezTo>
                    <a:pt x="157" y="1896"/>
                    <a:pt x="155" y="1890"/>
                    <a:pt x="157" y="1888"/>
                  </a:cubicBezTo>
                  <a:cubicBezTo>
                    <a:pt x="160" y="1887"/>
                    <a:pt x="162" y="1885"/>
                    <a:pt x="163" y="1881"/>
                  </a:cubicBezTo>
                  <a:cubicBezTo>
                    <a:pt x="165" y="1874"/>
                    <a:pt x="170" y="1869"/>
                    <a:pt x="175" y="1865"/>
                  </a:cubicBezTo>
                  <a:cubicBezTo>
                    <a:pt x="174" y="1860"/>
                    <a:pt x="176" y="1858"/>
                    <a:pt x="181" y="1858"/>
                  </a:cubicBezTo>
                  <a:cubicBezTo>
                    <a:pt x="180" y="1853"/>
                    <a:pt x="181" y="1849"/>
                    <a:pt x="187" y="1849"/>
                  </a:cubicBezTo>
                  <a:cubicBezTo>
                    <a:pt x="187" y="1840"/>
                    <a:pt x="195" y="1838"/>
                    <a:pt x="197" y="1831"/>
                  </a:cubicBezTo>
                  <a:cubicBezTo>
                    <a:pt x="206" y="1822"/>
                    <a:pt x="211" y="1809"/>
                    <a:pt x="221" y="1801"/>
                  </a:cubicBezTo>
                  <a:cubicBezTo>
                    <a:pt x="227" y="1788"/>
                    <a:pt x="236" y="1779"/>
                    <a:pt x="243" y="1766"/>
                  </a:cubicBezTo>
                  <a:cubicBezTo>
                    <a:pt x="248" y="1763"/>
                    <a:pt x="248" y="1755"/>
                    <a:pt x="255" y="1752"/>
                  </a:cubicBezTo>
                  <a:cubicBezTo>
                    <a:pt x="259" y="1748"/>
                    <a:pt x="259" y="1739"/>
                    <a:pt x="267" y="1736"/>
                  </a:cubicBezTo>
                  <a:cubicBezTo>
                    <a:pt x="267" y="1728"/>
                    <a:pt x="276" y="1726"/>
                    <a:pt x="276" y="1718"/>
                  </a:cubicBezTo>
                  <a:cubicBezTo>
                    <a:pt x="279" y="1712"/>
                    <a:pt x="285" y="1708"/>
                    <a:pt x="286" y="1700"/>
                  </a:cubicBezTo>
                  <a:cubicBezTo>
                    <a:pt x="289" y="1695"/>
                    <a:pt x="292" y="1689"/>
                    <a:pt x="296" y="1684"/>
                  </a:cubicBezTo>
                  <a:cubicBezTo>
                    <a:pt x="297" y="1676"/>
                    <a:pt x="303" y="1672"/>
                    <a:pt x="303" y="1664"/>
                  </a:cubicBezTo>
                  <a:cubicBezTo>
                    <a:pt x="307" y="1663"/>
                    <a:pt x="304" y="1656"/>
                    <a:pt x="307" y="1655"/>
                  </a:cubicBezTo>
                  <a:cubicBezTo>
                    <a:pt x="309" y="1652"/>
                    <a:pt x="308" y="1647"/>
                    <a:pt x="310" y="1644"/>
                  </a:cubicBezTo>
                  <a:cubicBezTo>
                    <a:pt x="313" y="1642"/>
                    <a:pt x="310" y="1635"/>
                    <a:pt x="314" y="1635"/>
                  </a:cubicBezTo>
                  <a:cubicBezTo>
                    <a:pt x="313" y="1631"/>
                    <a:pt x="320" y="1625"/>
                    <a:pt x="313" y="1624"/>
                  </a:cubicBezTo>
                  <a:cubicBezTo>
                    <a:pt x="313" y="1630"/>
                    <a:pt x="309" y="1633"/>
                    <a:pt x="308" y="1639"/>
                  </a:cubicBezTo>
                  <a:cubicBezTo>
                    <a:pt x="306" y="1646"/>
                    <a:pt x="302" y="1649"/>
                    <a:pt x="303" y="1657"/>
                  </a:cubicBezTo>
                  <a:cubicBezTo>
                    <a:pt x="297" y="1660"/>
                    <a:pt x="299" y="1669"/>
                    <a:pt x="295" y="1673"/>
                  </a:cubicBezTo>
                  <a:cubicBezTo>
                    <a:pt x="294" y="1680"/>
                    <a:pt x="287" y="1681"/>
                    <a:pt x="287" y="1689"/>
                  </a:cubicBezTo>
                  <a:cubicBezTo>
                    <a:pt x="281" y="1698"/>
                    <a:pt x="276" y="1708"/>
                    <a:pt x="270" y="1716"/>
                  </a:cubicBezTo>
                  <a:cubicBezTo>
                    <a:pt x="266" y="1721"/>
                    <a:pt x="265" y="1728"/>
                    <a:pt x="260" y="1730"/>
                  </a:cubicBezTo>
                  <a:cubicBezTo>
                    <a:pt x="256" y="1735"/>
                    <a:pt x="254" y="1741"/>
                    <a:pt x="250" y="1744"/>
                  </a:cubicBezTo>
                  <a:cubicBezTo>
                    <a:pt x="246" y="1755"/>
                    <a:pt x="237" y="1761"/>
                    <a:pt x="232" y="1772"/>
                  </a:cubicBezTo>
                  <a:cubicBezTo>
                    <a:pt x="227" y="1775"/>
                    <a:pt x="226" y="1781"/>
                    <a:pt x="222" y="1785"/>
                  </a:cubicBezTo>
                  <a:cubicBezTo>
                    <a:pt x="218" y="1789"/>
                    <a:pt x="212" y="1792"/>
                    <a:pt x="212" y="1799"/>
                  </a:cubicBezTo>
                  <a:cubicBezTo>
                    <a:pt x="205" y="1808"/>
                    <a:pt x="198" y="1816"/>
                    <a:pt x="192" y="1825"/>
                  </a:cubicBezTo>
                  <a:cubicBezTo>
                    <a:pt x="184" y="1833"/>
                    <a:pt x="182" y="1846"/>
                    <a:pt x="172" y="1852"/>
                  </a:cubicBezTo>
                  <a:cubicBezTo>
                    <a:pt x="170" y="1857"/>
                    <a:pt x="168" y="1862"/>
                    <a:pt x="164" y="1866"/>
                  </a:cubicBezTo>
                  <a:cubicBezTo>
                    <a:pt x="164" y="1869"/>
                    <a:pt x="162" y="1871"/>
                    <a:pt x="158" y="1871"/>
                  </a:cubicBezTo>
                  <a:cubicBezTo>
                    <a:pt x="158" y="1875"/>
                    <a:pt x="157" y="1878"/>
                    <a:pt x="154" y="1880"/>
                  </a:cubicBezTo>
                  <a:cubicBezTo>
                    <a:pt x="149" y="1890"/>
                    <a:pt x="140" y="1897"/>
                    <a:pt x="137" y="1909"/>
                  </a:cubicBezTo>
                  <a:cubicBezTo>
                    <a:pt x="129" y="1917"/>
                    <a:pt x="127" y="1930"/>
                    <a:pt x="119" y="1937"/>
                  </a:cubicBezTo>
                  <a:cubicBezTo>
                    <a:pt x="117" y="1950"/>
                    <a:pt x="107" y="1956"/>
                    <a:pt x="106" y="1971"/>
                  </a:cubicBezTo>
                  <a:cubicBezTo>
                    <a:pt x="98" y="1970"/>
                    <a:pt x="103" y="1981"/>
                    <a:pt x="96" y="1982"/>
                  </a:cubicBezTo>
                  <a:cubicBezTo>
                    <a:pt x="96" y="1989"/>
                    <a:pt x="92" y="1993"/>
                    <a:pt x="88" y="1998"/>
                  </a:cubicBezTo>
                  <a:cubicBezTo>
                    <a:pt x="90" y="2007"/>
                    <a:pt x="82" y="2007"/>
                    <a:pt x="83" y="2016"/>
                  </a:cubicBezTo>
                  <a:cubicBezTo>
                    <a:pt x="79" y="2016"/>
                    <a:pt x="82" y="2022"/>
                    <a:pt x="79" y="2023"/>
                  </a:cubicBezTo>
                  <a:cubicBezTo>
                    <a:pt x="80" y="2028"/>
                    <a:pt x="76" y="2028"/>
                    <a:pt x="78" y="2034"/>
                  </a:cubicBezTo>
                  <a:cubicBezTo>
                    <a:pt x="74" y="2039"/>
                    <a:pt x="72" y="2043"/>
                    <a:pt x="70" y="2050"/>
                  </a:cubicBezTo>
                  <a:cubicBezTo>
                    <a:pt x="68" y="2055"/>
                    <a:pt x="65" y="2061"/>
                    <a:pt x="67" y="2069"/>
                  </a:cubicBezTo>
                  <a:cubicBezTo>
                    <a:pt x="63" y="2073"/>
                    <a:pt x="65" y="2083"/>
                    <a:pt x="62" y="2087"/>
                  </a:cubicBezTo>
                  <a:cubicBezTo>
                    <a:pt x="63" y="2096"/>
                    <a:pt x="60" y="2101"/>
                    <a:pt x="57" y="2105"/>
                  </a:cubicBezTo>
                  <a:cubicBezTo>
                    <a:pt x="57" y="2096"/>
                    <a:pt x="50" y="2097"/>
                    <a:pt x="51" y="2088"/>
                  </a:cubicBezTo>
                  <a:cubicBezTo>
                    <a:pt x="53" y="2088"/>
                    <a:pt x="53" y="2086"/>
                    <a:pt x="55" y="2086"/>
                  </a:cubicBezTo>
                  <a:cubicBezTo>
                    <a:pt x="56" y="2087"/>
                    <a:pt x="56" y="2090"/>
                    <a:pt x="58" y="2090"/>
                  </a:cubicBezTo>
                  <a:cubicBezTo>
                    <a:pt x="51" y="2078"/>
                    <a:pt x="58" y="2066"/>
                    <a:pt x="57" y="2053"/>
                  </a:cubicBezTo>
                  <a:cubicBezTo>
                    <a:pt x="63" y="2046"/>
                    <a:pt x="63" y="2034"/>
                    <a:pt x="64" y="2024"/>
                  </a:cubicBezTo>
                  <a:cubicBezTo>
                    <a:pt x="69" y="2018"/>
                    <a:pt x="69" y="2008"/>
                    <a:pt x="76" y="2003"/>
                  </a:cubicBezTo>
                  <a:cubicBezTo>
                    <a:pt x="73" y="1991"/>
                    <a:pt x="84" y="1990"/>
                    <a:pt x="83" y="1979"/>
                  </a:cubicBezTo>
                  <a:cubicBezTo>
                    <a:pt x="87" y="1972"/>
                    <a:pt x="90" y="1964"/>
                    <a:pt x="94" y="1958"/>
                  </a:cubicBezTo>
                  <a:cubicBezTo>
                    <a:pt x="96" y="1950"/>
                    <a:pt x="101" y="1944"/>
                    <a:pt x="104" y="1936"/>
                  </a:cubicBezTo>
                  <a:cubicBezTo>
                    <a:pt x="113" y="1923"/>
                    <a:pt x="118" y="1908"/>
                    <a:pt x="129" y="1897"/>
                  </a:cubicBezTo>
                  <a:cubicBezTo>
                    <a:pt x="131" y="1888"/>
                    <a:pt x="137" y="1883"/>
                    <a:pt x="141" y="1876"/>
                  </a:cubicBezTo>
                  <a:cubicBezTo>
                    <a:pt x="148" y="1872"/>
                    <a:pt x="148" y="1862"/>
                    <a:pt x="157" y="1860"/>
                  </a:cubicBezTo>
                  <a:cubicBezTo>
                    <a:pt x="158" y="1853"/>
                    <a:pt x="163" y="1849"/>
                    <a:pt x="165" y="1842"/>
                  </a:cubicBezTo>
                  <a:cubicBezTo>
                    <a:pt x="172" y="1836"/>
                    <a:pt x="178" y="1829"/>
                    <a:pt x="183" y="1821"/>
                  </a:cubicBezTo>
                  <a:cubicBezTo>
                    <a:pt x="184" y="1816"/>
                    <a:pt x="190" y="1815"/>
                    <a:pt x="191" y="1809"/>
                  </a:cubicBezTo>
                  <a:cubicBezTo>
                    <a:pt x="197" y="1809"/>
                    <a:pt x="193" y="1799"/>
                    <a:pt x="201" y="1800"/>
                  </a:cubicBezTo>
                  <a:cubicBezTo>
                    <a:pt x="201" y="1794"/>
                    <a:pt x="206" y="1792"/>
                    <a:pt x="209" y="1788"/>
                  </a:cubicBezTo>
                  <a:cubicBezTo>
                    <a:pt x="211" y="1784"/>
                    <a:pt x="212" y="1779"/>
                    <a:pt x="217" y="1777"/>
                  </a:cubicBezTo>
                  <a:cubicBezTo>
                    <a:pt x="216" y="1770"/>
                    <a:pt x="221" y="1768"/>
                    <a:pt x="223" y="1763"/>
                  </a:cubicBezTo>
                  <a:cubicBezTo>
                    <a:pt x="226" y="1760"/>
                    <a:pt x="227" y="1754"/>
                    <a:pt x="233" y="1752"/>
                  </a:cubicBezTo>
                  <a:cubicBezTo>
                    <a:pt x="241" y="1734"/>
                    <a:pt x="256" y="1722"/>
                    <a:pt x="264" y="1704"/>
                  </a:cubicBezTo>
                  <a:cubicBezTo>
                    <a:pt x="269" y="1702"/>
                    <a:pt x="269" y="1696"/>
                    <a:pt x="272" y="1692"/>
                  </a:cubicBezTo>
                  <a:cubicBezTo>
                    <a:pt x="273" y="1687"/>
                    <a:pt x="280" y="1687"/>
                    <a:pt x="278" y="1679"/>
                  </a:cubicBezTo>
                  <a:cubicBezTo>
                    <a:pt x="286" y="1673"/>
                    <a:pt x="288" y="1662"/>
                    <a:pt x="294" y="1654"/>
                  </a:cubicBezTo>
                  <a:cubicBezTo>
                    <a:pt x="287" y="1655"/>
                    <a:pt x="287" y="1662"/>
                    <a:pt x="284" y="1665"/>
                  </a:cubicBezTo>
                  <a:cubicBezTo>
                    <a:pt x="278" y="1668"/>
                    <a:pt x="278" y="1676"/>
                    <a:pt x="274" y="1679"/>
                  </a:cubicBezTo>
                  <a:cubicBezTo>
                    <a:pt x="268" y="1689"/>
                    <a:pt x="262" y="1698"/>
                    <a:pt x="256" y="1706"/>
                  </a:cubicBezTo>
                  <a:cubicBezTo>
                    <a:pt x="249" y="1715"/>
                    <a:pt x="245" y="1725"/>
                    <a:pt x="236" y="1732"/>
                  </a:cubicBezTo>
                  <a:cubicBezTo>
                    <a:pt x="231" y="1743"/>
                    <a:pt x="221" y="1749"/>
                    <a:pt x="218" y="1762"/>
                  </a:cubicBezTo>
                  <a:cubicBezTo>
                    <a:pt x="215" y="1763"/>
                    <a:pt x="214" y="1765"/>
                    <a:pt x="214" y="1768"/>
                  </a:cubicBezTo>
                  <a:cubicBezTo>
                    <a:pt x="210" y="1768"/>
                    <a:pt x="210" y="1772"/>
                    <a:pt x="208" y="1773"/>
                  </a:cubicBezTo>
                  <a:cubicBezTo>
                    <a:pt x="205" y="1778"/>
                    <a:pt x="204" y="1784"/>
                    <a:pt x="198" y="1787"/>
                  </a:cubicBezTo>
                  <a:cubicBezTo>
                    <a:pt x="199" y="1795"/>
                    <a:pt x="188" y="1792"/>
                    <a:pt x="190" y="1801"/>
                  </a:cubicBezTo>
                  <a:cubicBezTo>
                    <a:pt x="181" y="1800"/>
                    <a:pt x="184" y="1810"/>
                    <a:pt x="178" y="1813"/>
                  </a:cubicBezTo>
                  <a:cubicBezTo>
                    <a:pt x="177" y="1819"/>
                    <a:pt x="171" y="1820"/>
                    <a:pt x="170" y="1826"/>
                  </a:cubicBezTo>
                  <a:cubicBezTo>
                    <a:pt x="165" y="1829"/>
                    <a:pt x="164" y="1835"/>
                    <a:pt x="158" y="1838"/>
                  </a:cubicBezTo>
                  <a:cubicBezTo>
                    <a:pt x="155" y="1842"/>
                    <a:pt x="154" y="1849"/>
                    <a:pt x="148" y="1852"/>
                  </a:cubicBezTo>
                  <a:cubicBezTo>
                    <a:pt x="149" y="1860"/>
                    <a:pt x="139" y="1859"/>
                    <a:pt x="140" y="1868"/>
                  </a:cubicBezTo>
                  <a:cubicBezTo>
                    <a:pt x="136" y="1869"/>
                    <a:pt x="131" y="1869"/>
                    <a:pt x="132" y="1875"/>
                  </a:cubicBezTo>
                  <a:cubicBezTo>
                    <a:pt x="125" y="1879"/>
                    <a:pt x="123" y="1889"/>
                    <a:pt x="118" y="1895"/>
                  </a:cubicBezTo>
                  <a:cubicBezTo>
                    <a:pt x="113" y="1902"/>
                    <a:pt x="110" y="1911"/>
                    <a:pt x="102" y="1916"/>
                  </a:cubicBezTo>
                  <a:cubicBezTo>
                    <a:pt x="103" y="1922"/>
                    <a:pt x="99" y="1923"/>
                    <a:pt x="99" y="1927"/>
                  </a:cubicBezTo>
                  <a:cubicBezTo>
                    <a:pt x="101" y="1934"/>
                    <a:pt x="92" y="1931"/>
                    <a:pt x="93" y="1937"/>
                  </a:cubicBezTo>
                  <a:cubicBezTo>
                    <a:pt x="93" y="1947"/>
                    <a:pt x="82" y="1948"/>
                    <a:pt x="83" y="1959"/>
                  </a:cubicBezTo>
                  <a:cubicBezTo>
                    <a:pt x="78" y="1964"/>
                    <a:pt x="74" y="1970"/>
                    <a:pt x="74" y="1979"/>
                  </a:cubicBezTo>
                  <a:cubicBezTo>
                    <a:pt x="72" y="1980"/>
                    <a:pt x="72" y="1981"/>
                    <a:pt x="72" y="1984"/>
                  </a:cubicBezTo>
                  <a:cubicBezTo>
                    <a:pt x="69" y="1984"/>
                    <a:pt x="67" y="1985"/>
                    <a:pt x="68" y="1989"/>
                  </a:cubicBezTo>
                  <a:cubicBezTo>
                    <a:pt x="74" y="1990"/>
                    <a:pt x="62" y="1993"/>
                    <a:pt x="67" y="2000"/>
                  </a:cubicBezTo>
                  <a:cubicBezTo>
                    <a:pt x="63" y="2005"/>
                    <a:pt x="58" y="2010"/>
                    <a:pt x="57" y="2018"/>
                  </a:cubicBezTo>
                  <a:cubicBezTo>
                    <a:pt x="55" y="2020"/>
                    <a:pt x="55" y="2026"/>
                    <a:pt x="56" y="2031"/>
                  </a:cubicBezTo>
                  <a:cubicBezTo>
                    <a:pt x="51" y="2032"/>
                    <a:pt x="51" y="2037"/>
                    <a:pt x="52" y="2042"/>
                  </a:cubicBezTo>
                  <a:cubicBezTo>
                    <a:pt x="46" y="2047"/>
                    <a:pt x="49" y="2060"/>
                    <a:pt x="43" y="2065"/>
                  </a:cubicBezTo>
                  <a:cubicBezTo>
                    <a:pt x="39" y="2054"/>
                    <a:pt x="48" y="2048"/>
                    <a:pt x="43" y="2043"/>
                  </a:cubicBezTo>
                  <a:cubicBezTo>
                    <a:pt x="46" y="2036"/>
                    <a:pt x="44" y="2026"/>
                    <a:pt x="44" y="2016"/>
                  </a:cubicBezTo>
                  <a:cubicBezTo>
                    <a:pt x="47" y="1998"/>
                    <a:pt x="55" y="1984"/>
                    <a:pt x="55" y="1963"/>
                  </a:cubicBezTo>
                  <a:cubicBezTo>
                    <a:pt x="61" y="1957"/>
                    <a:pt x="62" y="1947"/>
                    <a:pt x="64" y="1939"/>
                  </a:cubicBezTo>
                  <a:cubicBezTo>
                    <a:pt x="67" y="1936"/>
                    <a:pt x="68" y="1931"/>
                    <a:pt x="68" y="1925"/>
                  </a:cubicBezTo>
                  <a:cubicBezTo>
                    <a:pt x="72" y="1923"/>
                    <a:pt x="74" y="1918"/>
                    <a:pt x="74" y="1912"/>
                  </a:cubicBezTo>
                  <a:cubicBezTo>
                    <a:pt x="79" y="1911"/>
                    <a:pt x="76" y="1903"/>
                    <a:pt x="79" y="1900"/>
                  </a:cubicBezTo>
                  <a:cubicBezTo>
                    <a:pt x="83" y="1898"/>
                    <a:pt x="83" y="1892"/>
                    <a:pt x="87" y="1889"/>
                  </a:cubicBezTo>
                  <a:cubicBezTo>
                    <a:pt x="90" y="1886"/>
                    <a:pt x="87" y="1878"/>
                    <a:pt x="93" y="1878"/>
                  </a:cubicBezTo>
                  <a:cubicBezTo>
                    <a:pt x="94" y="1872"/>
                    <a:pt x="95" y="1867"/>
                    <a:pt x="99" y="1864"/>
                  </a:cubicBezTo>
                  <a:cubicBezTo>
                    <a:pt x="100" y="1853"/>
                    <a:pt x="107" y="1849"/>
                    <a:pt x="110" y="1839"/>
                  </a:cubicBezTo>
                  <a:cubicBezTo>
                    <a:pt x="113" y="1839"/>
                    <a:pt x="113" y="1836"/>
                    <a:pt x="114" y="1834"/>
                  </a:cubicBezTo>
                  <a:cubicBezTo>
                    <a:pt x="115" y="1833"/>
                    <a:pt x="117" y="1831"/>
                    <a:pt x="118" y="1830"/>
                  </a:cubicBezTo>
                  <a:cubicBezTo>
                    <a:pt x="120" y="1829"/>
                    <a:pt x="121" y="1827"/>
                    <a:pt x="122" y="1825"/>
                  </a:cubicBezTo>
                  <a:cubicBezTo>
                    <a:pt x="121" y="1821"/>
                    <a:pt x="125" y="1821"/>
                    <a:pt x="126" y="1818"/>
                  </a:cubicBezTo>
                  <a:cubicBezTo>
                    <a:pt x="127" y="1814"/>
                    <a:pt x="130" y="1811"/>
                    <a:pt x="132" y="1807"/>
                  </a:cubicBezTo>
                  <a:cubicBezTo>
                    <a:pt x="138" y="1806"/>
                    <a:pt x="135" y="1797"/>
                    <a:pt x="142" y="1798"/>
                  </a:cubicBezTo>
                  <a:cubicBezTo>
                    <a:pt x="145" y="1788"/>
                    <a:pt x="152" y="1783"/>
                    <a:pt x="158" y="1777"/>
                  </a:cubicBezTo>
                  <a:cubicBezTo>
                    <a:pt x="162" y="1770"/>
                    <a:pt x="168" y="1763"/>
                    <a:pt x="174" y="1758"/>
                  </a:cubicBezTo>
                  <a:cubicBezTo>
                    <a:pt x="175" y="1753"/>
                    <a:pt x="181" y="1753"/>
                    <a:pt x="182" y="1749"/>
                  </a:cubicBezTo>
                  <a:cubicBezTo>
                    <a:pt x="191" y="1750"/>
                    <a:pt x="186" y="1740"/>
                    <a:pt x="193" y="1739"/>
                  </a:cubicBezTo>
                  <a:cubicBezTo>
                    <a:pt x="204" y="1726"/>
                    <a:pt x="216" y="1713"/>
                    <a:pt x="229" y="1702"/>
                  </a:cubicBezTo>
                  <a:cubicBezTo>
                    <a:pt x="234" y="1694"/>
                    <a:pt x="242" y="1689"/>
                    <a:pt x="248" y="1683"/>
                  </a:cubicBezTo>
                  <a:cubicBezTo>
                    <a:pt x="247" y="1677"/>
                    <a:pt x="256" y="1679"/>
                    <a:pt x="256" y="1674"/>
                  </a:cubicBezTo>
                  <a:cubicBezTo>
                    <a:pt x="260" y="1672"/>
                    <a:pt x="260" y="1665"/>
                    <a:pt x="266" y="1664"/>
                  </a:cubicBezTo>
                  <a:cubicBezTo>
                    <a:pt x="267" y="1660"/>
                    <a:pt x="270" y="1657"/>
                    <a:pt x="272" y="1653"/>
                  </a:cubicBezTo>
                  <a:cubicBezTo>
                    <a:pt x="280" y="1654"/>
                    <a:pt x="276" y="1644"/>
                    <a:pt x="282" y="1643"/>
                  </a:cubicBezTo>
                  <a:cubicBezTo>
                    <a:pt x="284" y="1639"/>
                    <a:pt x="287" y="1637"/>
                    <a:pt x="288" y="1632"/>
                  </a:cubicBezTo>
                  <a:cubicBezTo>
                    <a:pt x="290" y="1631"/>
                    <a:pt x="291" y="1629"/>
                    <a:pt x="292" y="1627"/>
                  </a:cubicBezTo>
                  <a:cubicBezTo>
                    <a:pt x="292" y="1625"/>
                    <a:pt x="295" y="1622"/>
                    <a:pt x="291" y="1621"/>
                  </a:cubicBezTo>
                  <a:cubicBezTo>
                    <a:pt x="289" y="1626"/>
                    <a:pt x="286" y="1630"/>
                    <a:pt x="281" y="1633"/>
                  </a:cubicBezTo>
                  <a:cubicBezTo>
                    <a:pt x="282" y="1637"/>
                    <a:pt x="279" y="1637"/>
                    <a:pt x="277" y="1639"/>
                  </a:cubicBezTo>
                  <a:cubicBezTo>
                    <a:pt x="273" y="1640"/>
                    <a:pt x="276" y="1647"/>
                    <a:pt x="271" y="1646"/>
                  </a:cubicBezTo>
                  <a:cubicBezTo>
                    <a:pt x="269" y="1651"/>
                    <a:pt x="266" y="1655"/>
                    <a:pt x="261" y="1658"/>
                  </a:cubicBezTo>
                  <a:cubicBezTo>
                    <a:pt x="260" y="1665"/>
                    <a:pt x="251" y="1664"/>
                    <a:pt x="251" y="1672"/>
                  </a:cubicBezTo>
                  <a:cubicBezTo>
                    <a:pt x="240" y="1676"/>
                    <a:pt x="237" y="1688"/>
                    <a:pt x="226" y="1693"/>
                  </a:cubicBezTo>
                  <a:cubicBezTo>
                    <a:pt x="220" y="1703"/>
                    <a:pt x="210" y="1709"/>
                    <a:pt x="202" y="1717"/>
                  </a:cubicBezTo>
                  <a:cubicBezTo>
                    <a:pt x="193" y="1723"/>
                    <a:pt x="188" y="1734"/>
                    <a:pt x="180" y="1740"/>
                  </a:cubicBezTo>
                  <a:cubicBezTo>
                    <a:pt x="173" y="1749"/>
                    <a:pt x="164" y="1755"/>
                    <a:pt x="157" y="1764"/>
                  </a:cubicBezTo>
                  <a:cubicBezTo>
                    <a:pt x="152" y="1773"/>
                    <a:pt x="142" y="1779"/>
                    <a:pt x="137" y="1789"/>
                  </a:cubicBezTo>
                  <a:cubicBezTo>
                    <a:pt x="137" y="1792"/>
                    <a:pt x="132" y="1792"/>
                    <a:pt x="131" y="1794"/>
                  </a:cubicBezTo>
                  <a:cubicBezTo>
                    <a:pt x="134" y="1801"/>
                    <a:pt x="124" y="1796"/>
                    <a:pt x="127" y="1803"/>
                  </a:cubicBezTo>
                  <a:cubicBezTo>
                    <a:pt x="121" y="1805"/>
                    <a:pt x="122" y="1813"/>
                    <a:pt x="115" y="1815"/>
                  </a:cubicBezTo>
                  <a:cubicBezTo>
                    <a:pt x="114" y="1826"/>
                    <a:pt x="106" y="1830"/>
                    <a:pt x="103" y="1840"/>
                  </a:cubicBezTo>
                  <a:cubicBezTo>
                    <a:pt x="97" y="1845"/>
                    <a:pt x="95" y="1856"/>
                    <a:pt x="90" y="1862"/>
                  </a:cubicBezTo>
                  <a:cubicBezTo>
                    <a:pt x="84" y="1869"/>
                    <a:pt x="84" y="1881"/>
                    <a:pt x="76" y="1885"/>
                  </a:cubicBezTo>
                  <a:cubicBezTo>
                    <a:pt x="76" y="1892"/>
                    <a:pt x="71" y="1893"/>
                    <a:pt x="70" y="1899"/>
                  </a:cubicBezTo>
                  <a:cubicBezTo>
                    <a:pt x="68" y="1902"/>
                    <a:pt x="68" y="1909"/>
                    <a:pt x="65" y="1912"/>
                  </a:cubicBezTo>
                  <a:cubicBezTo>
                    <a:pt x="59" y="1931"/>
                    <a:pt x="51" y="1948"/>
                    <a:pt x="47" y="1968"/>
                  </a:cubicBezTo>
                  <a:cubicBezTo>
                    <a:pt x="44" y="1971"/>
                    <a:pt x="46" y="1979"/>
                    <a:pt x="43" y="1982"/>
                  </a:cubicBezTo>
                  <a:cubicBezTo>
                    <a:pt x="46" y="1990"/>
                    <a:pt x="37" y="1989"/>
                    <a:pt x="40" y="1997"/>
                  </a:cubicBezTo>
                  <a:cubicBezTo>
                    <a:pt x="39" y="2002"/>
                    <a:pt x="36" y="2006"/>
                    <a:pt x="37" y="2013"/>
                  </a:cubicBezTo>
                  <a:cubicBezTo>
                    <a:pt x="34" y="2016"/>
                    <a:pt x="39" y="2026"/>
                    <a:pt x="31" y="2026"/>
                  </a:cubicBezTo>
                  <a:cubicBezTo>
                    <a:pt x="34" y="2014"/>
                    <a:pt x="31" y="1996"/>
                    <a:pt x="35" y="1984"/>
                  </a:cubicBezTo>
                  <a:cubicBezTo>
                    <a:pt x="36" y="1979"/>
                    <a:pt x="36" y="1977"/>
                    <a:pt x="38" y="1969"/>
                  </a:cubicBezTo>
                  <a:cubicBezTo>
                    <a:pt x="39" y="1962"/>
                    <a:pt x="46" y="1955"/>
                    <a:pt x="41" y="1951"/>
                  </a:cubicBezTo>
                  <a:cubicBezTo>
                    <a:pt x="47" y="1948"/>
                    <a:pt x="43" y="1938"/>
                    <a:pt x="49" y="1935"/>
                  </a:cubicBezTo>
                  <a:cubicBezTo>
                    <a:pt x="50" y="1929"/>
                    <a:pt x="53" y="1924"/>
                    <a:pt x="54" y="1917"/>
                  </a:cubicBezTo>
                  <a:cubicBezTo>
                    <a:pt x="54" y="1914"/>
                    <a:pt x="56" y="1912"/>
                    <a:pt x="58" y="1911"/>
                  </a:cubicBezTo>
                  <a:cubicBezTo>
                    <a:pt x="57" y="1906"/>
                    <a:pt x="58" y="1902"/>
                    <a:pt x="62" y="1902"/>
                  </a:cubicBezTo>
                  <a:cubicBezTo>
                    <a:pt x="62" y="1897"/>
                    <a:pt x="63" y="1894"/>
                    <a:pt x="66" y="1893"/>
                  </a:cubicBezTo>
                  <a:cubicBezTo>
                    <a:pt x="69" y="1891"/>
                    <a:pt x="65" y="1884"/>
                    <a:pt x="69" y="1884"/>
                  </a:cubicBezTo>
                  <a:cubicBezTo>
                    <a:pt x="70" y="1876"/>
                    <a:pt x="74" y="1872"/>
                    <a:pt x="77" y="1868"/>
                  </a:cubicBezTo>
                  <a:cubicBezTo>
                    <a:pt x="76" y="1863"/>
                    <a:pt x="80" y="1863"/>
                    <a:pt x="81" y="1861"/>
                  </a:cubicBezTo>
                  <a:cubicBezTo>
                    <a:pt x="82" y="1858"/>
                    <a:pt x="84" y="1855"/>
                    <a:pt x="87" y="1854"/>
                  </a:cubicBezTo>
                  <a:cubicBezTo>
                    <a:pt x="91" y="1842"/>
                    <a:pt x="98" y="1832"/>
                    <a:pt x="104" y="1822"/>
                  </a:cubicBezTo>
                  <a:cubicBezTo>
                    <a:pt x="107" y="1821"/>
                    <a:pt x="109" y="1819"/>
                    <a:pt x="108" y="1815"/>
                  </a:cubicBezTo>
                  <a:cubicBezTo>
                    <a:pt x="116" y="1818"/>
                    <a:pt x="109" y="1808"/>
                    <a:pt x="114" y="1808"/>
                  </a:cubicBezTo>
                  <a:cubicBezTo>
                    <a:pt x="118" y="1804"/>
                    <a:pt x="119" y="1797"/>
                    <a:pt x="124" y="1794"/>
                  </a:cubicBezTo>
                  <a:cubicBezTo>
                    <a:pt x="131" y="1785"/>
                    <a:pt x="137" y="1774"/>
                    <a:pt x="144" y="1765"/>
                  </a:cubicBezTo>
                  <a:cubicBezTo>
                    <a:pt x="147" y="1764"/>
                    <a:pt x="146" y="1761"/>
                    <a:pt x="148" y="1760"/>
                  </a:cubicBezTo>
                  <a:cubicBezTo>
                    <a:pt x="151" y="1759"/>
                    <a:pt x="151" y="1757"/>
                    <a:pt x="152" y="1755"/>
                  </a:cubicBezTo>
                  <a:cubicBezTo>
                    <a:pt x="157" y="1753"/>
                    <a:pt x="157" y="1748"/>
                    <a:pt x="162" y="1746"/>
                  </a:cubicBezTo>
                  <a:cubicBezTo>
                    <a:pt x="165" y="1736"/>
                    <a:pt x="173" y="1732"/>
                    <a:pt x="178" y="1725"/>
                  </a:cubicBezTo>
                  <a:cubicBezTo>
                    <a:pt x="189" y="1710"/>
                    <a:pt x="202" y="1698"/>
                    <a:pt x="215" y="1685"/>
                  </a:cubicBezTo>
                  <a:cubicBezTo>
                    <a:pt x="220" y="1678"/>
                    <a:pt x="229" y="1674"/>
                    <a:pt x="233" y="1667"/>
                  </a:cubicBezTo>
                  <a:cubicBezTo>
                    <a:pt x="236" y="1666"/>
                    <a:pt x="235" y="1663"/>
                    <a:pt x="237" y="1662"/>
                  </a:cubicBezTo>
                  <a:cubicBezTo>
                    <a:pt x="240" y="1661"/>
                    <a:pt x="241" y="1659"/>
                    <a:pt x="241" y="1657"/>
                  </a:cubicBezTo>
                  <a:cubicBezTo>
                    <a:pt x="246" y="1655"/>
                    <a:pt x="247" y="1650"/>
                    <a:pt x="252" y="1648"/>
                  </a:cubicBezTo>
                  <a:cubicBezTo>
                    <a:pt x="256" y="1640"/>
                    <a:pt x="264" y="1635"/>
                    <a:pt x="268" y="1627"/>
                  </a:cubicBezTo>
                  <a:cubicBezTo>
                    <a:pt x="272" y="1625"/>
                    <a:pt x="273" y="1619"/>
                    <a:pt x="276" y="1615"/>
                  </a:cubicBezTo>
                  <a:cubicBezTo>
                    <a:pt x="279" y="1612"/>
                    <a:pt x="284" y="1610"/>
                    <a:pt x="284" y="1604"/>
                  </a:cubicBezTo>
                  <a:cubicBezTo>
                    <a:pt x="277" y="1605"/>
                    <a:pt x="276" y="1610"/>
                    <a:pt x="273" y="1613"/>
                  </a:cubicBezTo>
                  <a:cubicBezTo>
                    <a:pt x="270" y="1618"/>
                    <a:pt x="265" y="1620"/>
                    <a:pt x="263" y="1625"/>
                  </a:cubicBezTo>
                  <a:cubicBezTo>
                    <a:pt x="260" y="1629"/>
                    <a:pt x="257" y="1632"/>
                    <a:pt x="255" y="1637"/>
                  </a:cubicBezTo>
                  <a:cubicBezTo>
                    <a:pt x="251" y="1640"/>
                    <a:pt x="248" y="1643"/>
                    <a:pt x="245" y="1648"/>
                  </a:cubicBezTo>
                  <a:cubicBezTo>
                    <a:pt x="243" y="1649"/>
                    <a:pt x="240" y="1649"/>
                    <a:pt x="241" y="1653"/>
                  </a:cubicBezTo>
                  <a:cubicBezTo>
                    <a:pt x="239" y="1654"/>
                    <a:pt x="236" y="1656"/>
                    <a:pt x="235" y="1658"/>
                  </a:cubicBezTo>
                  <a:cubicBezTo>
                    <a:pt x="231" y="1661"/>
                    <a:pt x="227" y="1665"/>
                    <a:pt x="225" y="1669"/>
                  </a:cubicBezTo>
                  <a:cubicBezTo>
                    <a:pt x="222" y="1670"/>
                    <a:pt x="220" y="1670"/>
                    <a:pt x="221" y="1674"/>
                  </a:cubicBezTo>
                  <a:cubicBezTo>
                    <a:pt x="217" y="1674"/>
                    <a:pt x="215" y="1676"/>
                    <a:pt x="215" y="1679"/>
                  </a:cubicBezTo>
                  <a:cubicBezTo>
                    <a:pt x="207" y="1679"/>
                    <a:pt x="208" y="1687"/>
                    <a:pt x="202" y="1688"/>
                  </a:cubicBezTo>
                  <a:cubicBezTo>
                    <a:pt x="188" y="1702"/>
                    <a:pt x="175" y="1717"/>
                    <a:pt x="161" y="1731"/>
                  </a:cubicBezTo>
                  <a:cubicBezTo>
                    <a:pt x="149" y="1746"/>
                    <a:pt x="136" y="1762"/>
                    <a:pt x="123" y="1777"/>
                  </a:cubicBezTo>
                  <a:cubicBezTo>
                    <a:pt x="115" y="1796"/>
                    <a:pt x="101" y="1809"/>
                    <a:pt x="92" y="1827"/>
                  </a:cubicBezTo>
                  <a:cubicBezTo>
                    <a:pt x="84" y="1834"/>
                    <a:pt x="82" y="1844"/>
                    <a:pt x="76" y="1852"/>
                  </a:cubicBezTo>
                  <a:cubicBezTo>
                    <a:pt x="74" y="1857"/>
                    <a:pt x="71" y="1860"/>
                    <a:pt x="68" y="1864"/>
                  </a:cubicBezTo>
                  <a:cubicBezTo>
                    <a:pt x="65" y="1868"/>
                    <a:pt x="64" y="1874"/>
                    <a:pt x="60" y="1878"/>
                  </a:cubicBezTo>
                  <a:cubicBezTo>
                    <a:pt x="61" y="1884"/>
                    <a:pt x="56" y="1886"/>
                    <a:pt x="55" y="1891"/>
                  </a:cubicBezTo>
                  <a:cubicBezTo>
                    <a:pt x="51" y="1891"/>
                    <a:pt x="54" y="1897"/>
                    <a:pt x="51" y="1898"/>
                  </a:cubicBezTo>
                  <a:cubicBezTo>
                    <a:pt x="51" y="1902"/>
                    <a:pt x="49" y="1903"/>
                    <a:pt x="49" y="1907"/>
                  </a:cubicBezTo>
                  <a:cubicBezTo>
                    <a:pt x="43" y="1907"/>
                    <a:pt x="47" y="1917"/>
                    <a:pt x="44" y="1920"/>
                  </a:cubicBezTo>
                  <a:cubicBezTo>
                    <a:pt x="42" y="1925"/>
                    <a:pt x="41" y="1931"/>
                    <a:pt x="38" y="1936"/>
                  </a:cubicBezTo>
                  <a:cubicBezTo>
                    <a:pt x="36" y="1947"/>
                    <a:pt x="29" y="1954"/>
                    <a:pt x="29" y="1967"/>
                  </a:cubicBezTo>
                  <a:cubicBezTo>
                    <a:pt x="26" y="1971"/>
                    <a:pt x="27" y="1979"/>
                    <a:pt x="24" y="1983"/>
                  </a:cubicBezTo>
                  <a:cubicBezTo>
                    <a:pt x="24" y="1990"/>
                    <a:pt x="27" y="2000"/>
                    <a:pt x="21" y="2001"/>
                  </a:cubicBezTo>
                  <a:cubicBezTo>
                    <a:pt x="17" y="1996"/>
                    <a:pt x="16" y="1989"/>
                    <a:pt x="13" y="1984"/>
                  </a:cubicBezTo>
                  <a:cubicBezTo>
                    <a:pt x="12" y="1979"/>
                    <a:pt x="19" y="1981"/>
                    <a:pt x="19" y="1977"/>
                  </a:cubicBezTo>
                  <a:cubicBezTo>
                    <a:pt x="22" y="1975"/>
                    <a:pt x="19" y="1968"/>
                    <a:pt x="23" y="1968"/>
                  </a:cubicBezTo>
                  <a:cubicBezTo>
                    <a:pt x="21" y="1939"/>
                    <a:pt x="36" y="1925"/>
                    <a:pt x="35" y="1897"/>
                  </a:cubicBezTo>
                  <a:cubicBezTo>
                    <a:pt x="41" y="1893"/>
                    <a:pt x="41" y="1884"/>
                    <a:pt x="45" y="1879"/>
                  </a:cubicBezTo>
                  <a:cubicBezTo>
                    <a:pt x="48" y="1873"/>
                    <a:pt x="51" y="1866"/>
                    <a:pt x="52" y="1859"/>
                  </a:cubicBezTo>
                  <a:cubicBezTo>
                    <a:pt x="60" y="1848"/>
                    <a:pt x="65" y="1834"/>
                    <a:pt x="72" y="1822"/>
                  </a:cubicBezTo>
                  <a:cubicBezTo>
                    <a:pt x="80" y="1811"/>
                    <a:pt x="84" y="1797"/>
                    <a:pt x="93" y="1788"/>
                  </a:cubicBezTo>
                  <a:cubicBezTo>
                    <a:pt x="97" y="1787"/>
                    <a:pt x="94" y="1780"/>
                    <a:pt x="97" y="1779"/>
                  </a:cubicBezTo>
                  <a:cubicBezTo>
                    <a:pt x="103" y="1779"/>
                    <a:pt x="102" y="1774"/>
                    <a:pt x="103" y="1770"/>
                  </a:cubicBezTo>
                  <a:cubicBezTo>
                    <a:pt x="109" y="1766"/>
                    <a:pt x="111" y="1758"/>
                    <a:pt x="115" y="1751"/>
                  </a:cubicBezTo>
                  <a:cubicBezTo>
                    <a:pt x="120" y="1747"/>
                    <a:pt x="125" y="1742"/>
                    <a:pt x="129" y="1737"/>
                  </a:cubicBezTo>
                  <a:cubicBezTo>
                    <a:pt x="132" y="1735"/>
                    <a:pt x="136" y="1734"/>
                    <a:pt x="135" y="1728"/>
                  </a:cubicBezTo>
                  <a:cubicBezTo>
                    <a:pt x="140" y="1728"/>
                    <a:pt x="142" y="1724"/>
                    <a:pt x="143" y="1721"/>
                  </a:cubicBezTo>
                  <a:cubicBezTo>
                    <a:pt x="154" y="1711"/>
                    <a:pt x="166" y="1702"/>
                    <a:pt x="174" y="1690"/>
                  </a:cubicBezTo>
                  <a:cubicBezTo>
                    <a:pt x="179" y="1685"/>
                    <a:pt x="185" y="1681"/>
                    <a:pt x="190" y="1676"/>
                  </a:cubicBezTo>
                  <a:cubicBezTo>
                    <a:pt x="197" y="1672"/>
                    <a:pt x="200" y="1666"/>
                    <a:pt x="207" y="1662"/>
                  </a:cubicBezTo>
                  <a:cubicBezTo>
                    <a:pt x="214" y="1659"/>
                    <a:pt x="214" y="1649"/>
                    <a:pt x="223" y="1648"/>
                  </a:cubicBezTo>
                  <a:cubicBezTo>
                    <a:pt x="225" y="1644"/>
                    <a:pt x="226" y="1640"/>
                    <a:pt x="231" y="1640"/>
                  </a:cubicBezTo>
                  <a:cubicBezTo>
                    <a:pt x="231" y="1638"/>
                    <a:pt x="240" y="1633"/>
                    <a:pt x="233" y="1632"/>
                  </a:cubicBezTo>
                  <a:cubicBezTo>
                    <a:pt x="237" y="1639"/>
                    <a:pt x="226" y="1633"/>
                    <a:pt x="227" y="1639"/>
                  </a:cubicBezTo>
                  <a:cubicBezTo>
                    <a:pt x="224" y="1640"/>
                    <a:pt x="222" y="1642"/>
                    <a:pt x="219" y="1644"/>
                  </a:cubicBezTo>
                  <a:cubicBezTo>
                    <a:pt x="216" y="1650"/>
                    <a:pt x="209" y="1653"/>
                    <a:pt x="204" y="1658"/>
                  </a:cubicBezTo>
                  <a:cubicBezTo>
                    <a:pt x="200" y="1658"/>
                    <a:pt x="202" y="1664"/>
                    <a:pt x="196" y="1663"/>
                  </a:cubicBezTo>
                  <a:cubicBezTo>
                    <a:pt x="198" y="1669"/>
                    <a:pt x="189" y="1666"/>
                    <a:pt x="190" y="1672"/>
                  </a:cubicBezTo>
                  <a:cubicBezTo>
                    <a:pt x="181" y="1673"/>
                    <a:pt x="180" y="1680"/>
                    <a:pt x="173" y="1684"/>
                  </a:cubicBezTo>
                  <a:cubicBezTo>
                    <a:pt x="165" y="1693"/>
                    <a:pt x="154" y="1701"/>
                    <a:pt x="147" y="1712"/>
                  </a:cubicBezTo>
                  <a:cubicBezTo>
                    <a:pt x="139" y="1714"/>
                    <a:pt x="137" y="1721"/>
                    <a:pt x="133" y="1726"/>
                  </a:cubicBezTo>
                  <a:cubicBezTo>
                    <a:pt x="124" y="1728"/>
                    <a:pt x="124" y="1736"/>
                    <a:pt x="116" y="1738"/>
                  </a:cubicBezTo>
                  <a:cubicBezTo>
                    <a:pt x="114" y="1748"/>
                    <a:pt x="104" y="1750"/>
                    <a:pt x="104" y="1761"/>
                  </a:cubicBezTo>
                  <a:cubicBezTo>
                    <a:pt x="98" y="1761"/>
                    <a:pt x="99" y="1767"/>
                    <a:pt x="96" y="1770"/>
                  </a:cubicBezTo>
                  <a:cubicBezTo>
                    <a:pt x="95" y="1775"/>
                    <a:pt x="90" y="1776"/>
                    <a:pt x="88" y="1782"/>
                  </a:cubicBezTo>
                  <a:cubicBezTo>
                    <a:pt x="84" y="1789"/>
                    <a:pt x="78" y="1794"/>
                    <a:pt x="75" y="1802"/>
                  </a:cubicBezTo>
                  <a:cubicBezTo>
                    <a:pt x="71" y="1805"/>
                    <a:pt x="72" y="1811"/>
                    <a:pt x="66" y="1812"/>
                  </a:cubicBezTo>
                  <a:cubicBezTo>
                    <a:pt x="68" y="1820"/>
                    <a:pt x="60" y="1819"/>
                    <a:pt x="61" y="1825"/>
                  </a:cubicBezTo>
                  <a:cubicBezTo>
                    <a:pt x="57" y="1828"/>
                    <a:pt x="57" y="1835"/>
                    <a:pt x="55" y="1841"/>
                  </a:cubicBezTo>
                  <a:cubicBezTo>
                    <a:pt x="51" y="1844"/>
                    <a:pt x="49" y="1850"/>
                    <a:pt x="45" y="1855"/>
                  </a:cubicBezTo>
                  <a:cubicBezTo>
                    <a:pt x="42" y="1866"/>
                    <a:pt x="38" y="1878"/>
                    <a:pt x="30" y="1886"/>
                  </a:cubicBezTo>
                  <a:cubicBezTo>
                    <a:pt x="31" y="1902"/>
                    <a:pt x="21" y="1910"/>
                    <a:pt x="22" y="1926"/>
                  </a:cubicBezTo>
                  <a:cubicBezTo>
                    <a:pt x="18" y="1927"/>
                    <a:pt x="21" y="1934"/>
                    <a:pt x="18" y="1935"/>
                  </a:cubicBezTo>
                  <a:cubicBezTo>
                    <a:pt x="14" y="1936"/>
                    <a:pt x="18" y="1943"/>
                    <a:pt x="15" y="1944"/>
                  </a:cubicBezTo>
                  <a:cubicBezTo>
                    <a:pt x="14" y="1948"/>
                    <a:pt x="12" y="1950"/>
                    <a:pt x="11" y="1953"/>
                  </a:cubicBezTo>
                  <a:cubicBezTo>
                    <a:pt x="12" y="1955"/>
                    <a:pt x="16" y="1961"/>
                    <a:pt x="9" y="1960"/>
                  </a:cubicBezTo>
                  <a:cubicBezTo>
                    <a:pt x="5" y="1941"/>
                    <a:pt x="11" y="1931"/>
                    <a:pt x="10" y="1914"/>
                  </a:cubicBezTo>
                  <a:cubicBezTo>
                    <a:pt x="14" y="1913"/>
                    <a:pt x="11" y="1906"/>
                    <a:pt x="14" y="1905"/>
                  </a:cubicBezTo>
                  <a:cubicBezTo>
                    <a:pt x="14" y="1901"/>
                    <a:pt x="20" y="1902"/>
                    <a:pt x="18" y="1896"/>
                  </a:cubicBezTo>
                  <a:cubicBezTo>
                    <a:pt x="18" y="1878"/>
                    <a:pt x="26" y="1866"/>
                    <a:pt x="28" y="1849"/>
                  </a:cubicBezTo>
                  <a:cubicBezTo>
                    <a:pt x="29" y="1846"/>
                    <a:pt x="30" y="1844"/>
                    <a:pt x="31" y="1840"/>
                  </a:cubicBezTo>
                  <a:cubicBezTo>
                    <a:pt x="35" y="1838"/>
                    <a:pt x="30" y="1830"/>
                    <a:pt x="37" y="1831"/>
                  </a:cubicBezTo>
                  <a:cubicBezTo>
                    <a:pt x="36" y="1820"/>
                    <a:pt x="41" y="1816"/>
                    <a:pt x="44" y="1809"/>
                  </a:cubicBezTo>
                  <a:cubicBezTo>
                    <a:pt x="50" y="1795"/>
                    <a:pt x="58" y="1783"/>
                    <a:pt x="64" y="1770"/>
                  </a:cubicBezTo>
                  <a:cubicBezTo>
                    <a:pt x="73" y="1759"/>
                    <a:pt x="80" y="1747"/>
                    <a:pt x="87" y="1734"/>
                  </a:cubicBezTo>
                  <a:cubicBezTo>
                    <a:pt x="92" y="1732"/>
                    <a:pt x="93" y="1726"/>
                    <a:pt x="97" y="1724"/>
                  </a:cubicBezTo>
                  <a:cubicBezTo>
                    <a:pt x="100" y="1720"/>
                    <a:pt x="103" y="1717"/>
                    <a:pt x="105" y="1713"/>
                  </a:cubicBezTo>
                  <a:cubicBezTo>
                    <a:pt x="108" y="1712"/>
                    <a:pt x="111" y="1712"/>
                    <a:pt x="109" y="1708"/>
                  </a:cubicBezTo>
                  <a:cubicBezTo>
                    <a:pt x="114" y="1708"/>
                    <a:pt x="114" y="1705"/>
                    <a:pt x="116" y="1703"/>
                  </a:cubicBezTo>
                  <a:cubicBezTo>
                    <a:pt x="115" y="1700"/>
                    <a:pt x="119" y="1702"/>
                    <a:pt x="120" y="1701"/>
                  </a:cubicBezTo>
                  <a:cubicBezTo>
                    <a:pt x="121" y="1700"/>
                    <a:pt x="119" y="1697"/>
                    <a:pt x="120" y="1696"/>
                  </a:cubicBezTo>
                  <a:cubicBezTo>
                    <a:pt x="121" y="1694"/>
                    <a:pt x="124" y="1693"/>
                    <a:pt x="126" y="1692"/>
                  </a:cubicBezTo>
                  <a:cubicBezTo>
                    <a:pt x="138" y="1677"/>
                    <a:pt x="153" y="1664"/>
                    <a:pt x="164" y="1647"/>
                  </a:cubicBezTo>
                  <a:cubicBezTo>
                    <a:pt x="174" y="1643"/>
                    <a:pt x="172" y="1629"/>
                    <a:pt x="182" y="1626"/>
                  </a:cubicBezTo>
                  <a:cubicBezTo>
                    <a:pt x="184" y="1615"/>
                    <a:pt x="193" y="1610"/>
                    <a:pt x="196" y="1599"/>
                  </a:cubicBezTo>
                  <a:cubicBezTo>
                    <a:pt x="200" y="1597"/>
                    <a:pt x="198" y="1589"/>
                    <a:pt x="204" y="1588"/>
                  </a:cubicBezTo>
                  <a:cubicBezTo>
                    <a:pt x="203" y="1580"/>
                    <a:pt x="210" y="1580"/>
                    <a:pt x="209" y="1572"/>
                  </a:cubicBezTo>
                  <a:cubicBezTo>
                    <a:pt x="211" y="1567"/>
                    <a:pt x="215" y="1565"/>
                    <a:pt x="215" y="1559"/>
                  </a:cubicBezTo>
                  <a:cubicBezTo>
                    <a:pt x="215" y="1556"/>
                    <a:pt x="218" y="1554"/>
                    <a:pt x="216" y="1550"/>
                  </a:cubicBezTo>
                  <a:cubicBezTo>
                    <a:pt x="219" y="1549"/>
                    <a:pt x="221" y="1546"/>
                    <a:pt x="218" y="1545"/>
                  </a:cubicBezTo>
                  <a:cubicBezTo>
                    <a:pt x="213" y="1549"/>
                    <a:pt x="212" y="1557"/>
                    <a:pt x="209" y="1563"/>
                  </a:cubicBezTo>
                  <a:cubicBezTo>
                    <a:pt x="204" y="1568"/>
                    <a:pt x="204" y="1577"/>
                    <a:pt x="199" y="1582"/>
                  </a:cubicBezTo>
                  <a:cubicBezTo>
                    <a:pt x="194" y="1596"/>
                    <a:pt x="184" y="1606"/>
                    <a:pt x="180" y="1620"/>
                  </a:cubicBezTo>
                  <a:cubicBezTo>
                    <a:pt x="171" y="1626"/>
                    <a:pt x="168" y="1637"/>
                    <a:pt x="160" y="1643"/>
                  </a:cubicBezTo>
                  <a:cubicBezTo>
                    <a:pt x="151" y="1649"/>
                    <a:pt x="147" y="1660"/>
                    <a:pt x="137" y="1665"/>
                  </a:cubicBezTo>
                  <a:cubicBezTo>
                    <a:pt x="131" y="1673"/>
                    <a:pt x="125" y="1681"/>
                    <a:pt x="117" y="1688"/>
                  </a:cubicBezTo>
                  <a:cubicBezTo>
                    <a:pt x="116" y="1694"/>
                    <a:pt x="107" y="1693"/>
                    <a:pt x="107" y="1699"/>
                  </a:cubicBezTo>
                  <a:cubicBezTo>
                    <a:pt x="106" y="1703"/>
                    <a:pt x="103" y="1703"/>
                    <a:pt x="103" y="1706"/>
                  </a:cubicBezTo>
                  <a:cubicBezTo>
                    <a:pt x="98" y="1706"/>
                    <a:pt x="99" y="1710"/>
                    <a:pt x="97" y="1711"/>
                  </a:cubicBezTo>
                  <a:cubicBezTo>
                    <a:pt x="87" y="1717"/>
                    <a:pt x="84" y="1728"/>
                    <a:pt x="76" y="1734"/>
                  </a:cubicBezTo>
                  <a:cubicBezTo>
                    <a:pt x="71" y="1744"/>
                    <a:pt x="63" y="1750"/>
                    <a:pt x="61" y="1762"/>
                  </a:cubicBezTo>
                  <a:cubicBezTo>
                    <a:pt x="56" y="1764"/>
                    <a:pt x="53" y="1769"/>
                    <a:pt x="53" y="1775"/>
                  </a:cubicBezTo>
                  <a:cubicBezTo>
                    <a:pt x="48" y="1778"/>
                    <a:pt x="46" y="1783"/>
                    <a:pt x="45" y="1789"/>
                  </a:cubicBezTo>
                  <a:cubicBezTo>
                    <a:pt x="37" y="1797"/>
                    <a:pt x="33" y="1807"/>
                    <a:pt x="32" y="1821"/>
                  </a:cubicBezTo>
                  <a:cubicBezTo>
                    <a:pt x="25" y="1819"/>
                    <a:pt x="30" y="1828"/>
                    <a:pt x="26" y="1830"/>
                  </a:cubicBezTo>
                  <a:cubicBezTo>
                    <a:pt x="22" y="1831"/>
                    <a:pt x="25" y="1838"/>
                    <a:pt x="20" y="1839"/>
                  </a:cubicBezTo>
                  <a:cubicBezTo>
                    <a:pt x="23" y="1846"/>
                    <a:pt x="17" y="1846"/>
                    <a:pt x="17" y="1850"/>
                  </a:cubicBezTo>
                  <a:cubicBezTo>
                    <a:pt x="18" y="1856"/>
                    <a:pt x="17" y="1861"/>
                    <a:pt x="13" y="1863"/>
                  </a:cubicBezTo>
                  <a:cubicBezTo>
                    <a:pt x="13" y="1873"/>
                    <a:pt x="7" y="1879"/>
                    <a:pt x="9" y="1890"/>
                  </a:cubicBezTo>
                  <a:cubicBezTo>
                    <a:pt x="3" y="1895"/>
                    <a:pt x="5" y="1907"/>
                    <a:pt x="0" y="1912"/>
                  </a:cubicBezTo>
                  <a:cubicBezTo>
                    <a:pt x="0" y="1995"/>
                    <a:pt x="0" y="1995"/>
                    <a:pt x="0" y="1995"/>
                  </a:cubicBezTo>
                  <a:cubicBezTo>
                    <a:pt x="1" y="1995"/>
                    <a:pt x="2" y="1995"/>
                    <a:pt x="3" y="1995"/>
                  </a:cubicBezTo>
                  <a:cubicBezTo>
                    <a:pt x="4" y="2002"/>
                    <a:pt x="10" y="2004"/>
                    <a:pt x="15" y="2008"/>
                  </a:cubicBezTo>
                  <a:cubicBezTo>
                    <a:pt x="15" y="2011"/>
                    <a:pt x="14" y="2016"/>
                    <a:pt x="17" y="2016"/>
                  </a:cubicBezTo>
                  <a:cubicBezTo>
                    <a:pt x="15" y="2021"/>
                    <a:pt x="24" y="2024"/>
                    <a:pt x="18" y="2025"/>
                  </a:cubicBezTo>
                  <a:cubicBezTo>
                    <a:pt x="13" y="2023"/>
                    <a:pt x="9" y="2018"/>
                    <a:pt x="6" y="2013"/>
                  </a:cubicBezTo>
                  <a:cubicBezTo>
                    <a:pt x="2" y="2013"/>
                    <a:pt x="2" y="2010"/>
                    <a:pt x="0" y="2009"/>
                  </a:cubicBezTo>
                  <a:cubicBezTo>
                    <a:pt x="0" y="2037"/>
                    <a:pt x="0" y="2037"/>
                    <a:pt x="0" y="2037"/>
                  </a:cubicBezTo>
                  <a:cubicBezTo>
                    <a:pt x="2" y="2039"/>
                    <a:pt x="5" y="2041"/>
                    <a:pt x="8" y="2043"/>
                  </a:cubicBezTo>
                  <a:cubicBezTo>
                    <a:pt x="9" y="2046"/>
                    <a:pt x="12" y="2046"/>
                    <a:pt x="13" y="2049"/>
                  </a:cubicBezTo>
                  <a:cubicBezTo>
                    <a:pt x="18" y="2048"/>
                    <a:pt x="16" y="2055"/>
                    <a:pt x="20" y="2055"/>
                  </a:cubicBezTo>
                  <a:cubicBezTo>
                    <a:pt x="21" y="2058"/>
                    <a:pt x="24" y="2059"/>
                    <a:pt x="25" y="2062"/>
                  </a:cubicBezTo>
                  <a:cubicBezTo>
                    <a:pt x="30" y="2060"/>
                    <a:pt x="28" y="2068"/>
                    <a:pt x="32" y="2068"/>
                  </a:cubicBezTo>
                  <a:cubicBezTo>
                    <a:pt x="37" y="2070"/>
                    <a:pt x="38" y="2077"/>
                    <a:pt x="40" y="2085"/>
                  </a:cubicBezTo>
                  <a:cubicBezTo>
                    <a:pt x="29" y="2076"/>
                    <a:pt x="19" y="2066"/>
                    <a:pt x="9" y="2056"/>
                  </a:cubicBezTo>
                  <a:cubicBezTo>
                    <a:pt x="6" y="2054"/>
                    <a:pt x="3" y="2052"/>
                    <a:pt x="0" y="2050"/>
                  </a:cubicBezTo>
                  <a:cubicBezTo>
                    <a:pt x="0" y="2076"/>
                    <a:pt x="0" y="2076"/>
                    <a:pt x="0" y="2076"/>
                  </a:cubicBezTo>
                  <a:cubicBezTo>
                    <a:pt x="9" y="2084"/>
                    <a:pt x="20" y="2091"/>
                    <a:pt x="30" y="2098"/>
                  </a:cubicBezTo>
                  <a:cubicBezTo>
                    <a:pt x="31" y="2103"/>
                    <a:pt x="38" y="2102"/>
                    <a:pt x="37" y="2109"/>
                  </a:cubicBezTo>
                  <a:cubicBezTo>
                    <a:pt x="43" y="2109"/>
                    <a:pt x="45" y="2114"/>
                    <a:pt x="47" y="2119"/>
                  </a:cubicBezTo>
                  <a:cubicBezTo>
                    <a:pt x="51" y="2120"/>
                    <a:pt x="53" y="2124"/>
                    <a:pt x="54" y="2129"/>
                  </a:cubicBezTo>
                  <a:cubicBezTo>
                    <a:pt x="56" y="2130"/>
                    <a:pt x="57" y="2132"/>
                    <a:pt x="59" y="2133"/>
                  </a:cubicBezTo>
                  <a:cubicBezTo>
                    <a:pt x="61" y="2134"/>
                    <a:pt x="64" y="2137"/>
                    <a:pt x="61" y="2138"/>
                  </a:cubicBezTo>
                  <a:cubicBezTo>
                    <a:pt x="56" y="2137"/>
                    <a:pt x="56" y="2132"/>
                    <a:pt x="54" y="2129"/>
                  </a:cubicBezTo>
                  <a:cubicBezTo>
                    <a:pt x="51" y="2126"/>
                    <a:pt x="45" y="2127"/>
                    <a:pt x="45" y="2121"/>
                  </a:cubicBezTo>
                  <a:cubicBezTo>
                    <a:pt x="38" y="2123"/>
                    <a:pt x="38" y="2116"/>
                    <a:pt x="33" y="2116"/>
                  </a:cubicBezTo>
                  <a:cubicBezTo>
                    <a:pt x="32" y="2111"/>
                    <a:pt x="26" y="2111"/>
                    <a:pt x="24" y="2107"/>
                  </a:cubicBezTo>
                  <a:cubicBezTo>
                    <a:pt x="17" y="2103"/>
                    <a:pt x="11" y="2098"/>
                    <a:pt x="5" y="2091"/>
                  </a:cubicBezTo>
                  <a:cubicBezTo>
                    <a:pt x="3" y="2091"/>
                    <a:pt x="1" y="2091"/>
                    <a:pt x="0" y="2090"/>
                  </a:cubicBezTo>
                  <a:cubicBezTo>
                    <a:pt x="0" y="2102"/>
                    <a:pt x="0" y="2102"/>
                    <a:pt x="0" y="2102"/>
                  </a:cubicBezTo>
                  <a:cubicBezTo>
                    <a:pt x="3" y="2104"/>
                    <a:pt x="5" y="2105"/>
                    <a:pt x="7" y="2109"/>
                  </a:cubicBezTo>
                  <a:cubicBezTo>
                    <a:pt x="15" y="2109"/>
                    <a:pt x="16" y="2118"/>
                    <a:pt x="25" y="2118"/>
                  </a:cubicBezTo>
                  <a:cubicBezTo>
                    <a:pt x="24" y="2124"/>
                    <a:pt x="29" y="2122"/>
                    <a:pt x="32" y="2124"/>
                  </a:cubicBezTo>
                  <a:cubicBezTo>
                    <a:pt x="33" y="2127"/>
                    <a:pt x="35" y="2129"/>
                    <a:pt x="39" y="2130"/>
                  </a:cubicBezTo>
                  <a:cubicBezTo>
                    <a:pt x="42" y="2137"/>
                    <a:pt x="49" y="2139"/>
                    <a:pt x="53" y="2145"/>
                  </a:cubicBezTo>
                  <a:cubicBezTo>
                    <a:pt x="58" y="2149"/>
                    <a:pt x="61" y="2156"/>
                    <a:pt x="67" y="2159"/>
                  </a:cubicBezTo>
                  <a:cubicBezTo>
                    <a:pt x="67" y="2159"/>
                    <a:pt x="67" y="2160"/>
                    <a:pt x="67" y="2160"/>
                  </a:cubicBezTo>
                  <a:cubicBezTo>
                    <a:pt x="106" y="2160"/>
                    <a:pt x="106" y="2160"/>
                    <a:pt x="106" y="2160"/>
                  </a:cubicBezTo>
                  <a:cubicBezTo>
                    <a:pt x="109" y="2158"/>
                    <a:pt x="108" y="2152"/>
                    <a:pt x="110" y="2150"/>
                  </a:cubicBezTo>
                  <a:cubicBezTo>
                    <a:pt x="115" y="2146"/>
                    <a:pt x="110" y="2139"/>
                    <a:pt x="118" y="2138"/>
                  </a:cubicBezTo>
                  <a:cubicBezTo>
                    <a:pt x="116" y="2129"/>
                    <a:pt x="124" y="2128"/>
                    <a:pt x="121" y="2118"/>
                  </a:cubicBezTo>
                  <a:close/>
                  <a:moveTo>
                    <a:pt x="0" y="1895"/>
                  </a:moveTo>
                  <a:cubicBezTo>
                    <a:pt x="1" y="1891"/>
                    <a:pt x="5" y="1889"/>
                    <a:pt x="4" y="1884"/>
                  </a:cubicBezTo>
                  <a:cubicBezTo>
                    <a:pt x="1" y="1876"/>
                    <a:pt x="9" y="1877"/>
                    <a:pt x="7" y="1870"/>
                  </a:cubicBezTo>
                  <a:cubicBezTo>
                    <a:pt x="5" y="1870"/>
                    <a:pt x="6" y="1868"/>
                    <a:pt x="7" y="1866"/>
                  </a:cubicBezTo>
                  <a:cubicBezTo>
                    <a:pt x="7" y="1863"/>
                    <a:pt x="8" y="1861"/>
                    <a:pt x="9" y="1859"/>
                  </a:cubicBezTo>
                  <a:cubicBezTo>
                    <a:pt x="11" y="1856"/>
                    <a:pt x="9" y="1849"/>
                    <a:pt x="12" y="1846"/>
                  </a:cubicBezTo>
                  <a:cubicBezTo>
                    <a:pt x="17" y="1829"/>
                    <a:pt x="24" y="1814"/>
                    <a:pt x="28" y="1797"/>
                  </a:cubicBezTo>
                  <a:cubicBezTo>
                    <a:pt x="31" y="1797"/>
                    <a:pt x="29" y="1794"/>
                    <a:pt x="30" y="1792"/>
                  </a:cubicBezTo>
                  <a:cubicBezTo>
                    <a:pt x="31" y="1791"/>
                    <a:pt x="34" y="1789"/>
                    <a:pt x="34" y="1788"/>
                  </a:cubicBezTo>
                  <a:cubicBezTo>
                    <a:pt x="35" y="1786"/>
                    <a:pt x="34" y="1785"/>
                    <a:pt x="34" y="1783"/>
                  </a:cubicBezTo>
                  <a:cubicBezTo>
                    <a:pt x="35" y="1779"/>
                    <a:pt x="39" y="1780"/>
                    <a:pt x="38" y="1774"/>
                  </a:cubicBezTo>
                  <a:cubicBezTo>
                    <a:pt x="42" y="1767"/>
                    <a:pt x="45" y="1759"/>
                    <a:pt x="49" y="1752"/>
                  </a:cubicBezTo>
                  <a:cubicBezTo>
                    <a:pt x="54" y="1746"/>
                    <a:pt x="54" y="1736"/>
                    <a:pt x="61" y="1731"/>
                  </a:cubicBezTo>
                  <a:cubicBezTo>
                    <a:pt x="61" y="1726"/>
                    <a:pt x="64" y="1723"/>
                    <a:pt x="67" y="1720"/>
                  </a:cubicBezTo>
                  <a:cubicBezTo>
                    <a:pt x="70" y="1717"/>
                    <a:pt x="69" y="1711"/>
                    <a:pt x="72" y="1708"/>
                  </a:cubicBezTo>
                  <a:cubicBezTo>
                    <a:pt x="75" y="1706"/>
                    <a:pt x="76" y="1702"/>
                    <a:pt x="78" y="1699"/>
                  </a:cubicBezTo>
                  <a:cubicBezTo>
                    <a:pt x="81" y="1696"/>
                    <a:pt x="84" y="1694"/>
                    <a:pt x="84" y="1688"/>
                  </a:cubicBezTo>
                  <a:cubicBezTo>
                    <a:pt x="89" y="1687"/>
                    <a:pt x="88" y="1681"/>
                    <a:pt x="92" y="1679"/>
                  </a:cubicBezTo>
                  <a:cubicBezTo>
                    <a:pt x="94" y="1675"/>
                    <a:pt x="98" y="1673"/>
                    <a:pt x="98" y="1667"/>
                  </a:cubicBezTo>
                  <a:cubicBezTo>
                    <a:pt x="108" y="1666"/>
                    <a:pt x="106" y="1654"/>
                    <a:pt x="114" y="1651"/>
                  </a:cubicBezTo>
                  <a:cubicBezTo>
                    <a:pt x="115" y="1646"/>
                    <a:pt x="118" y="1644"/>
                    <a:pt x="120" y="1640"/>
                  </a:cubicBezTo>
                  <a:cubicBezTo>
                    <a:pt x="125" y="1638"/>
                    <a:pt x="124" y="1632"/>
                    <a:pt x="128" y="1630"/>
                  </a:cubicBezTo>
                  <a:cubicBezTo>
                    <a:pt x="130" y="1622"/>
                    <a:pt x="138" y="1619"/>
                    <a:pt x="140" y="1610"/>
                  </a:cubicBezTo>
                  <a:cubicBezTo>
                    <a:pt x="145" y="1609"/>
                    <a:pt x="144" y="1603"/>
                    <a:pt x="148" y="1600"/>
                  </a:cubicBezTo>
                  <a:cubicBezTo>
                    <a:pt x="148" y="1595"/>
                    <a:pt x="155" y="1596"/>
                    <a:pt x="154" y="1589"/>
                  </a:cubicBezTo>
                  <a:cubicBezTo>
                    <a:pt x="158" y="1583"/>
                    <a:pt x="162" y="1576"/>
                    <a:pt x="165" y="1569"/>
                  </a:cubicBezTo>
                  <a:cubicBezTo>
                    <a:pt x="164" y="1562"/>
                    <a:pt x="170" y="1562"/>
                    <a:pt x="169" y="1555"/>
                  </a:cubicBezTo>
                  <a:cubicBezTo>
                    <a:pt x="173" y="1554"/>
                    <a:pt x="169" y="1545"/>
                    <a:pt x="174" y="1544"/>
                  </a:cubicBezTo>
                  <a:cubicBezTo>
                    <a:pt x="172" y="1533"/>
                    <a:pt x="176" y="1529"/>
                    <a:pt x="177" y="1522"/>
                  </a:cubicBezTo>
                  <a:cubicBezTo>
                    <a:pt x="175" y="1513"/>
                    <a:pt x="178" y="1507"/>
                    <a:pt x="178" y="1500"/>
                  </a:cubicBezTo>
                  <a:cubicBezTo>
                    <a:pt x="176" y="1492"/>
                    <a:pt x="184" y="1483"/>
                    <a:pt x="174" y="1481"/>
                  </a:cubicBezTo>
                  <a:cubicBezTo>
                    <a:pt x="174" y="1494"/>
                    <a:pt x="171" y="1507"/>
                    <a:pt x="173" y="1522"/>
                  </a:cubicBezTo>
                  <a:cubicBezTo>
                    <a:pt x="167" y="1529"/>
                    <a:pt x="171" y="1543"/>
                    <a:pt x="164" y="1549"/>
                  </a:cubicBezTo>
                  <a:cubicBezTo>
                    <a:pt x="162" y="1560"/>
                    <a:pt x="157" y="1567"/>
                    <a:pt x="155" y="1578"/>
                  </a:cubicBezTo>
                  <a:cubicBezTo>
                    <a:pt x="148" y="1581"/>
                    <a:pt x="148" y="1591"/>
                    <a:pt x="141" y="1594"/>
                  </a:cubicBezTo>
                  <a:cubicBezTo>
                    <a:pt x="142" y="1600"/>
                    <a:pt x="138" y="1601"/>
                    <a:pt x="135" y="1604"/>
                  </a:cubicBezTo>
                  <a:cubicBezTo>
                    <a:pt x="134" y="1608"/>
                    <a:pt x="135" y="1613"/>
                    <a:pt x="129" y="1613"/>
                  </a:cubicBezTo>
                  <a:cubicBezTo>
                    <a:pt x="122" y="1626"/>
                    <a:pt x="114" y="1638"/>
                    <a:pt x="103" y="1647"/>
                  </a:cubicBezTo>
                  <a:cubicBezTo>
                    <a:pt x="104" y="1653"/>
                    <a:pt x="100" y="1654"/>
                    <a:pt x="97" y="1656"/>
                  </a:cubicBezTo>
                  <a:cubicBezTo>
                    <a:pt x="97" y="1661"/>
                    <a:pt x="93" y="1663"/>
                    <a:pt x="91" y="1666"/>
                  </a:cubicBezTo>
                  <a:cubicBezTo>
                    <a:pt x="88" y="1672"/>
                    <a:pt x="81" y="1676"/>
                    <a:pt x="79" y="1684"/>
                  </a:cubicBezTo>
                  <a:cubicBezTo>
                    <a:pt x="75" y="1690"/>
                    <a:pt x="71" y="1696"/>
                    <a:pt x="68" y="1702"/>
                  </a:cubicBezTo>
                  <a:cubicBezTo>
                    <a:pt x="65" y="1705"/>
                    <a:pt x="64" y="1708"/>
                    <a:pt x="62" y="1711"/>
                  </a:cubicBezTo>
                  <a:cubicBezTo>
                    <a:pt x="59" y="1712"/>
                    <a:pt x="59" y="1713"/>
                    <a:pt x="57" y="1714"/>
                  </a:cubicBezTo>
                  <a:cubicBezTo>
                    <a:pt x="58" y="1716"/>
                    <a:pt x="57" y="1719"/>
                    <a:pt x="55" y="1716"/>
                  </a:cubicBezTo>
                  <a:cubicBezTo>
                    <a:pt x="56" y="1710"/>
                    <a:pt x="61" y="1709"/>
                    <a:pt x="61" y="1703"/>
                  </a:cubicBezTo>
                  <a:cubicBezTo>
                    <a:pt x="64" y="1702"/>
                    <a:pt x="63" y="1698"/>
                    <a:pt x="65" y="1696"/>
                  </a:cubicBezTo>
                  <a:cubicBezTo>
                    <a:pt x="68" y="1695"/>
                    <a:pt x="69" y="1693"/>
                    <a:pt x="69" y="1689"/>
                  </a:cubicBezTo>
                  <a:cubicBezTo>
                    <a:pt x="74" y="1686"/>
                    <a:pt x="76" y="1682"/>
                    <a:pt x="77" y="1675"/>
                  </a:cubicBezTo>
                  <a:cubicBezTo>
                    <a:pt x="81" y="1672"/>
                    <a:pt x="83" y="1668"/>
                    <a:pt x="84" y="1662"/>
                  </a:cubicBezTo>
                  <a:cubicBezTo>
                    <a:pt x="88" y="1658"/>
                    <a:pt x="89" y="1654"/>
                    <a:pt x="90" y="1648"/>
                  </a:cubicBezTo>
                  <a:cubicBezTo>
                    <a:pt x="94" y="1645"/>
                    <a:pt x="97" y="1641"/>
                    <a:pt x="98" y="1635"/>
                  </a:cubicBezTo>
                  <a:cubicBezTo>
                    <a:pt x="105" y="1627"/>
                    <a:pt x="109" y="1617"/>
                    <a:pt x="113" y="1607"/>
                  </a:cubicBezTo>
                  <a:cubicBezTo>
                    <a:pt x="118" y="1599"/>
                    <a:pt x="123" y="1590"/>
                    <a:pt x="127" y="1580"/>
                  </a:cubicBezTo>
                  <a:cubicBezTo>
                    <a:pt x="132" y="1571"/>
                    <a:pt x="136" y="1561"/>
                    <a:pt x="138" y="1549"/>
                  </a:cubicBezTo>
                  <a:cubicBezTo>
                    <a:pt x="144" y="1542"/>
                    <a:pt x="142" y="1527"/>
                    <a:pt x="146" y="1517"/>
                  </a:cubicBezTo>
                  <a:cubicBezTo>
                    <a:pt x="147" y="1504"/>
                    <a:pt x="147" y="1490"/>
                    <a:pt x="148" y="1478"/>
                  </a:cubicBezTo>
                  <a:cubicBezTo>
                    <a:pt x="147" y="1464"/>
                    <a:pt x="146" y="1446"/>
                    <a:pt x="145" y="1435"/>
                  </a:cubicBezTo>
                  <a:cubicBezTo>
                    <a:pt x="145" y="1431"/>
                    <a:pt x="146" y="1424"/>
                    <a:pt x="142" y="1422"/>
                  </a:cubicBezTo>
                  <a:cubicBezTo>
                    <a:pt x="138" y="1431"/>
                    <a:pt x="143" y="1437"/>
                    <a:pt x="141" y="1446"/>
                  </a:cubicBezTo>
                  <a:cubicBezTo>
                    <a:pt x="142" y="1457"/>
                    <a:pt x="143" y="1467"/>
                    <a:pt x="144" y="1478"/>
                  </a:cubicBezTo>
                  <a:cubicBezTo>
                    <a:pt x="141" y="1492"/>
                    <a:pt x="140" y="1506"/>
                    <a:pt x="140" y="1522"/>
                  </a:cubicBezTo>
                  <a:cubicBezTo>
                    <a:pt x="135" y="1526"/>
                    <a:pt x="136" y="1535"/>
                    <a:pt x="135" y="1542"/>
                  </a:cubicBezTo>
                  <a:cubicBezTo>
                    <a:pt x="130" y="1547"/>
                    <a:pt x="131" y="1557"/>
                    <a:pt x="128" y="1563"/>
                  </a:cubicBezTo>
                  <a:cubicBezTo>
                    <a:pt x="124" y="1563"/>
                    <a:pt x="127" y="1570"/>
                    <a:pt x="124" y="1572"/>
                  </a:cubicBezTo>
                  <a:cubicBezTo>
                    <a:pt x="119" y="1572"/>
                    <a:pt x="122" y="1580"/>
                    <a:pt x="118" y="1581"/>
                  </a:cubicBezTo>
                  <a:cubicBezTo>
                    <a:pt x="118" y="1585"/>
                    <a:pt x="117" y="1588"/>
                    <a:pt x="114" y="1590"/>
                  </a:cubicBezTo>
                  <a:cubicBezTo>
                    <a:pt x="110" y="1591"/>
                    <a:pt x="114" y="1599"/>
                    <a:pt x="108" y="1599"/>
                  </a:cubicBezTo>
                  <a:cubicBezTo>
                    <a:pt x="102" y="1611"/>
                    <a:pt x="97" y="1624"/>
                    <a:pt x="89" y="1635"/>
                  </a:cubicBezTo>
                  <a:cubicBezTo>
                    <a:pt x="87" y="1642"/>
                    <a:pt x="85" y="1650"/>
                    <a:pt x="79" y="1653"/>
                  </a:cubicBezTo>
                  <a:cubicBezTo>
                    <a:pt x="77" y="1660"/>
                    <a:pt x="75" y="1667"/>
                    <a:pt x="70" y="1671"/>
                  </a:cubicBezTo>
                  <a:cubicBezTo>
                    <a:pt x="69" y="1679"/>
                    <a:pt x="65" y="1684"/>
                    <a:pt x="60" y="1687"/>
                  </a:cubicBezTo>
                  <a:cubicBezTo>
                    <a:pt x="56" y="1693"/>
                    <a:pt x="56" y="1702"/>
                    <a:pt x="50" y="1706"/>
                  </a:cubicBezTo>
                  <a:cubicBezTo>
                    <a:pt x="49" y="1713"/>
                    <a:pt x="45" y="1719"/>
                    <a:pt x="41" y="1724"/>
                  </a:cubicBezTo>
                  <a:cubicBezTo>
                    <a:pt x="38" y="1730"/>
                    <a:pt x="35" y="1737"/>
                    <a:pt x="31" y="1742"/>
                  </a:cubicBezTo>
                  <a:cubicBezTo>
                    <a:pt x="25" y="1755"/>
                    <a:pt x="21" y="1769"/>
                    <a:pt x="14" y="1780"/>
                  </a:cubicBezTo>
                  <a:cubicBezTo>
                    <a:pt x="14" y="1785"/>
                    <a:pt x="8" y="1784"/>
                    <a:pt x="10" y="1789"/>
                  </a:cubicBezTo>
                  <a:cubicBezTo>
                    <a:pt x="10" y="1794"/>
                    <a:pt x="4" y="1794"/>
                    <a:pt x="7" y="1801"/>
                  </a:cubicBezTo>
                  <a:cubicBezTo>
                    <a:pt x="3" y="1805"/>
                    <a:pt x="3" y="1812"/>
                    <a:pt x="0" y="1816"/>
                  </a:cubicBezTo>
                  <a:cubicBezTo>
                    <a:pt x="0" y="1906"/>
                    <a:pt x="0" y="1906"/>
                    <a:pt x="0" y="1906"/>
                  </a:cubicBezTo>
                  <a:cubicBezTo>
                    <a:pt x="1" y="1902"/>
                    <a:pt x="3" y="1900"/>
                    <a:pt x="0" y="1895"/>
                  </a:cubicBezTo>
                  <a:close/>
                  <a:moveTo>
                    <a:pt x="46" y="1732"/>
                  </a:moveTo>
                  <a:cubicBezTo>
                    <a:pt x="48" y="1730"/>
                    <a:pt x="50" y="1726"/>
                    <a:pt x="52" y="1723"/>
                  </a:cubicBezTo>
                  <a:cubicBezTo>
                    <a:pt x="59" y="1726"/>
                    <a:pt x="47" y="1729"/>
                    <a:pt x="50" y="1734"/>
                  </a:cubicBezTo>
                  <a:cubicBezTo>
                    <a:pt x="47" y="1736"/>
                    <a:pt x="46" y="1740"/>
                    <a:pt x="44" y="1743"/>
                  </a:cubicBezTo>
                  <a:cubicBezTo>
                    <a:pt x="37" y="1740"/>
                    <a:pt x="48" y="1738"/>
                    <a:pt x="46" y="1732"/>
                  </a:cubicBezTo>
                  <a:close/>
                  <a:moveTo>
                    <a:pt x="34" y="1759"/>
                  </a:moveTo>
                  <a:cubicBezTo>
                    <a:pt x="36" y="1755"/>
                    <a:pt x="38" y="1750"/>
                    <a:pt x="40" y="1746"/>
                  </a:cubicBezTo>
                  <a:cubicBezTo>
                    <a:pt x="45" y="1747"/>
                    <a:pt x="36" y="1752"/>
                    <a:pt x="39" y="1759"/>
                  </a:cubicBezTo>
                  <a:cubicBezTo>
                    <a:pt x="35" y="1762"/>
                    <a:pt x="32" y="1767"/>
                    <a:pt x="31" y="1773"/>
                  </a:cubicBezTo>
                  <a:cubicBezTo>
                    <a:pt x="26" y="1771"/>
                    <a:pt x="32" y="1762"/>
                    <a:pt x="34" y="1759"/>
                  </a:cubicBezTo>
                  <a:close/>
                  <a:moveTo>
                    <a:pt x="17" y="1798"/>
                  </a:moveTo>
                  <a:cubicBezTo>
                    <a:pt x="21" y="1792"/>
                    <a:pt x="18" y="1801"/>
                    <a:pt x="18" y="1804"/>
                  </a:cubicBezTo>
                  <a:cubicBezTo>
                    <a:pt x="14" y="1803"/>
                    <a:pt x="17" y="1800"/>
                    <a:pt x="17" y="1798"/>
                  </a:cubicBezTo>
                  <a:close/>
                  <a:moveTo>
                    <a:pt x="2519" y="2156"/>
                  </a:moveTo>
                  <a:cubicBezTo>
                    <a:pt x="2512" y="2155"/>
                    <a:pt x="2519" y="2151"/>
                    <a:pt x="2513" y="2146"/>
                  </a:cubicBezTo>
                  <a:cubicBezTo>
                    <a:pt x="2506" y="2135"/>
                    <a:pt x="2508" y="2133"/>
                    <a:pt x="2500" y="2124"/>
                  </a:cubicBezTo>
                  <a:cubicBezTo>
                    <a:pt x="2503" y="2120"/>
                    <a:pt x="2494" y="2116"/>
                    <a:pt x="2496" y="2112"/>
                  </a:cubicBezTo>
                  <a:cubicBezTo>
                    <a:pt x="2492" y="2108"/>
                    <a:pt x="2487" y="2104"/>
                    <a:pt x="2487" y="2100"/>
                  </a:cubicBezTo>
                  <a:cubicBezTo>
                    <a:pt x="2481" y="2091"/>
                    <a:pt x="2476" y="2082"/>
                    <a:pt x="2470" y="2074"/>
                  </a:cubicBezTo>
                  <a:cubicBezTo>
                    <a:pt x="2465" y="2068"/>
                    <a:pt x="2460" y="2062"/>
                    <a:pt x="2455" y="2056"/>
                  </a:cubicBezTo>
                  <a:cubicBezTo>
                    <a:pt x="2437" y="2043"/>
                    <a:pt x="2420" y="2021"/>
                    <a:pt x="2402" y="2009"/>
                  </a:cubicBezTo>
                  <a:cubicBezTo>
                    <a:pt x="2394" y="1999"/>
                    <a:pt x="2384" y="1996"/>
                    <a:pt x="2376" y="1986"/>
                  </a:cubicBezTo>
                  <a:cubicBezTo>
                    <a:pt x="2372" y="1980"/>
                    <a:pt x="2367" y="1984"/>
                    <a:pt x="2363" y="1977"/>
                  </a:cubicBezTo>
                  <a:cubicBezTo>
                    <a:pt x="2358" y="1972"/>
                    <a:pt x="2354" y="1968"/>
                    <a:pt x="2349" y="1968"/>
                  </a:cubicBezTo>
                  <a:cubicBezTo>
                    <a:pt x="2355" y="1975"/>
                    <a:pt x="2359" y="1974"/>
                    <a:pt x="2361" y="1981"/>
                  </a:cubicBezTo>
                  <a:cubicBezTo>
                    <a:pt x="2371" y="1984"/>
                    <a:pt x="2380" y="1998"/>
                    <a:pt x="2390" y="2005"/>
                  </a:cubicBezTo>
                  <a:cubicBezTo>
                    <a:pt x="2395" y="2013"/>
                    <a:pt x="2400" y="2013"/>
                    <a:pt x="2405" y="2018"/>
                  </a:cubicBezTo>
                  <a:cubicBezTo>
                    <a:pt x="2407" y="2021"/>
                    <a:pt x="2409" y="2025"/>
                    <a:pt x="2412" y="2023"/>
                  </a:cubicBezTo>
                  <a:cubicBezTo>
                    <a:pt x="2416" y="2025"/>
                    <a:pt x="2412" y="2033"/>
                    <a:pt x="2418" y="2030"/>
                  </a:cubicBezTo>
                  <a:cubicBezTo>
                    <a:pt x="2417" y="2035"/>
                    <a:pt x="2425" y="2036"/>
                    <a:pt x="2429" y="2043"/>
                  </a:cubicBezTo>
                  <a:cubicBezTo>
                    <a:pt x="2434" y="2050"/>
                    <a:pt x="2439" y="2054"/>
                    <a:pt x="2444" y="2056"/>
                  </a:cubicBezTo>
                  <a:cubicBezTo>
                    <a:pt x="2442" y="2059"/>
                    <a:pt x="2446" y="2061"/>
                    <a:pt x="2448" y="2061"/>
                  </a:cubicBezTo>
                  <a:cubicBezTo>
                    <a:pt x="2446" y="2064"/>
                    <a:pt x="2450" y="2066"/>
                    <a:pt x="2452" y="2066"/>
                  </a:cubicBezTo>
                  <a:cubicBezTo>
                    <a:pt x="2454" y="2072"/>
                    <a:pt x="2456" y="2073"/>
                    <a:pt x="2462" y="2078"/>
                  </a:cubicBezTo>
                  <a:cubicBezTo>
                    <a:pt x="2466" y="2087"/>
                    <a:pt x="2472" y="2096"/>
                    <a:pt x="2481" y="2105"/>
                  </a:cubicBezTo>
                  <a:cubicBezTo>
                    <a:pt x="2484" y="2111"/>
                    <a:pt x="2485" y="2117"/>
                    <a:pt x="2487" y="2123"/>
                  </a:cubicBezTo>
                  <a:cubicBezTo>
                    <a:pt x="2492" y="2119"/>
                    <a:pt x="2487" y="2128"/>
                    <a:pt x="2493" y="2129"/>
                  </a:cubicBezTo>
                  <a:cubicBezTo>
                    <a:pt x="2493" y="2135"/>
                    <a:pt x="2495" y="2131"/>
                    <a:pt x="2499" y="2136"/>
                  </a:cubicBezTo>
                  <a:cubicBezTo>
                    <a:pt x="2497" y="2141"/>
                    <a:pt x="2505" y="2148"/>
                    <a:pt x="2505" y="2153"/>
                  </a:cubicBezTo>
                  <a:cubicBezTo>
                    <a:pt x="2505" y="2159"/>
                    <a:pt x="2507" y="2155"/>
                    <a:pt x="2511" y="2160"/>
                  </a:cubicBezTo>
                  <a:cubicBezTo>
                    <a:pt x="2519" y="2160"/>
                    <a:pt x="2519" y="2160"/>
                    <a:pt x="2519" y="2160"/>
                  </a:cubicBezTo>
                  <a:cubicBezTo>
                    <a:pt x="2518" y="2158"/>
                    <a:pt x="2518" y="2157"/>
                    <a:pt x="2519" y="2156"/>
                  </a:cubicBezTo>
                  <a:close/>
                  <a:moveTo>
                    <a:pt x="2461" y="2096"/>
                  </a:moveTo>
                  <a:cubicBezTo>
                    <a:pt x="2439" y="2071"/>
                    <a:pt x="2416" y="2045"/>
                    <a:pt x="2394" y="2019"/>
                  </a:cubicBezTo>
                  <a:cubicBezTo>
                    <a:pt x="2381" y="2012"/>
                    <a:pt x="2375" y="1992"/>
                    <a:pt x="2360" y="1994"/>
                  </a:cubicBezTo>
                  <a:cubicBezTo>
                    <a:pt x="2367" y="1997"/>
                    <a:pt x="2374" y="2009"/>
                    <a:pt x="2382" y="2012"/>
                  </a:cubicBezTo>
                  <a:cubicBezTo>
                    <a:pt x="2390" y="2027"/>
                    <a:pt x="2398" y="2029"/>
                    <a:pt x="2406" y="2043"/>
                  </a:cubicBezTo>
                  <a:cubicBezTo>
                    <a:pt x="2412" y="2046"/>
                    <a:pt x="2412" y="2053"/>
                    <a:pt x="2420" y="2060"/>
                  </a:cubicBezTo>
                  <a:cubicBezTo>
                    <a:pt x="2428" y="2069"/>
                    <a:pt x="2425" y="2067"/>
                    <a:pt x="2432" y="2076"/>
                  </a:cubicBezTo>
                  <a:cubicBezTo>
                    <a:pt x="2442" y="2082"/>
                    <a:pt x="2445" y="2096"/>
                    <a:pt x="2455" y="2102"/>
                  </a:cubicBezTo>
                  <a:cubicBezTo>
                    <a:pt x="2454" y="2107"/>
                    <a:pt x="2457" y="2111"/>
                    <a:pt x="2461" y="2116"/>
                  </a:cubicBezTo>
                  <a:cubicBezTo>
                    <a:pt x="2460" y="2121"/>
                    <a:pt x="2469" y="2127"/>
                    <a:pt x="2467" y="2132"/>
                  </a:cubicBezTo>
                  <a:cubicBezTo>
                    <a:pt x="2474" y="2141"/>
                    <a:pt x="2480" y="2151"/>
                    <a:pt x="2485" y="2160"/>
                  </a:cubicBezTo>
                  <a:cubicBezTo>
                    <a:pt x="2496" y="2160"/>
                    <a:pt x="2496" y="2160"/>
                    <a:pt x="2496" y="2160"/>
                  </a:cubicBezTo>
                  <a:cubicBezTo>
                    <a:pt x="2494" y="2157"/>
                    <a:pt x="2493" y="2154"/>
                    <a:pt x="2492" y="2151"/>
                  </a:cubicBezTo>
                  <a:cubicBezTo>
                    <a:pt x="2476" y="2132"/>
                    <a:pt x="2472" y="2114"/>
                    <a:pt x="2461" y="2096"/>
                  </a:cubicBezTo>
                  <a:close/>
                  <a:moveTo>
                    <a:pt x="149" y="2121"/>
                  </a:moveTo>
                  <a:cubicBezTo>
                    <a:pt x="149" y="2115"/>
                    <a:pt x="153" y="2113"/>
                    <a:pt x="155" y="2109"/>
                  </a:cubicBezTo>
                  <a:cubicBezTo>
                    <a:pt x="157" y="2101"/>
                    <a:pt x="161" y="2094"/>
                    <a:pt x="167" y="2089"/>
                  </a:cubicBezTo>
                  <a:cubicBezTo>
                    <a:pt x="170" y="2081"/>
                    <a:pt x="174" y="2075"/>
                    <a:pt x="179" y="2068"/>
                  </a:cubicBezTo>
                  <a:cubicBezTo>
                    <a:pt x="179" y="2064"/>
                    <a:pt x="184" y="2064"/>
                    <a:pt x="184" y="2059"/>
                  </a:cubicBezTo>
                  <a:cubicBezTo>
                    <a:pt x="189" y="2058"/>
                    <a:pt x="189" y="2052"/>
                    <a:pt x="193" y="2050"/>
                  </a:cubicBezTo>
                  <a:cubicBezTo>
                    <a:pt x="194" y="2047"/>
                    <a:pt x="194" y="2041"/>
                    <a:pt x="198" y="2041"/>
                  </a:cubicBezTo>
                  <a:cubicBezTo>
                    <a:pt x="201" y="2038"/>
                    <a:pt x="201" y="2032"/>
                    <a:pt x="204" y="2029"/>
                  </a:cubicBezTo>
                  <a:cubicBezTo>
                    <a:pt x="207" y="2025"/>
                    <a:pt x="214" y="2024"/>
                    <a:pt x="214" y="2018"/>
                  </a:cubicBezTo>
                  <a:cubicBezTo>
                    <a:pt x="220" y="2016"/>
                    <a:pt x="222" y="2011"/>
                    <a:pt x="227" y="2008"/>
                  </a:cubicBezTo>
                  <a:cubicBezTo>
                    <a:pt x="232" y="2004"/>
                    <a:pt x="230" y="1993"/>
                    <a:pt x="239" y="1992"/>
                  </a:cubicBezTo>
                  <a:cubicBezTo>
                    <a:pt x="239" y="1984"/>
                    <a:pt x="248" y="1982"/>
                    <a:pt x="248" y="1974"/>
                  </a:cubicBezTo>
                  <a:cubicBezTo>
                    <a:pt x="254" y="1975"/>
                    <a:pt x="252" y="1969"/>
                    <a:pt x="254" y="1967"/>
                  </a:cubicBezTo>
                  <a:cubicBezTo>
                    <a:pt x="257" y="1965"/>
                    <a:pt x="261" y="1963"/>
                    <a:pt x="260" y="1958"/>
                  </a:cubicBezTo>
                  <a:cubicBezTo>
                    <a:pt x="263" y="1956"/>
                    <a:pt x="265" y="1954"/>
                    <a:pt x="266" y="1951"/>
                  </a:cubicBezTo>
                  <a:cubicBezTo>
                    <a:pt x="274" y="1952"/>
                    <a:pt x="269" y="1943"/>
                    <a:pt x="275" y="1943"/>
                  </a:cubicBezTo>
                  <a:cubicBezTo>
                    <a:pt x="276" y="1940"/>
                    <a:pt x="278" y="1938"/>
                    <a:pt x="281" y="1936"/>
                  </a:cubicBezTo>
                  <a:cubicBezTo>
                    <a:pt x="284" y="1934"/>
                    <a:pt x="285" y="1930"/>
                    <a:pt x="287" y="1927"/>
                  </a:cubicBezTo>
                  <a:cubicBezTo>
                    <a:pt x="292" y="1923"/>
                    <a:pt x="295" y="1916"/>
                    <a:pt x="299" y="1911"/>
                  </a:cubicBezTo>
                  <a:cubicBezTo>
                    <a:pt x="304" y="1898"/>
                    <a:pt x="315" y="1888"/>
                    <a:pt x="320" y="1875"/>
                  </a:cubicBezTo>
                  <a:cubicBezTo>
                    <a:pt x="324" y="1869"/>
                    <a:pt x="330" y="1866"/>
                    <a:pt x="330" y="1856"/>
                  </a:cubicBezTo>
                  <a:cubicBezTo>
                    <a:pt x="335" y="1852"/>
                    <a:pt x="338" y="1846"/>
                    <a:pt x="339" y="1838"/>
                  </a:cubicBezTo>
                  <a:cubicBezTo>
                    <a:pt x="343" y="1838"/>
                    <a:pt x="344" y="1834"/>
                    <a:pt x="343" y="1829"/>
                  </a:cubicBezTo>
                  <a:cubicBezTo>
                    <a:pt x="345" y="1826"/>
                    <a:pt x="346" y="1823"/>
                    <a:pt x="349" y="1820"/>
                  </a:cubicBezTo>
                  <a:cubicBezTo>
                    <a:pt x="352" y="1813"/>
                    <a:pt x="351" y="1803"/>
                    <a:pt x="356" y="1798"/>
                  </a:cubicBezTo>
                  <a:cubicBezTo>
                    <a:pt x="360" y="1792"/>
                    <a:pt x="356" y="1780"/>
                    <a:pt x="364" y="1778"/>
                  </a:cubicBezTo>
                  <a:cubicBezTo>
                    <a:pt x="364" y="1769"/>
                    <a:pt x="365" y="1762"/>
                    <a:pt x="369" y="1755"/>
                  </a:cubicBezTo>
                  <a:cubicBezTo>
                    <a:pt x="370" y="1739"/>
                    <a:pt x="373" y="1723"/>
                    <a:pt x="376" y="1707"/>
                  </a:cubicBezTo>
                  <a:cubicBezTo>
                    <a:pt x="368" y="1705"/>
                    <a:pt x="374" y="1716"/>
                    <a:pt x="370" y="1718"/>
                  </a:cubicBezTo>
                  <a:cubicBezTo>
                    <a:pt x="371" y="1725"/>
                    <a:pt x="367" y="1728"/>
                    <a:pt x="369" y="1736"/>
                  </a:cubicBezTo>
                  <a:cubicBezTo>
                    <a:pt x="365" y="1738"/>
                    <a:pt x="368" y="1747"/>
                    <a:pt x="364" y="1749"/>
                  </a:cubicBezTo>
                  <a:cubicBezTo>
                    <a:pt x="364" y="1756"/>
                    <a:pt x="362" y="1760"/>
                    <a:pt x="360" y="1765"/>
                  </a:cubicBezTo>
                  <a:cubicBezTo>
                    <a:pt x="357" y="1774"/>
                    <a:pt x="357" y="1785"/>
                    <a:pt x="351" y="1792"/>
                  </a:cubicBezTo>
                  <a:cubicBezTo>
                    <a:pt x="348" y="1795"/>
                    <a:pt x="352" y="1805"/>
                    <a:pt x="346" y="1805"/>
                  </a:cubicBezTo>
                  <a:cubicBezTo>
                    <a:pt x="344" y="1810"/>
                    <a:pt x="345" y="1817"/>
                    <a:pt x="340" y="1819"/>
                  </a:cubicBezTo>
                  <a:cubicBezTo>
                    <a:pt x="338" y="1828"/>
                    <a:pt x="335" y="1837"/>
                    <a:pt x="329" y="1843"/>
                  </a:cubicBezTo>
                  <a:cubicBezTo>
                    <a:pt x="328" y="1849"/>
                    <a:pt x="323" y="1850"/>
                    <a:pt x="323" y="1857"/>
                  </a:cubicBezTo>
                  <a:cubicBezTo>
                    <a:pt x="320" y="1860"/>
                    <a:pt x="317" y="1864"/>
                    <a:pt x="315" y="1868"/>
                  </a:cubicBezTo>
                  <a:cubicBezTo>
                    <a:pt x="309" y="1875"/>
                    <a:pt x="306" y="1885"/>
                    <a:pt x="299" y="1891"/>
                  </a:cubicBezTo>
                  <a:cubicBezTo>
                    <a:pt x="297" y="1902"/>
                    <a:pt x="287" y="1906"/>
                    <a:pt x="286" y="1916"/>
                  </a:cubicBezTo>
                  <a:cubicBezTo>
                    <a:pt x="280" y="1917"/>
                    <a:pt x="281" y="1913"/>
                    <a:pt x="277" y="1917"/>
                  </a:cubicBezTo>
                  <a:cubicBezTo>
                    <a:pt x="280" y="1928"/>
                    <a:pt x="272" y="1928"/>
                    <a:pt x="270" y="1935"/>
                  </a:cubicBezTo>
                  <a:cubicBezTo>
                    <a:pt x="265" y="1935"/>
                    <a:pt x="268" y="1941"/>
                    <a:pt x="264" y="1942"/>
                  </a:cubicBezTo>
                  <a:cubicBezTo>
                    <a:pt x="259" y="1943"/>
                    <a:pt x="260" y="1948"/>
                    <a:pt x="255" y="1949"/>
                  </a:cubicBezTo>
                  <a:cubicBezTo>
                    <a:pt x="259" y="1956"/>
                    <a:pt x="248" y="1951"/>
                    <a:pt x="252" y="1958"/>
                  </a:cubicBezTo>
                  <a:cubicBezTo>
                    <a:pt x="247" y="1959"/>
                    <a:pt x="248" y="1964"/>
                    <a:pt x="243" y="1965"/>
                  </a:cubicBezTo>
                  <a:cubicBezTo>
                    <a:pt x="243" y="1969"/>
                    <a:pt x="241" y="1971"/>
                    <a:pt x="240" y="1974"/>
                  </a:cubicBezTo>
                  <a:cubicBezTo>
                    <a:pt x="234" y="1974"/>
                    <a:pt x="239" y="1983"/>
                    <a:pt x="231" y="1981"/>
                  </a:cubicBezTo>
                  <a:cubicBezTo>
                    <a:pt x="231" y="1990"/>
                    <a:pt x="223" y="1991"/>
                    <a:pt x="222" y="2000"/>
                  </a:cubicBezTo>
                  <a:cubicBezTo>
                    <a:pt x="216" y="2003"/>
                    <a:pt x="214" y="2010"/>
                    <a:pt x="207" y="2014"/>
                  </a:cubicBezTo>
                  <a:cubicBezTo>
                    <a:pt x="205" y="2020"/>
                    <a:pt x="198" y="2023"/>
                    <a:pt x="195" y="2030"/>
                  </a:cubicBezTo>
                  <a:cubicBezTo>
                    <a:pt x="192" y="2031"/>
                    <a:pt x="190" y="2034"/>
                    <a:pt x="189" y="2037"/>
                  </a:cubicBezTo>
                  <a:cubicBezTo>
                    <a:pt x="189" y="2041"/>
                    <a:pt x="181" y="2039"/>
                    <a:pt x="184" y="2046"/>
                  </a:cubicBezTo>
                  <a:cubicBezTo>
                    <a:pt x="177" y="2050"/>
                    <a:pt x="176" y="2057"/>
                    <a:pt x="172" y="2062"/>
                  </a:cubicBezTo>
                  <a:cubicBezTo>
                    <a:pt x="167" y="2067"/>
                    <a:pt x="166" y="2075"/>
                    <a:pt x="160" y="2078"/>
                  </a:cubicBezTo>
                  <a:cubicBezTo>
                    <a:pt x="160" y="2087"/>
                    <a:pt x="152" y="2090"/>
                    <a:pt x="150" y="2096"/>
                  </a:cubicBezTo>
                  <a:cubicBezTo>
                    <a:pt x="147" y="2103"/>
                    <a:pt x="144" y="2109"/>
                    <a:pt x="140" y="2115"/>
                  </a:cubicBezTo>
                  <a:cubicBezTo>
                    <a:pt x="137" y="2121"/>
                    <a:pt x="135" y="2128"/>
                    <a:pt x="128" y="2131"/>
                  </a:cubicBezTo>
                  <a:cubicBezTo>
                    <a:pt x="129" y="2140"/>
                    <a:pt x="122" y="2143"/>
                    <a:pt x="121" y="2151"/>
                  </a:cubicBezTo>
                  <a:cubicBezTo>
                    <a:pt x="121" y="2154"/>
                    <a:pt x="119" y="2157"/>
                    <a:pt x="118" y="2160"/>
                  </a:cubicBezTo>
                  <a:cubicBezTo>
                    <a:pt x="126" y="2160"/>
                    <a:pt x="126" y="2160"/>
                    <a:pt x="126" y="2160"/>
                  </a:cubicBezTo>
                  <a:cubicBezTo>
                    <a:pt x="127" y="2156"/>
                    <a:pt x="129" y="2153"/>
                    <a:pt x="132" y="2150"/>
                  </a:cubicBezTo>
                  <a:cubicBezTo>
                    <a:pt x="131" y="2145"/>
                    <a:pt x="135" y="2143"/>
                    <a:pt x="138" y="2141"/>
                  </a:cubicBezTo>
                  <a:cubicBezTo>
                    <a:pt x="138" y="2135"/>
                    <a:pt x="141" y="2133"/>
                    <a:pt x="143" y="2130"/>
                  </a:cubicBezTo>
                  <a:cubicBezTo>
                    <a:pt x="143" y="2124"/>
                    <a:pt x="146" y="2123"/>
                    <a:pt x="149" y="2121"/>
                  </a:cubicBezTo>
                  <a:close/>
                  <a:moveTo>
                    <a:pt x="390" y="1968"/>
                  </a:moveTo>
                  <a:cubicBezTo>
                    <a:pt x="393" y="1994"/>
                    <a:pt x="387" y="2012"/>
                    <a:pt x="386" y="2034"/>
                  </a:cubicBezTo>
                  <a:cubicBezTo>
                    <a:pt x="382" y="2035"/>
                    <a:pt x="385" y="2041"/>
                    <a:pt x="382" y="2043"/>
                  </a:cubicBezTo>
                  <a:cubicBezTo>
                    <a:pt x="379" y="2045"/>
                    <a:pt x="378" y="2049"/>
                    <a:pt x="379" y="2054"/>
                  </a:cubicBezTo>
                  <a:cubicBezTo>
                    <a:pt x="375" y="2055"/>
                    <a:pt x="378" y="2062"/>
                    <a:pt x="375" y="2063"/>
                  </a:cubicBezTo>
                  <a:cubicBezTo>
                    <a:pt x="372" y="2065"/>
                    <a:pt x="372" y="2070"/>
                    <a:pt x="371" y="2074"/>
                  </a:cubicBezTo>
                  <a:cubicBezTo>
                    <a:pt x="361" y="2081"/>
                    <a:pt x="360" y="2096"/>
                    <a:pt x="349" y="2102"/>
                  </a:cubicBezTo>
                  <a:cubicBezTo>
                    <a:pt x="343" y="2125"/>
                    <a:pt x="331" y="2142"/>
                    <a:pt x="320" y="2160"/>
                  </a:cubicBezTo>
                  <a:cubicBezTo>
                    <a:pt x="332" y="2160"/>
                    <a:pt x="332" y="2160"/>
                    <a:pt x="332" y="2160"/>
                  </a:cubicBezTo>
                  <a:cubicBezTo>
                    <a:pt x="334" y="2157"/>
                    <a:pt x="335" y="2153"/>
                    <a:pt x="337" y="2151"/>
                  </a:cubicBezTo>
                  <a:cubicBezTo>
                    <a:pt x="340" y="2141"/>
                    <a:pt x="347" y="2136"/>
                    <a:pt x="349" y="2126"/>
                  </a:cubicBezTo>
                  <a:cubicBezTo>
                    <a:pt x="352" y="2124"/>
                    <a:pt x="352" y="2118"/>
                    <a:pt x="354" y="2115"/>
                  </a:cubicBezTo>
                  <a:cubicBezTo>
                    <a:pt x="358" y="2112"/>
                    <a:pt x="360" y="2107"/>
                    <a:pt x="360" y="2101"/>
                  </a:cubicBezTo>
                  <a:cubicBezTo>
                    <a:pt x="367" y="2099"/>
                    <a:pt x="367" y="2091"/>
                    <a:pt x="372" y="2087"/>
                  </a:cubicBezTo>
                  <a:cubicBezTo>
                    <a:pt x="377" y="2082"/>
                    <a:pt x="377" y="2074"/>
                    <a:pt x="382" y="2069"/>
                  </a:cubicBezTo>
                  <a:cubicBezTo>
                    <a:pt x="382" y="2061"/>
                    <a:pt x="386" y="2057"/>
                    <a:pt x="387" y="2049"/>
                  </a:cubicBezTo>
                  <a:cubicBezTo>
                    <a:pt x="392" y="2044"/>
                    <a:pt x="390" y="2034"/>
                    <a:pt x="394" y="2029"/>
                  </a:cubicBezTo>
                  <a:cubicBezTo>
                    <a:pt x="395" y="2016"/>
                    <a:pt x="395" y="2004"/>
                    <a:pt x="396" y="1992"/>
                  </a:cubicBezTo>
                  <a:cubicBezTo>
                    <a:pt x="396" y="1987"/>
                    <a:pt x="395" y="1983"/>
                    <a:pt x="395" y="1979"/>
                  </a:cubicBezTo>
                  <a:cubicBezTo>
                    <a:pt x="394" y="1975"/>
                    <a:pt x="397" y="1965"/>
                    <a:pt x="390" y="1968"/>
                  </a:cubicBezTo>
                  <a:close/>
                  <a:moveTo>
                    <a:pt x="323" y="2128"/>
                  </a:moveTo>
                  <a:cubicBezTo>
                    <a:pt x="323" y="2125"/>
                    <a:pt x="323" y="2123"/>
                    <a:pt x="327" y="2123"/>
                  </a:cubicBezTo>
                  <a:cubicBezTo>
                    <a:pt x="327" y="2121"/>
                    <a:pt x="326" y="2117"/>
                    <a:pt x="328" y="2117"/>
                  </a:cubicBezTo>
                  <a:cubicBezTo>
                    <a:pt x="335" y="2102"/>
                    <a:pt x="342" y="2087"/>
                    <a:pt x="349" y="2074"/>
                  </a:cubicBezTo>
                  <a:cubicBezTo>
                    <a:pt x="347" y="2067"/>
                    <a:pt x="355" y="2069"/>
                    <a:pt x="353" y="2062"/>
                  </a:cubicBezTo>
                  <a:cubicBezTo>
                    <a:pt x="358" y="2061"/>
                    <a:pt x="354" y="2053"/>
                    <a:pt x="359" y="2051"/>
                  </a:cubicBezTo>
                  <a:cubicBezTo>
                    <a:pt x="359" y="2040"/>
                    <a:pt x="364" y="2034"/>
                    <a:pt x="366" y="2024"/>
                  </a:cubicBezTo>
                  <a:cubicBezTo>
                    <a:pt x="367" y="2015"/>
                    <a:pt x="370" y="2008"/>
                    <a:pt x="373" y="2000"/>
                  </a:cubicBezTo>
                  <a:cubicBezTo>
                    <a:pt x="374" y="1996"/>
                    <a:pt x="376" y="1992"/>
                    <a:pt x="376" y="1987"/>
                  </a:cubicBezTo>
                  <a:cubicBezTo>
                    <a:pt x="381" y="1985"/>
                    <a:pt x="377" y="1977"/>
                    <a:pt x="382" y="1975"/>
                  </a:cubicBezTo>
                  <a:cubicBezTo>
                    <a:pt x="384" y="1955"/>
                    <a:pt x="386" y="1943"/>
                    <a:pt x="387" y="1920"/>
                  </a:cubicBezTo>
                  <a:cubicBezTo>
                    <a:pt x="386" y="1911"/>
                    <a:pt x="385" y="1901"/>
                    <a:pt x="385" y="1892"/>
                  </a:cubicBezTo>
                  <a:cubicBezTo>
                    <a:pt x="389" y="1876"/>
                    <a:pt x="388" y="1867"/>
                    <a:pt x="391" y="1852"/>
                  </a:cubicBezTo>
                  <a:cubicBezTo>
                    <a:pt x="390" y="1846"/>
                    <a:pt x="389" y="1840"/>
                    <a:pt x="392" y="1837"/>
                  </a:cubicBezTo>
                  <a:cubicBezTo>
                    <a:pt x="387" y="1837"/>
                    <a:pt x="387" y="1832"/>
                    <a:pt x="387" y="1826"/>
                  </a:cubicBezTo>
                  <a:cubicBezTo>
                    <a:pt x="388" y="1818"/>
                    <a:pt x="388" y="1809"/>
                    <a:pt x="387" y="1798"/>
                  </a:cubicBezTo>
                  <a:cubicBezTo>
                    <a:pt x="386" y="1793"/>
                    <a:pt x="390" y="1791"/>
                    <a:pt x="388" y="1785"/>
                  </a:cubicBezTo>
                  <a:cubicBezTo>
                    <a:pt x="386" y="1780"/>
                    <a:pt x="390" y="1770"/>
                    <a:pt x="385" y="1770"/>
                  </a:cubicBezTo>
                  <a:cubicBezTo>
                    <a:pt x="384" y="1794"/>
                    <a:pt x="382" y="1817"/>
                    <a:pt x="381" y="1842"/>
                  </a:cubicBezTo>
                  <a:cubicBezTo>
                    <a:pt x="378" y="1844"/>
                    <a:pt x="379" y="1849"/>
                    <a:pt x="378" y="1853"/>
                  </a:cubicBezTo>
                  <a:cubicBezTo>
                    <a:pt x="376" y="1856"/>
                    <a:pt x="376" y="1861"/>
                    <a:pt x="374" y="1864"/>
                  </a:cubicBezTo>
                  <a:cubicBezTo>
                    <a:pt x="376" y="1875"/>
                    <a:pt x="369" y="1879"/>
                    <a:pt x="371" y="1891"/>
                  </a:cubicBezTo>
                  <a:cubicBezTo>
                    <a:pt x="364" y="1895"/>
                    <a:pt x="367" y="1908"/>
                    <a:pt x="360" y="1913"/>
                  </a:cubicBezTo>
                  <a:cubicBezTo>
                    <a:pt x="360" y="1924"/>
                    <a:pt x="351" y="1928"/>
                    <a:pt x="351" y="1938"/>
                  </a:cubicBezTo>
                  <a:cubicBezTo>
                    <a:pt x="348" y="1941"/>
                    <a:pt x="345" y="1944"/>
                    <a:pt x="345" y="1949"/>
                  </a:cubicBezTo>
                  <a:cubicBezTo>
                    <a:pt x="342" y="1952"/>
                    <a:pt x="339" y="1955"/>
                    <a:pt x="337" y="1959"/>
                  </a:cubicBezTo>
                  <a:cubicBezTo>
                    <a:pt x="338" y="1965"/>
                    <a:pt x="331" y="1964"/>
                    <a:pt x="333" y="1972"/>
                  </a:cubicBezTo>
                  <a:cubicBezTo>
                    <a:pt x="330" y="1974"/>
                    <a:pt x="327" y="1977"/>
                    <a:pt x="325" y="1981"/>
                  </a:cubicBezTo>
                  <a:cubicBezTo>
                    <a:pt x="320" y="1982"/>
                    <a:pt x="325" y="1992"/>
                    <a:pt x="317" y="1991"/>
                  </a:cubicBezTo>
                  <a:cubicBezTo>
                    <a:pt x="316" y="1995"/>
                    <a:pt x="313" y="1998"/>
                    <a:pt x="312" y="2002"/>
                  </a:cubicBezTo>
                  <a:cubicBezTo>
                    <a:pt x="311" y="2007"/>
                    <a:pt x="304" y="2007"/>
                    <a:pt x="306" y="2013"/>
                  </a:cubicBezTo>
                  <a:cubicBezTo>
                    <a:pt x="303" y="2014"/>
                    <a:pt x="301" y="2014"/>
                    <a:pt x="302" y="2018"/>
                  </a:cubicBezTo>
                  <a:cubicBezTo>
                    <a:pt x="302" y="2021"/>
                    <a:pt x="298" y="2020"/>
                    <a:pt x="298" y="2023"/>
                  </a:cubicBezTo>
                  <a:cubicBezTo>
                    <a:pt x="287" y="2036"/>
                    <a:pt x="281" y="2053"/>
                    <a:pt x="268" y="2064"/>
                  </a:cubicBezTo>
                  <a:cubicBezTo>
                    <a:pt x="268" y="2075"/>
                    <a:pt x="259" y="2078"/>
                    <a:pt x="259" y="2089"/>
                  </a:cubicBezTo>
                  <a:cubicBezTo>
                    <a:pt x="252" y="2092"/>
                    <a:pt x="250" y="2101"/>
                    <a:pt x="244" y="2105"/>
                  </a:cubicBezTo>
                  <a:cubicBezTo>
                    <a:pt x="245" y="2111"/>
                    <a:pt x="242" y="2112"/>
                    <a:pt x="239" y="2114"/>
                  </a:cubicBezTo>
                  <a:cubicBezTo>
                    <a:pt x="241" y="2121"/>
                    <a:pt x="236" y="2121"/>
                    <a:pt x="235" y="2125"/>
                  </a:cubicBezTo>
                  <a:cubicBezTo>
                    <a:pt x="234" y="2130"/>
                    <a:pt x="227" y="2128"/>
                    <a:pt x="229" y="2135"/>
                  </a:cubicBezTo>
                  <a:cubicBezTo>
                    <a:pt x="227" y="2138"/>
                    <a:pt x="226" y="2141"/>
                    <a:pt x="223" y="2144"/>
                  </a:cubicBezTo>
                  <a:cubicBezTo>
                    <a:pt x="219" y="2148"/>
                    <a:pt x="218" y="2155"/>
                    <a:pt x="214" y="2160"/>
                  </a:cubicBezTo>
                  <a:cubicBezTo>
                    <a:pt x="224" y="2160"/>
                    <a:pt x="224" y="2160"/>
                    <a:pt x="224" y="2160"/>
                  </a:cubicBezTo>
                  <a:cubicBezTo>
                    <a:pt x="228" y="2154"/>
                    <a:pt x="232" y="2148"/>
                    <a:pt x="234" y="2141"/>
                  </a:cubicBezTo>
                  <a:cubicBezTo>
                    <a:pt x="237" y="2137"/>
                    <a:pt x="241" y="2133"/>
                    <a:pt x="244" y="2129"/>
                  </a:cubicBezTo>
                  <a:cubicBezTo>
                    <a:pt x="245" y="2124"/>
                    <a:pt x="249" y="2120"/>
                    <a:pt x="249" y="2113"/>
                  </a:cubicBezTo>
                  <a:cubicBezTo>
                    <a:pt x="260" y="2103"/>
                    <a:pt x="268" y="2090"/>
                    <a:pt x="273" y="2075"/>
                  </a:cubicBezTo>
                  <a:cubicBezTo>
                    <a:pt x="278" y="2075"/>
                    <a:pt x="275" y="2068"/>
                    <a:pt x="279" y="2068"/>
                  </a:cubicBezTo>
                  <a:cubicBezTo>
                    <a:pt x="283" y="2067"/>
                    <a:pt x="284" y="2064"/>
                    <a:pt x="283" y="2059"/>
                  </a:cubicBezTo>
                  <a:cubicBezTo>
                    <a:pt x="289" y="2060"/>
                    <a:pt x="287" y="2054"/>
                    <a:pt x="289" y="2052"/>
                  </a:cubicBezTo>
                  <a:cubicBezTo>
                    <a:pt x="291" y="2051"/>
                    <a:pt x="293" y="2049"/>
                    <a:pt x="293" y="2045"/>
                  </a:cubicBezTo>
                  <a:cubicBezTo>
                    <a:pt x="297" y="2040"/>
                    <a:pt x="301" y="2036"/>
                    <a:pt x="303" y="2029"/>
                  </a:cubicBezTo>
                  <a:cubicBezTo>
                    <a:pt x="309" y="2027"/>
                    <a:pt x="308" y="2018"/>
                    <a:pt x="315" y="2017"/>
                  </a:cubicBezTo>
                  <a:cubicBezTo>
                    <a:pt x="314" y="2010"/>
                    <a:pt x="321" y="2009"/>
                    <a:pt x="320" y="2001"/>
                  </a:cubicBezTo>
                  <a:cubicBezTo>
                    <a:pt x="326" y="2001"/>
                    <a:pt x="323" y="1992"/>
                    <a:pt x="331" y="1992"/>
                  </a:cubicBezTo>
                  <a:cubicBezTo>
                    <a:pt x="331" y="1979"/>
                    <a:pt x="341" y="1976"/>
                    <a:pt x="344" y="1965"/>
                  </a:cubicBezTo>
                  <a:cubicBezTo>
                    <a:pt x="351" y="1966"/>
                    <a:pt x="342" y="1970"/>
                    <a:pt x="345" y="1973"/>
                  </a:cubicBezTo>
                  <a:cubicBezTo>
                    <a:pt x="341" y="1974"/>
                    <a:pt x="344" y="1981"/>
                    <a:pt x="341" y="1982"/>
                  </a:cubicBezTo>
                  <a:cubicBezTo>
                    <a:pt x="340" y="1989"/>
                    <a:pt x="335" y="1992"/>
                    <a:pt x="335" y="2000"/>
                  </a:cubicBezTo>
                  <a:cubicBezTo>
                    <a:pt x="326" y="2008"/>
                    <a:pt x="325" y="2022"/>
                    <a:pt x="318" y="2032"/>
                  </a:cubicBezTo>
                  <a:cubicBezTo>
                    <a:pt x="313" y="2036"/>
                    <a:pt x="313" y="2044"/>
                    <a:pt x="308" y="2048"/>
                  </a:cubicBezTo>
                  <a:cubicBezTo>
                    <a:pt x="306" y="2050"/>
                    <a:pt x="308" y="2056"/>
                    <a:pt x="302" y="2055"/>
                  </a:cubicBezTo>
                  <a:cubicBezTo>
                    <a:pt x="303" y="2059"/>
                    <a:pt x="301" y="2061"/>
                    <a:pt x="298" y="2062"/>
                  </a:cubicBezTo>
                  <a:cubicBezTo>
                    <a:pt x="295" y="2075"/>
                    <a:pt x="284" y="2081"/>
                    <a:pt x="281" y="2094"/>
                  </a:cubicBezTo>
                  <a:cubicBezTo>
                    <a:pt x="274" y="2096"/>
                    <a:pt x="275" y="2105"/>
                    <a:pt x="269" y="2108"/>
                  </a:cubicBezTo>
                  <a:cubicBezTo>
                    <a:pt x="271" y="2114"/>
                    <a:pt x="265" y="2112"/>
                    <a:pt x="265" y="2117"/>
                  </a:cubicBezTo>
                  <a:cubicBezTo>
                    <a:pt x="267" y="2121"/>
                    <a:pt x="261" y="2120"/>
                    <a:pt x="261" y="2124"/>
                  </a:cubicBezTo>
                  <a:cubicBezTo>
                    <a:pt x="260" y="2131"/>
                    <a:pt x="254" y="2134"/>
                    <a:pt x="251" y="2140"/>
                  </a:cubicBezTo>
                  <a:cubicBezTo>
                    <a:pt x="246" y="2142"/>
                    <a:pt x="246" y="2150"/>
                    <a:pt x="241" y="2153"/>
                  </a:cubicBezTo>
                  <a:cubicBezTo>
                    <a:pt x="241" y="2156"/>
                    <a:pt x="240" y="2158"/>
                    <a:pt x="238" y="2160"/>
                  </a:cubicBezTo>
                  <a:cubicBezTo>
                    <a:pt x="248" y="2160"/>
                    <a:pt x="248" y="2160"/>
                    <a:pt x="248" y="2160"/>
                  </a:cubicBezTo>
                  <a:cubicBezTo>
                    <a:pt x="251" y="2156"/>
                    <a:pt x="253" y="2152"/>
                    <a:pt x="256" y="2148"/>
                  </a:cubicBezTo>
                  <a:cubicBezTo>
                    <a:pt x="259" y="2143"/>
                    <a:pt x="262" y="2139"/>
                    <a:pt x="264" y="2134"/>
                  </a:cubicBezTo>
                  <a:cubicBezTo>
                    <a:pt x="266" y="2133"/>
                    <a:pt x="267" y="2130"/>
                    <a:pt x="268" y="2127"/>
                  </a:cubicBezTo>
                  <a:cubicBezTo>
                    <a:pt x="269" y="2125"/>
                    <a:pt x="273" y="2125"/>
                    <a:pt x="272" y="2121"/>
                  </a:cubicBezTo>
                  <a:cubicBezTo>
                    <a:pt x="281" y="2115"/>
                    <a:pt x="282" y="2102"/>
                    <a:pt x="290" y="2095"/>
                  </a:cubicBezTo>
                  <a:cubicBezTo>
                    <a:pt x="296" y="2086"/>
                    <a:pt x="302" y="2078"/>
                    <a:pt x="307" y="2068"/>
                  </a:cubicBezTo>
                  <a:cubicBezTo>
                    <a:pt x="308" y="2065"/>
                    <a:pt x="311" y="2064"/>
                    <a:pt x="311" y="2061"/>
                  </a:cubicBezTo>
                  <a:cubicBezTo>
                    <a:pt x="314" y="2060"/>
                    <a:pt x="312" y="2054"/>
                    <a:pt x="315" y="2054"/>
                  </a:cubicBezTo>
                  <a:cubicBezTo>
                    <a:pt x="316" y="2051"/>
                    <a:pt x="319" y="2051"/>
                    <a:pt x="319" y="2047"/>
                  </a:cubicBezTo>
                  <a:cubicBezTo>
                    <a:pt x="322" y="2047"/>
                    <a:pt x="319" y="2041"/>
                    <a:pt x="323" y="2041"/>
                  </a:cubicBezTo>
                  <a:cubicBezTo>
                    <a:pt x="324" y="2035"/>
                    <a:pt x="328" y="2032"/>
                    <a:pt x="328" y="2025"/>
                  </a:cubicBezTo>
                  <a:cubicBezTo>
                    <a:pt x="333" y="2022"/>
                    <a:pt x="333" y="2015"/>
                    <a:pt x="336" y="2011"/>
                  </a:cubicBezTo>
                  <a:cubicBezTo>
                    <a:pt x="334" y="2002"/>
                    <a:pt x="344" y="2004"/>
                    <a:pt x="342" y="1996"/>
                  </a:cubicBezTo>
                  <a:cubicBezTo>
                    <a:pt x="346" y="1992"/>
                    <a:pt x="346" y="1986"/>
                    <a:pt x="347" y="1980"/>
                  </a:cubicBezTo>
                  <a:cubicBezTo>
                    <a:pt x="351" y="1975"/>
                    <a:pt x="351" y="1968"/>
                    <a:pt x="352" y="1962"/>
                  </a:cubicBezTo>
                  <a:cubicBezTo>
                    <a:pt x="358" y="1960"/>
                    <a:pt x="355" y="1950"/>
                    <a:pt x="358" y="1946"/>
                  </a:cubicBezTo>
                  <a:cubicBezTo>
                    <a:pt x="361" y="1936"/>
                    <a:pt x="363" y="1924"/>
                    <a:pt x="369" y="1915"/>
                  </a:cubicBezTo>
                  <a:cubicBezTo>
                    <a:pt x="376" y="1894"/>
                    <a:pt x="381" y="1871"/>
                    <a:pt x="384" y="1846"/>
                  </a:cubicBezTo>
                  <a:cubicBezTo>
                    <a:pt x="390" y="1848"/>
                    <a:pt x="384" y="1857"/>
                    <a:pt x="385" y="1861"/>
                  </a:cubicBezTo>
                  <a:cubicBezTo>
                    <a:pt x="386" y="1868"/>
                    <a:pt x="382" y="1871"/>
                    <a:pt x="384" y="1879"/>
                  </a:cubicBezTo>
                  <a:cubicBezTo>
                    <a:pt x="379" y="1881"/>
                    <a:pt x="383" y="1890"/>
                    <a:pt x="378" y="1892"/>
                  </a:cubicBezTo>
                  <a:cubicBezTo>
                    <a:pt x="380" y="1900"/>
                    <a:pt x="376" y="1903"/>
                    <a:pt x="375" y="1908"/>
                  </a:cubicBezTo>
                  <a:cubicBezTo>
                    <a:pt x="376" y="1921"/>
                    <a:pt x="369" y="1927"/>
                    <a:pt x="368" y="1939"/>
                  </a:cubicBezTo>
                  <a:cubicBezTo>
                    <a:pt x="365" y="1943"/>
                    <a:pt x="366" y="1949"/>
                    <a:pt x="363" y="1953"/>
                  </a:cubicBezTo>
                  <a:cubicBezTo>
                    <a:pt x="366" y="1961"/>
                    <a:pt x="359" y="1961"/>
                    <a:pt x="359" y="1968"/>
                  </a:cubicBezTo>
                  <a:cubicBezTo>
                    <a:pt x="356" y="1978"/>
                    <a:pt x="354" y="1988"/>
                    <a:pt x="351" y="1997"/>
                  </a:cubicBezTo>
                  <a:cubicBezTo>
                    <a:pt x="350" y="2009"/>
                    <a:pt x="344" y="2016"/>
                    <a:pt x="342" y="2026"/>
                  </a:cubicBezTo>
                  <a:cubicBezTo>
                    <a:pt x="340" y="2037"/>
                    <a:pt x="332" y="2042"/>
                    <a:pt x="330" y="2053"/>
                  </a:cubicBezTo>
                  <a:cubicBezTo>
                    <a:pt x="325" y="2060"/>
                    <a:pt x="320" y="2069"/>
                    <a:pt x="319" y="2080"/>
                  </a:cubicBezTo>
                  <a:cubicBezTo>
                    <a:pt x="315" y="2084"/>
                    <a:pt x="314" y="2090"/>
                    <a:pt x="309" y="2092"/>
                  </a:cubicBezTo>
                  <a:cubicBezTo>
                    <a:pt x="310" y="2096"/>
                    <a:pt x="307" y="2097"/>
                    <a:pt x="308" y="2101"/>
                  </a:cubicBezTo>
                  <a:cubicBezTo>
                    <a:pt x="306" y="2103"/>
                    <a:pt x="303" y="2103"/>
                    <a:pt x="304" y="2107"/>
                  </a:cubicBezTo>
                  <a:cubicBezTo>
                    <a:pt x="300" y="2111"/>
                    <a:pt x="299" y="2117"/>
                    <a:pt x="296" y="2121"/>
                  </a:cubicBezTo>
                  <a:cubicBezTo>
                    <a:pt x="291" y="2123"/>
                    <a:pt x="290" y="2128"/>
                    <a:pt x="288" y="2133"/>
                  </a:cubicBezTo>
                  <a:cubicBezTo>
                    <a:pt x="286" y="2134"/>
                    <a:pt x="286" y="2138"/>
                    <a:pt x="282" y="2137"/>
                  </a:cubicBezTo>
                  <a:cubicBezTo>
                    <a:pt x="280" y="2139"/>
                    <a:pt x="280" y="2143"/>
                    <a:pt x="280" y="2146"/>
                  </a:cubicBezTo>
                  <a:cubicBezTo>
                    <a:pt x="273" y="2146"/>
                    <a:pt x="275" y="2154"/>
                    <a:pt x="272" y="2158"/>
                  </a:cubicBezTo>
                  <a:cubicBezTo>
                    <a:pt x="272" y="2158"/>
                    <a:pt x="271" y="2159"/>
                    <a:pt x="271" y="2160"/>
                  </a:cubicBezTo>
                  <a:cubicBezTo>
                    <a:pt x="280" y="2160"/>
                    <a:pt x="280" y="2160"/>
                    <a:pt x="280" y="2160"/>
                  </a:cubicBezTo>
                  <a:cubicBezTo>
                    <a:pt x="282" y="2156"/>
                    <a:pt x="285" y="2152"/>
                    <a:pt x="287" y="2148"/>
                  </a:cubicBezTo>
                  <a:cubicBezTo>
                    <a:pt x="289" y="2147"/>
                    <a:pt x="288" y="2144"/>
                    <a:pt x="291" y="2143"/>
                  </a:cubicBezTo>
                  <a:cubicBezTo>
                    <a:pt x="293" y="2143"/>
                    <a:pt x="292" y="2141"/>
                    <a:pt x="293" y="2139"/>
                  </a:cubicBezTo>
                  <a:cubicBezTo>
                    <a:pt x="298" y="2139"/>
                    <a:pt x="291" y="2129"/>
                    <a:pt x="299" y="2132"/>
                  </a:cubicBezTo>
                  <a:cubicBezTo>
                    <a:pt x="302" y="2126"/>
                    <a:pt x="306" y="2121"/>
                    <a:pt x="308" y="2114"/>
                  </a:cubicBezTo>
                  <a:cubicBezTo>
                    <a:pt x="315" y="2114"/>
                    <a:pt x="310" y="2105"/>
                    <a:pt x="314" y="2105"/>
                  </a:cubicBezTo>
                  <a:cubicBezTo>
                    <a:pt x="314" y="2100"/>
                    <a:pt x="320" y="2101"/>
                    <a:pt x="318" y="2096"/>
                  </a:cubicBezTo>
                  <a:cubicBezTo>
                    <a:pt x="324" y="2092"/>
                    <a:pt x="323" y="2082"/>
                    <a:pt x="328" y="2077"/>
                  </a:cubicBezTo>
                  <a:cubicBezTo>
                    <a:pt x="331" y="2072"/>
                    <a:pt x="334" y="2065"/>
                    <a:pt x="337" y="2059"/>
                  </a:cubicBezTo>
                  <a:cubicBezTo>
                    <a:pt x="339" y="2051"/>
                    <a:pt x="342" y="2046"/>
                    <a:pt x="347" y="2041"/>
                  </a:cubicBezTo>
                  <a:cubicBezTo>
                    <a:pt x="347" y="2032"/>
                    <a:pt x="351" y="2026"/>
                    <a:pt x="354" y="2021"/>
                  </a:cubicBezTo>
                  <a:cubicBezTo>
                    <a:pt x="356" y="2000"/>
                    <a:pt x="363" y="1984"/>
                    <a:pt x="366" y="1965"/>
                  </a:cubicBezTo>
                  <a:cubicBezTo>
                    <a:pt x="369" y="1963"/>
                    <a:pt x="369" y="1958"/>
                    <a:pt x="369" y="1952"/>
                  </a:cubicBezTo>
                  <a:cubicBezTo>
                    <a:pt x="372" y="1949"/>
                    <a:pt x="373" y="1944"/>
                    <a:pt x="373" y="1939"/>
                  </a:cubicBezTo>
                  <a:cubicBezTo>
                    <a:pt x="377" y="1937"/>
                    <a:pt x="373" y="1928"/>
                    <a:pt x="378" y="1927"/>
                  </a:cubicBezTo>
                  <a:cubicBezTo>
                    <a:pt x="376" y="1921"/>
                    <a:pt x="382" y="1921"/>
                    <a:pt x="380" y="1914"/>
                  </a:cubicBezTo>
                  <a:cubicBezTo>
                    <a:pt x="387" y="1918"/>
                    <a:pt x="378" y="1925"/>
                    <a:pt x="381" y="1932"/>
                  </a:cubicBezTo>
                  <a:cubicBezTo>
                    <a:pt x="383" y="1940"/>
                    <a:pt x="379" y="1942"/>
                    <a:pt x="380" y="1949"/>
                  </a:cubicBezTo>
                  <a:cubicBezTo>
                    <a:pt x="378" y="1961"/>
                    <a:pt x="375" y="1971"/>
                    <a:pt x="374" y="1982"/>
                  </a:cubicBezTo>
                  <a:cubicBezTo>
                    <a:pt x="370" y="1986"/>
                    <a:pt x="368" y="1991"/>
                    <a:pt x="368" y="1998"/>
                  </a:cubicBezTo>
                  <a:cubicBezTo>
                    <a:pt x="367" y="2003"/>
                    <a:pt x="362" y="2005"/>
                    <a:pt x="362" y="2012"/>
                  </a:cubicBezTo>
                  <a:cubicBezTo>
                    <a:pt x="359" y="2021"/>
                    <a:pt x="355" y="2030"/>
                    <a:pt x="354" y="2041"/>
                  </a:cubicBezTo>
                  <a:cubicBezTo>
                    <a:pt x="351" y="2045"/>
                    <a:pt x="350" y="2051"/>
                    <a:pt x="348" y="2056"/>
                  </a:cubicBezTo>
                  <a:cubicBezTo>
                    <a:pt x="346" y="2060"/>
                    <a:pt x="341" y="2062"/>
                    <a:pt x="343" y="2070"/>
                  </a:cubicBezTo>
                  <a:cubicBezTo>
                    <a:pt x="335" y="2076"/>
                    <a:pt x="334" y="2088"/>
                    <a:pt x="329" y="2097"/>
                  </a:cubicBezTo>
                  <a:cubicBezTo>
                    <a:pt x="325" y="2101"/>
                    <a:pt x="325" y="2107"/>
                    <a:pt x="321" y="2111"/>
                  </a:cubicBezTo>
                  <a:cubicBezTo>
                    <a:pt x="323" y="2118"/>
                    <a:pt x="314" y="2116"/>
                    <a:pt x="316" y="2124"/>
                  </a:cubicBezTo>
                  <a:cubicBezTo>
                    <a:pt x="309" y="2131"/>
                    <a:pt x="305" y="2139"/>
                    <a:pt x="302" y="2149"/>
                  </a:cubicBezTo>
                  <a:cubicBezTo>
                    <a:pt x="297" y="2151"/>
                    <a:pt x="296" y="2156"/>
                    <a:pt x="293" y="2160"/>
                  </a:cubicBezTo>
                  <a:cubicBezTo>
                    <a:pt x="305" y="2160"/>
                    <a:pt x="305" y="2160"/>
                    <a:pt x="305" y="2160"/>
                  </a:cubicBezTo>
                  <a:cubicBezTo>
                    <a:pt x="305" y="2160"/>
                    <a:pt x="305" y="2160"/>
                    <a:pt x="305" y="2160"/>
                  </a:cubicBezTo>
                  <a:cubicBezTo>
                    <a:pt x="303" y="2153"/>
                    <a:pt x="311" y="2155"/>
                    <a:pt x="309" y="2149"/>
                  </a:cubicBezTo>
                  <a:cubicBezTo>
                    <a:pt x="311" y="2148"/>
                    <a:pt x="312" y="2146"/>
                    <a:pt x="313" y="2144"/>
                  </a:cubicBezTo>
                  <a:cubicBezTo>
                    <a:pt x="313" y="2141"/>
                    <a:pt x="316" y="2142"/>
                    <a:pt x="317" y="2139"/>
                  </a:cubicBezTo>
                  <a:cubicBezTo>
                    <a:pt x="319" y="2136"/>
                    <a:pt x="319" y="2130"/>
                    <a:pt x="323" y="2128"/>
                  </a:cubicBezTo>
                  <a:close/>
                  <a:moveTo>
                    <a:pt x="2527" y="2111"/>
                  </a:moveTo>
                  <a:cubicBezTo>
                    <a:pt x="2506" y="2087"/>
                    <a:pt x="2489" y="2064"/>
                    <a:pt x="2464" y="2036"/>
                  </a:cubicBezTo>
                  <a:cubicBezTo>
                    <a:pt x="2445" y="2022"/>
                    <a:pt x="2427" y="2005"/>
                    <a:pt x="2408" y="1992"/>
                  </a:cubicBezTo>
                  <a:cubicBezTo>
                    <a:pt x="2404" y="1987"/>
                    <a:pt x="2399" y="1991"/>
                    <a:pt x="2395" y="1984"/>
                  </a:cubicBezTo>
                  <a:cubicBezTo>
                    <a:pt x="2389" y="1984"/>
                    <a:pt x="2385" y="1977"/>
                    <a:pt x="2380" y="1976"/>
                  </a:cubicBezTo>
                  <a:cubicBezTo>
                    <a:pt x="2378" y="1974"/>
                    <a:pt x="2376" y="1974"/>
                    <a:pt x="2374" y="1973"/>
                  </a:cubicBezTo>
                  <a:cubicBezTo>
                    <a:pt x="2371" y="1971"/>
                    <a:pt x="2369" y="1966"/>
                    <a:pt x="2366" y="1968"/>
                  </a:cubicBezTo>
                  <a:cubicBezTo>
                    <a:pt x="2364" y="1966"/>
                    <a:pt x="2362" y="1961"/>
                    <a:pt x="2359" y="1963"/>
                  </a:cubicBezTo>
                  <a:cubicBezTo>
                    <a:pt x="2357" y="1960"/>
                    <a:pt x="2353" y="1960"/>
                    <a:pt x="2354" y="1964"/>
                  </a:cubicBezTo>
                  <a:cubicBezTo>
                    <a:pt x="2358" y="1964"/>
                    <a:pt x="2362" y="1967"/>
                    <a:pt x="2366" y="1971"/>
                  </a:cubicBezTo>
                  <a:cubicBezTo>
                    <a:pt x="2370" y="1974"/>
                    <a:pt x="2375" y="1978"/>
                    <a:pt x="2379" y="1980"/>
                  </a:cubicBezTo>
                  <a:cubicBezTo>
                    <a:pt x="2388" y="1985"/>
                    <a:pt x="2396" y="1990"/>
                    <a:pt x="2404" y="1998"/>
                  </a:cubicBezTo>
                  <a:cubicBezTo>
                    <a:pt x="2412" y="2006"/>
                    <a:pt x="2423" y="2007"/>
                    <a:pt x="2426" y="2017"/>
                  </a:cubicBezTo>
                  <a:cubicBezTo>
                    <a:pt x="2431" y="2017"/>
                    <a:pt x="2435" y="2020"/>
                    <a:pt x="2440" y="2025"/>
                  </a:cubicBezTo>
                  <a:cubicBezTo>
                    <a:pt x="2444" y="2033"/>
                    <a:pt x="2449" y="2031"/>
                    <a:pt x="2453" y="2037"/>
                  </a:cubicBezTo>
                  <a:cubicBezTo>
                    <a:pt x="2463" y="2048"/>
                    <a:pt x="2473" y="2060"/>
                    <a:pt x="2483" y="2071"/>
                  </a:cubicBezTo>
                  <a:cubicBezTo>
                    <a:pt x="2488" y="2076"/>
                    <a:pt x="2485" y="2080"/>
                    <a:pt x="2491" y="2084"/>
                  </a:cubicBezTo>
                  <a:cubicBezTo>
                    <a:pt x="2496" y="2090"/>
                    <a:pt x="2501" y="2095"/>
                    <a:pt x="2506" y="2101"/>
                  </a:cubicBezTo>
                  <a:cubicBezTo>
                    <a:pt x="2513" y="2106"/>
                    <a:pt x="2512" y="2115"/>
                    <a:pt x="2519" y="2116"/>
                  </a:cubicBezTo>
                  <a:cubicBezTo>
                    <a:pt x="2522" y="2118"/>
                    <a:pt x="2520" y="2121"/>
                    <a:pt x="2523" y="2124"/>
                  </a:cubicBezTo>
                  <a:cubicBezTo>
                    <a:pt x="2525" y="2126"/>
                    <a:pt x="2529" y="2129"/>
                    <a:pt x="2527" y="2132"/>
                  </a:cubicBezTo>
                  <a:cubicBezTo>
                    <a:pt x="2531" y="2137"/>
                    <a:pt x="2541" y="2144"/>
                    <a:pt x="2536" y="2149"/>
                  </a:cubicBezTo>
                  <a:cubicBezTo>
                    <a:pt x="2542" y="2150"/>
                    <a:pt x="2541" y="2155"/>
                    <a:pt x="2545" y="2160"/>
                  </a:cubicBezTo>
                  <a:cubicBezTo>
                    <a:pt x="2556" y="2160"/>
                    <a:pt x="2556" y="2160"/>
                    <a:pt x="2556" y="2160"/>
                  </a:cubicBezTo>
                  <a:cubicBezTo>
                    <a:pt x="2555" y="2158"/>
                    <a:pt x="2554" y="2157"/>
                    <a:pt x="2553" y="2155"/>
                  </a:cubicBezTo>
                  <a:cubicBezTo>
                    <a:pt x="2547" y="2141"/>
                    <a:pt x="2535" y="2126"/>
                    <a:pt x="2527" y="2111"/>
                  </a:cubicBezTo>
                  <a:close/>
                  <a:moveTo>
                    <a:pt x="226" y="2085"/>
                  </a:moveTo>
                  <a:cubicBezTo>
                    <a:pt x="233" y="2081"/>
                    <a:pt x="235" y="2072"/>
                    <a:pt x="242" y="2068"/>
                  </a:cubicBezTo>
                  <a:cubicBezTo>
                    <a:pt x="245" y="2061"/>
                    <a:pt x="249" y="2054"/>
                    <a:pt x="254" y="2048"/>
                  </a:cubicBezTo>
                  <a:cubicBezTo>
                    <a:pt x="259" y="2042"/>
                    <a:pt x="264" y="2036"/>
                    <a:pt x="268" y="2029"/>
                  </a:cubicBezTo>
                  <a:cubicBezTo>
                    <a:pt x="273" y="2024"/>
                    <a:pt x="274" y="2014"/>
                    <a:pt x="282" y="2011"/>
                  </a:cubicBezTo>
                  <a:cubicBezTo>
                    <a:pt x="282" y="2006"/>
                    <a:pt x="287" y="2006"/>
                    <a:pt x="287" y="2002"/>
                  </a:cubicBezTo>
                  <a:cubicBezTo>
                    <a:pt x="287" y="1999"/>
                    <a:pt x="291" y="1999"/>
                    <a:pt x="292" y="1997"/>
                  </a:cubicBezTo>
                  <a:cubicBezTo>
                    <a:pt x="292" y="1994"/>
                    <a:pt x="294" y="1993"/>
                    <a:pt x="296" y="1992"/>
                  </a:cubicBezTo>
                  <a:cubicBezTo>
                    <a:pt x="296" y="1990"/>
                    <a:pt x="295" y="1988"/>
                    <a:pt x="297" y="1988"/>
                  </a:cubicBezTo>
                  <a:cubicBezTo>
                    <a:pt x="300" y="1987"/>
                    <a:pt x="299" y="1984"/>
                    <a:pt x="301" y="1983"/>
                  </a:cubicBezTo>
                  <a:cubicBezTo>
                    <a:pt x="302" y="1978"/>
                    <a:pt x="305" y="1975"/>
                    <a:pt x="310" y="1974"/>
                  </a:cubicBezTo>
                  <a:cubicBezTo>
                    <a:pt x="308" y="1962"/>
                    <a:pt x="320" y="1962"/>
                    <a:pt x="319" y="1951"/>
                  </a:cubicBezTo>
                  <a:cubicBezTo>
                    <a:pt x="327" y="1947"/>
                    <a:pt x="326" y="1935"/>
                    <a:pt x="335" y="1933"/>
                  </a:cubicBezTo>
                  <a:cubicBezTo>
                    <a:pt x="334" y="1927"/>
                    <a:pt x="334" y="1922"/>
                    <a:pt x="339" y="1921"/>
                  </a:cubicBezTo>
                  <a:cubicBezTo>
                    <a:pt x="339" y="1916"/>
                    <a:pt x="342" y="1914"/>
                    <a:pt x="344" y="1910"/>
                  </a:cubicBezTo>
                  <a:cubicBezTo>
                    <a:pt x="344" y="1900"/>
                    <a:pt x="352" y="1897"/>
                    <a:pt x="354" y="1888"/>
                  </a:cubicBezTo>
                  <a:cubicBezTo>
                    <a:pt x="358" y="1881"/>
                    <a:pt x="361" y="1874"/>
                    <a:pt x="363" y="1865"/>
                  </a:cubicBezTo>
                  <a:cubicBezTo>
                    <a:pt x="367" y="1863"/>
                    <a:pt x="365" y="1856"/>
                    <a:pt x="367" y="1852"/>
                  </a:cubicBezTo>
                  <a:cubicBezTo>
                    <a:pt x="371" y="1850"/>
                    <a:pt x="367" y="1841"/>
                    <a:pt x="372" y="1840"/>
                  </a:cubicBezTo>
                  <a:cubicBezTo>
                    <a:pt x="373" y="1829"/>
                    <a:pt x="372" y="1830"/>
                    <a:pt x="373" y="1821"/>
                  </a:cubicBezTo>
                  <a:cubicBezTo>
                    <a:pt x="376" y="1819"/>
                    <a:pt x="377" y="1816"/>
                    <a:pt x="377" y="1812"/>
                  </a:cubicBezTo>
                  <a:cubicBezTo>
                    <a:pt x="375" y="1808"/>
                    <a:pt x="383" y="1802"/>
                    <a:pt x="376" y="1801"/>
                  </a:cubicBezTo>
                  <a:cubicBezTo>
                    <a:pt x="374" y="1813"/>
                    <a:pt x="369" y="1822"/>
                    <a:pt x="368" y="1834"/>
                  </a:cubicBezTo>
                  <a:cubicBezTo>
                    <a:pt x="370" y="1843"/>
                    <a:pt x="361" y="1842"/>
                    <a:pt x="364" y="1852"/>
                  </a:cubicBezTo>
                  <a:cubicBezTo>
                    <a:pt x="359" y="1855"/>
                    <a:pt x="358" y="1861"/>
                    <a:pt x="357" y="1868"/>
                  </a:cubicBezTo>
                  <a:cubicBezTo>
                    <a:pt x="356" y="1874"/>
                    <a:pt x="351" y="1876"/>
                    <a:pt x="349" y="1881"/>
                  </a:cubicBezTo>
                  <a:cubicBezTo>
                    <a:pt x="346" y="1886"/>
                    <a:pt x="347" y="1893"/>
                    <a:pt x="341" y="1895"/>
                  </a:cubicBezTo>
                  <a:cubicBezTo>
                    <a:pt x="338" y="1906"/>
                    <a:pt x="334" y="1917"/>
                    <a:pt x="326" y="1924"/>
                  </a:cubicBezTo>
                  <a:cubicBezTo>
                    <a:pt x="322" y="1934"/>
                    <a:pt x="316" y="1944"/>
                    <a:pt x="310" y="1952"/>
                  </a:cubicBezTo>
                  <a:cubicBezTo>
                    <a:pt x="310" y="1955"/>
                    <a:pt x="308" y="1956"/>
                    <a:pt x="304" y="1957"/>
                  </a:cubicBezTo>
                  <a:cubicBezTo>
                    <a:pt x="304" y="1960"/>
                    <a:pt x="304" y="1963"/>
                    <a:pt x="302" y="1966"/>
                  </a:cubicBezTo>
                  <a:cubicBezTo>
                    <a:pt x="301" y="1972"/>
                    <a:pt x="293" y="1972"/>
                    <a:pt x="292" y="1979"/>
                  </a:cubicBezTo>
                  <a:cubicBezTo>
                    <a:pt x="285" y="1986"/>
                    <a:pt x="282" y="1997"/>
                    <a:pt x="275" y="2005"/>
                  </a:cubicBezTo>
                  <a:cubicBezTo>
                    <a:pt x="266" y="2012"/>
                    <a:pt x="265" y="2025"/>
                    <a:pt x="255" y="2030"/>
                  </a:cubicBezTo>
                  <a:cubicBezTo>
                    <a:pt x="250" y="2040"/>
                    <a:pt x="244" y="2048"/>
                    <a:pt x="237" y="2055"/>
                  </a:cubicBezTo>
                  <a:cubicBezTo>
                    <a:pt x="232" y="2065"/>
                    <a:pt x="227" y="2076"/>
                    <a:pt x="219" y="2083"/>
                  </a:cubicBezTo>
                  <a:cubicBezTo>
                    <a:pt x="219" y="2086"/>
                    <a:pt x="216" y="2087"/>
                    <a:pt x="215" y="2090"/>
                  </a:cubicBezTo>
                  <a:cubicBezTo>
                    <a:pt x="211" y="2090"/>
                    <a:pt x="214" y="2096"/>
                    <a:pt x="211" y="2096"/>
                  </a:cubicBezTo>
                  <a:cubicBezTo>
                    <a:pt x="207" y="2100"/>
                    <a:pt x="204" y="2104"/>
                    <a:pt x="203" y="2110"/>
                  </a:cubicBezTo>
                  <a:cubicBezTo>
                    <a:pt x="199" y="2113"/>
                    <a:pt x="196" y="2117"/>
                    <a:pt x="196" y="2124"/>
                  </a:cubicBezTo>
                  <a:cubicBezTo>
                    <a:pt x="190" y="2127"/>
                    <a:pt x="188" y="2132"/>
                    <a:pt x="186" y="2138"/>
                  </a:cubicBezTo>
                  <a:cubicBezTo>
                    <a:pt x="183" y="2138"/>
                    <a:pt x="183" y="2143"/>
                    <a:pt x="182" y="2144"/>
                  </a:cubicBezTo>
                  <a:cubicBezTo>
                    <a:pt x="179" y="2146"/>
                    <a:pt x="177" y="2148"/>
                    <a:pt x="178" y="2151"/>
                  </a:cubicBezTo>
                  <a:cubicBezTo>
                    <a:pt x="175" y="2154"/>
                    <a:pt x="171" y="2156"/>
                    <a:pt x="170" y="2160"/>
                  </a:cubicBezTo>
                  <a:cubicBezTo>
                    <a:pt x="181" y="2160"/>
                    <a:pt x="181" y="2160"/>
                    <a:pt x="181" y="2160"/>
                  </a:cubicBezTo>
                  <a:cubicBezTo>
                    <a:pt x="183" y="2158"/>
                    <a:pt x="186" y="2158"/>
                    <a:pt x="184" y="2153"/>
                  </a:cubicBezTo>
                  <a:cubicBezTo>
                    <a:pt x="186" y="2151"/>
                    <a:pt x="188" y="2148"/>
                    <a:pt x="191" y="2146"/>
                  </a:cubicBezTo>
                  <a:cubicBezTo>
                    <a:pt x="201" y="2125"/>
                    <a:pt x="218" y="2108"/>
                    <a:pt x="226" y="208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sp>
      </p:grpSp>
      <p:grpSp>
        <p:nvGrpSpPr>
          <p:cNvPr id="84" name="Group 83" title="Text Container Shape"/>
          <p:cNvGrpSpPr/>
          <p:nvPr/>
        </p:nvGrpSpPr>
        <p:grpSpPr>
          <a:xfrm>
            <a:off x="19751042" y="1493521"/>
            <a:ext cx="13184507" cy="18953482"/>
            <a:chOff x="5486400" y="466725"/>
            <a:chExt cx="3662363" cy="5922963"/>
          </a:xfrm>
        </p:grpSpPr>
        <p:sp>
          <p:nvSpPr>
            <p:cNvPr id="80" name="Freeform 53"/>
            <p:cNvSpPr/>
            <p:nvPr/>
          </p:nvSpPr>
          <p:spPr bwMode="auto">
            <a:xfrm>
              <a:off x="5486400" y="466725"/>
              <a:ext cx="3662363" cy="5922963"/>
            </a:xfrm>
            <a:custGeom>
              <a:avLst/>
              <a:gdLst/>
              <a:ahLst/>
              <a:cxnLst/>
              <a:rect l="0" t="0" r="r" b="b"/>
              <a:pathLst>
                <a:path w="1152" h="1865">
                  <a:moveTo>
                    <a:pt x="100" y="0"/>
                  </a:moveTo>
                  <a:cubicBezTo>
                    <a:pt x="45" y="0"/>
                    <a:pt x="0" y="45"/>
                    <a:pt x="0" y="100"/>
                  </a:cubicBezTo>
                  <a:cubicBezTo>
                    <a:pt x="0" y="1765"/>
                    <a:pt x="0" y="1765"/>
                    <a:pt x="0" y="1765"/>
                  </a:cubicBezTo>
                  <a:cubicBezTo>
                    <a:pt x="0" y="1820"/>
                    <a:pt x="45" y="1865"/>
                    <a:pt x="100" y="1865"/>
                  </a:cubicBezTo>
                  <a:cubicBezTo>
                    <a:pt x="1152" y="1865"/>
                    <a:pt x="1152" y="1865"/>
                    <a:pt x="1152" y="1865"/>
                  </a:cubicBezTo>
                  <a:cubicBezTo>
                    <a:pt x="1152" y="0"/>
                    <a:pt x="1152" y="0"/>
                    <a:pt x="1152" y="0"/>
                  </a:cubicBezTo>
                  <a:lnTo>
                    <a:pt x="100" y="0"/>
                  </a:lnTo>
                  <a:close/>
                </a:path>
              </a:pathLst>
            </a:custGeom>
            <a:solidFill>
              <a:schemeClr val="accent1">
                <a:lumMod val="75000"/>
              </a:schemeClr>
            </a:solidFill>
            <a:ln>
              <a:noFill/>
            </a:ln>
          </p:spPr>
        </p:sp>
        <p:cxnSp>
          <p:nvCxnSpPr>
            <p:cNvPr id="10" name="Straight Connector 9"/>
            <p:cNvCxnSpPr/>
            <p:nvPr/>
          </p:nvCxnSpPr>
          <p:spPr>
            <a:xfrm>
              <a:off x="6010049" y="4714230"/>
              <a:ext cx="52120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83" name="Freeform 57"/>
            <p:cNvSpPr/>
            <p:nvPr/>
          </p:nvSpPr>
          <p:spPr bwMode="auto">
            <a:xfrm>
              <a:off x="5673747" y="658813"/>
              <a:ext cx="3473450" cy="5538787"/>
            </a:xfrm>
            <a:custGeom>
              <a:avLst/>
              <a:gdLst/>
              <a:ahLst/>
              <a:cxnLst/>
              <a:rect l="0" t="0" r="r" b="b"/>
              <a:pathLst>
                <a:path w="1093" h="1745">
                  <a:moveTo>
                    <a:pt x="40" y="0"/>
                  </a:moveTo>
                  <a:cubicBezTo>
                    <a:pt x="18" y="0"/>
                    <a:pt x="0" y="18"/>
                    <a:pt x="0" y="40"/>
                  </a:cubicBezTo>
                  <a:cubicBezTo>
                    <a:pt x="0" y="1705"/>
                    <a:pt x="0" y="1705"/>
                    <a:pt x="0" y="1705"/>
                  </a:cubicBezTo>
                  <a:cubicBezTo>
                    <a:pt x="0" y="1726"/>
                    <a:pt x="18" y="1745"/>
                    <a:pt x="40" y="1745"/>
                  </a:cubicBezTo>
                  <a:cubicBezTo>
                    <a:pt x="1092" y="1745"/>
                    <a:pt x="1092" y="1745"/>
                    <a:pt x="1092" y="1745"/>
                  </a:cubicBezTo>
                  <a:cubicBezTo>
                    <a:pt x="1092" y="1733"/>
                    <a:pt x="1092" y="1733"/>
                    <a:pt x="1092" y="1733"/>
                  </a:cubicBezTo>
                  <a:cubicBezTo>
                    <a:pt x="792" y="1733"/>
                    <a:pt x="792" y="1733"/>
                    <a:pt x="792" y="1733"/>
                  </a:cubicBezTo>
                  <a:cubicBezTo>
                    <a:pt x="40" y="1733"/>
                    <a:pt x="40" y="1733"/>
                    <a:pt x="40" y="1733"/>
                  </a:cubicBezTo>
                  <a:cubicBezTo>
                    <a:pt x="25" y="1733"/>
                    <a:pt x="12" y="1720"/>
                    <a:pt x="12" y="1705"/>
                  </a:cubicBezTo>
                  <a:cubicBezTo>
                    <a:pt x="12" y="40"/>
                    <a:pt x="12" y="40"/>
                    <a:pt x="12" y="40"/>
                  </a:cubicBezTo>
                  <a:cubicBezTo>
                    <a:pt x="12" y="24"/>
                    <a:pt x="25" y="12"/>
                    <a:pt x="40" y="12"/>
                  </a:cubicBezTo>
                  <a:cubicBezTo>
                    <a:pt x="792" y="12"/>
                    <a:pt x="792" y="12"/>
                    <a:pt x="792" y="12"/>
                  </a:cubicBezTo>
                  <a:cubicBezTo>
                    <a:pt x="1093" y="12"/>
                    <a:pt x="1093" y="12"/>
                    <a:pt x="1093" y="12"/>
                  </a:cubicBezTo>
                  <a:cubicBezTo>
                    <a:pt x="1093" y="0"/>
                    <a:pt x="1093" y="0"/>
                    <a:pt x="1093" y="0"/>
                  </a:cubicBezTo>
                  <a:lnTo>
                    <a:pt x="40" y="0"/>
                  </a:lnTo>
                  <a:close/>
                </a:path>
              </a:pathLst>
            </a:custGeom>
            <a:solidFill>
              <a:schemeClr val="bg2"/>
            </a:solidFill>
            <a:ln>
              <a:noFill/>
            </a:ln>
          </p:spPr>
        </p:sp>
      </p:grpSp>
      <p:sp>
        <p:nvSpPr>
          <p:cNvPr id="4" name="Date Placeholder 3"/>
          <p:cNvSpPr>
            <a:spLocks noGrp="1"/>
          </p:cNvSpPr>
          <p:nvPr>
            <p:ph type="dt" sz="half" idx="10"/>
          </p:nvPr>
        </p:nvSpPr>
        <p:spPr>
          <a:xfrm>
            <a:off x="24227960" y="20616082"/>
            <a:ext cx="7406640" cy="1168400"/>
          </a:xfrm>
        </p:spPr>
        <p:txBody>
          <a:bodyPr/>
          <a:lstStyle/>
          <a:p>
            <a:fld id="{04AF466F-BDA4-4F18-9C7B-FF0A9A1B0E80}" type="datetime1">
              <a:rPr lang="en-US" smtClean="0"/>
              <a:pPr/>
              <a:t>5/2/2021</a:t>
            </a:fld>
            <a:endParaRPr lang="en-US"/>
          </a:p>
        </p:txBody>
      </p:sp>
      <p:sp>
        <p:nvSpPr>
          <p:cNvPr id="5" name="Footer Placeholder 4"/>
          <p:cNvSpPr>
            <a:spLocks noGrp="1"/>
          </p:cNvSpPr>
          <p:nvPr>
            <p:ph type="ftr" sz="quarter" idx="11"/>
          </p:nvPr>
        </p:nvSpPr>
        <p:spPr>
          <a:xfrm>
            <a:off x="10886969" y="20616082"/>
            <a:ext cx="11109960" cy="1168400"/>
          </a:xfrm>
        </p:spPr>
        <p:txBody>
          <a:bodyPr/>
          <a:lstStyle>
            <a:lvl1pPr algn="ctr">
              <a:defRPr/>
            </a:lvl1pPr>
          </a:lstStyle>
          <a:p>
            <a:endParaRPr lang="en-US"/>
          </a:p>
        </p:txBody>
      </p:sp>
      <p:sp>
        <p:nvSpPr>
          <p:cNvPr id="6" name="Slide Number Placeholder 5"/>
          <p:cNvSpPr>
            <a:spLocks noGrp="1"/>
          </p:cNvSpPr>
          <p:nvPr>
            <p:ph type="sldNum" sz="quarter" idx="12"/>
          </p:nvPr>
        </p:nvSpPr>
        <p:spPr>
          <a:xfrm>
            <a:off x="1259367" y="20616082"/>
            <a:ext cx="7439522" cy="1168400"/>
          </a:xfrm>
        </p:spPr>
        <p:txBody>
          <a:bodyPr anchor="ctr"/>
          <a:lstStyle>
            <a:lvl1pPr algn="l">
              <a:defRPr sz="2880"/>
            </a:lvl1pPr>
          </a:lstStyle>
          <a:p>
            <a:fld id="{6E2D2B3B-882E-40F3-A32F-6DD516915044}" type="slidenum">
              <a:rPr lang="en-US" smtClean="0"/>
              <a:pPr/>
              <a:t>‹#›</a:t>
            </a:fld>
            <a:endParaRPr lang="en-US" dirty="0"/>
          </a:p>
        </p:txBody>
      </p:sp>
      <p:sp>
        <p:nvSpPr>
          <p:cNvPr id="68" name="Freeform 57"/>
          <p:cNvSpPr/>
          <p:nvPr/>
        </p:nvSpPr>
        <p:spPr bwMode="auto">
          <a:xfrm>
            <a:off x="12031506" y="101600"/>
            <a:ext cx="0" cy="5082"/>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16" name="Freeform 192"/>
          <p:cNvSpPr/>
          <p:nvPr/>
        </p:nvSpPr>
        <p:spPr bwMode="auto">
          <a:xfrm>
            <a:off x="11877201" y="-16002002"/>
            <a:ext cx="4288" cy="10160"/>
          </a:xfrm>
          <a:custGeom>
            <a:avLst/>
            <a:gdLst/>
            <a:ahLst/>
            <a:cxnLst/>
            <a:rect l="0" t="0" r="r" b="b"/>
            <a:pathLst>
              <a:path w="2" h="3">
                <a:moveTo>
                  <a:pt x="0" y="0"/>
                </a:moveTo>
                <a:lnTo>
                  <a:pt x="2" y="2"/>
                </a:lnTo>
                <a:lnTo>
                  <a:pt x="0" y="3"/>
                </a:lnTo>
                <a:lnTo>
                  <a:pt x="0" y="0"/>
                </a:lnTo>
                <a:close/>
              </a:path>
            </a:pathLst>
          </a:custGeom>
          <a:solidFill>
            <a:srgbClr val="ADBC87"/>
          </a:solidFill>
          <a:ln w="0">
            <a:solidFill>
              <a:srgbClr val="ADBC87"/>
            </a:solidFill>
            <a:prstDash val="solid"/>
            <a:round/>
            <a:headEnd/>
            <a:tailEnd/>
          </a:ln>
        </p:spPr>
      </p:sp>
      <p:sp>
        <p:nvSpPr>
          <p:cNvPr id="2" name="Title 1"/>
          <p:cNvSpPr>
            <a:spLocks noGrp="1"/>
          </p:cNvSpPr>
          <p:nvPr>
            <p:ph type="ctrTitle"/>
          </p:nvPr>
        </p:nvSpPr>
        <p:spPr>
          <a:xfrm>
            <a:off x="21386032" y="3276379"/>
            <a:ext cx="10242932" cy="10718851"/>
          </a:xfrm>
        </p:spPr>
        <p:txBody>
          <a:bodyPr anchor="t">
            <a:normAutofit/>
          </a:bodyPr>
          <a:lstStyle>
            <a:lvl1pPr algn="l">
              <a:lnSpc>
                <a:spcPct val="105000"/>
              </a:lnSpc>
              <a:defRPr sz="10560" baseline="0">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21386032" y="15825206"/>
            <a:ext cx="10242932" cy="3320832"/>
          </a:xfrm>
        </p:spPr>
        <p:txBody>
          <a:bodyPr anchor="t">
            <a:normAutofit/>
          </a:bodyPr>
          <a:lstStyle>
            <a:lvl1pPr marL="0" indent="0" algn="l">
              <a:lnSpc>
                <a:spcPct val="130000"/>
              </a:lnSpc>
              <a:buNone/>
              <a:defRPr sz="5440" baseline="0">
                <a:solidFill>
                  <a:schemeClr val="bg2"/>
                </a:solidFill>
              </a:defRPr>
            </a:lvl1pPr>
            <a:lvl2pPr marL="1097280" indent="0" algn="ctr">
              <a:buNone/>
              <a:defRPr sz="4800"/>
            </a:lvl2pPr>
            <a:lvl3pPr marL="2194560" indent="0" algn="ctr">
              <a:buNone/>
              <a:defRPr sz="4320"/>
            </a:lvl3pPr>
            <a:lvl4pPr marL="3291840" indent="0" algn="ctr">
              <a:buNone/>
              <a:defRPr sz="3840"/>
            </a:lvl4pPr>
            <a:lvl5pPr marL="4389120" indent="0" algn="ctr">
              <a:buNone/>
              <a:defRPr sz="3840"/>
            </a:lvl5pPr>
            <a:lvl6pPr marL="5486400" indent="0" algn="ctr">
              <a:buNone/>
              <a:defRPr sz="3840"/>
            </a:lvl6pPr>
            <a:lvl7pPr marL="6583680" indent="0" algn="ctr">
              <a:buNone/>
              <a:defRPr sz="3840"/>
            </a:lvl7pPr>
            <a:lvl8pPr marL="7680960" indent="0" algn="ctr">
              <a:buNone/>
              <a:defRPr sz="3840"/>
            </a:lvl8pPr>
            <a:lvl9pPr marL="8778240" indent="0" algn="ctr">
              <a:buNone/>
              <a:defRPr sz="3840"/>
            </a:lvl9pPr>
          </a:lstStyle>
          <a:p>
            <a:r>
              <a:rPr lang="en-US"/>
              <a:t>Click to edit Master subtitle style</a:t>
            </a:r>
            <a:endParaRPr lang="en-US" dirty="0"/>
          </a:p>
        </p:txBody>
      </p:sp>
      <p:sp>
        <p:nvSpPr>
          <p:cNvPr id="19" name="Freeform 57"/>
          <p:cNvSpPr/>
          <p:nvPr/>
        </p:nvSpPr>
        <p:spPr bwMode="auto">
          <a:xfrm>
            <a:off x="12031506" y="101600"/>
            <a:ext cx="0" cy="5082"/>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1" name="Freeform 192"/>
          <p:cNvSpPr/>
          <p:nvPr/>
        </p:nvSpPr>
        <p:spPr bwMode="auto">
          <a:xfrm>
            <a:off x="11877201" y="-16002002"/>
            <a:ext cx="4288" cy="10160"/>
          </a:xfrm>
          <a:custGeom>
            <a:avLst/>
            <a:gdLst/>
            <a:ahLst/>
            <a:cxnLst/>
            <a:rect l="0" t="0" r="r" b="b"/>
            <a:pathLst>
              <a:path w="2" h="3">
                <a:moveTo>
                  <a:pt x="0" y="0"/>
                </a:moveTo>
                <a:lnTo>
                  <a:pt x="2" y="2"/>
                </a:lnTo>
                <a:lnTo>
                  <a:pt x="0" y="3"/>
                </a:lnTo>
                <a:lnTo>
                  <a:pt x="0" y="0"/>
                </a:lnTo>
                <a:close/>
              </a:path>
            </a:pathLst>
          </a:custGeom>
          <a:solidFill>
            <a:srgbClr val="ADBC87"/>
          </a:solidFill>
          <a:ln w="0">
            <a:solidFill>
              <a:srgbClr val="ADBC87"/>
            </a:solidFill>
            <a:prstDash val="solid"/>
            <a:round/>
            <a:headEnd/>
            <a:tailEnd/>
          </a:ln>
        </p:spPr>
      </p:sp>
    </p:spTree>
  </p:cSld>
  <p:clrMapOvr>
    <a:masterClrMapping/>
  </p:clrMapOvr>
  <p:extLst>
    <p:ext uri="{DCECCB84-F9BA-43D5-87BE-67443E8EF086}">
      <p15:sldGuideLst xmlns:p15="http://schemas.microsoft.com/office/powerpoint/2012/main">
        <p15:guide id="1" orient="horz" pos="405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8FB4290-6522-4139-852E-05BD9E7F0D2E}" type="datetime1">
              <a:rPr lang="en-US" smtClean="0"/>
              <a:pPr/>
              <a:t>5/2/2021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3" name="Group 12" title="Feathers"/>
          <p:cNvGrpSpPr/>
          <p:nvPr/>
        </p:nvGrpSpPr>
        <p:grpSpPr>
          <a:xfrm>
            <a:off x="872719" y="2314655"/>
            <a:ext cx="11424384" cy="18022307"/>
            <a:chOff x="400714" y="362425"/>
            <a:chExt cx="3495979" cy="6204388"/>
          </a:xfrm>
        </p:grpSpPr>
        <p:sp>
          <p:nvSpPr>
            <p:cNvPr id="14"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51" y="1458"/>
                    <a:pt x="251" y="1454"/>
                    <a:pt x="251" y="1449"/>
                  </a:cubicBezTo>
                  <a:cubicBezTo>
                    <a:pt x="246" y="1446"/>
                    <a:pt x="250" y="1434"/>
                    <a:pt x="246" y="1429"/>
                  </a:cubicBezTo>
                  <a:cubicBezTo>
                    <a:pt x="248" y="1422"/>
                    <a:pt x="241" y="1424"/>
                    <a:pt x="241" y="1419"/>
                  </a:cubicBezTo>
                  <a:cubicBezTo>
                    <a:pt x="239" y="1417"/>
                    <a:pt x="240" y="1412"/>
                    <a:pt x="236" y="1412"/>
                  </a:cubicBezTo>
                  <a:cubicBezTo>
                    <a:pt x="236" y="1403"/>
                    <a:pt x="233" y="1398"/>
                    <a:pt x="229" y="1394"/>
                  </a:cubicBezTo>
                  <a:cubicBezTo>
                    <a:pt x="227" y="1388"/>
                    <a:pt x="226" y="1380"/>
                    <a:pt x="221" y="1376"/>
                  </a:cubicBezTo>
                  <a:cubicBezTo>
                    <a:pt x="219" y="1374"/>
                    <a:pt x="218" y="1371"/>
                    <a:pt x="218" y="1366"/>
                  </a:cubicBezTo>
                  <a:cubicBezTo>
                    <a:pt x="217" y="1364"/>
                    <a:pt x="213" y="1364"/>
                    <a:pt x="213" y="1359"/>
                  </a:cubicBezTo>
                  <a:cubicBezTo>
                    <a:pt x="209" y="1355"/>
                    <a:pt x="209" y="1347"/>
                    <a:pt x="203" y="1344"/>
                  </a:cubicBezTo>
                  <a:cubicBezTo>
                    <a:pt x="204" y="1335"/>
                    <a:pt x="196" y="1335"/>
                    <a:pt x="196" y="1326"/>
                  </a:cubicBezTo>
                  <a:cubicBezTo>
                    <a:pt x="187" y="1318"/>
                    <a:pt x="186" y="1303"/>
                    <a:pt x="176" y="1296"/>
                  </a:cubicBezTo>
                  <a:cubicBezTo>
                    <a:pt x="169" y="1285"/>
                    <a:pt x="162" y="1275"/>
                    <a:pt x="156" y="1263"/>
                  </a:cubicBezTo>
                  <a:cubicBezTo>
                    <a:pt x="152" y="1263"/>
                    <a:pt x="155" y="1256"/>
                    <a:pt x="150" y="1256"/>
                  </a:cubicBezTo>
                  <a:cubicBezTo>
                    <a:pt x="151" y="1251"/>
                    <a:pt x="147" y="1250"/>
                    <a:pt x="148" y="1246"/>
                  </a:cubicBezTo>
                  <a:cubicBezTo>
                    <a:pt x="144" y="1242"/>
                    <a:pt x="141" y="1236"/>
                    <a:pt x="138" y="1231"/>
                  </a:cubicBezTo>
                  <a:cubicBezTo>
                    <a:pt x="131" y="1221"/>
                    <a:pt x="126" y="1209"/>
                    <a:pt x="120" y="1198"/>
                  </a:cubicBezTo>
                  <a:cubicBezTo>
                    <a:pt x="119" y="1191"/>
                    <a:pt x="114" y="1187"/>
                    <a:pt x="113" y="1180"/>
                  </a:cubicBezTo>
                  <a:cubicBezTo>
                    <a:pt x="107" y="1177"/>
                    <a:pt x="108" y="1168"/>
                    <a:pt x="103" y="1165"/>
                  </a:cubicBezTo>
                  <a:cubicBezTo>
                    <a:pt x="103" y="1159"/>
                    <a:pt x="98" y="1155"/>
                    <a:pt x="95" y="1150"/>
                  </a:cubicBezTo>
                  <a:cubicBezTo>
                    <a:pt x="93" y="1147"/>
                    <a:pt x="92" y="1145"/>
                    <a:pt x="90" y="1142"/>
                  </a:cubicBezTo>
                  <a:cubicBezTo>
                    <a:pt x="90" y="1142"/>
                    <a:pt x="83" y="1131"/>
                    <a:pt x="82" y="1127"/>
                  </a:cubicBezTo>
                  <a:cubicBezTo>
                    <a:pt x="82" y="1126"/>
                    <a:pt x="81" y="1124"/>
                    <a:pt x="80" y="1122"/>
                  </a:cubicBezTo>
                  <a:cubicBezTo>
                    <a:pt x="76" y="1114"/>
                    <a:pt x="73" y="1105"/>
                    <a:pt x="70" y="1095"/>
                  </a:cubicBezTo>
                  <a:cubicBezTo>
                    <a:pt x="66" y="1090"/>
                    <a:pt x="67" y="1081"/>
                    <a:pt x="62" y="1077"/>
                  </a:cubicBezTo>
                  <a:cubicBezTo>
                    <a:pt x="62" y="1073"/>
                    <a:pt x="63" y="1067"/>
                    <a:pt x="60" y="1067"/>
                  </a:cubicBezTo>
                  <a:cubicBezTo>
                    <a:pt x="60" y="1063"/>
                    <a:pt x="61" y="1057"/>
                    <a:pt x="57" y="1057"/>
                  </a:cubicBezTo>
                  <a:cubicBezTo>
                    <a:pt x="57" y="1049"/>
                    <a:pt x="51" y="1046"/>
                    <a:pt x="52" y="1037"/>
                  </a:cubicBezTo>
                  <a:cubicBezTo>
                    <a:pt x="52" y="1032"/>
                    <a:pt x="49" y="1032"/>
                    <a:pt x="50" y="1027"/>
                  </a:cubicBezTo>
                  <a:cubicBezTo>
                    <a:pt x="46" y="1026"/>
                    <a:pt x="49" y="1019"/>
                    <a:pt x="45" y="1019"/>
                  </a:cubicBezTo>
                  <a:cubicBezTo>
                    <a:pt x="48" y="1016"/>
                    <a:pt x="44" y="1007"/>
                    <a:pt x="42" y="1002"/>
                  </a:cubicBezTo>
                  <a:cubicBezTo>
                    <a:pt x="42" y="997"/>
                    <a:pt x="39" y="996"/>
                    <a:pt x="40" y="992"/>
                  </a:cubicBezTo>
                  <a:cubicBezTo>
                    <a:pt x="36" y="991"/>
                    <a:pt x="39" y="984"/>
                    <a:pt x="34" y="984"/>
                  </a:cubicBezTo>
                  <a:cubicBezTo>
                    <a:pt x="32" y="970"/>
                    <a:pt x="24" y="961"/>
                    <a:pt x="22" y="946"/>
                  </a:cubicBezTo>
                  <a:cubicBezTo>
                    <a:pt x="18" y="946"/>
                    <a:pt x="21" y="939"/>
                    <a:pt x="17" y="939"/>
                  </a:cubicBezTo>
                  <a:cubicBezTo>
                    <a:pt x="17" y="934"/>
                    <a:pt x="14" y="933"/>
                    <a:pt x="14" y="929"/>
                  </a:cubicBezTo>
                  <a:cubicBezTo>
                    <a:pt x="13" y="922"/>
                    <a:pt x="11" y="916"/>
                    <a:pt x="9" y="909"/>
                  </a:cubicBezTo>
                  <a:cubicBezTo>
                    <a:pt x="7" y="894"/>
                    <a:pt x="0" y="884"/>
                    <a:pt x="2" y="866"/>
                  </a:cubicBezTo>
                  <a:cubicBezTo>
                    <a:pt x="5" y="869"/>
                    <a:pt x="6" y="874"/>
                    <a:pt x="7" y="881"/>
                  </a:cubicBezTo>
                  <a:cubicBezTo>
                    <a:pt x="5" y="889"/>
                    <a:pt x="11" y="888"/>
                    <a:pt x="9" y="896"/>
                  </a:cubicBezTo>
                  <a:cubicBezTo>
                    <a:pt x="12" y="904"/>
                    <a:pt x="17" y="910"/>
                    <a:pt x="17" y="921"/>
                  </a:cubicBezTo>
                  <a:cubicBezTo>
                    <a:pt x="22" y="922"/>
                    <a:pt x="18" y="932"/>
                    <a:pt x="22" y="934"/>
                  </a:cubicBezTo>
                  <a:cubicBezTo>
                    <a:pt x="25" y="935"/>
                    <a:pt x="22" y="943"/>
                    <a:pt x="27" y="944"/>
                  </a:cubicBezTo>
                  <a:cubicBezTo>
                    <a:pt x="30" y="952"/>
                    <a:pt x="32" y="961"/>
                    <a:pt x="34" y="969"/>
                  </a:cubicBezTo>
                  <a:cubicBezTo>
                    <a:pt x="38" y="971"/>
                    <a:pt x="40" y="975"/>
                    <a:pt x="40" y="981"/>
                  </a:cubicBezTo>
                  <a:cubicBezTo>
                    <a:pt x="47" y="979"/>
                    <a:pt x="44" y="987"/>
                    <a:pt x="45" y="992"/>
                  </a:cubicBezTo>
                  <a:cubicBezTo>
                    <a:pt x="51" y="996"/>
                    <a:pt x="51" y="1007"/>
                    <a:pt x="57" y="1012"/>
                  </a:cubicBezTo>
                  <a:cubicBezTo>
                    <a:pt x="57" y="1023"/>
                    <a:pt x="69" y="1022"/>
                    <a:pt x="67" y="1034"/>
                  </a:cubicBezTo>
                  <a:cubicBezTo>
                    <a:pt x="78" y="1045"/>
                    <a:pt x="85" y="1060"/>
                    <a:pt x="95" y="1072"/>
                  </a:cubicBezTo>
                  <a:cubicBezTo>
                    <a:pt x="103" y="1086"/>
                    <a:pt x="114" y="1097"/>
                    <a:pt x="123" y="1110"/>
                  </a:cubicBezTo>
                  <a:cubicBezTo>
                    <a:pt x="129" y="1115"/>
                    <a:pt x="130" y="1124"/>
                    <a:pt x="135" y="1130"/>
                  </a:cubicBezTo>
                  <a:cubicBezTo>
                    <a:pt x="141" y="1130"/>
                    <a:pt x="141" y="1136"/>
                    <a:pt x="140" y="1142"/>
                  </a:cubicBezTo>
                  <a:cubicBezTo>
                    <a:pt x="146" y="1142"/>
                    <a:pt x="148" y="1145"/>
                    <a:pt x="148" y="1150"/>
                  </a:cubicBezTo>
                  <a:cubicBezTo>
                    <a:pt x="151" y="1152"/>
                    <a:pt x="153" y="1157"/>
                    <a:pt x="155" y="1160"/>
                  </a:cubicBezTo>
                  <a:cubicBezTo>
                    <a:pt x="159" y="1162"/>
                    <a:pt x="156" y="1170"/>
                    <a:pt x="160" y="1170"/>
                  </a:cubicBezTo>
                  <a:cubicBezTo>
                    <a:pt x="164" y="1177"/>
                    <a:pt x="168" y="1184"/>
                    <a:pt x="173" y="1190"/>
                  </a:cubicBezTo>
                  <a:cubicBezTo>
                    <a:pt x="181" y="1204"/>
                    <a:pt x="186" y="1220"/>
                    <a:pt x="198" y="1228"/>
                  </a:cubicBezTo>
                  <a:cubicBezTo>
                    <a:pt x="198" y="1238"/>
                    <a:pt x="204" y="1243"/>
                    <a:pt x="206" y="1251"/>
                  </a:cubicBezTo>
                  <a:cubicBezTo>
                    <a:pt x="209" y="1252"/>
                    <a:pt x="206" y="1260"/>
                    <a:pt x="211" y="1261"/>
                  </a:cubicBezTo>
                  <a:cubicBezTo>
                    <a:pt x="214" y="1262"/>
                    <a:pt x="211" y="1270"/>
                    <a:pt x="216" y="1271"/>
                  </a:cubicBezTo>
                  <a:cubicBezTo>
                    <a:pt x="218" y="1278"/>
                    <a:pt x="219" y="1288"/>
                    <a:pt x="226" y="1291"/>
                  </a:cubicBezTo>
                  <a:cubicBezTo>
                    <a:pt x="227" y="1300"/>
                    <a:pt x="231" y="1306"/>
                    <a:pt x="234" y="1313"/>
                  </a:cubicBezTo>
                  <a:cubicBezTo>
                    <a:pt x="239" y="1313"/>
                    <a:pt x="235" y="1302"/>
                    <a:pt x="234" y="1301"/>
                  </a:cubicBezTo>
                  <a:cubicBezTo>
                    <a:pt x="231" y="1298"/>
                    <a:pt x="231" y="1292"/>
                    <a:pt x="228" y="1288"/>
                  </a:cubicBezTo>
                  <a:cubicBezTo>
                    <a:pt x="226" y="1279"/>
                    <a:pt x="222" y="1271"/>
                    <a:pt x="221" y="1261"/>
                  </a:cubicBezTo>
                  <a:cubicBezTo>
                    <a:pt x="215" y="1247"/>
                    <a:pt x="207" y="1236"/>
                    <a:pt x="203" y="1220"/>
                  </a:cubicBezTo>
                  <a:cubicBezTo>
                    <a:pt x="196" y="1218"/>
                    <a:pt x="198" y="1206"/>
                    <a:pt x="191" y="1203"/>
                  </a:cubicBezTo>
                  <a:cubicBezTo>
                    <a:pt x="191" y="1194"/>
                    <a:pt x="186" y="1189"/>
                    <a:pt x="181" y="1185"/>
                  </a:cubicBezTo>
                  <a:cubicBezTo>
                    <a:pt x="182" y="1174"/>
                    <a:pt x="172" y="1174"/>
                    <a:pt x="171" y="1165"/>
                  </a:cubicBezTo>
                  <a:cubicBezTo>
                    <a:pt x="168" y="1159"/>
                    <a:pt x="164" y="1153"/>
                    <a:pt x="160" y="1147"/>
                  </a:cubicBezTo>
                  <a:cubicBezTo>
                    <a:pt x="151" y="1138"/>
                    <a:pt x="147" y="1122"/>
                    <a:pt x="138" y="1112"/>
                  </a:cubicBezTo>
                  <a:cubicBezTo>
                    <a:pt x="131" y="1100"/>
                    <a:pt x="122" y="1090"/>
                    <a:pt x="115" y="1077"/>
                  </a:cubicBezTo>
                  <a:cubicBezTo>
                    <a:pt x="114" y="1068"/>
                    <a:pt x="104" y="1068"/>
                    <a:pt x="105" y="1057"/>
                  </a:cubicBezTo>
                  <a:cubicBezTo>
                    <a:pt x="98" y="1054"/>
                    <a:pt x="97" y="1047"/>
                    <a:pt x="92" y="1042"/>
                  </a:cubicBezTo>
                  <a:cubicBezTo>
                    <a:pt x="83" y="1032"/>
                    <a:pt x="77" y="1019"/>
                    <a:pt x="67" y="1009"/>
                  </a:cubicBezTo>
                  <a:cubicBezTo>
                    <a:pt x="67" y="1000"/>
                    <a:pt x="58" y="1000"/>
                    <a:pt x="57" y="992"/>
                  </a:cubicBezTo>
                  <a:cubicBezTo>
                    <a:pt x="55" y="984"/>
                    <a:pt x="45" y="985"/>
                    <a:pt x="47" y="974"/>
                  </a:cubicBezTo>
                  <a:cubicBezTo>
                    <a:pt x="57" y="984"/>
                    <a:pt x="68" y="993"/>
                    <a:pt x="72" y="1009"/>
                  </a:cubicBezTo>
                  <a:cubicBezTo>
                    <a:pt x="80" y="1011"/>
                    <a:pt x="81" y="1021"/>
                    <a:pt x="87" y="1024"/>
                  </a:cubicBezTo>
                  <a:cubicBezTo>
                    <a:pt x="84" y="1032"/>
                    <a:pt x="96" y="1026"/>
                    <a:pt x="92" y="1034"/>
                  </a:cubicBezTo>
                  <a:cubicBezTo>
                    <a:pt x="95" y="1035"/>
                    <a:pt x="98" y="1037"/>
                    <a:pt x="97" y="1042"/>
                  </a:cubicBezTo>
                  <a:cubicBezTo>
                    <a:pt x="103" y="1041"/>
                    <a:pt x="100" y="1049"/>
                    <a:pt x="105" y="1049"/>
                  </a:cubicBezTo>
                  <a:cubicBezTo>
                    <a:pt x="110" y="1050"/>
                    <a:pt x="107" y="1058"/>
                    <a:pt x="113" y="1057"/>
                  </a:cubicBezTo>
                  <a:cubicBezTo>
                    <a:pt x="114" y="1065"/>
                    <a:pt x="120" y="1068"/>
                    <a:pt x="123" y="1075"/>
                  </a:cubicBezTo>
                  <a:cubicBezTo>
                    <a:pt x="129" y="1079"/>
                    <a:pt x="130" y="1087"/>
                    <a:pt x="135" y="1092"/>
                  </a:cubicBezTo>
                  <a:cubicBezTo>
                    <a:pt x="139" y="1097"/>
                    <a:pt x="144" y="1101"/>
                    <a:pt x="145" y="1110"/>
                  </a:cubicBezTo>
                  <a:cubicBezTo>
                    <a:pt x="152" y="1113"/>
                    <a:pt x="154" y="1121"/>
                    <a:pt x="158" y="1127"/>
                  </a:cubicBezTo>
                  <a:cubicBezTo>
                    <a:pt x="163" y="1128"/>
                    <a:pt x="159" y="1136"/>
                    <a:pt x="163" y="1137"/>
                  </a:cubicBezTo>
                  <a:cubicBezTo>
                    <a:pt x="166" y="1138"/>
                    <a:pt x="168" y="1141"/>
                    <a:pt x="168" y="1145"/>
                  </a:cubicBezTo>
                  <a:cubicBezTo>
                    <a:pt x="177" y="1156"/>
                    <a:pt x="183" y="1168"/>
                    <a:pt x="191" y="1180"/>
                  </a:cubicBezTo>
                  <a:cubicBezTo>
                    <a:pt x="199" y="1191"/>
                    <a:pt x="204" y="1205"/>
                    <a:pt x="211" y="1218"/>
                  </a:cubicBezTo>
                  <a:cubicBezTo>
                    <a:pt x="216" y="1232"/>
                    <a:pt x="225" y="1242"/>
                    <a:pt x="228" y="1258"/>
                  </a:cubicBezTo>
                  <a:cubicBezTo>
                    <a:pt x="234" y="1258"/>
                    <a:pt x="230" y="1247"/>
                    <a:pt x="231" y="1243"/>
                  </a:cubicBezTo>
                  <a:cubicBezTo>
                    <a:pt x="232" y="1237"/>
                    <a:pt x="226" y="1238"/>
                    <a:pt x="228" y="1230"/>
                  </a:cubicBezTo>
                  <a:cubicBezTo>
                    <a:pt x="222" y="1214"/>
                    <a:pt x="215" y="1197"/>
                    <a:pt x="208" y="1180"/>
                  </a:cubicBezTo>
                  <a:cubicBezTo>
                    <a:pt x="205" y="1178"/>
                    <a:pt x="203" y="1174"/>
                    <a:pt x="203" y="1168"/>
                  </a:cubicBezTo>
                  <a:cubicBezTo>
                    <a:pt x="202" y="1163"/>
                    <a:pt x="196" y="1163"/>
                    <a:pt x="198" y="1155"/>
                  </a:cubicBezTo>
                  <a:cubicBezTo>
                    <a:pt x="192" y="1149"/>
                    <a:pt x="190" y="1140"/>
                    <a:pt x="186" y="1132"/>
                  </a:cubicBezTo>
                  <a:cubicBezTo>
                    <a:pt x="179" y="1127"/>
                    <a:pt x="176" y="1119"/>
                    <a:pt x="170" y="1112"/>
                  </a:cubicBezTo>
                  <a:cubicBezTo>
                    <a:pt x="171" y="1106"/>
                    <a:pt x="167" y="1104"/>
                    <a:pt x="165" y="1100"/>
                  </a:cubicBezTo>
                  <a:cubicBezTo>
                    <a:pt x="159" y="1101"/>
                    <a:pt x="163" y="1090"/>
                    <a:pt x="158" y="1090"/>
                  </a:cubicBezTo>
                  <a:cubicBezTo>
                    <a:pt x="156" y="1080"/>
                    <a:pt x="148" y="1076"/>
                    <a:pt x="145" y="1067"/>
                  </a:cubicBezTo>
                  <a:cubicBezTo>
                    <a:pt x="140" y="1062"/>
                    <a:pt x="138" y="1052"/>
                    <a:pt x="133" y="1047"/>
                  </a:cubicBezTo>
                  <a:cubicBezTo>
                    <a:pt x="118" y="1016"/>
                    <a:pt x="102" y="985"/>
                    <a:pt x="90" y="951"/>
                  </a:cubicBezTo>
                  <a:cubicBezTo>
                    <a:pt x="84" y="945"/>
                    <a:pt x="81" y="937"/>
                    <a:pt x="80" y="926"/>
                  </a:cubicBezTo>
                  <a:cubicBezTo>
                    <a:pt x="76" y="924"/>
                    <a:pt x="76" y="918"/>
                    <a:pt x="75" y="913"/>
                  </a:cubicBezTo>
                  <a:cubicBezTo>
                    <a:pt x="72" y="910"/>
                    <a:pt x="72" y="904"/>
                    <a:pt x="70" y="901"/>
                  </a:cubicBezTo>
                  <a:cubicBezTo>
                    <a:pt x="64" y="884"/>
                    <a:pt x="59" y="866"/>
                    <a:pt x="54" y="848"/>
                  </a:cubicBezTo>
                  <a:cubicBezTo>
                    <a:pt x="53" y="840"/>
                    <a:pt x="56" y="836"/>
                    <a:pt x="57" y="830"/>
                  </a:cubicBezTo>
                  <a:cubicBezTo>
                    <a:pt x="52" y="810"/>
                    <a:pt x="45" y="790"/>
                    <a:pt x="39" y="770"/>
                  </a:cubicBezTo>
                  <a:cubicBezTo>
                    <a:pt x="37" y="748"/>
                    <a:pt x="29" y="731"/>
                    <a:pt x="27" y="707"/>
                  </a:cubicBezTo>
                  <a:cubicBezTo>
                    <a:pt x="36" y="706"/>
                    <a:pt x="30" y="721"/>
                    <a:pt x="34" y="725"/>
                  </a:cubicBezTo>
                  <a:cubicBezTo>
                    <a:pt x="36" y="731"/>
                    <a:pt x="37" y="738"/>
                    <a:pt x="39" y="742"/>
                  </a:cubicBezTo>
                  <a:cubicBezTo>
                    <a:pt x="39" y="750"/>
                    <a:pt x="42" y="754"/>
                    <a:pt x="44" y="760"/>
                  </a:cubicBezTo>
                  <a:cubicBezTo>
                    <a:pt x="45" y="767"/>
                    <a:pt x="46" y="774"/>
                    <a:pt x="49" y="778"/>
                  </a:cubicBezTo>
                  <a:cubicBezTo>
                    <a:pt x="51" y="791"/>
                    <a:pt x="56" y="801"/>
                    <a:pt x="60" y="813"/>
                  </a:cubicBezTo>
                  <a:cubicBezTo>
                    <a:pt x="62" y="818"/>
                    <a:pt x="63" y="825"/>
                    <a:pt x="65" y="830"/>
                  </a:cubicBezTo>
                  <a:cubicBezTo>
                    <a:pt x="70" y="833"/>
                    <a:pt x="67" y="843"/>
                    <a:pt x="72" y="846"/>
                  </a:cubicBezTo>
                  <a:cubicBezTo>
                    <a:pt x="72" y="854"/>
                    <a:pt x="79" y="855"/>
                    <a:pt x="77" y="866"/>
                  </a:cubicBezTo>
                  <a:cubicBezTo>
                    <a:pt x="82" y="868"/>
                    <a:pt x="85" y="873"/>
                    <a:pt x="85" y="881"/>
                  </a:cubicBezTo>
                  <a:cubicBezTo>
                    <a:pt x="94" y="887"/>
                    <a:pt x="97" y="899"/>
                    <a:pt x="102" y="908"/>
                  </a:cubicBezTo>
                  <a:cubicBezTo>
                    <a:pt x="109" y="916"/>
                    <a:pt x="113" y="928"/>
                    <a:pt x="120" y="936"/>
                  </a:cubicBezTo>
                  <a:cubicBezTo>
                    <a:pt x="125" y="946"/>
                    <a:pt x="132" y="955"/>
                    <a:pt x="135" y="966"/>
                  </a:cubicBezTo>
                  <a:cubicBezTo>
                    <a:pt x="143" y="980"/>
                    <a:pt x="154" y="992"/>
                    <a:pt x="160" y="1007"/>
                  </a:cubicBezTo>
                  <a:cubicBezTo>
                    <a:pt x="168" y="1021"/>
                    <a:pt x="177" y="1033"/>
                    <a:pt x="183" y="1049"/>
                  </a:cubicBezTo>
                  <a:cubicBezTo>
                    <a:pt x="193" y="1061"/>
                    <a:pt x="198" y="1077"/>
                    <a:pt x="206" y="1092"/>
                  </a:cubicBezTo>
                  <a:cubicBezTo>
                    <a:pt x="212" y="1106"/>
                    <a:pt x="218" y="1122"/>
                    <a:pt x="223" y="1137"/>
                  </a:cubicBezTo>
                  <a:cubicBezTo>
                    <a:pt x="231" y="1136"/>
                    <a:pt x="221" y="1132"/>
                    <a:pt x="223" y="1127"/>
                  </a:cubicBezTo>
                  <a:cubicBezTo>
                    <a:pt x="223" y="1123"/>
                    <a:pt x="223" y="1119"/>
                    <a:pt x="223" y="1115"/>
                  </a:cubicBezTo>
                  <a:cubicBezTo>
                    <a:pt x="218" y="1115"/>
                    <a:pt x="222" y="1106"/>
                    <a:pt x="221" y="1102"/>
                  </a:cubicBezTo>
                  <a:cubicBezTo>
                    <a:pt x="219" y="1100"/>
                    <a:pt x="218" y="1096"/>
                    <a:pt x="218" y="1092"/>
                  </a:cubicBezTo>
                  <a:cubicBezTo>
                    <a:pt x="217" y="1088"/>
                    <a:pt x="215" y="1086"/>
                    <a:pt x="213" y="1082"/>
                  </a:cubicBezTo>
                  <a:cubicBezTo>
                    <a:pt x="210" y="1080"/>
                    <a:pt x="213" y="1072"/>
                    <a:pt x="208" y="1072"/>
                  </a:cubicBezTo>
                  <a:cubicBezTo>
                    <a:pt x="210" y="1063"/>
                    <a:pt x="200" y="1057"/>
                    <a:pt x="206" y="1052"/>
                  </a:cubicBezTo>
                  <a:cubicBezTo>
                    <a:pt x="199" y="1048"/>
                    <a:pt x="200" y="1037"/>
                    <a:pt x="196" y="1032"/>
                  </a:cubicBezTo>
                  <a:cubicBezTo>
                    <a:pt x="195" y="1023"/>
                    <a:pt x="188" y="1020"/>
                    <a:pt x="188" y="1012"/>
                  </a:cubicBezTo>
                  <a:cubicBezTo>
                    <a:pt x="180" y="1000"/>
                    <a:pt x="177" y="984"/>
                    <a:pt x="168" y="974"/>
                  </a:cubicBezTo>
                  <a:cubicBezTo>
                    <a:pt x="164" y="959"/>
                    <a:pt x="155" y="950"/>
                    <a:pt x="153" y="934"/>
                  </a:cubicBezTo>
                  <a:cubicBezTo>
                    <a:pt x="149" y="930"/>
                    <a:pt x="144" y="927"/>
                    <a:pt x="145" y="918"/>
                  </a:cubicBezTo>
                  <a:cubicBezTo>
                    <a:pt x="136" y="918"/>
                    <a:pt x="144" y="915"/>
                    <a:pt x="140" y="908"/>
                  </a:cubicBezTo>
                  <a:cubicBezTo>
                    <a:pt x="134" y="901"/>
                    <a:pt x="129" y="892"/>
                    <a:pt x="125" y="883"/>
                  </a:cubicBezTo>
                  <a:cubicBezTo>
                    <a:pt x="125" y="876"/>
                    <a:pt x="120" y="873"/>
                    <a:pt x="117" y="868"/>
                  </a:cubicBezTo>
                  <a:cubicBezTo>
                    <a:pt x="119" y="860"/>
                    <a:pt x="110" y="862"/>
                    <a:pt x="112" y="853"/>
                  </a:cubicBezTo>
                  <a:cubicBezTo>
                    <a:pt x="107" y="849"/>
                    <a:pt x="106" y="841"/>
                    <a:pt x="102" y="833"/>
                  </a:cubicBezTo>
                  <a:cubicBezTo>
                    <a:pt x="102" y="832"/>
                    <a:pt x="100" y="833"/>
                    <a:pt x="100" y="830"/>
                  </a:cubicBezTo>
                  <a:cubicBezTo>
                    <a:pt x="99" y="829"/>
                    <a:pt x="100" y="827"/>
                    <a:pt x="100" y="825"/>
                  </a:cubicBezTo>
                  <a:cubicBezTo>
                    <a:pt x="94" y="816"/>
                    <a:pt x="87" y="808"/>
                    <a:pt x="82" y="798"/>
                  </a:cubicBezTo>
                  <a:cubicBezTo>
                    <a:pt x="80" y="793"/>
                    <a:pt x="77" y="788"/>
                    <a:pt x="75" y="783"/>
                  </a:cubicBezTo>
                  <a:cubicBezTo>
                    <a:pt x="69" y="781"/>
                    <a:pt x="72" y="770"/>
                    <a:pt x="67" y="768"/>
                  </a:cubicBezTo>
                  <a:cubicBezTo>
                    <a:pt x="60" y="759"/>
                    <a:pt x="56" y="748"/>
                    <a:pt x="52" y="737"/>
                  </a:cubicBezTo>
                  <a:cubicBezTo>
                    <a:pt x="45" y="730"/>
                    <a:pt x="43" y="716"/>
                    <a:pt x="34" y="710"/>
                  </a:cubicBezTo>
                  <a:cubicBezTo>
                    <a:pt x="35" y="703"/>
                    <a:pt x="35" y="697"/>
                    <a:pt x="29" y="697"/>
                  </a:cubicBezTo>
                  <a:cubicBezTo>
                    <a:pt x="30" y="691"/>
                    <a:pt x="30" y="685"/>
                    <a:pt x="24" y="685"/>
                  </a:cubicBezTo>
                  <a:cubicBezTo>
                    <a:pt x="25" y="678"/>
                    <a:pt x="34" y="684"/>
                    <a:pt x="32" y="690"/>
                  </a:cubicBezTo>
                  <a:cubicBezTo>
                    <a:pt x="37" y="690"/>
                    <a:pt x="34" y="699"/>
                    <a:pt x="39" y="700"/>
                  </a:cubicBezTo>
                  <a:cubicBezTo>
                    <a:pt x="42" y="708"/>
                    <a:pt x="44" y="717"/>
                    <a:pt x="49" y="722"/>
                  </a:cubicBezTo>
                  <a:cubicBezTo>
                    <a:pt x="50" y="733"/>
                    <a:pt x="60" y="733"/>
                    <a:pt x="59" y="745"/>
                  </a:cubicBezTo>
                  <a:cubicBezTo>
                    <a:pt x="66" y="749"/>
                    <a:pt x="69" y="757"/>
                    <a:pt x="72" y="765"/>
                  </a:cubicBezTo>
                  <a:cubicBezTo>
                    <a:pt x="77" y="766"/>
                    <a:pt x="73" y="776"/>
                    <a:pt x="80" y="775"/>
                  </a:cubicBezTo>
                  <a:cubicBezTo>
                    <a:pt x="80" y="780"/>
                    <a:pt x="81" y="783"/>
                    <a:pt x="85" y="785"/>
                  </a:cubicBezTo>
                  <a:cubicBezTo>
                    <a:pt x="90" y="791"/>
                    <a:pt x="91" y="801"/>
                    <a:pt x="97" y="805"/>
                  </a:cubicBezTo>
                  <a:cubicBezTo>
                    <a:pt x="98" y="815"/>
                    <a:pt x="108" y="817"/>
                    <a:pt x="107" y="828"/>
                  </a:cubicBezTo>
                  <a:cubicBezTo>
                    <a:pt x="113" y="833"/>
                    <a:pt x="115" y="842"/>
                    <a:pt x="117" y="851"/>
                  </a:cubicBezTo>
                  <a:cubicBezTo>
                    <a:pt x="125" y="855"/>
                    <a:pt x="125" y="867"/>
                    <a:pt x="130" y="873"/>
                  </a:cubicBezTo>
                  <a:cubicBezTo>
                    <a:pt x="132" y="882"/>
                    <a:pt x="141" y="884"/>
                    <a:pt x="140" y="896"/>
                  </a:cubicBezTo>
                  <a:cubicBezTo>
                    <a:pt x="147" y="899"/>
                    <a:pt x="151" y="907"/>
                    <a:pt x="153" y="916"/>
                  </a:cubicBezTo>
                  <a:cubicBezTo>
                    <a:pt x="156" y="918"/>
                    <a:pt x="158" y="922"/>
                    <a:pt x="158" y="929"/>
                  </a:cubicBezTo>
                  <a:cubicBezTo>
                    <a:pt x="162" y="929"/>
                    <a:pt x="163" y="933"/>
                    <a:pt x="163" y="939"/>
                  </a:cubicBezTo>
                  <a:cubicBezTo>
                    <a:pt x="168" y="945"/>
                    <a:pt x="171" y="952"/>
                    <a:pt x="173" y="961"/>
                  </a:cubicBezTo>
                  <a:cubicBezTo>
                    <a:pt x="178" y="962"/>
                    <a:pt x="175" y="971"/>
                    <a:pt x="180" y="971"/>
                  </a:cubicBezTo>
                  <a:cubicBezTo>
                    <a:pt x="184" y="973"/>
                    <a:pt x="181" y="981"/>
                    <a:pt x="185" y="981"/>
                  </a:cubicBezTo>
                  <a:cubicBezTo>
                    <a:pt x="190" y="999"/>
                    <a:pt x="200" y="1010"/>
                    <a:pt x="203" y="1029"/>
                  </a:cubicBezTo>
                  <a:cubicBezTo>
                    <a:pt x="210" y="1025"/>
                    <a:pt x="202" y="1015"/>
                    <a:pt x="201" y="1012"/>
                  </a:cubicBezTo>
                  <a:cubicBezTo>
                    <a:pt x="202" y="1006"/>
                    <a:pt x="199" y="1005"/>
                    <a:pt x="198" y="1001"/>
                  </a:cubicBezTo>
                  <a:cubicBezTo>
                    <a:pt x="198" y="998"/>
                    <a:pt x="198" y="994"/>
                    <a:pt x="196" y="994"/>
                  </a:cubicBezTo>
                  <a:cubicBezTo>
                    <a:pt x="192" y="981"/>
                    <a:pt x="190" y="967"/>
                    <a:pt x="185" y="956"/>
                  </a:cubicBezTo>
                  <a:cubicBezTo>
                    <a:pt x="184" y="941"/>
                    <a:pt x="177" y="932"/>
                    <a:pt x="175" y="918"/>
                  </a:cubicBezTo>
                  <a:cubicBezTo>
                    <a:pt x="175" y="911"/>
                    <a:pt x="168" y="909"/>
                    <a:pt x="170" y="898"/>
                  </a:cubicBezTo>
                  <a:cubicBezTo>
                    <a:pt x="167" y="894"/>
                    <a:pt x="168" y="885"/>
                    <a:pt x="163" y="883"/>
                  </a:cubicBezTo>
                  <a:cubicBezTo>
                    <a:pt x="155" y="859"/>
                    <a:pt x="144" y="838"/>
                    <a:pt x="135" y="815"/>
                  </a:cubicBezTo>
                  <a:cubicBezTo>
                    <a:pt x="131" y="811"/>
                    <a:pt x="131" y="802"/>
                    <a:pt x="125" y="800"/>
                  </a:cubicBezTo>
                  <a:cubicBezTo>
                    <a:pt x="126" y="791"/>
                    <a:pt x="122" y="788"/>
                    <a:pt x="120" y="783"/>
                  </a:cubicBezTo>
                  <a:cubicBezTo>
                    <a:pt x="115" y="772"/>
                    <a:pt x="108" y="764"/>
                    <a:pt x="107" y="750"/>
                  </a:cubicBezTo>
                  <a:cubicBezTo>
                    <a:pt x="105" y="747"/>
                    <a:pt x="103" y="742"/>
                    <a:pt x="100" y="740"/>
                  </a:cubicBezTo>
                  <a:cubicBezTo>
                    <a:pt x="103" y="730"/>
                    <a:pt x="93" y="735"/>
                    <a:pt x="95" y="727"/>
                  </a:cubicBezTo>
                  <a:cubicBezTo>
                    <a:pt x="90" y="721"/>
                    <a:pt x="89" y="711"/>
                    <a:pt x="82" y="707"/>
                  </a:cubicBezTo>
                  <a:cubicBezTo>
                    <a:pt x="82" y="701"/>
                    <a:pt x="78" y="699"/>
                    <a:pt x="77" y="695"/>
                  </a:cubicBezTo>
                  <a:cubicBezTo>
                    <a:pt x="71" y="693"/>
                    <a:pt x="80" y="691"/>
                    <a:pt x="74" y="687"/>
                  </a:cubicBezTo>
                  <a:cubicBezTo>
                    <a:pt x="69" y="686"/>
                    <a:pt x="72" y="678"/>
                    <a:pt x="67" y="677"/>
                  </a:cubicBezTo>
                  <a:cubicBezTo>
                    <a:pt x="67" y="672"/>
                    <a:pt x="60" y="674"/>
                    <a:pt x="62" y="667"/>
                  </a:cubicBezTo>
                  <a:cubicBezTo>
                    <a:pt x="55" y="668"/>
                    <a:pt x="60" y="658"/>
                    <a:pt x="54" y="657"/>
                  </a:cubicBezTo>
                  <a:cubicBezTo>
                    <a:pt x="54" y="652"/>
                    <a:pt x="47" y="654"/>
                    <a:pt x="49" y="647"/>
                  </a:cubicBezTo>
                  <a:cubicBezTo>
                    <a:pt x="44" y="641"/>
                    <a:pt x="39" y="635"/>
                    <a:pt x="34" y="629"/>
                  </a:cubicBezTo>
                  <a:cubicBezTo>
                    <a:pt x="32" y="620"/>
                    <a:pt x="26" y="615"/>
                    <a:pt x="22" y="609"/>
                  </a:cubicBezTo>
                  <a:cubicBezTo>
                    <a:pt x="21" y="599"/>
                    <a:pt x="10" y="598"/>
                    <a:pt x="12" y="586"/>
                  </a:cubicBezTo>
                  <a:cubicBezTo>
                    <a:pt x="21" y="597"/>
                    <a:pt x="29" y="609"/>
                    <a:pt x="37" y="622"/>
                  </a:cubicBezTo>
                  <a:cubicBezTo>
                    <a:pt x="48" y="630"/>
                    <a:pt x="53" y="644"/>
                    <a:pt x="62" y="654"/>
                  </a:cubicBezTo>
                  <a:cubicBezTo>
                    <a:pt x="65" y="662"/>
                    <a:pt x="70" y="666"/>
                    <a:pt x="75" y="672"/>
                  </a:cubicBezTo>
                  <a:cubicBezTo>
                    <a:pt x="75" y="681"/>
                    <a:pt x="85" y="681"/>
                    <a:pt x="85" y="692"/>
                  </a:cubicBezTo>
                  <a:cubicBezTo>
                    <a:pt x="93" y="694"/>
                    <a:pt x="88" y="708"/>
                    <a:pt x="97" y="710"/>
                  </a:cubicBezTo>
                  <a:cubicBezTo>
                    <a:pt x="99" y="717"/>
                    <a:pt x="103" y="722"/>
                    <a:pt x="105" y="730"/>
                  </a:cubicBezTo>
                  <a:cubicBezTo>
                    <a:pt x="108" y="731"/>
                    <a:pt x="109" y="735"/>
                    <a:pt x="110" y="740"/>
                  </a:cubicBezTo>
                  <a:cubicBezTo>
                    <a:pt x="111" y="744"/>
                    <a:pt x="118" y="742"/>
                    <a:pt x="115" y="750"/>
                  </a:cubicBezTo>
                  <a:cubicBezTo>
                    <a:pt x="117" y="758"/>
                    <a:pt x="122" y="763"/>
                    <a:pt x="125" y="770"/>
                  </a:cubicBezTo>
                  <a:cubicBezTo>
                    <a:pt x="123" y="777"/>
                    <a:pt x="130" y="775"/>
                    <a:pt x="130" y="780"/>
                  </a:cubicBezTo>
                  <a:cubicBezTo>
                    <a:pt x="129" y="786"/>
                    <a:pt x="131" y="790"/>
                    <a:pt x="135" y="790"/>
                  </a:cubicBezTo>
                  <a:cubicBezTo>
                    <a:pt x="133" y="801"/>
                    <a:pt x="143" y="800"/>
                    <a:pt x="143" y="810"/>
                  </a:cubicBezTo>
                  <a:cubicBezTo>
                    <a:pt x="151" y="822"/>
                    <a:pt x="153" y="840"/>
                    <a:pt x="163" y="851"/>
                  </a:cubicBezTo>
                  <a:cubicBezTo>
                    <a:pt x="164" y="860"/>
                    <a:pt x="169" y="864"/>
                    <a:pt x="170" y="873"/>
                  </a:cubicBezTo>
                  <a:cubicBezTo>
                    <a:pt x="175" y="878"/>
                    <a:pt x="173" y="889"/>
                    <a:pt x="180" y="891"/>
                  </a:cubicBezTo>
                  <a:cubicBezTo>
                    <a:pt x="179" y="903"/>
                    <a:pt x="184" y="907"/>
                    <a:pt x="185" y="916"/>
                  </a:cubicBezTo>
                  <a:cubicBezTo>
                    <a:pt x="188" y="923"/>
                    <a:pt x="188" y="934"/>
                    <a:pt x="193" y="939"/>
                  </a:cubicBezTo>
                  <a:cubicBezTo>
                    <a:pt x="191" y="950"/>
                    <a:pt x="199" y="953"/>
                    <a:pt x="198" y="964"/>
                  </a:cubicBezTo>
                  <a:cubicBezTo>
                    <a:pt x="203" y="963"/>
                    <a:pt x="199" y="973"/>
                    <a:pt x="201" y="976"/>
                  </a:cubicBezTo>
                  <a:cubicBezTo>
                    <a:pt x="204" y="977"/>
                    <a:pt x="206" y="980"/>
                    <a:pt x="206" y="984"/>
                  </a:cubicBezTo>
                  <a:cubicBezTo>
                    <a:pt x="214" y="1015"/>
                    <a:pt x="221" y="1047"/>
                    <a:pt x="228" y="1079"/>
                  </a:cubicBezTo>
                  <a:cubicBezTo>
                    <a:pt x="236" y="1076"/>
                    <a:pt x="226" y="1071"/>
                    <a:pt x="228" y="1064"/>
                  </a:cubicBezTo>
                  <a:cubicBezTo>
                    <a:pt x="231" y="1061"/>
                    <a:pt x="231" y="1055"/>
                    <a:pt x="231" y="1049"/>
                  </a:cubicBezTo>
                  <a:cubicBezTo>
                    <a:pt x="227" y="1027"/>
                    <a:pt x="225" y="1003"/>
                    <a:pt x="221" y="981"/>
                  </a:cubicBezTo>
                  <a:cubicBezTo>
                    <a:pt x="218" y="972"/>
                    <a:pt x="212" y="965"/>
                    <a:pt x="213" y="951"/>
                  </a:cubicBezTo>
                  <a:cubicBezTo>
                    <a:pt x="210" y="942"/>
                    <a:pt x="205" y="934"/>
                    <a:pt x="206" y="921"/>
                  </a:cubicBezTo>
                  <a:cubicBezTo>
                    <a:pt x="196" y="908"/>
                    <a:pt x="195" y="886"/>
                    <a:pt x="188" y="871"/>
                  </a:cubicBezTo>
                  <a:cubicBezTo>
                    <a:pt x="185" y="862"/>
                    <a:pt x="181" y="854"/>
                    <a:pt x="178" y="845"/>
                  </a:cubicBezTo>
                  <a:cubicBezTo>
                    <a:pt x="175" y="838"/>
                    <a:pt x="169" y="832"/>
                    <a:pt x="168" y="823"/>
                  </a:cubicBezTo>
                  <a:cubicBezTo>
                    <a:pt x="159" y="809"/>
                    <a:pt x="157" y="788"/>
                    <a:pt x="145" y="778"/>
                  </a:cubicBezTo>
                  <a:cubicBezTo>
                    <a:pt x="145" y="767"/>
                    <a:pt x="139" y="762"/>
                    <a:pt x="135" y="755"/>
                  </a:cubicBezTo>
                  <a:cubicBezTo>
                    <a:pt x="133" y="746"/>
                    <a:pt x="127" y="741"/>
                    <a:pt x="125" y="732"/>
                  </a:cubicBezTo>
                  <a:cubicBezTo>
                    <a:pt x="124" y="727"/>
                    <a:pt x="118" y="727"/>
                    <a:pt x="117" y="722"/>
                  </a:cubicBezTo>
                  <a:cubicBezTo>
                    <a:pt x="119" y="717"/>
                    <a:pt x="114" y="719"/>
                    <a:pt x="112" y="717"/>
                  </a:cubicBezTo>
                  <a:cubicBezTo>
                    <a:pt x="111" y="716"/>
                    <a:pt x="113" y="712"/>
                    <a:pt x="110" y="712"/>
                  </a:cubicBezTo>
                  <a:cubicBezTo>
                    <a:pt x="108" y="703"/>
                    <a:pt x="102" y="698"/>
                    <a:pt x="100" y="690"/>
                  </a:cubicBezTo>
                  <a:cubicBezTo>
                    <a:pt x="92" y="686"/>
                    <a:pt x="92" y="676"/>
                    <a:pt x="87" y="669"/>
                  </a:cubicBezTo>
                  <a:cubicBezTo>
                    <a:pt x="81" y="665"/>
                    <a:pt x="78" y="656"/>
                    <a:pt x="74" y="649"/>
                  </a:cubicBezTo>
                  <a:cubicBezTo>
                    <a:pt x="68" y="644"/>
                    <a:pt x="65" y="635"/>
                    <a:pt x="62" y="627"/>
                  </a:cubicBezTo>
                  <a:cubicBezTo>
                    <a:pt x="56" y="621"/>
                    <a:pt x="53" y="614"/>
                    <a:pt x="49" y="607"/>
                  </a:cubicBezTo>
                  <a:cubicBezTo>
                    <a:pt x="45" y="600"/>
                    <a:pt x="42" y="592"/>
                    <a:pt x="39" y="584"/>
                  </a:cubicBezTo>
                  <a:cubicBezTo>
                    <a:pt x="37" y="575"/>
                    <a:pt x="30" y="571"/>
                    <a:pt x="32" y="559"/>
                  </a:cubicBezTo>
                  <a:cubicBezTo>
                    <a:pt x="41" y="564"/>
                    <a:pt x="41" y="578"/>
                    <a:pt x="47" y="586"/>
                  </a:cubicBezTo>
                  <a:cubicBezTo>
                    <a:pt x="52" y="596"/>
                    <a:pt x="57" y="605"/>
                    <a:pt x="62" y="614"/>
                  </a:cubicBezTo>
                  <a:cubicBezTo>
                    <a:pt x="66" y="617"/>
                    <a:pt x="66" y="625"/>
                    <a:pt x="69" y="629"/>
                  </a:cubicBezTo>
                  <a:cubicBezTo>
                    <a:pt x="72" y="633"/>
                    <a:pt x="77" y="635"/>
                    <a:pt x="77" y="642"/>
                  </a:cubicBezTo>
                  <a:cubicBezTo>
                    <a:pt x="84" y="648"/>
                    <a:pt x="87" y="658"/>
                    <a:pt x="92" y="667"/>
                  </a:cubicBezTo>
                  <a:cubicBezTo>
                    <a:pt x="101" y="672"/>
                    <a:pt x="104" y="684"/>
                    <a:pt x="110" y="692"/>
                  </a:cubicBezTo>
                  <a:cubicBezTo>
                    <a:pt x="117" y="700"/>
                    <a:pt x="120" y="711"/>
                    <a:pt x="125" y="720"/>
                  </a:cubicBezTo>
                  <a:cubicBezTo>
                    <a:pt x="128" y="720"/>
                    <a:pt x="126" y="727"/>
                    <a:pt x="130" y="727"/>
                  </a:cubicBezTo>
                  <a:cubicBezTo>
                    <a:pt x="133" y="728"/>
                    <a:pt x="132" y="732"/>
                    <a:pt x="135" y="732"/>
                  </a:cubicBezTo>
                  <a:cubicBezTo>
                    <a:pt x="136" y="738"/>
                    <a:pt x="138" y="743"/>
                    <a:pt x="143" y="745"/>
                  </a:cubicBezTo>
                  <a:cubicBezTo>
                    <a:pt x="146" y="755"/>
                    <a:pt x="151" y="763"/>
                    <a:pt x="158" y="770"/>
                  </a:cubicBezTo>
                  <a:cubicBezTo>
                    <a:pt x="160" y="776"/>
                    <a:pt x="160" y="784"/>
                    <a:pt x="165" y="788"/>
                  </a:cubicBezTo>
                  <a:cubicBezTo>
                    <a:pt x="165" y="796"/>
                    <a:pt x="169" y="801"/>
                    <a:pt x="173" y="805"/>
                  </a:cubicBezTo>
                  <a:cubicBezTo>
                    <a:pt x="176" y="818"/>
                    <a:pt x="183" y="827"/>
                    <a:pt x="185" y="840"/>
                  </a:cubicBezTo>
                  <a:cubicBezTo>
                    <a:pt x="190" y="849"/>
                    <a:pt x="195" y="858"/>
                    <a:pt x="200" y="866"/>
                  </a:cubicBezTo>
                  <a:cubicBezTo>
                    <a:pt x="198" y="877"/>
                    <a:pt x="205" y="880"/>
                    <a:pt x="206" y="888"/>
                  </a:cubicBezTo>
                  <a:cubicBezTo>
                    <a:pt x="202" y="889"/>
                    <a:pt x="205" y="893"/>
                    <a:pt x="208" y="893"/>
                  </a:cubicBezTo>
                  <a:cubicBezTo>
                    <a:pt x="207" y="899"/>
                    <a:pt x="210" y="900"/>
                    <a:pt x="211" y="903"/>
                  </a:cubicBezTo>
                  <a:cubicBezTo>
                    <a:pt x="210" y="912"/>
                    <a:pt x="215" y="915"/>
                    <a:pt x="216" y="923"/>
                  </a:cubicBezTo>
                  <a:cubicBezTo>
                    <a:pt x="219" y="928"/>
                    <a:pt x="218" y="938"/>
                    <a:pt x="223" y="941"/>
                  </a:cubicBezTo>
                  <a:cubicBezTo>
                    <a:pt x="221" y="960"/>
                    <a:pt x="230" y="968"/>
                    <a:pt x="231" y="984"/>
                  </a:cubicBezTo>
                  <a:cubicBezTo>
                    <a:pt x="239" y="982"/>
                    <a:pt x="234" y="967"/>
                    <a:pt x="238" y="961"/>
                  </a:cubicBezTo>
                  <a:cubicBezTo>
                    <a:pt x="236" y="946"/>
                    <a:pt x="230" y="935"/>
                    <a:pt x="228" y="918"/>
                  </a:cubicBezTo>
                  <a:cubicBezTo>
                    <a:pt x="227" y="910"/>
                    <a:pt x="221" y="907"/>
                    <a:pt x="223" y="896"/>
                  </a:cubicBezTo>
                  <a:cubicBezTo>
                    <a:pt x="220" y="890"/>
                    <a:pt x="217" y="886"/>
                    <a:pt x="218" y="876"/>
                  </a:cubicBezTo>
                  <a:cubicBezTo>
                    <a:pt x="210" y="861"/>
                    <a:pt x="205" y="843"/>
                    <a:pt x="200" y="825"/>
                  </a:cubicBezTo>
                  <a:cubicBezTo>
                    <a:pt x="196" y="808"/>
                    <a:pt x="184" y="798"/>
                    <a:pt x="183" y="778"/>
                  </a:cubicBezTo>
                  <a:cubicBezTo>
                    <a:pt x="175" y="774"/>
                    <a:pt x="176" y="763"/>
                    <a:pt x="173" y="755"/>
                  </a:cubicBezTo>
                  <a:cubicBezTo>
                    <a:pt x="169" y="753"/>
                    <a:pt x="169" y="747"/>
                    <a:pt x="168" y="742"/>
                  </a:cubicBezTo>
                  <a:cubicBezTo>
                    <a:pt x="164" y="741"/>
                    <a:pt x="163" y="737"/>
                    <a:pt x="163" y="732"/>
                  </a:cubicBezTo>
                  <a:cubicBezTo>
                    <a:pt x="155" y="729"/>
                    <a:pt x="156" y="717"/>
                    <a:pt x="150" y="712"/>
                  </a:cubicBezTo>
                  <a:cubicBezTo>
                    <a:pt x="150" y="702"/>
                    <a:pt x="140" y="700"/>
                    <a:pt x="140" y="689"/>
                  </a:cubicBezTo>
                  <a:cubicBezTo>
                    <a:pt x="133" y="686"/>
                    <a:pt x="135" y="672"/>
                    <a:pt x="127" y="669"/>
                  </a:cubicBezTo>
                  <a:cubicBezTo>
                    <a:pt x="123" y="663"/>
                    <a:pt x="122" y="653"/>
                    <a:pt x="115" y="649"/>
                  </a:cubicBezTo>
                  <a:cubicBezTo>
                    <a:pt x="110" y="632"/>
                    <a:pt x="100" y="620"/>
                    <a:pt x="95" y="604"/>
                  </a:cubicBezTo>
                  <a:cubicBezTo>
                    <a:pt x="91" y="602"/>
                    <a:pt x="91" y="596"/>
                    <a:pt x="90" y="591"/>
                  </a:cubicBezTo>
                  <a:cubicBezTo>
                    <a:pt x="86" y="590"/>
                    <a:pt x="85" y="586"/>
                    <a:pt x="85" y="581"/>
                  </a:cubicBezTo>
                  <a:cubicBezTo>
                    <a:pt x="78" y="577"/>
                    <a:pt x="78" y="566"/>
                    <a:pt x="72" y="561"/>
                  </a:cubicBezTo>
                  <a:cubicBezTo>
                    <a:pt x="70" y="542"/>
                    <a:pt x="57" y="532"/>
                    <a:pt x="54" y="513"/>
                  </a:cubicBezTo>
                  <a:cubicBezTo>
                    <a:pt x="60" y="516"/>
                    <a:pt x="65" y="519"/>
                    <a:pt x="64" y="528"/>
                  </a:cubicBezTo>
                  <a:cubicBezTo>
                    <a:pt x="70" y="530"/>
                    <a:pt x="70" y="538"/>
                    <a:pt x="72" y="544"/>
                  </a:cubicBezTo>
                  <a:cubicBezTo>
                    <a:pt x="80" y="544"/>
                    <a:pt x="75" y="557"/>
                    <a:pt x="82" y="559"/>
                  </a:cubicBezTo>
                  <a:cubicBezTo>
                    <a:pt x="82" y="567"/>
                    <a:pt x="89" y="567"/>
                    <a:pt x="87" y="576"/>
                  </a:cubicBezTo>
                  <a:cubicBezTo>
                    <a:pt x="93" y="578"/>
                    <a:pt x="93" y="587"/>
                    <a:pt x="97" y="591"/>
                  </a:cubicBezTo>
                  <a:cubicBezTo>
                    <a:pt x="97" y="596"/>
                    <a:pt x="99" y="598"/>
                    <a:pt x="102" y="599"/>
                  </a:cubicBezTo>
                  <a:cubicBezTo>
                    <a:pt x="102" y="603"/>
                    <a:pt x="102" y="606"/>
                    <a:pt x="105" y="606"/>
                  </a:cubicBezTo>
                  <a:cubicBezTo>
                    <a:pt x="107" y="620"/>
                    <a:pt x="117" y="626"/>
                    <a:pt x="120" y="639"/>
                  </a:cubicBezTo>
                  <a:cubicBezTo>
                    <a:pt x="120" y="646"/>
                    <a:pt x="128" y="645"/>
                    <a:pt x="127" y="652"/>
                  </a:cubicBezTo>
                  <a:cubicBezTo>
                    <a:pt x="133" y="652"/>
                    <a:pt x="128" y="663"/>
                    <a:pt x="135" y="662"/>
                  </a:cubicBezTo>
                  <a:cubicBezTo>
                    <a:pt x="139" y="671"/>
                    <a:pt x="142" y="680"/>
                    <a:pt x="150" y="684"/>
                  </a:cubicBezTo>
                  <a:cubicBezTo>
                    <a:pt x="149" y="697"/>
                    <a:pt x="158" y="698"/>
                    <a:pt x="158" y="710"/>
                  </a:cubicBezTo>
                  <a:cubicBezTo>
                    <a:pt x="162" y="716"/>
                    <a:pt x="168" y="721"/>
                    <a:pt x="170" y="730"/>
                  </a:cubicBezTo>
                  <a:cubicBezTo>
                    <a:pt x="181" y="739"/>
                    <a:pt x="180" y="762"/>
                    <a:pt x="190" y="772"/>
                  </a:cubicBezTo>
                  <a:cubicBezTo>
                    <a:pt x="192" y="782"/>
                    <a:pt x="193" y="791"/>
                    <a:pt x="200" y="795"/>
                  </a:cubicBezTo>
                  <a:cubicBezTo>
                    <a:pt x="201" y="805"/>
                    <a:pt x="206" y="810"/>
                    <a:pt x="208" y="818"/>
                  </a:cubicBezTo>
                  <a:cubicBezTo>
                    <a:pt x="213" y="834"/>
                    <a:pt x="216" y="852"/>
                    <a:pt x="226" y="863"/>
                  </a:cubicBezTo>
                  <a:cubicBezTo>
                    <a:pt x="226" y="882"/>
                    <a:pt x="234" y="893"/>
                    <a:pt x="236" y="911"/>
                  </a:cubicBezTo>
                  <a:cubicBezTo>
                    <a:pt x="243" y="905"/>
                    <a:pt x="235" y="893"/>
                    <a:pt x="233" y="888"/>
                  </a:cubicBezTo>
                  <a:cubicBezTo>
                    <a:pt x="239" y="881"/>
                    <a:pt x="229" y="875"/>
                    <a:pt x="231" y="866"/>
                  </a:cubicBezTo>
                  <a:cubicBezTo>
                    <a:pt x="229" y="857"/>
                    <a:pt x="227" y="849"/>
                    <a:pt x="223" y="843"/>
                  </a:cubicBezTo>
                  <a:cubicBezTo>
                    <a:pt x="221" y="836"/>
                    <a:pt x="220" y="828"/>
                    <a:pt x="216" y="823"/>
                  </a:cubicBezTo>
                  <a:cubicBezTo>
                    <a:pt x="211" y="788"/>
                    <a:pt x="200" y="760"/>
                    <a:pt x="188" y="732"/>
                  </a:cubicBezTo>
                  <a:cubicBezTo>
                    <a:pt x="185" y="725"/>
                    <a:pt x="179" y="721"/>
                    <a:pt x="180" y="710"/>
                  </a:cubicBezTo>
                  <a:cubicBezTo>
                    <a:pt x="173" y="707"/>
                    <a:pt x="173" y="697"/>
                    <a:pt x="170" y="689"/>
                  </a:cubicBezTo>
                  <a:cubicBezTo>
                    <a:pt x="165" y="689"/>
                    <a:pt x="169" y="681"/>
                    <a:pt x="165" y="679"/>
                  </a:cubicBezTo>
                  <a:cubicBezTo>
                    <a:pt x="162" y="678"/>
                    <a:pt x="160" y="674"/>
                    <a:pt x="160" y="669"/>
                  </a:cubicBezTo>
                  <a:cubicBezTo>
                    <a:pt x="157" y="663"/>
                    <a:pt x="154" y="657"/>
                    <a:pt x="150" y="652"/>
                  </a:cubicBezTo>
                  <a:cubicBezTo>
                    <a:pt x="146" y="635"/>
                    <a:pt x="134" y="627"/>
                    <a:pt x="127" y="614"/>
                  </a:cubicBezTo>
                  <a:cubicBezTo>
                    <a:pt x="126" y="610"/>
                    <a:pt x="124" y="608"/>
                    <a:pt x="122" y="604"/>
                  </a:cubicBezTo>
                  <a:cubicBezTo>
                    <a:pt x="119" y="602"/>
                    <a:pt x="122" y="594"/>
                    <a:pt x="117" y="594"/>
                  </a:cubicBezTo>
                  <a:cubicBezTo>
                    <a:pt x="115" y="587"/>
                    <a:pt x="109" y="584"/>
                    <a:pt x="110" y="574"/>
                  </a:cubicBezTo>
                  <a:cubicBezTo>
                    <a:pt x="119" y="571"/>
                    <a:pt x="112" y="585"/>
                    <a:pt x="120" y="584"/>
                  </a:cubicBezTo>
                  <a:cubicBezTo>
                    <a:pt x="119" y="590"/>
                    <a:pt x="124" y="592"/>
                    <a:pt x="125" y="596"/>
                  </a:cubicBezTo>
                  <a:cubicBezTo>
                    <a:pt x="130" y="603"/>
                    <a:pt x="133" y="612"/>
                    <a:pt x="140" y="617"/>
                  </a:cubicBezTo>
                  <a:cubicBezTo>
                    <a:pt x="142" y="627"/>
                    <a:pt x="150" y="632"/>
                    <a:pt x="155" y="639"/>
                  </a:cubicBezTo>
                  <a:cubicBezTo>
                    <a:pt x="159" y="641"/>
                    <a:pt x="154" y="651"/>
                    <a:pt x="163" y="649"/>
                  </a:cubicBezTo>
                  <a:cubicBezTo>
                    <a:pt x="162" y="655"/>
                    <a:pt x="164" y="660"/>
                    <a:pt x="168" y="662"/>
                  </a:cubicBezTo>
                  <a:cubicBezTo>
                    <a:pt x="168" y="674"/>
                    <a:pt x="177" y="677"/>
                    <a:pt x="178" y="689"/>
                  </a:cubicBezTo>
                  <a:cubicBezTo>
                    <a:pt x="185" y="694"/>
                    <a:pt x="183" y="708"/>
                    <a:pt x="190" y="712"/>
                  </a:cubicBezTo>
                  <a:cubicBezTo>
                    <a:pt x="190" y="725"/>
                    <a:pt x="199" y="728"/>
                    <a:pt x="200" y="740"/>
                  </a:cubicBezTo>
                  <a:cubicBezTo>
                    <a:pt x="204" y="742"/>
                    <a:pt x="204" y="748"/>
                    <a:pt x="205" y="752"/>
                  </a:cubicBezTo>
                  <a:cubicBezTo>
                    <a:pt x="211" y="753"/>
                    <a:pt x="208" y="762"/>
                    <a:pt x="213" y="762"/>
                  </a:cubicBezTo>
                  <a:cubicBezTo>
                    <a:pt x="215" y="784"/>
                    <a:pt x="223" y="800"/>
                    <a:pt x="226" y="820"/>
                  </a:cubicBezTo>
                  <a:cubicBezTo>
                    <a:pt x="232" y="825"/>
                    <a:pt x="229" y="840"/>
                    <a:pt x="236" y="845"/>
                  </a:cubicBezTo>
                  <a:cubicBezTo>
                    <a:pt x="237" y="847"/>
                    <a:pt x="238" y="850"/>
                    <a:pt x="238" y="853"/>
                  </a:cubicBezTo>
                  <a:cubicBezTo>
                    <a:pt x="238" y="853"/>
                    <a:pt x="235" y="856"/>
                    <a:pt x="238" y="855"/>
                  </a:cubicBezTo>
                  <a:cubicBezTo>
                    <a:pt x="238" y="861"/>
                    <a:pt x="243" y="863"/>
                    <a:pt x="241" y="871"/>
                  </a:cubicBezTo>
                  <a:cubicBezTo>
                    <a:pt x="246" y="870"/>
                    <a:pt x="242" y="860"/>
                    <a:pt x="243" y="855"/>
                  </a:cubicBezTo>
                  <a:cubicBezTo>
                    <a:pt x="238" y="855"/>
                    <a:pt x="242" y="845"/>
                    <a:pt x="241" y="840"/>
                  </a:cubicBezTo>
                  <a:cubicBezTo>
                    <a:pt x="238" y="833"/>
                    <a:pt x="237" y="822"/>
                    <a:pt x="236" y="813"/>
                  </a:cubicBezTo>
                  <a:cubicBezTo>
                    <a:pt x="231" y="791"/>
                    <a:pt x="232" y="779"/>
                    <a:pt x="228" y="757"/>
                  </a:cubicBezTo>
                  <a:cubicBezTo>
                    <a:pt x="223" y="751"/>
                    <a:pt x="223" y="740"/>
                    <a:pt x="218" y="735"/>
                  </a:cubicBezTo>
                  <a:cubicBezTo>
                    <a:pt x="220" y="728"/>
                    <a:pt x="214" y="728"/>
                    <a:pt x="215" y="722"/>
                  </a:cubicBezTo>
                  <a:cubicBezTo>
                    <a:pt x="212" y="721"/>
                    <a:pt x="215" y="712"/>
                    <a:pt x="210" y="712"/>
                  </a:cubicBezTo>
                  <a:cubicBezTo>
                    <a:pt x="210" y="702"/>
                    <a:pt x="205" y="697"/>
                    <a:pt x="203" y="689"/>
                  </a:cubicBezTo>
                  <a:cubicBezTo>
                    <a:pt x="199" y="683"/>
                    <a:pt x="199" y="673"/>
                    <a:pt x="193" y="669"/>
                  </a:cubicBezTo>
                  <a:cubicBezTo>
                    <a:pt x="190" y="661"/>
                    <a:pt x="188" y="652"/>
                    <a:pt x="183" y="647"/>
                  </a:cubicBezTo>
                  <a:cubicBezTo>
                    <a:pt x="185" y="640"/>
                    <a:pt x="178" y="642"/>
                    <a:pt x="178" y="637"/>
                  </a:cubicBezTo>
                  <a:cubicBezTo>
                    <a:pt x="181" y="628"/>
                    <a:pt x="170" y="635"/>
                    <a:pt x="173" y="627"/>
                  </a:cubicBezTo>
                  <a:cubicBezTo>
                    <a:pt x="162" y="617"/>
                    <a:pt x="161" y="598"/>
                    <a:pt x="150" y="589"/>
                  </a:cubicBezTo>
                  <a:cubicBezTo>
                    <a:pt x="148" y="579"/>
                    <a:pt x="140" y="576"/>
                    <a:pt x="140" y="566"/>
                  </a:cubicBezTo>
                  <a:cubicBezTo>
                    <a:pt x="132" y="564"/>
                    <a:pt x="136" y="550"/>
                    <a:pt x="127" y="549"/>
                  </a:cubicBezTo>
                  <a:cubicBezTo>
                    <a:pt x="126" y="540"/>
                    <a:pt x="121" y="535"/>
                    <a:pt x="117" y="528"/>
                  </a:cubicBezTo>
                  <a:cubicBezTo>
                    <a:pt x="113" y="522"/>
                    <a:pt x="109" y="516"/>
                    <a:pt x="107" y="508"/>
                  </a:cubicBezTo>
                  <a:cubicBezTo>
                    <a:pt x="103" y="506"/>
                    <a:pt x="103" y="500"/>
                    <a:pt x="102" y="496"/>
                  </a:cubicBezTo>
                  <a:cubicBezTo>
                    <a:pt x="101" y="492"/>
                    <a:pt x="98" y="489"/>
                    <a:pt x="97" y="486"/>
                  </a:cubicBezTo>
                  <a:cubicBezTo>
                    <a:pt x="95" y="478"/>
                    <a:pt x="90" y="473"/>
                    <a:pt x="89" y="463"/>
                  </a:cubicBezTo>
                  <a:cubicBezTo>
                    <a:pt x="81" y="461"/>
                    <a:pt x="86" y="446"/>
                    <a:pt x="79" y="443"/>
                  </a:cubicBezTo>
                  <a:cubicBezTo>
                    <a:pt x="80" y="432"/>
                    <a:pt x="73" y="429"/>
                    <a:pt x="74" y="418"/>
                  </a:cubicBezTo>
                  <a:cubicBezTo>
                    <a:pt x="82" y="421"/>
                    <a:pt x="81" y="432"/>
                    <a:pt x="84" y="440"/>
                  </a:cubicBezTo>
                  <a:cubicBezTo>
                    <a:pt x="88" y="443"/>
                    <a:pt x="88" y="448"/>
                    <a:pt x="89" y="453"/>
                  </a:cubicBezTo>
                  <a:cubicBezTo>
                    <a:pt x="93" y="455"/>
                    <a:pt x="94" y="458"/>
                    <a:pt x="94" y="463"/>
                  </a:cubicBezTo>
                  <a:cubicBezTo>
                    <a:pt x="102" y="476"/>
                    <a:pt x="107" y="492"/>
                    <a:pt x="115" y="506"/>
                  </a:cubicBezTo>
                  <a:cubicBezTo>
                    <a:pt x="123" y="518"/>
                    <a:pt x="131" y="531"/>
                    <a:pt x="137" y="546"/>
                  </a:cubicBezTo>
                  <a:cubicBezTo>
                    <a:pt x="143" y="547"/>
                    <a:pt x="140" y="555"/>
                    <a:pt x="145" y="556"/>
                  </a:cubicBezTo>
                  <a:cubicBezTo>
                    <a:pt x="142" y="564"/>
                    <a:pt x="153" y="558"/>
                    <a:pt x="150" y="566"/>
                  </a:cubicBezTo>
                  <a:cubicBezTo>
                    <a:pt x="155" y="571"/>
                    <a:pt x="157" y="580"/>
                    <a:pt x="163" y="584"/>
                  </a:cubicBezTo>
                  <a:cubicBezTo>
                    <a:pt x="164" y="593"/>
                    <a:pt x="170" y="599"/>
                    <a:pt x="173" y="606"/>
                  </a:cubicBezTo>
                  <a:cubicBezTo>
                    <a:pt x="175" y="610"/>
                    <a:pt x="177" y="614"/>
                    <a:pt x="180" y="616"/>
                  </a:cubicBezTo>
                  <a:cubicBezTo>
                    <a:pt x="184" y="618"/>
                    <a:pt x="181" y="626"/>
                    <a:pt x="185" y="627"/>
                  </a:cubicBezTo>
                  <a:cubicBezTo>
                    <a:pt x="191" y="642"/>
                    <a:pt x="200" y="654"/>
                    <a:pt x="205" y="669"/>
                  </a:cubicBezTo>
                  <a:cubicBezTo>
                    <a:pt x="210" y="676"/>
                    <a:pt x="213" y="683"/>
                    <a:pt x="215" y="692"/>
                  </a:cubicBezTo>
                  <a:cubicBezTo>
                    <a:pt x="217" y="701"/>
                    <a:pt x="222" y="705"/>
                    <a:pt x="223" y="715"/>
                  </a:cubicBezTo>
                  <a:cubicBezTo>
                    <a:pt x="228" y="720"/>
                    <a:pt x="226" y="733"/>
                    <a:pt x="233" y="737"/>
                  </a:cubicBezTo>
                  <a:cubicBezTo>
                    <a:pt x="236" y="745"/>
                    <a:pt x="232" y="750"/>
                    <a:pt x="241" y="755"/>
                  </a:cubicBezTo>
                  <a:cubicBezTo>
                    <a:pt x="236" y="761"/>
                    <a:pt x="242" y="774"/>
                    <a:pt x="243" y="783"/>
                  </a:cubicBezTo>
                  <a:cubicBezTo>
                    <a:pt x="244" y="794"/>
                    <a:pt x="247" y="802"/>
                    <a:pt x="246" y="815"/>
                  </a:cubicBezTo>
                  <a:cubicBezTo>
                    <a:pt x="249" y="826"/>
                    <a:pt x="252" y="837"/>
                    <a:pt x="251" y="853"/>
                  </a:cubicBezTo>
                  <a:cubicBezTo>
                    <a:pt x="256" y="853"/>
                    <a:pt x="252" y="844"/>
                    <a:pt x="253" y="840"/>
                  </a:cubicBezTo>
                  <a:cubicBezTo>
                    <a:pt x="257" y="840"/>
                    <a:pt x="255" y="834"/>
                    <a:pt x="256" y="830"/>
                  </a:cubicBezTo>
                  <a:cubicBezTo>
                    <a:pt x="256" y="822"/>
                    <a:pt x="256" y="814"/>
                    <a:pt x="256" y="805"/>
                  </a:cubicBezTo>
                  <a:cubicBezTo>
                    <a:pt x="253" y="785"/>
                    <a:pt x="249" y="767"/>
                    <a:pt x="248" y="745"/>
                  </a:cubicBezTo>
                  <a:cubicBezTo>
                    <a:pt x="249" y="738"/>
                    <a:pt x="244" y="737"/>
                    <a:pt x="243" y="732"/>
                  </a:cubicBezTo>
                  <a:cubicBezTo>
                    <a:pt x="240" y="731"/>
                    <a:pt x="243" y="723"/>
                    <a:pt x="238" y="722"/>
                  </a:cubicBezTo>
                  <a:cubicBezTo>
                    <a:pt x="238" y="704"/>
                    <a:pt x="230" y="689"/>
                    <a:pt x="223" y="672"/>
                  </a:cubicBezTo>
                  <a:cubicBezTo>
                    <a:pt x="217" y="655"/>
                    <a:pt x="208" y="642"/>
                    <a:pt x="203" y="624"/>
                  </a:cubicBezTo>
                  <a:cubicBezTo>
                    <a:pt x="201" y="614"/>
                    <a:pt x="197" y="607"/>
                    <a:pt x="193" y="599"/>
                  </a:cubicBezTo>
                  <a:cubicBezTo>
                    <a:pt x="187" y="593"/>
                    <a:pt x="188" y="580"/>
                    <a:pt x="180" y="576"/>
                  </a:cubicBezTo>
                  <a:cubicBezTo>
                    <a:pt x="179" y="566"/>
                    <a:pt x="170" y="562"/>
                    <a:pt x="170" y="551"/>
                  </a:cubicBezTo>
                  <a:cubicBezTo>
                    <a:pt x="166" y="549"/>
                    <a:pt x="166" y="543"/>
                    <a:pt x="165" y="538"/>
                  </a:cubicBezTo>
                  <a:cubicBezTo>
                    <a:pt x="159" y="539"/>
                    <a:pt x="162" y="531"/>
                    <a:pt x="157" y="531"/>
                  </a:cubicBezTo>
                  <a:cubicBezTo>
                    <a:pt x="156" y="511"/>
                    <a:pt x="145" y="501"/>
                    <a:pt x="142" y="483"/>
                  </a:cubicBezTo>
                  <a:cubicBezTo>
                    <a:pt x="139" y="465"/>
                    <a:pt x="131" y="453"/>
                    <a:pt x="130" y="433"/>
                  </a:cubicBezTo>
                  <a:cubicBezTo>
                    <a:pt x="138" y="434"/>
                    <a:pt x="134" y="447"/>
                    <a:pt x="140" y="450"/>
                  </a:cubicBezTo>
                  <a:cubicBezTo>
                    <a:pt x="140" y="458"/>
                    <a:pt x="142" y="465"/>
                    <a:pt x="145" y="471"/>
                  </a:cubicBezTo>
                  <a:cubicBezTo>
                    <a:pt x="147" y="478"/>
                    <a:pt x="148" y="486"/>
                    <a:pt x="152" y="491"/>
                  </a:cubicBezTo>
                  <a:cubicBezTo>
                    <a:pt x="156" y="495"/>
                    <a:pt x="154" y="506"/>
                    <a:pt x="160" y="508"/>
                  </a:cubicBezTo>
                  <a:cubicBezTo>
                    <a:pt x="163" y="523"/>
                    <a:pt x="171" y="533"/>
                    <a:pt x="175" y="546"/>
                  </a:cubicBezTo>
                  <a:cubicBezTo>
                    <a:pt x="181" y="553"/>
                    <a:pt x="176" y="554"/>
                    <a:pt x="183" y="561"/>
                  </a:cubicBezTo>
                  <a:cubicBezTo>
                    <a:pt x="188" y="564"/>
                    <a:pt x="187" y="573"/>
                    <a:pt x="193" y="576"/>
                  </a:cubicBezTo>
                  <a:cubicBezTo>
                    <a:pt x="196" y="591"/>
                    <a:pt x="206" y="598"/>
                    <a:pt x="208" y="614"/>
                  </a:cubicBezTo>
                  <a:cubicBezTo>
                    <a:pt x="215" y="616"/>
                    <a:pt x="214" y="627"/>
                    <a:pt x="215" y="634"/>
                  </a:cubicBezTo>
                  <a:cubicBezTo>
                    <a:pt x="223" y="635"/>
                    <a:pt x="220" y="646"/>
                    <a:pt x="225" y="649"/>
                  </a:cubicBezTo>
                  <a:cubicBezTo>
                    <a:pt x="231" y="662"/>
                    <a:pt x="236" y="674"/>
                    <a:pt x="241" y="687"/>
                  </a:cubicBezTo>
                  <a:cubicBezTo>
                    <a:pt x="242" y="694"/>
                    <a:pt x="244" y="700"/>
                    <a:pt x="246" y="707"/>
                  </a:cubicBezTo>
                  <a:cubicBezTo>
                    <a:pt x="245" y="712"/>
                    <a:pt x="249" y="712"/>
                    <a:pt x="248" y="717"/>
                  </a:cubicBezTo>
                  <a:cubicBezTo>
                    <a:pt x="252" y="718"/>
                    <a:pt x="249" y="725"/>
                    <a:pt x="253" y="725"/>
                  </a:cubicBezTo>
                  <a:cubicBezTo>
                    <a:pt x="251" y="734"/>
                    <a:pt x="256" y="737"/>
                    <a:pt x="256" y="745"/>
                  </a:cubicBezTo>
                  <a:cubicBezTo>
                    <a:pt x="261" y="747"/>
                    <a:pt x="255" y="761"/>
                    <a:pt x="261" y="762"/>
                  </a:cubicBezTo>
                  <a:cubicBezTo>
                    <a:pt x="268" y="760"/>
                    <a:pt x="259" y="754"/>
                    <a:pt x="261" y="750"/>
                  </a:cubicBezTo>
                  <a:cubicBezTo>
                    <a:pt x="266" y="750"/>
                    <a:pt x="262" y="741"/>
                    <a:pt x="263" y="737"/>
                  </a:cubicBezTo>
                  <a:cubicBezTo>
                    <a:pt x="264" y="727"/>
                    <a:pt x="259" y="723"/>
                    <a:pt x="261" y="712"/>
                  </a:cubicBezTo>
                  <a:cubicBezTo>
                    <a:pt x="260" y="703"/>
                    <a:pt x="254" y="700"/>
                    <a:pt x="258" y="692"/>
                  </a:cubicBezTo>
                  <a:cubicBezTo>
                    <a:pt x="253" y="688"/>
                    <a:pt x="256" y="675"/>
                    <a:pt x="251" y="672"/>
                  </a:cubicBezTo>
                  <a:cubicBezTo>
                    <a:pt x="250" y="668"/>
                    <a:pt x="252" y="662"/>
                    <a:pt x="248" y="662"/>
                  </a:cubicBezTo>
                  <a:cubicBezTo>
                    <a:pt x="248" y="658"/>
                    <a:pt x="249" y="652"/>
                    <a:pt x="246" y="652"/>
                  </a:cubicBezTo>
                  <a:cubicBezTo>
                    <a:pt x="242" y="637"/>
                    <a:pt x="237" y="625"/>
                    <a:pt x="235" y="609"/>
                  </a:cubicBezTo>
                  <a:cubicBezTo>
                    <a:pt x="231" y="608"/>
                    <a:pt x="234" y="600"/>
                    <a:pt x="230" y="599"/>
                  </a:cubicBezTo>
                  <a:cubicBezTo>
                    <a:pt x="229" y="597"/>
                    <a:pt x="228" y="593"/>
                    <a:pt x="228" y="589"/>
                  </a:cubicBezTo>
                  <a:cubicBezTo>
                    <a:pt x="222" y="586"/>
                    <a:pt x="224" y="576"/>
                    <a:pt x="218" y="574"/>
                  </a:cubicBezTo>
                  <a:cubicBezTo>
                    <a:pt x="219" y="565"/>
                    <a:pt x="216" y="562"/>
                    <a:pt x="215" y="556"/>
                  </a:cubicBezTo>
                  <a:cubicBezTo>
                    <a:pt x="211" y="547"/>
                    <a:pt x="207" y="538"/>
                    <a:pt x="203" y="528"/>
                  </a:cubicBezTo>
                  <a:cubicBezTo>
                    <a:pt x="198" y="521"/>
                    <a:pt x="197" y="509"/>
                    <a:pt x="190" y="503"/>
                  </a:cubicBezTo>
                  <a:cubicBezTo>
                    <a:pt x="192" y="495"/>
                    <a:pt x="187" y="493"/>
                    <a:pt x="185" y="488"/>
                  </a:cubicBezTo>
                  <a:cubicBezTo>
                    <a:pt x="186" y="481"/>
                    <a:pt x="179" y="480"/>
                    <a:pt x="180" y="473"/>
                  </a:cubicBezTo>
                  <a:cubicBezTo>
                    <a:pt x="177" y="464"/>
                    <a:pt x="172" y="456"/>
                    <a:pt x="170" y="445"/>
                  </a:cubicBezTo>
                  <a:cubicBezTo>
                    <a:pt x="162" y="440"/>
                    <a:pt x="164" y="425"/>
                    <a:pt x="157" y="418"/>
                  </a:cubicBezTo>
                  <a:cubicBezTo>
                    <a:pt x="156" y="407"/>
                    <a:pt x="153" y="397"/>
                    <a:pt x="150" y="387"/>
                  </a:cubicBezTo>
                  <a:cubicBezTo>
                    <a:pt x="146" y="366"/>
                    <a:pt x="141" y="346"/>
                    <a:pt x="142" y="320"/>
                  </a:cubicBezTo>
                  <a:cubicBezTo>
                    <a:pt x="149" y="320"/>
                    <a:pt x="147" y="330"/>
                    <a:pt x="147" y="337"/>
                  </a:cubicBezTo>
                  <a:cubicBezTo>
                    <a:pt x="147" y="345"/>
                    <a:pt x="152" y="348"/>
                    <a:pt x="150" y="357"/>
                  </a:cubicBezTo>
                  <a:cubicBezTo>
                    <a:pt x="153" y="369"/>
                    <a:pt x="156" y="381"/>
                    <a:pt x="157" y="395"/>
                  </a:cubicBezTo>
                  <a:cubicBezTo>
                    <a:pt x="163" y="407"/>
                    <a:pt x="168" y="420"/>
                    <a:pt x="172" y="433"/>
                  </a:cubicBezTo>
                  <a:cubicBezTo>
                    <a:pt x="176" y="446"/>
                    <a:pt x="183" y="456"/>
                    <a:pt x="188" y="468"/>
                  </a:cubicBezTo>
                  <a:cubicBezTo>
                    <a:pt x="190" y="475"/>
                    <a:pt x="194" y="480"/>
                    <a:pt x="195" y="488"/>
                  </a:cubicBezTo>
                  <a:cubicBezTo>
                    <a:pt x="199" y="493"/>
                    <a:pt x="198" y="502"/>
                    <a:pt x="203" y="506"/>
                  </a:cubicBezTo>
                  <a:cubicBezTo>
                    <a:pt x="206" y="507"/>
                    <a:pt x="205" y="512"/>
                    <a:pt x="205" y="516"/>
                  </a:cubicBezTo>
                  <a:cubicBezTo>
                    <a:pt x="208" y="517"/>
                    <a:pt x="210" y="519"/>
                    <a:pt x="210" y="523"/>
                  </a:cubicBezTo>
                  <a:cubicBezTo>
                    <a:pt x="214" y="528"/>
                    <a:pt x="216" y="535"/>
                    <a:pt x="220" y="538"/>
                  </a:cubicBezTo>
                  <a:cubicBezTo>
                    <a:pt x="224" y="553"/>
                    <a:pt x="228" y="566"/>
                    <a:pt x="233" y="579"/>
                  </a:cubicBezTo>
                  <a:cubicBezTo>
                    <a:pt x="236" y="578"/>
                    <a:pt x="236" y="571"/>
                    <a:pt x="233" y="571"/>
                  </a:cubicBezTo>
                  <a:cubicBezTo>
                    <a:pt x="233" y="568"/>
                    <a:pt x="233" y="564"/>
                    <a:pt x="230" y="564"/>
                  </a:cubicBezTo>
                  <a:cubicBezTo>
                    <a:pt x="232" y="555"/>
                    <a:pt x="229" y="552"/>
                    <a:pt x="228" y="546"/>
                  </a:cubicBezTo>
                  <a:cubicBezTo>
                    <a:pt x="225" y="535"/>
                    <a:pt x="220" y="525"/>
                    <a:pt x="220" y="511"/>
                  </a:cubicBezTo>
                  <a:cubicBezTo>
                    <a:pt x="219" y="507"/>
                    <a:pt x="217" y="504"/>
                    <a:pt x="215" y="501"/>
                  </a:cubicBezTo>
                  <a:cubicBezTo>
                    <a:pt x="212" y="499"/>
                    <a:pt x="215" y="491"/>
                    <a:pt x="210" y="491"/>
                  </a:cubicBezTo>
                  <a:cubicBezTo>
                    <a:pt x="208" y="467"/>
                    <a:pt x="200" y="448"/>
                    <a:pt x="200" y="423"/>
                  </a:cubicBezTo>
                  <a:cubicBezTo>
                    <a:pt x="201" y="409"/>
                    <a:pt x="196" y="402"/>
                    <a:pt x="198" y="387"/>
                  </a:cubicBezTo>
                  <a:cubicBezTo>
                    <a:pt x="198" y="374"/>
                    <a:pt x="193" y="371"/>
                    <a:pt x="198" y="360"/>
                  </a:cubicBezTo>
                  <a:cubicBezTo>
                    <a:pt x="205" y="360"/>
                    <a:pt x="195" y="377"/>
                    <a:pt x="203" y="377"/>
                  </a:cubicBezTo>
                  <a:cubicBezTo>
                    <a:pt x="203" y="384"/>
                    <a:pt x="203" y="391"/>
                    <a:pt x="203" y="398"/>
                  </a:cubicBezTo>
                  <a:cubicBezTo>
                    <a:pt x="209" y="429"/>
                    <a:pt x="211" y="465"/>
                    <a:pt x="223" y="491"/>
                  </a:cubicBezTo>
                  <a:cubicBezTo>
                    <a:pt x="230" y="521"/>
                    <a:pt x="242" y="547"/>
                    <a:pt x="246" y="581"/>
                  </a:cubicBezTo>
                  <a:cubicBezTo>
                    <a:pt x="260" y="611"/>
                    <a:pt x="264" y="650"/>
                    <a:pt x="276" y="682"/>
                  </a:cubicBezTo>
                  <a:cubicBezTo>
                    <a:pt x="280" y="680"/>
                    <a:pt x="276" y="677"/>
                    <a:pt x="276" y="674"/>
                  </a:cubicBezTo>
                  <a:cubicBezTo>
                    <a:pt x="276" y="670"/>
                    <a:pt x="276" y="666"/>
                    <a:pt x="276" y="662"/>
                  </a:cubicBezTo>
                  <a:cubicBezTo>
                    <a:pt x="274" y="655"/>
                    <a:pt x="273" y="648"/>
                    <a:pt x="273" y="639"/>
                  </a:cubicBezTo>
                  <a:cubicBezTo>
                    <a:pt x="265" y="621"/>
                    <a:pt x="263" y="596"/>
                    <a:pt x="256" y="576"/>
                  </a:cubicBezTo>
                  <a:cubicBezTo>
                    <a:pt x="254" y="552"/>
                    <a:pt x="245" y="535"/>
                    <a:pt x="243" y="511"/>
                  </a:cubicBezTo>
                  <a:cubicBezTo>
                    <a:pt x="241" y="506"/>
                    <a:pt x="239" y="502"/>
                    <a:pt x="238" y="496"/>
                  </a:cubicBezTo>
                  <a:cubicBezTo>
                    <a:pt x="238" y="489"/>
                    <a:pt x="237" y="484"/>
                    <a:pt x="233" y="481"/>
                  </a:cubicBezTo>
                  <a:cubicBezTo>
                    <a:pt x="233" y="474"/>
                    <a:pt x="234" y="466"/>
                    <a:pt x="230" y="463"/>
                  </a:cubicBezTo>
                  <a:cubicBezTo>
                    <a:pt x="230" y="456"/>
                    <a:pt x="229" y="451"/>
                    <a:pt x="225" y="448"/>
                  </a:cubicBezTo>
                  <a:cubicBezTo>
                    <a:pt x="229" y="441"/>
                    <a:pt x="223" y="426"/>
                    <a:pt x="223" y="415"/>
                  </a:cubicBezTo>
                  <a:cubicBezTo>
                    <a:pt x="219" y="407"/>
                    <a:pt x="222" y="391"/>
                    <a:pt x="218" y="382"/>
                  </a:cubicBezTo>
                  <a:cubicBezTo>
                    <a:pt x="218" y="364"/>
                    <a:pt x="218" y="350"/>
                    <a:pt x="215" y="340"/>
                  </a:cubicBezTo>
                  <a:cubicBezTo>
                    <a:pt x="215" y="326"/>
                    <a:pt x="215" y="313"/>
                    <a:pt x="215" y="299"/>
                  </a:cubicBezTo>
                  <a:cubicBezTo>
                    <a:pt x="216" y="294"/>
                    <a:pt x="215" y="290"/>
                    <a:pt x="213" y="287"/>
                  </a:cubicBezTo>
                  <a:cubicBezTo>
                    <a:pt x="212" y="280"/>
                    <a:pt x="217" y="282"/>
                    <a:pt x="213" y="277"/>
                  </a:cubicBezTo>
                  <a:cubicBezTo>
                    <a:pt x="216" y="264"/>
                    <a:pt x="215" y="246"/>
                    <a:pt x="215" y="229"/>
                  </a:cubicBezTo>
                  <a:cubicBezTo>
                    <a:pt x="216" y="223"/>
                    <a:pt x="219" y="219"/>
                    <a:pt x="218" y="211"/>
                  </a:cubicBezTo>
                  <a:cubicBezTo>
                    <a:pt x="223" y="214"/>
                    <a:pt x="219" y="227"/>
                    <a:pt x="220" y="234"/>
                  </a:cubicBezTo>
                  <a:cubicBezTo>
                    <a:pt x="220" y="243"/>
                    <a:pt x="217" y="244"/>
                    <a:pt x="220" y="252"/>
                  </a:cubicBezTo>
                  <a:cubicBezTo>
                    <a:pt x="220" y="267"/>
                    <a:pt x="220" y="283"/>
                    <a:pt x="220" y="299"/>
                  </a:cubicBezTo>
                  <a:cubicBezTo>
                    <a:pt x="224" y="331"/>
                    <a:pt x="224" y="350"/>
                    <a:pt x="225" y="382"/>
                  </a:cubicBezTo>
                  <a:cubicBezTo>
                    <a:pt x="227" y="394"/>
                    <a:pt x="231" y="403"/>
                    <a:pt x="230" y="418"/>
                  </a:cubicBezTo>
                  <a:cubicBezTo>
                    <a:pt x="236" y="419"/>
                    <a:pt x="231" y="430"/>
                    <a:pt x="233" y="435"/>
                  </a:cubicBezTo>
                  <a:cubicBezTo>
                    <a:pt x="240" y="434"/>
                    <a:pt x="231" y="449"/>
                    <a:pt x="238" y="448"/>
                  </a:cubicBezTo>
                  <a:cubicBezTo>
                    <a:pt x="241" y="471"/>
                    <a:pt x="249" y="489"/>
                    <a:pt x="253" y="511"/>
                  </a:cubicBezTo>
                  <a:cubicBezTo>
                    <a:pt x="256" y="533"/>
                    <a:pt x="265" y="551"/>
                    <a:pt x="266" y="576"/>
                  </a:cubicBezTo>
                  <a:cubicBezTo>
                    <a:pt x="271" y="577"/>
                    <a:pt x="266" y="589"/>
                    <a:pt x="271" y="591"/>
                  </a:cubicBezTo>
                  <a:cubicBezTo>
                    <a:pt x="269" y="599"/>
                    <a:pt x="275" y="599"/>
                    <a:pt x="273" y="606"/>
                  </a:cubicBezTo>
                  <a:cubicBezTo>
                    <a:pt x="277" y="609"/>
                    <a:pt x="276" y="617"/>
                    <a:pt x="278" y="621"/>
                  </a:cubicBezTo>
                  <a:cubicBezTo>
                    <a:pt x="281" y="625"/>
                    <a:pt x="281" y="631"/>
                    <a:pt x="283" y="634"/>
                  </a:cubicBezTo>
                  <a:cubicBezTo>
                    <a:pt x="283" y="651"/>
                    <a:pt x="286" y="652"/>
                    <a:pt x="286" y="672"/>
                  </a:cubicBezTo>
                  <a:cubicBezTo>
                    <a:pt x="289" y="669"/>
                    <a:pt x="291" y="663"/>
                    <a:pt x="291" y="657"/>
                  </a:cubicBezTo>
                  <a:cubicBezTo>
                    <a:pt x="292" y="651"/>
                    <a:pt x="294" y="646"/>
                    <a:pt x="296" y="642"/>
                  </a:cubicBezTo>
                  <a:cubicBezTo>
                    <a:pt x="296" y="620"/>
                    <a:pt x="298" y="608"/>
                    <a:pt x="293" y="589"/>
                  </a:cubicBezTo>
                  <a:cubicBezTo>
                    <a:pt x="293" y="581"/>
                    <a:pt x="293" y="574"/>
                    <a:pt x="293" y="566"/>
                  </a:cubicBezTo>
                  <a:cubicBezTo>
                    <a:pt x="289" y="550"/>
                    <a:pt x="288" y="531"/>
                    <a:pt x="286" y="513"/>
                  </a:cubicBezTo>
                  <a:cubicBezTo>
                    <a:pt x="280" y="509"/>
                    <a:pt x="286" y="493"/>
                    <a:pt x="281" y="488"/>
                  </a:cubicBezTo>
                  <a:cubicBezTo>
                    <a:pt x="278" y="483"/>
                    <a:pt x="282" y="474"/>
                    <a:pt x="276" y="468"/>
                  </a:cubicBezTo>
                  <a:cubicBezTo>
                    <a:pt x="272" y="412"/>
                    <a:pt x="272" y="381"/>
                    <a:pt x="265" y="327"/>
                  </a:cubicBezTo>
                  <a:cubicBezTo>
                    <a:pt x="267" y="299"/>
                    <a:pt x="263" y="266"/>
                    <a:pt x="268" y="241"/>
                  </a:cubicBezTo>
                  <a:cubicBezTo>
                    <a:pt x="260" y="238"/>
                    <a:pt x="270" y="230"/>
                    <a:pt x="268" y="224"/>
                  </a:cubicBezTo>
                  <a:cubicBezTo>
                    <a:pt x="268" y="216"/>
                    <a:pt x="268" y="209"/>
                    <a:pt x="268" y="201"/>
                  </a:cubicBezTo>
                  <a:cubicBezTo>
                    <a:pt x="274" y="196"/>
                    <a:pt x="264" y="191"/>
                    <a:pt x="270" y="186"/>
                  </a:cubicBezTo>
                  <a:cubicBezTo>
                    <a:pt x="269" y="178"/>
                    <a:pt x="275" y="177"/>
                    <a:pt x="273" y="168"/>
                  </a:cubicBezTo>
                  <a:cubicBezTo>
                    <a:pt x="279" y="170"/>
                    <a:pt x="274" y="181"/>
                    <a:pt x="275" y="186"/>
                  </a:cubicBezTo>
                  <a:cubicBezTo>
                    <a:pt x="277" y="197"/>
                    <a:pt x="273" y="206"/>
                    <a:pt x="273" y="216"/>
                  </a:cubicBezTo>
                  <a:cubicBezTo>
                    <a:pt x="273" y="216"/>
                    <a:pt x="276" y="217"/>
                    <a:pt x="275" y="219"/>
                  </a:cubicBezTo>
                  <a:cubicBezTo>
                    <a:pt x="275" y="219"/>
                    <a:pt x="271" y="224"/>
                    <a:pt x="273" y="226"/>
                  </a:cubicBezTo>
                  <a:cubicBezTo>
                    <a:pt x="276" y="229"/>
                    <a:pt x="273" y="230"/>
                    <a:pt x="273" y="239"/>
                  </a:cubicBezTo>
                  <a:cubicBezTo>
                    <a:pt x="273" y="258"/>
                    <a:pt x="273" y="279"/>
                    <a:pt x="273" y="304"/>
                  </a:cubicBezTo>
                  <a:cubicBezTo>
                    <a:pt x="276" y="339"/>
                    <a:pt x="281" y="372"/>
                    <a:pt x="281" y="410"/>
                  </a:cubicBezTo>
                  <a:cubicBezTo>
                    <a:pt x="284" y="423"/>
                    <a:pt x="283" y="439"/>
                    <a:pt x="286" y="453"/>
                  </a:cubicBezTo>
                  <a:cubicBezTo>
                    <a:pt x="284" y="463"/>
                    <a:pt x="290" y="465"/>
                    <a:pt x="288" y="475"/>
                  </a:cubicBezTo>
                  <a:cubicBezTo>
                    <a:pt x="295" y="476"/>
                    <a:pt x="286" y="493"/>
                    <a:pt x="293" y="493"/>
                  </a:cubicBezTo>
                  <a:cubicBezTo>
                    <a:pt x="292" y="522"/>
                    <a:pt x="304" y="540"/>
                    <a:pt x="303" y="574"/>
                  </a:cubicBezTo>
                  <a:cubicBezTo>
                    <a:pt x="311" y="572"/>
                    <a:pt x="307" y="567"/>
                    <a:pt x="306" y="561"/>
                  </a:cubicBezTo>
                  <a:cubicBezTo>
                    <a:pt x="311" y="557"/>
                    <a:pt x="304" y="555"/>
                    <a:pt x="306" y="546"/>
                  </a:cubicBezTo>
                  <a:cubicBezTo>
                    <a:pt x="306" y="533"/>
                    <a:pt x="306" y="521"/>
                    <a:pt x="306" y="508"/>
                  </a:cubicBezTo>
                  <a:cubicBezTo>
                    <a:pt x="305" y="485"/>
                    <a:pt x="303" y="469"/>
                    <a:pt x="298" y="445"/>
                  </a:cubicBezTo>
                  <a:cubicBezTo>
                    <a:pt x="298" y="407"/>
                    <a:pt x="295" y="375"/>
                    <a:pt x="291" y="347"/>
                  </a:cubicBezTo>
                  <a:cubicBezTo>
                    <a:pt x="292" y="325"/>
                    <a:pt x="289" y="308"/>
                    <a:pt x="291" y="292"/>
                  </a:cubicBezTo>
                  <a:cubicBezTo>
                    <a:pt x="288" y="279"/>
                    <a:pt x="289" y="277"/>
                    <a:pt x="288" y="264"/>
                  </a:cubicBezTo>
                  <a:cubicBezTo>
                    <a:pt x="288" y="250"/>
                    <a:pt x="286" y="249"/>
                    <a:pt x="288" y="236"/>
                  </a:cubicBezTo>
                  <a:cubicBezTo>
                    <a:pt x="285" y="226"/>
                    <a:pt x="289" y="223"/>
                    <a:pt x="288" y="209"/>
                  </a:cubicBezTo>
                  <a:cubicBezTo>
                    <a:pt x="288" y="198"/>
                    <a:pt x="288" y="187"/>
                    <a:pt x="288" y="176"/>
                  </a:cubicBezTo>
                  <a:cubicBezTo>
                    <a:pt x="290" y="166"/>
                    <a:pt x="291" y="154"/>
                    <a:pt x="290" y="141"/>
                  </a:cubicBezTo>
                  <a:cubicBezTo>
                    <a:pt x="293" y="131"/>
                    <a:pt x="295" y="122"/>
                    <a:pt x="296" y="111"/>
                  </a:cubicBezTo>
                  <a:cubicBezTo>
                    <a:pt x="298" y="101"/>
                    <a:pt x="303" y="94"/>
                    <a:pt x="303" y="83"/>
                  </a:cubicBezTo>
                  <a:cubicBezTo>
                    <a:pt x="311" y="88"/>
                    <a:pt x="300" y="96"/>
                    <a:pt x="303" y="106"/>
                  </a:cubicBezTo>
                  <a:cubicBezTo>
                    <a:pt x="296" y="107"/>
                    <a:pt x="305" y="125"/>
                    <a:pt x="298" y="126"/>
                  </a:cubicBezTo>
                  <a:cubicBezTo>
                    <a:pt x="297" y="145"/>
                    <a:pt x="298" y="152"/>
                    <a:pt x="296" y="168"/>
                  </a:cubicBezTo>
                  <a:cubicBezTo>
                    <a:pt x="296" y="184"/>
                    <a:pt x="296" y="200"/>
                    <a:pt x="296" y="216"/>
                  </a:cubicBezTo>
                  <a:cubicBezTo>
                    <a:pt x="292" y="226"/>
                    <a:pt x="298" y="243"/>
                    <a:pt x="296" y="259"/>
                  </a:cubicBezTo>
                  <a:cubicBezTo>
                    <a:pt x="294" y="266"/>
                    <a:pt x="299" y="266"/>
                    <a:pt x="298" y="272"/>
                  </a:cubicBezTo>
                  <a:cubicBezTo>
                    <a:pt x="297" y="294"/>
                    <a:pt x="300" y="310"/>
                    <a:pt x="298" y="327"/>
                  </a:cubicBezTo>
                  <a:cubicBezTo>
                    <a:pt x="303" y="366"/>
                    <a:pt x="309" y="397"/>
                    <a:pt x="308" y="435"/>
                  </a:cubicBezTo>
                  <a:cubicBezTo>
                    <a:pt x="308" y="443"/>
                    <a:pt x="313" y="448"/>
                    <a:pt x="311" y="458"/>
                  </a:cubicBezTo>
                  <a:cubicBezTo>
                    <a:pt x="312" y="464"/>
                    <a:pt x="312" y="472"/>
                    <a:pt x="316" y="475"/>
                  </a:cubicBezTo>
                  <a:cubicBezTo>
                    <a:pt x="323" y="474"/>
                    <a:pt x="314" y="470"/>
                    <a:pt x="316" y="465"/>
                  </a:cubicBezTo>
                  <a:cubicBezTo>
                    <a:pt x="319" y="465"/>
                    <a:pt x="318" y="459"/>
                    <a:pt x="318" y="455"/>
                  </a:cubicBezTo>
                  <a:cubicBezTo>
                    <a:pt x="314" y="453"/>
                    <a:pt x="318" y="451"/>
                    <a:pt x="318" y="448"/>
                  </a:cubicBezTo>
                  <a:cubicBezTo>
                    <a:pt x="318" y="444"/>
                    <a:pt x="318" y="439"/>
                    <a:pt x="318" y="435"/>
                  </a:cubicBezTo>
                  <a:cubicBezTo>
                    <a:pt x="320" y="427"/>
                    <a:pt x="316" y="426"/>
                    <a:pt x="316" y="420"/>
                  </a:cubicBezTo>
                  <a:cubicBezTo>
                    <a:pt x="316" y="409"/>
                    <a:pt x="318" y="410"/>
                    <a:pt x="316" y="400"/>
                  </a:cubicBezTo>
                  <a:cubicBezTo>
                    <a:pt x="316" y="396"/>
                    <a:pt x="316" y="392"/>
                    <a:pt x="316" y="387"/>
                  </a:cubicBezTo>
                  <a:cubicBezTo>
                    <a:pt x="314" y="385"/>
                    <a:pt x="313" y="383"/>
                    <a:pt x="316" y="382"/>
                  </a:cubicBezTo>
                  <a:cubicBezTo>
                    <a:pt x="315" y="365"/>
                    <a:pt x="317" y="350"/>
                    <a:pt x="316" y="335"/>
                  </a:cubicBezTo>
                  <a:cubicBezTo>
                    <a:pt x="315" y="330"/>
                    <a:pt x="313" y="324"/>
                    <a:pt x="313" y="319"/>
                  </a:cubicBezTo>
                  <a:cubicBezTo>
                    <a:pt x="313" y="300"/>
                    <a:pt x="315" y="281"/>
                    <a:pt x="316" y="262"/>
                  </a:cubicBezTo>
                  <a:cubicBezTo>
                    <a:pt x="317" y="243"/>
                    <a:pt x="317" y="225"/>
                    <a:pt x="318" y="206"/>
                  </a:cubicBezTo>
                  <a:cubicBezTo>
                    <a:pt x="318" y="200"/>
                    <a:pt x="323" y="199"/>
                    <a:pt x="321" y="191"/>
                  </a:cubicBezTo>
                  <a:cubicBezTo>
                    <a:pt x="322" y="187"/>
                    <a:pt x="318" y="178"/>
                    <a:pt x="323" y="178"/>
                  </a:cubicBezTo>
                  <a:cubicBezTo>
                    <a:pt x="323" y="173"/>
                    <a:pt x="323" y="168"/>
                    <a:pt x="323" y="163"/>
                  </a:cubicBezTo>
                  <a:cubicBezTo>
                    <a:pt x="325" y="160"/>
                    <a:pt x="320" y="150"/>
                    <a:pt x="326" y="151"/>
                  </a:cubicBezTo>
                  <a:cubicBezTo>
                    <a:pt x="325" y="129"/>
                    <a:pt x="332" y="115"/>
                    <a:pt x="336" y="98"/>
                  </a:cubicBezTo>
                  <a:cubicBezTo>
                    <a:pt x="344" y="106"/>
                    <a:pt x="332" y="116"/>
                    <a:pt x="333" y="126"/>
                  </a:cubicBezTo>
                  <a:cubicBezTo>
                    <a:pt x="333" y="137"/>
                    <a:pt x="331" y="147"/>
                    <a:pt x="328" y="156"/>
                  </a:cubicBezTo>
                  <a:cubicBezTo>
                    <a:pt x="330" y="179"/>
                    <a:pt x="324" y="195"/>
                    <a:pt x="326" y="219"/>
                  </a:cubicBezTo>
                  <a:cubicBezTo>
                    <a:pt x="328" y="226"/>
                    <a:pt x="322" y="225"/>
                    <a:pt x="323" y="231"/>
                  </a:cubicBezTo>
                  <a:cubicBezTo>
                    <a:pt x="322" y="246"/>
                    <a:pt x="326" y="266"/>
                    <a:pt x="321" y="277"/>
                  </a:cubicBezTo>
                  <a:cubicBezTo>
                    <a:pt x="326" y="291"/>
                    <a:pt x="322" y="314"/>
                    <a:pt x="323" y="332"/>
                  </a:cubicBezTo>
                  <a:cubicBezTo>
                    <a:pt x="323" y="337"/>
                    <a:pt x="323" y="342"/>
                    <a:pt x="323" y="347"/>
                  </a:cubicBezTo>
                  <a:cubicBezTo>
                    <a:pt x="324" y="351"/>
                    <a:pt x="322" y="357"/>
                    <a:pt x="326" y="357"/>
                  </a:cubicBezTo>
                  <a:cubicBezTo>
                    <a:pt x="321" y="362"/>
                    <a:pt x="324" y="374"/>
                    <a:pt x="323" y="382"/>
                  </a:cubicBezTo>
                  <a:cubicBezTo>
                    <a:pt x="324" y="403"/>
                    <a:pt x="330" y="425"/>
                    <a:pt x="328" y="448"/>
                  </a:cubicBezTo>
                  <a:cubicBezTo>
                    <a:pt x="328" y="453"/>
                    <a:pt x="326" y="458"/>
                    <a:pt x="326" y="463"/>
                  </a:cubicBezTo>
                  <a:cubicBezTo>
                    <a:pt x="325" y="482"/>
                    <a:pt x="328" y="500"/>
                    <a:pt x="326" y="516"/>
                  </a:cubicBezTo>
                  <a:cubicBezTo>
                    <a:pt x="333" y="509"/>
                    <a:pt x="337" y="500"/>
                    <a:pt x="336" y="485"/>
                  </a:cubicBezTo>
                  <a:cubicBezTo>
                    <a:pt x="338" y="484"/>
                    <a:pt x="338" y="481"/>
                    <a:pt x="339" y="478"/>
                  </a:cubicBezTo>
                  <a:cubicBezTo>
                    <a:pt x="339" y="478"/>
                    <a:pt x="336" y="477"/>
                    <a:pt x="336" y="475"/>
                  </a:cubicBezTo>
                  <a:cubicBezTo>
                    <a:pt x="336" y="475"/>
                    <a:pt x="338" y="475"/>
                    <a:pt x="339" y="473"/>
                  </a:cubicBezTo>
                  <a:cubicBezTo>
                    <a:pt x="339" y="467"/>
                    <a:pt x="338" y="461"/>
                    <a:pt x="339" y="453"/>
                  </a:cubicBezTo>
                  <a:cubicBezTo>
                    <a:pt x="336" y="446"/>
                    <a:pt x="342" y="446"/>
                    <a:pt x="341" y="440"/>
                  </a:cubicBezTo>
                  <a:cubicBezTo>
                    <a:pt x="341" y="426"/>
                    <a:pt x="341" y="412"/>
                    <a:pt x="341" y="397"/>
                  </a:cubicBezTo>
                  <a:cubicBezTo>
                    <a:pt x="339" y="390"/>
                    <a:pt x="345" y="391"/>
                    <a:pt x="344" y="385"/>
                  </a:cubicBezTo>
                  <a:cubicBezTo>
                    <a:pt x="344" y="336"/>
                    <a:pt x="341" y="308"/>
                    <a:pt x="343" y="272"/>
                  </a:cubicBezTo>
                  <a:cubicBezTo>
                    <a:pt x="336" y="273"/>
                    <a:pt x="350" y="262"/>
                    <a:pt x="341" y="262"/>
                  </a:cubicBezTo>
                  <a:cubicBezTo>
                    <a:pt x="344" y="252"/>
                    <a:pt x="346" y="241"/>
                    <a:pt x="346" y="229"/>
                  </a:cubicBezTo>
                  <a:cubicBezTo>
                    <a:pt x="351" y="210"/>
                    <a:pt x="357" y="193"/>
                    <a:pt x="358" y="171"/>
                  </a:cubicBezTo>
                  <a:cubicBezTo>
                    <a:pt x="362" y="152"/>
                    <a:pt x="368" y="135"/>
                    <a:pt x="368" y="113"/>
                  </a:cubicBezTo>
                  <a:cubicBezTo>
                    <a:pt x="373" y="110"/>
                    <a:pt x="371" y="102"/>
                    <a:pt x="374" y="98"/>
                  </a:cubicBezTo>
                  <a:cubicBezTo>
                    <a:pt x="379" y="98"/>
                    <a:pt x="375" y="87"/>
                    <a:pt x="376" y="83"/>
                  </a:cubicBezTo>
                  <a:cubicBezTo>
                    <a:pt x="380" y="80"/>
                    <a:pt x="379" y="72"/>
                    <a:pt x="381" y="68"/>
                  </a:cubicBezTo>
                  <a:cubicBezTo>
                    <a:pt x="379" y="60"/>
                    <a:pt x="385" y="60"/>
                    <a:pt x="384" y="53"/>
                  </a:cubicBezTo>
                  <a:cubicBezTo>
                    <a:pt x="392" y="37"/>
                    <a:pt x="394" y="15"/>
                    <a:pt x="404" y="0"/>
                  </a:cubicBezTo>
                  <a:cubicBezTo>
                    <a:pt x="411" y="2"/>
                    <a:pt x="400" y="6"/>
                    <a:pt x="404" y="12"/>
                  </a:cubicBezTo>
                  <a:cubicBezTo>
                    <a:pt x="397" y="11"/>
                    <a:pt x="405" y="24"/>
                    <a:pt x="399" y="22"/>
                  </a:cubicBezTo>
                  <a:cubicBezTo>
                    <a:pt x="397" y="31"/>
                    <a:pt x="397" y="41"/>
                    <a:pt x="391" y="45"/>
                  </a:cubicBezTo>
                  <a:cubicBezTo>
                    <a:pt x="390" y="67"/>
                    <a:pt x="384" y="84"/>
                    <a:pt x="381" y="103"/>
                  </a:cubicBezTo>
                  <a:cubicBezTo>
                    <a:pt x="374" y="102"/>
                    <a:pt x="383" y="117"/>
                    <a:pt x="376" y="116"/>
                  </a:cubicBezTo>
                  <a:cubicBezTo>
                    <a:pt x="375" y="120"/>
                    <a:pt x="379" y="130"/>
                    <a:pt x="374" y="131"/>
                  </a:cubicBezTo>
                  <a:cubicBezTo>
                    <a:pt x="374" y="142"/>
                    <a:pt x="371" y="150"/>
                    <a:pt x="369" y="158"/>
                  </a:cubicBezTo>
                  <a:cubicBezTo>
                    <a:pt x="367" y="192"/>
                    <a:pt x="355" y="232"/>
                    <a:pt x="351" y="272"/>
                  </a:cubicBezTo>
                  <a:cubicBezTo>
                    <a:pt x="354" y="285"/>
                    <a:pt x="352" y="296"/>
                    <a:pt x="354" y="312"/>
                  </a:cubicBezTo>
                  <a:cubicBezTo>
                    <a:pt x="354" y="328"/>
                    <a:pt x="351" y="348"/>
                    <a:pt x="356" y="360"/>
                  </a:cubicBezTo>
                  <a:cubicBezTo>
                    <a:pt x="351" y="359"/>
                    <a:pt x="355" y="369"/>
                    <a:pt x="354" y="372"/>
                  </a:cubicBezTo>
                  <a:cubicBezTo>
                    <a:pt x="355" y="378"/>
                    <a:pt x="349" y="378"/>
                    <a:pt x="351" y="385"/>
                  </a:cubicBezTo>
                  <a:cubicBezTo>
                    <a:pt x="358" y="385"/>
                    <a:pt x="348" y="389"/>
                    <a:pt x="351" y="395"/>
                  </a:cubicBezTo>
                  <a:cubicBezTo>
                    <a:pt x="351" y="399"/>
                    <a:pt x="351" y="403"/>
                    <a:pt x="351" y="407"/>
                  </a:cubicBezTo>
                  <a:cubicBezTo>
                    <a:pt x="357" y="406"/>
                    <a:pt x="352" y="393"/>
                    <a:pt x="354" y="387"/>
                  </a:cubicBezTo>
                  <a:cubicBezTo>
                    <a:pt x="359" y="385"/>
                    <a:pt x="355" y="373"/>
                    <a:pt x="356" y="367"/>
                  </a:cubicBezTo>
                  <a:cubicBezTo>
                    <a:pt x="362" y="364"/>
                    <a:pt x="358" y="351"/>
                    <a:pt x="364" y="347"/>
                  </a:cubicBezTo>
                  <a:cubicBezTo>
                    <a:pt x="365" y="338"/>
                    <a:pt x="365" y="340"/>
                    <a:pt x="366" y="329"/>
                  </a:cubicBezTo>
                  <a:cubicBezTo>
                    <a:pt x="365" y="324"/>
                    <a:pt x="371" y="326"/>
                    <a:pt x="371" y="322"/>
                  </a:cubicBezTo>
                  <a:cubicBezTo>
                    <a:pt x="368" y="321"/>
                    <a:pt x="368" y="314"/>
                    <a:pt x="371" y="314"/>
                  </a:cubicBezTo>
                  <a:cubicBezTo>
                    <a:pt x="374" y="309"/>
                    <a:pt x="373" y="299"/>
                    <a:pt x="376" y="294"/>
                  </a:cubicBezTo>
                  <a:cubicBezTo>
                    <a:pt x="374" y="259"/>
                    <a:pt x="384" y="239"/>
                    <a:pt x="389" y="206"/>
                  </a:cubicBezTo>
                  <a:cubicBezTo>
                    <a:pt x="390" y="172"/>
                    <a:pt x="402" y="149"/>
                    <a:pt x="404" y="116"/>
                  </a:cubicBezTo>
                  <a:cubicBezTo>
                    <a:pt x="413" y="85"/>
                    <a:pt x="419" y="50"/>
                    <a:pt x="434" y="25"/>
                  </a:cubicBezTo>
                  <a:cubicBezTo>
                    <a:pt x="440" y="26"/>
                    <a:pt x="434" y="34"/>
                    <a:pt x="431" y="35"/>
                  </a:cubicBezTo>
                  <a:cubicBezTo>
                    <a:pt x="432" y="41"/>
                    <a:pt x="427" y="40"/>
                    <a:pt x="429" y="48"/>
                  </a:cubicBezTo>
                  <a:cubicBezTo>
                    <a:pt x="427" y="56"/>
                    <a:pt x="425" y="64"/>
                    <a:pt x="421" y="70"/>
                  </a:cubicBezTo>
                  <a:cubicBezTo>
                    <a:pt x="420" y="89"/>
                    <a:pt x="412" y="102"/>
                    <a:pt x="411" y="121"/>
                  </a:cubicBezTo>
                  <a:cubicBezTo>
                    <a:pt x="403" y="151"/>
                    <a:pt x="400" y="182"/>
                    <a:pt x="396" y="221"/>
                  </a:cubicBezTo>
                  <a:cubicBezTo>
                    <a:pt x="382" y="269"/>
                    <a:pt x="384" y="333"/>
                    <a:pt x="364" y="375"/>
                  </a:cubicBezTo>
                  <a:cubicBezTo>
                    <a:pt x="364" y="386"/>
                    <a:pt x="364" y="397"/>
                    <a:pt x="364" y="407"/>
                  </a:cubicBezTo>
                  <a:cubicBezTo>
                    <a:pt x="369" y="402"/>
                    <a:pt x="368" y="392"/>
                    <a:pt x="374" y="387"/>
                  </a:cubicBezTo>
                  <a:cubicBezTo>
                    <a:pt x="369" y="388"/>
                    <a:pt x="374" y="380"/>
                    <a:pt x="376" y="380"/>
                  </a:cubicBezTo>
                  <a:cubicBezTo>
                    <a:pt x="375" y="374"/>
                    <a:pt x="378" y="373"/>
                    <a:pt x="379" y="370"/>
                  </a:cubicBezTo>
                  <a:cubicBezTo>
                    <a:pt x="381" y="362"/>
                    <a:pt x="384" y="355"/>
                    <a:pt x="386" y="347"/>
                  </a:cubicBezTo>
                  <a:cubicBezTo>
                    <a:pt x="391" y="343"/>
                    <a:pt x="390" y="333"/>
                    <a:pt x="396" y="329"/>
                  </a:cubicBezTo>
                  <a:cubicBezTo>
                    <a:pt x="399" y="313"/>
                    <a:pt x="410" y="305"/>
                    <a:pt x="414" y="289"/>
                  </a:cubicBezTo>
                  <a:cubicBezTo>
                    <a:pt x="421" y="286"/>
                    <a:pt x="421" y="276"/>
                    <a:pt x="426" y="272"/>
                  </a:cubicBezTo>
                  <a:cubicBezTo>
                    <a:pt x="433" y="269"/>
                    <a:pt x="430" y="256"/>
                    <a:pt x="439" y="256"/>
                  </a:cubicBezTo>
                  <a:cubicBezTo>
                    <a:pt x="443" y="235"/>
                    <a:pt x="456" y="221"/>
                    <a:pt x="462" y="201"/>
                  </a:cubicBezTo>
                  <a:cubicBezTo>
                    <a:pt x="463" y="190"/>
                    <a:pt x="470" y="184"/>
                    <a:pt x="472" y="173"/>
                  </a:cubicBezTo>
                  <a:cubicBezTo>
                    <a:pt x="473" y="167"/>
                    <a:pt x="475" y="163"/>
                    <a:pt x="477" y="158"/>
                  </a:cubicBezTo>
                  <a:cubicBezTo>
                    <a:pt x="478" y="153"/>
                    <a:pt x="478" y="147"/>
                    <a:pt x="484" y="148"/>
                  </a:cubicBezTo>
                  <a:cubicBezTo>
                    <a:pt x="478" y="175"/>
                    <a:pt x="469" y="199"/>
                    <a:pt x="462" y="224"/>
                  </a:cubicBezTo>
                  <a:cubicBezTo>
                    <a:pt x="456" y="231"/>
                    <a:pt x="456" y="239"/>
                    <a:pt x="452" y="246"/>
                  </a:cubicBezTo>
                  <a:cubicBezTo>
                    <a:pt x="450" y="249"/>
                    <a:pt x="449" y="253"/>
                    <a:pt x="447" y="259"/>
                  </a:cubicBezTo>
                  <a:cubicBezTo>
                    <a:pt x="446" y="260"/>
                    <a:pt x="442" y="261"/>
                    <a:pt x="442" y="261"/>
                  </a:cubicBezTo>
                  <a:cubicBezTo>
                    <a:pt x="440" y="265"/>
                    <a:pt x="441" y="268"/>
                    <a:pt x="439" y="272"/>
                  </a:cubicBezTo>
                  <a:cubicBezTo>
                    <a:pt x="438" y="274"/>
                    <a:pt x="431" y="284"/>
                    <a:pt x="432" y="292"/>
                  </a:cubicBezTo>
                  <a:cubicBezTo>
                    <a:pt x="417" y="299"/>
                    <a:pt x="417" y="319"/>
                    <a:pt x="406" y="329"/>
                  </a:cubicBezTo>
                  <a:cubicBezTo>
                    <a:pt x="402" y="346"/>
                    <a:pt x="392" y="357"/>
                    <a:pt x="389" y="375"/>
                  </a:cubicBezTo>
                  <a:cubicBezTo>
                    <a:pt x="390" y="378"/>
                    <a:pt x="391" y="374"/>
                    <a:pt x="394" y="375"/>
                  </a:cubicBezTo>
                  <a:cubicBezTo>
                    <a:pt x="393" y="372"/>
                    <a:pt x="394" y="370"/>
                    <a:pt x="396" y="370"/>
                  </a:cubicBezTo>
                  <a:cubicBezTo>
                    <a:pt x="398" y="366"/>
                    <a:pt x="400" y="363"/>
                    <a:pt x="401" y="360"/>
                  </a:cubicBezTo>
                  <a:cubicBezTo>
                    <a:pt x="406" y="354"/>
                    <a:pt x="408" y="346"/>
                    <a:pt x="414" y="342"/>
                  </a:cubicBezTo>
                  <a:cubicBezTo>
                    <a:pt x="423" y="330"/>
                    <a:pt x="433" y="319"/>
                    <a:pt x="437" y="302"/>
                  </a:cubicBezTo>
                  <a:cubicBezTo>
                    <a:pt x="444" y="301"/>
                    <a:pt x="441" y="291"/>
                    <a:pt x="449" y="292"/>
                  </a:cubicBezTo>
                  <a:cubicBezTo>
                    <a:pt x="449" y="279"/>
                    <a:pt x="457" y="274"/>
                    <a:pt x="459" y="264"/>
                  </a:cubicBezTo>
                  <a:cubicBezTo>
                    <a:pt x="464" y="262"/>
                    <a:pt x="464" y="255"/>
                    <a:pt x="467" y="251"/>
                  </a:cubicBezTo>
                  <a:cubicBezTo>
                    <a:pt x="468" y="247"/>
                    <a:pt x="474" y="247"/>
                    <a:pt x="472" y="239"/>
                  </a:cubicBezTo>
                  <a:cubicBezTo>
                    <a:pt x="485" y="227"/>
                    <a:pt x="489" y="206"/>
                    <a:pt x="497" y="188"/>
                  </a:cubicBezTo>
                  <a:cubicBezTo>
                    <a:pt x="504" y="170"/>
                    <a:pt x="509" y="151"/>
                    <a:pt x="512" y="128"/>
                  </a:cubicBezTo>
                  <a:cubicBezTo>
                    <a:pt x="519" y="108"/>
                    <a:pt x="514" y="90"/>
                    <a:pt x="519" y="68"/>
                  </a:cubicBezTo>
                  <a:cubicBezTo>
                    <a:pt x="525" y="69"/>
                    <a:pt x="520" y="80"/>
                    <a:pt x="522" y="85"/>
                  </a:cubicBezTo>
                  <a:cubicBezTo>
                    <a:pt x="522" y="92"/>
                    <a:pt x="522" y="99"/>
                    <a:pt x="522" y="105"/>
                  </a:cubicBezTo>
                  <a:cubicBezTo>
                    <a:pt x="518" y="141"/>
                    <a:pt x="511" y="173"/>
                    <a:pt x="502" y="204"/>
                  </a:cubicBezTo>
                  <a:cubicBezTo>
                    <a:pt x="497" y="204"/>
                    <a:pt x="500" y="212"/>
                    <a:pt x="497" y="214"/>
                  </a:cubicBezTo>
                  <a:cubicBezTo>
                    <a:pt x="496" y="217"/>
                    <a:pt x="493" y="220"/>
                    <a:pt x="492" y="224"/>
                  </a:cubicBezTo>
                  <a:cubicBezTo>
                    <a:pt x="489" y="231"/>
                    <a:pt x="487" y="239"/>
                    <a:pt x="482" y="244"/>
                  </a:cubicBezTo>
                  <a:cubicBezTo>
                    <a:pt x="480" y="252"/>
                    <a:pt x="474" y="256"/>
                    <a:pt x="472" y="264"/>
                  </a:cubicBezTo>
                  <a:cubicBezTo>
                    <a:pt x="470" y="268"/>
                    <a:pt x="468" y="270"/>
                    <a:pt x="467" y="274"/>
                  </a:cubicBezTo>
                  <a:cubicBezTo>
                    <a:pt x="463" y="275"/>
                    <a:pt x="466" y="282"/>
                    <a:pt x="462" y="282"/>
                  </a:cubicBezTo>
                  <a:cubicBezTo>
                    <a:pt x="458" y="283"/>
                    <a:pt x="461" y="291"/>
                    <a:pt x="457" y="292"/>
                  </a:cubicBezTo>
                  <a:cubicBezTo>
                    <a:pt x="460" y="300"/>
                    <a:pt x="449" y="294"/>
                    <a:pt x="452" y="302"/>
                  </a:cubicBezTo>
                  <a:cubicBezTo>
                    <a:pt x="449" y="310"/>
                    <a:pt x="443" y="313"/>
                    <a:pt x="442" y="322"/>
                  </a:cubicBezTo>
                  <a:cubicBezTo>
                    <a:pt x="436" y="326"/>
                    <a:pt x="435" y="336"/>
                    <a:pt x="429" y="339"/>
                  </a:cubicBezTo>
                  <a:cubicBezTo>
                    <a:pt x="426" y="346"/>
                    <a:pt x="419" y="348"/>
                    <a:pt x="419" y="357"/>
                  </a:cubicBezTo>
                  <a:cubicBezTo>
                    <a:pt x="408" y="366"/>
                    <a:pt x="402" y="380"/>
                    <a:pt x="394" y="392"/>
                  </a:cubicBezTo>
                  <a:cubicBezTo>
                    <a:pt x="390" y="399"/>
                    <a:pt x="383" y="402"/>
                    <a:pt x="381" y="410"/>
                  </a:cubicBezTo>
                  <a:cubicBezTo>
                    <a:pt x="377" y="415"/>
                    <a:pt x="378" y="425"/>
                    <a:pt x="369" y="425"/>
                  </a:cubicBezTo>
                  <a:cubicBezTo>
                    <a:pt x="369" y="435"/>
                    <a:pt x="364" y="443"/>
                    <a:pt x="361" y="450"/>
                  </a:cubicBezTo>
                  <a:cubicBezTo>
                    <a:pt x="359" y="455"/>
                    <a:pt x="360" y="461"/>
                    <a:pt x="359" y="465"/>
                  </a:cubicBezTo>
                  <a:cubicBezTo>
                    <a:pt x="358" y="467"/>
                    <a:pt x="351" y="467"/>
                    <a:pt x="354" y="475"/>
                  </a:cubicBezTo>
                  <a:cubicBezTo>
                    <a:pt x="352" y="480"/>
                    <a:pt x="349" y="485"/>
                    <a:pt x="349" y="491"/>
                  </a:cubicBezTo>
                  <a:cubicBezTo>
                    <a:pt x="356" y="484"/>
                    <a:pt x="356" y="469"/>
                    <a:pt x="366" y="465"/>
                  </a:cubicBezTo>
                  <a:cubicBezTo>
                    <a:pt x="367" y="453"/>
                    <a:pt x="377" y="450"/>
                    <a:pt x="379" y="438"/>
                  </a:cubicBezTo>
                  <a:cubicBezTo>
                    <a:pt x="387" y="432"/>
                    <a:pt x="388" y="420"/>
                    <a:pt x="394" y="412"/>
                  </a:cubicBezTo>
                  <a:cubicBezTo>
                    <a:pt x="398" y="403"/>
                    <a:pt x="403" y="395"/>
                    <a:pt x="409" y="387"/>
                  </a:cubicBezTo>
                  <a:cubicBezTo>
                    <a:pt x="409" y="380"/>
                    <a:pt x="416" y="379"/>
                    <a:pt x="417" y="372"/>
                  </a:cubicBezTo>
                  <a:cubicBezTo>
                    <a:pt x="419" y="372"/>
                    <a:pt x="418" y="367"/>
                    <a:pt x="422" y="367"/>
                  </a:cubicBezTo>
                  <a:cubicBezTo>
                    <a:pt x="424" y="367"/>
                    <a:pt x="424" y="363"/>
                    <a:pt x="424" y="360"/>
                  </a:cubicBezTo>
                  <a:cubicBezTo>
                    <a:pt x="432" y="354"/>
                    <a:pt x="437" y="346"/>
                    <a:pt x="442" y="337"/>
                  </a:cubicBezTo>
                  <a:cubicBezTo>
                    <a:pt x="445" y="333"/>
                    <a:pt x="449" y="331"/>
                    <a:pt x="449" y="324"/>
                  </a:cubicBezTo>
                  <a:cubicBezTo>
                    <a:pt x="454" y="322"/>
                    <a:pt x="458" y="320"/>
                    <a:pt x="457" y="312"/>
                  </a:cubicBezTo>
                  <a:cubicBezTo>
                    <a:pt x="466" y="307"/>
                    <a:pt x="467" y="295"/>
                    <a:pt x="477" y="292"/>
                  </a:cubicBezTo>
                  <a:cubicBezTo>
                    <a:pt x="480" y="280"/>
                    <a:pt x="491" y="277"/>
                    <a:pt x="492" y="264"/>
                  </a:cubicBezTo>
                  <a:cubicBezTo>
                    <a:pt x="498" y="263"/>
                    <a:pt x="498" y="256"/>
                    <a:pt x="502" y="254"/>
                  </a:cubicBezTo>
                  <a:cubicBezTo>
                    <a:pt x="499" y="244"/>
                    <a:pt x="508" y="247"/>
                    <a:pt x="507" y="239"/>
                  </a:cubicBezTo>
                  <a:cubicBezTo>
                    <a:pt x="512" y="237"/>
                    <a:pt x="509" y="227"/>
                    <a:pt x="515" y="226"/>
                  </a:cubicBezTo>
                  <a:cubicBezTo>
                    <a:pt x="518" y="223"/>
                    <a:pt x="516" y="214"/>
                    <a:pt x="520" y="211"/>
                  </a:cubicBezTo>
                  <a:cubicBezTo>
                    <a:pt x="524" y="202"/>
                    <a:pt x="526" y="190"/>
                    <a:pt x="532" y="183"/>
                  </a:cubicBezTo>
                  <a:cubicBezTo>
                    <a:pt x="535" y="160"/>
                    <a:pt x="544" y="142"/>
                    <a:pt x="547" y="118"/>
                  </a:cubicBezTo>
                  <a:cubicBezTo>
                    <a:pt x="548" y="112"/>
                    <a:pt x="551" y="108"/>
                    <a:pt x="550" y="100"/>
                  </a:cubicBezTo>
                  <a:cubicBezTo>
                    <a:pt x="548" y="92"/>
                    <a:pt x="554" y="90"/>
                    <a:pt x="550" y="85"/>
                  </a:cubicBezTo>
                  <a:cubicBezTo>
                    <a:pt x="555" y="84"/>
                    <a:pt x="551" y="73"/>
                    <a:pt x="552" y="68"/>
                  </a:cubicBezTo>
                  <a:cubicBezTo>
                    <a:pt x="554" y="62"/>
                    <a:pt x="548" y="50"/>
                    <a:pt x="557" y="52"/>
                  </a:cubicBezTo>
                  <a:cubicBezTo>
                    <a:pt x="558" y="74"/>
                    <a:pt x="553" y="90"/>
                    <a:pt x="555" y="113"/>
                  </a:cubicBezTo>
                  <a:cubicBezTo>
                    <a:pt x="553" y="125"/>
                    <a:pt x="550" y="136"/>
                    <a:pt x="547" y="148"/>
                  </a:cubicBezTo>
                  <a:cubicBezTo>
                    <a:pt x="545" y="154"/>
                    <a:pt x="545" y="161"/>
                    <a:pt x="542" y="166"/>
                  </a:cubicBezTo>
                  <a:cubicBezTo>
                    <a:pt x="542" y="172"/>
                    <a:pt x="541" y="178"/>
                    <a:pt x="537" y="181"/>
                  </a:cubicBezTo>
                  <a:cubicBezTo>
                    <a:pt x="533" y="205"/>
                    <a:pt x="522" y="223"/>
                    <a:pt x="515" y="244"/>
                  </a:cubicBezTo>
                  <a:cubicBezTo>
                    <a:pt x="510" y="247"/>
                    <a:pt x="511" y="255"/>
                    <a:pt x="507" y="259"/>
                  </a:cubicBezTo>
                  <a:cubicBezTo>
                    <a:pt x="505" y="263"/>
                    <a:pt x="501" y="266"/>
                    <a:pt x="499" y="271"/>
                  </a:cubicBezTo>
                  <a:cubicBezTo>
                    <a:pt x="497" y="276"/>
                    <a:pt x="495" y="282"/>
                    <a:pt x="489" y="284"/>
                  </a:cubicBezTo>
                  <a:cubicBezTo>
                    <a:pt x="492" y="291"/>
                    <a:pt x="487" y="290"/>
                    <a:pt x="484" y="294"/>
                  </a:cubicBezTo>
                  <a:cubicBezTo>
                    <a:pt x="484" y="295"/>
                    <a:pt x="484" y="297"/>
                    <a:pt x="482" y="297"/>
                  </a:cubicBezTo>
                  <a:cubicBezTo>
                    <a:pt x="478" y="300"/>
                    <a:pt x="477" y="307"/>
                    <a:pt x="472" y="309"/>
                  </a:cubicBezTo>
                  <a:cubicBezTo>
                    <a:pt x="468" y="312"/>
                    <a:pt x="468" y="319"/>
                    <a:pt x="464" y="322"/>
                  </a:cubicBezTo>
                  <a:cubicBezTo>
                    <a:pt x="457" y="329"/>
                    <a:pt x="455" y="341"/>
                    <a:pt x="447" y="347"/>
                  </a:cubicBezTo>
                  <a:cubicBezTo>
                    <a:pt x="443" y="358"/>
                    <a:pt x="434" y="363"/>
                    <a:pt x="429" y="372"/>
                  </a:cubicBezTo>
                  <a:cubicBezTo>
                    <a:pt x="424" y="381"/>
                    <a:pt x="418" y="390"/>
                    <a:pt x="414" y="400"/>
                  </a:cubicBezTo>
                  <a:cubicBezTo>
                    <a:pt x="407" y="407"/>
                    <a:pt x="403" y="417"/>
                    <a:pt x="399" y="428"/>
                  </a:cubicBezTo>
                  <a:cubicBezTo>
                    <a:pt x="391" y="434"/>
                    <a:pt x="390" y="447"/>
                    <a:pt x="384" y="455"/>
                  </a:cubicBezTo>
                  <a:cubicBezTo>
                    <a:pt x="375" y="461"/>
                    <a:pt x="375" y="475"/>
                    <a:pt x="366" y="480"/>
                  </a:cubicBezTo>
                  <a:cubicBezTo>
                    <a:pt x="366" y="495"/>
                    <a:pt x="355" y="497"/>
                    <a:pt x="354" y="511"/>
                  </a:cubicBezTo>
                  <a:cubicBezTo>
                    <a:pt x="351" y="515"/>
                    <a:pt x="345" y="517"/>
                    <a:pt x="346" y="526"/>
                  </a:cubicBezTo>
                  <a:cubicBezTo>
                    <a:pt x="345" y="532"/>
                    <a:pt x="337" y="530"/>
                    <a:pt x="339" y="538"/>
                  </a:cubicBezTo>
                  <a:cubicBezTo>
                    <a:pt x="335" y="549"/>
                    <a:pt x="325" y="553"/>
                    <a:pt x="326" y="569"/>
                  </a:cubicBezTo>
                  <a:cubicBezTo>
                    <a:pt x="333" y="562"/>
                    <a:pt x="334" y="550"/>
                    <a:pt x="341" y="543"/>
                  </a:cubicBezTo>
                  <a:cubicBezTo>
                    <a:pt x="342" y="531"/>
                    <a:pt x="353" y="530"/>
                    <a:pt x="354" y="518"/>
                  </a:cubicBezTo>
                  <a:cubicBezTo>
                    <a:pt x="362" y="513"/>
                    <a:pt x="363" y="500"/>
                    <a:pt x="369" y="493"/>
                  </a:cubicBezTo>
                  <a:cubicBezTo>
                    <a:pt x="374" y="486"/>
                    <a:pt x="380" y="479"/>
                    <a:pt x="384" y="470"/>
                  </a:cubicBezTo>
                  <a:cubicBezTo>
                    <a:pt x="392" y="465"/>
                    <a:pt x="394" y="454"/>
                    <a:pt x="401" y="448"/>
                  </a:cubicBezTo>
                  <a:cubicBezTo>
                    <a:pt x="404" y="438"/>
                    <a:pt x="412" y="433"/>
                    <a:pt x="414" y="423"/>
                  </a:cubicBezTo>
                  <a:cubicBezTo>
                    <a:pt x="421" y="422"/>
                    <a:pt x="418" y="413"/>
                    <a:pt x="424" y="412"/>
                  </a:cubicBezTo>
                  <a:cubicBezTo>
                    <a:pt x="421" y="403"/>
                    <a:pt x="434" y="408"/>
                    <a:pt x="432" y="400"/>
                  </a:cubicBezTo>
                  <a:cubicBezTo>
                    <a:pt x="432" y="393"/>
                    <a:pt x="442" y="397"/>
                    <a:pt x="439" y="387"/>
                  </a:cubicBezTo>
                  <a:cubicBezTo>
                    <a:pt x="444" y="387"/>
                    <a:pt x="444" y="381"/>
                    <a:pt x="447" y="377"/>
                  </a:cubicBezTo>
                  <a:cubicBezTo>
                    <a:pt x="456" y="369"/>
                    <a:pt x="465" y="360"/>
                    <a:pt x="469" y="347"/>
                  </a:cubicBezTo>
                  <a:cubicBezTo>
                    <a:pt x="476" y="345"/>
                    <a:pt x="475" y="336"/>
                    <a:pt x="482" y="334"/>
                  </a:cubicBezTo>
                  <a:cubicBezTo>
                    <a:pt x="483" y="327"/>
                    <a:pt x="491" y="326"/>
                    <a:pt x="492" y="319"/>
                  </a:cubicBezTo>
                  <a:cubicBezTo>
                    <a:pt x="498" y="316"/>
                    <a:pt x="495" y="304"/>
                    <a:pt x="505" y="304"/>
                  </a:cubicBezTo>
                  <a:cubicBezTo>
                    <a:pt x="503" y="295"/>
                    <a:pt x="509" y="292"/>
                    <a:pt x="512" y="287"/>
                  </a:cubicBezTo>
                  <a:cubicBezTo>
                    <a:pt x="518" y="284"/>
                    <a:pt x="516" y="274"/>
                    <a:pt x="522" y="271"/>
                  </a:cubicBezTo>
                  <a:cubicBezTo>
                    <a:pt x="525" y="266"/>
                    <a:pt x="527" y="259"/>
                    <a:pt x="530" y="254"/>
                  </a:cubicBezTo>
                  <a:cubicBezTo>
                    <a:pt x="539" y="245"/>
                    <a:pt x="539" y="228"/>
                    <a:pt x="547" y="219"/>
                  </a:cubicBezTo>
                  <a:cubicBezTo>
                    <a:pt x="548" y="211"/>
                    <a:pt x="550" y="204"/>
                    <a:pt x="552" y="198"/>
                  </a:cubicBezTo>
                  <a:cubicBezTo>
                    <a:pt x="557" y="194"/>
                    <a:pt x="556" y="185"/>
                    <a:pt x="560" y="181"/>
                  </a:cubicBezTo>
                  <a:cubicBezTo>
                    <a:pt x="562" y="165"/>
                    <a:pt x="567" y="153"/>
                    <a:pt x="570" y="138"/>
                  </a:cubicBezTo>
                  <a:cubicBezTo>
                    <a:pt x="571" y="124"/>
                    <a:pt x="579" y="109"/>
                    <a:pt x="575" y="98"/>
                  </a:cubicBezTo>
                  <a:cubicBezTo>
                    <a:pt x="579" y="93"/>
                    <a:pt x="580" y="85"/>
                    <a:pt x="582" y="78"/>
                  </a:cubicBezTo>
                  <a:cubicBezTo>
                    <a:pt x="577" y="72"/>
                    <a:pt x="586" y="67"/>
                    <a:pt x="585" y="57"/>
                  </a:cubicBezTo>
                  <a:cubicBezTo>
                    <a:pt x="592" y="60"/>
                    <a:pt x="588" y="61"/>
                    <a:pt x="587" y="68"/>
                  </a:cubicBezTo>
                  <a:cubicBezTo>
                    <a:pt x="587" y="73"/>
                    <a:pt x="583" y="75"/>
                    <a:pt x="585" y="83"/>
                  </a:cubicBezTo>
                  <a:cubicBezTo>
                    <a:pt x="585" y="94"/>
                    <a:pt x="579" y="99"/>
                    <a:pt x="580" y="110"/>
                  </a:cubicBezTo>
                  <a:cubicBezTo>
                    <a:pt x="576" y="129"/>
                    <a:pt x="574" y="150"/>
                    <a:pt x="570" y="168"/>
                  </a:cubicBezTo>
                  <a:cubicBezTo>
                    <a:pt x="565" y="169"/>
                    <a:pt x="569" y="179"/>
                    <a:pt x="565" y="181"/>
                  </a:cubicBezTo>
                  <a:cubicBezTo>
                    <a:pt x="567" y="189"/>
                    <a:pt x="560" y="188"/>
                    <a:pt x="562" y="196"/>
                  </a:cubicBezTo>
                  <a:cubicBezTo>
                    <a:pt x="559" y="198"/>
                    <a:pt x="559" y="204"/>
                    <a:pt x="557" y="209"/>
                  </a:cubicBezTo>
                  <a:cubicBezTo>
                    <a:pt x="550" y="207"/>
                    <a:pt x="559" y="220"/>
                    <a:pt x="552" y="219"/>
                  </a:cubicBezTo>
                  <a:cubicBezTo>
                    <a:pt x="550" y="239"/>
                    <a:pt x="538" y="250"/>
                    <a:pt x="535" y="269"/>
                  </a:cubicBezTo>
                  <a:cubicBezTo>
                    <a:pt x="528" y="278"/>
                    <a:pt x="521" y="287"/>
                    <a:pt x="517" y="299"/>
                  </a:cubicBezTo>
                  <a:cubicBezTo>
                    <a:pt x="512" y="302"/>
                    <a:pt x="511" y="310"/>
                    <a:pt x="507" y="314"/>
                  </a:cubicBezTo>
                  <a:cubicBezTo>
                    <a:pt x="506" y="321"/>
                    <a:pt x="500" y="322"/>
                    <a:pt x="500" y="329"/>
                  </a:cubicBezTo>
                  <a:cubicBezTo>
                    <a:pt x="489" y="335"/>
                    <a:pt x="487" y="349"/>
                    <a:pt x="477" y="355"/>
                  </a:cubicBezTo>
                  <a:cubicBezTo>
                    <a:pt x="477" y="362"/>
                    <a:pt x="472" y="365"/>
                    <a:pt x="467" y="367"/>
                  </a:cubicBezTo>
                  <a:cubicBezTo>
                    <a:pt x="467" y="374"/>
                    <a:pt x="461" y="376"/>
                    <a:pt x="457" y="380"/>
                  </a:cubicBezTo>
                  <a:cubicBezTo>
                    <a:pt x="452" y="394"/>
                    <a:pt x="443" y="402"/>
                    <a:pt x="437" y="415"/>
                  </a:cubicBezTo>
                  <a:cubicBezTo>
                    <a:pt x="431" y="414"/>
                    <a:pt x="434" y="422"/>
                    <a:pt x="429" y="423"/>
                  </a:cubicBezTo>
                  <a:cubicBezTo>
                    <a:pt x="427" y="424"/>
                    <a:pt x="425" y="427"/>
                    <a:pt x="424" y="430"/>
                  </a:cubicBezTo>
                  <a:cubicBezTo>
                    <a:pt x="421" y="437"/>
                    <a:pt x="415" y="439"/>
                    <a:pt x="414" y="448"/>
                  </a:cubicBezTo>
                  <a:cubicBezTo>
                    <a:pt x="406" y="449"/>
                    <a:pt x="409" y="461"/>
                    <a:pt x="401" y="463"/>
                  </a:cubicBezTo>
                  <a:cubicBezTo>
                    <a:pt x="401" y="471"/>
                    <a:pt x="394" y="474"/>
                    <a:pt x="391" y="480"/>
                  </a:cubicBezTo>
                  <a:cubicBezTo>
                    <a:pt x="385" y="492"/>
                    <a:pt x="375" y="501"/>
                    <a:pt x="371" y="516"/>
                  </a:cubicBezTo>
                  <a:cubicBezTo>
                    <a:pt x="374" y="514"/>
                    <a:pt x="375" y="511"/>
                    <a:pt x="376" y="508"/>
                  </a:cubicBezTo>
                  <a:cubicBezTo>
                    <a:pt x="381" y="509"/>
                    <a:pt x="381" y="506"/>
                    <a:pt x="381" y="503"/>
                  </a:cubicBezTo>
                  <a:cubicBezTo>
                    <a:pt x="388" y="503"/>
                    <a:pt x="385" y="493"/>
                    <a:pt x="391" y="493"/>
                  </a:cubicBezTo>
                  <a:cubicBezTo>
                    <a:pt x="397" y="485"/>
                    <a:pt x="405" y="479"/>
                    <a:pt x="409" y="470"/>
                  </a:cubicBezTo>
                  <a:cubicBezTo>
                    <a:pt x="415" y="463"/>
                    <a:pt x="421" y="454"/>
                    <a:pt x="429" y="448"/>
                  </a:cubicBezTo>
                  <a:cubicBezTo>
                    <a:pt x="434" y="445"/>
                    <a:pt x="433" y="438"/>
                    <a:pt x="439" y="438"/>
                  </a:cubicBezTo>
                  <a:cubicBezTo>
                    <a:pt x="441" y="436"/>
                    <a:pt x="442" y="434"/>
                    <a:pt x="442" y="430"/>
                  </a:cubicBezTo>
                  <a:cubicBezTo>
                    <a:pt x="442" y="427"/>
                    <a:pt x="447" y="428"/>
                    <a:pt x="447" y="425"/>
                  </a:cubicBezTo>
                  <a:cubicBezTo>
                    <a:pt x="454" y="425"/>
                    <a:pt x="450" y="413"/>
                    <a:pt x="459" y="415"/>
                  </a:cubicBezTo>
                  <a:cubicBezTo>
                    <a:pt x="460" y="408"/>
                    <a:pt x="464" y="406"/>
                    <a:pt x="467" y="402"/>
                  </a:cubicBezTo>
                  <a:cubicBezTo>
                    <a:pt x="472" y="394"/>
                    <a:pt x="479" y="387"/>
                    <a:pt x="484" y="380"/>
                  </a:cubicBezTo>
                  <a:cubicBezTo>
                    <a:pt x="489" y="377"/>
                    <a:pt x="489" y="370"/>
                    <a:pt x="495" y="370"/>
                  </a:cubicBezTo>
                  <a:cubicBezTo>
                    <a:pt x="495" y="364"/>
                    <a:pt x="503" y="365"/>
                    <a:pt x="502" y="357"/>
                  </a:cubicBezTo>
                  <a:cubicBezTo>
                    <a:pt x="504" y="353"/>
                    <a:pt x="508" y="349"/>
                    <a:pt x="512" y="347"/>
                  </a:cubicBezTo>
                  <a:cubicBezTo>
                    <a:pt x="515" y="343"/>
                    <a:pt x="514" y="336"/>
                    <a:pt x="522" y="337"/>
                  </a:cubicBezTo>
                  <a:cubicBezTo>
                    <a:pt x="523" y="327"/>
                    <a:pt x="530" y="323"/>
                    <a:pt x="532" y="314"/>
                  </a:cubicBezTo>
                  <a:cubicBezTo>
                    <a:pt x="538" y="309"/>
                    <a:pt x="541" y="301"/>
                    <a:pt x="545" y="294"/>
                  </a:cubicBezTo>
                  <a:cubicBezTo>
                    <a:pt x="547" y="285"/>
                    <a:pt x="552" y="280"/>
                    <a:pt x="555" y="271"/>
                  </a:cubicBezTo>
                  <a:cubicBezTo>
                    <a:pt x="553" y="264"/>
                    <a:pt x="562" y="267"/>
                    <a:pt x="560" y="259"/>
                  </a:cubicBezTo>
                  <a:cubicBezTo>
                    <a:pt x="559" y="253"/>
                    <a:pt x="562" y="251"/>
                    <a:pt x="567" y="251"/>
                  </a:cubicBezTo>
                  <a:cubicBezTo>
                    <a:pt x="562" y="273"/>
                    <a:pt x="551" y="290"/>
                    <a:pt x="545" y="312"/>
                  </a:cubicBezTo>
                  <a:cubicBezTo>
                    <a:pt x="537" y="317"/>
                    <a:pt x="534" y="327"/>
                    <a:pt x="530" y="337"/>
                  </a:cubicBezTo>
                  <a:cubicBezTo>
                    <a:pt x="523" y="343"/>
                    <a:pt x="520" y="354"/>
                    <a:pt x="512" y="360"/>
                  </a:cubicBezTo>
                  <a:cubicBezTo>
                    <a:pt x="506" y="368"/>
                    <a:pt x="500" y="376"/>
                    <a:pt x="495" y="385"/>
                  </a:cubicBezTo>
                  <a:cubicBezTo>
                    <a:pt x="490" y="387"/>
                    <a:pt x="490" y="394"/>
                    <a:pt x="484" y="395"/>
                  </a:cubicBezTo>
                  <a:cubicBezTo>
                    <a:pt x="483" y="397"/>
                    <a:pt x="482" y="399"/>
                    <a:pt x="482" y="402"/>
                  </a:cubicBezTo>
                  <a:cubicBezTo>
                    <a:pt x="481" y="405"/>
                    <a:pt x="477" y="404"/>
                    <a:pt x="477" y="407"/>
                  </a:cubicBezTo>
                  <a:cubicBezTo>
                    <a:pt x="476" y="413"/>
                    <a:pt x="468" y="412"/>
                    <a:pt x="469" y="420"/>
                  </a:cubicBezTo>
                  <a:cubicBezTo>
                    <a:pt x="463" y="420"/>
                    <a:pt x="460" y="424"/>
                    <a:pt x="459" y="430"/>
                  </a:cubicBezTo>
                  <a:cubicBezTo>
                    <a:pt x="451" y="436"/>
                    <a:pt x="449" y="447"/>
                    <a:pt x="439" y="450"/>
                  </a:cubicBezTo>
                  <a:cubicBezTo>
                    <a:pt x="441" y="456"/>
                    <a:pt x="434" y="454"/>
                    <a:pt x="434" y="458"/>
                  </a:cubicBezTo>
                  <a:cubicBezTo>
                    <a:pt x="433" y="460"/>
                    <a:pt x="432" y="462"/>
                    <a:pt x="429" y="463"/>
                  </a:cubicBezTo>
                  <a:cubicBezTo>
                    <a:pt x="427" y="467"/>
                    <a:pt x="423" y="470"/>
                    <a:pt x="422" y="475"/>
                  </a:cubicBezTo>
                  <a:cubicBezTo>
                    <a:pt x="411" y="479"/>
                    <a:pt x="412" y="493"/>
                    <a:pt x="402" y="496"/>
                  </a:cubicBezTo>
                  <a:cubicBezTo>
                    <a:pt x="403" y="503"/>
                    <a:pt x="395" y="502"/>
                    <a:pt x="394" y="508"/>
                  </a:cubicBezTo>
                  <a:cubicBezTo>
                    <a:pt x="390" y="510"/>
                    <a:pt x="390" y="517"/>
                    <a:pt x="384" y="518"/>
                  </a:cubicBezTo>
                  <a:cubicBezTo>
                    <a:pt x="378" y="526"/>
                    <a:pt x="372" y="533"/>
                    <a:pt x="366" y="541"/>
                  </a:cubicBezTo>
                  <a:cubicBezTo>
                    <a:pt x="360" y="548"/>
                    <a:pt x="356" y="558"/>
                    <a:pt x="351" y="566"/>
                  </a:cubicBezTo>
                  <a:cubicBezTo>
                    <a:pt x="348" y="577"/>
                    <a:pt x="342" y="584"/>
                    <a:pt x="339" y="594"/>
                  </a:cubicBezTo>
                  <a:cubicBezTo>
                    <a:pt x="331" y="612"/>
                    <a:pt x="318" y="627"/>
                    <a:pt x="314" y="649"/>
                  </a:cubicBezTo>
                  <a:cubicBezTo>
                    <a:pt x="315" y="653"/>
                    <a:pt x="316" y="649"/>
                    <a:pt x="319" y="649"/>
                  </a:cubicBezTo>
                  <a:cubicBezTo>
                    <a:pt x="318" y="645"/>
                    <a:pt x="321" y="645"/>
                    <a:pt x="321" y="642"/>
                  </a:cubicBezTo>
                  <a:cubicBezTo>
                    <a:pt x="326" y="641"/>
                    <a:pt x="326" y="635"/>
                    <a:pt x="329" y="631"/>
                  </a:cubicBezTo>
                  <a:cubicBezTo>
                    <a:pt x="332" y="628"/>
                    <a:pt x="333" y="622"/>
                    <a:pt x="336" y="619"/>
                  </a:cubicBezTo>
                  <a:cubicBezTo>
                    <a:pt x="340" y="616"/>
                    <a:pt x="341" y="612"/>
                    <a:pt x="344" y="609"/>
                  </a:cubicBezTo>
                  <a:cubicBezTo>
                    <a:pt x="349" y="602"/>
                    <a:pt x="355" y="595"/>
                    <a:pt x="361" y="589"/>
                  </a:cubicBezTo>
                  <a:cubicBezTo>
                    <a:pt x="367" y="582"/>
                    <a:pt x="371" y="575"/>
                    <a:pt x="376" y="568"/>
                  </a:cubicBezTo>
                  <a:cubicBezTo>
                    <a:pt x="379" y="564"/>
                    <a:pt x="382" y="561"/>
                    <a:pt x="384" y="556"/>
                  </a:cubicBezTo>
                  <a:cubicBezTo>
                    <a:pt x="391" y="557"/>
                    <a:pt x="386" y="546"/>
                    <a:pt x="394" y="548"/>
                  </a:cubicBezTo>
                  <a:cubicBezTo>
                    <a:pt x="394" y="542"/>
                    <a:pt x="402" y="543"/>
                    <a:pt x="402" y="536"/>
                  </a:cubicBezTo>
                  <a:cubicBezTo>
                    <a:pt x="407" y="535"/>
                    <a:pt x="406" y="529"/>
                    <a:pt x="412" y="528"/>
                  </a:cubicBezTo>
                  <a:cubicBezTo>
                    <a:pt x="416" y="520"/>
                    <a:pt x="426" y="517"/>
                    <a:pt x="429" y="508"/>
                  </a:cubicBezTo>
                  <a:cubicBezTo>
                    <a:pt x="438" y="505"/>
                    <a:pt x="438" y="494"/>
                    <a:pt x="447" y="490"/>
                  </a:cubicBezTo>
                  <a:cubicBezTo>
                    <a:pt x="446" y="483"/>
                    <a:pt x="454" y="484"/>
                    <a:pt x="454" y="478"/>
                  </a:cubicBezTo>
                  <a:cubicBezTo>
                    <a:pt x="454" y="471"/>
                    <a:pt x="464" y="476"/>
                    <a:pt x="462" y="468"/>
                  </a:cubicBezTo>
                  <a:cubicBezTo>
                    <a:pt x="471" y="464"/>
                    <a:pt x="471" y="452"/>
                    <a:pt x="479" y="448"/>
                  </a:cubicBezTo>
                  <a:cubicBezTo>
                    <a:pt x="483" y="445"/>
                    <a:pt x="483" y="438"/>
                    <a:pt x="487" y="435"/>
                  </a:cubicBezTo>
                  <a:cubicBezTo>
                    <a:pt x="492" y="434"/>
                    <a:pt x="492" y="428"/>
                    <a:pt x="495" y="425"/>
                  </a:cubicBezTo>
                  <a:cubicBezTo>
                    <a:pt x="500" y="419"/>
                    <a:pt x="504" y="411"/>
                    <a:pt x="510" y="405"/>
                  </a:cubicBezTo>
                  <a:cubicBezTo>
                    <a:pt x="519" y="390"/>
                    <a:pt x="527" y="373"/>
                    <a:pt x="535" y="357"/>
                  </a:cubicBezTo>
                  <a:cubicBezTo>
                    <a:pt x="538" y="353"/>
                    <a:pt x="538" y="347"/>
                    <a:pt x="542" y="344"/>
                  </a:cubicBezTo>
                  <a:cubicBezTo>
                    <a:pt x="544" y="340"/>
                    <a:pt x="544" y="334"/>
                    <a:pt x="547" y="332"/>
                  </a:cubicBezTo>
                  <a:cubicBezTo>
                    <a:pt x="551" y="323"/>
                    <a:pt x="553" y="314"/>
                    <a:pt x="560" y="309"/>
                  </a:cubicBezTo>
                  <a:cubicBezTo>
                    <a:pt x="562" y="292"/>
                    <a:pt x="570" y="283"/>
                    <a:pt x="572" y="266"/>
                  </a:cubicBezTo>
                  <a:cubicBezTo>
                    <a:pt x="576" y="260"/>
                    <a:pt x="573" y="249"/>
                    <a:pt x="577" y="244"/>
                  </a:cubicBezTo>
                  <a:cubicBezTo>
                    <a:pt x="579" y="241"/>
                    <a:pt x="580" y="238"/>
                    <a:pt x="580" y="234"/>
                  </a:cubicBezTo>
                  <a:cubicBezTo>
                    <a:pt x="584" y="233"/>
                    <a:pt x="578" y="229"/>
                    <a:pt x="582" y="229"/>
                  </a:cubicBezTo>
                  <a:cubicBezTo>
                    <a:pt x="586" y="197"/>
                    <a:pt x="588" y="164"/>
                    <a:pt x="595" y="135"/>
                  </a:cubicBezTo>
                  <a:cubicBezTo>
                    <a:pt x="600" y="138"/>
                    <a:pt x="598" y="153"/>
                    <a:pt x="595" y="156"/>
                  </a:cubicBezTo>
                  <a:cubicBezTo>
                    <a:pt x="593" y="162"/>
                    <a:pt x="598" y="176"/>
                    <a:pt x="592" y="178"/>
                  </a:cubicBezTo>
                  <a:cubicBezTo>
                    <a:pt x="594" y="196"/>
                    <a:pt x="589" y="206"/>
                    <a:pt x="590" y="224"/>
                  </a:cubicBezTo>
                  <a:cubicBezTo>
                    <a:pt x="587" y="236"/>
                    <a:pt x="584" y="250"/>
                    <a:pt x="583" y="264"/>
                  </a:cubicBezTo>
                  <a:cubicBezTo>
                    <a:pt x="580" y="270"/>
                    <a:pt x="578" y="276"/>
                    <a:pt x="577" y="284"/>
                  </a:cubicBezTo>
                  <a:cubicBezTo>
                    <a:pt x="572" y="286"/>
                    <a:pt x="575" y="297"/>
                    <a:pt x="570" y="299"/>
                  </a:cubicBezTo>
                  <a:cubicBezTo>
                    <a:pt x="569" y="315"/>
                    <a:pt x="560" y="321"/>
                    <a:pt x="557" y="334"/>
                  </a:cubicBezTo>
                  <a:cubicBezTo>
                    <a:pt x="551" y="344"/>
                    <a:pt x="548" y="357"/>
                    <a:pt x="542" y="367"/>
                  </a:cubicBezTo>
                  <a:cubicBezTo>
                    <a:pt x="537" y="378"/>
                    <a:pt x="533" y="389"/>
                    <a:pt x="525" y="397"/>
                  </a:cubicBezTo>
                  <a:cubicBezTo>
                    <a:pt x="526" y="407"/>
                    <a:pt x="518" y="408"/>
                    <a:pt x="517" y="415"/>
                  </a:cubicBezTo>
                  <a:cubicBezTo>
                    <a:pt x="512" y="418"/>
                    <a:pt x="512" y="425"/>
                    <a:pt x="507" y="427"/>
                  </a:cubicBezTo>
                  <a:cubicBezTo>
                    <a:pt x="506" y="431"/>
                    <a:pt x="503" y="431"/>
                    <a:pt x="502" y="435"/>
                  </a:cubicBezTo>
                  <a:cubicBezTo>
                    <a:pt x="498" y="436"/>
                    <a:pt x="501" y="443"/>
                    <a:pt x="497" y="443"/>
                  </a:cubicBezTo>
                  <a:cubicBezTo>
                    <a:pt x="493" y="447"/>
                    <a:pt x="492" y="454"/>
                    <a:pt x="485" y="455"/>
                  </a:cubicBezTo>
                  <a:cubicBezTo>
                    <a:pt x="485" y="464"/>
                    <a:pt x="476" y="464"/>
                    <a:pt x="477" y="473"/>
                  </a:cubicBezTo>
                  <a:cubicBezTo>
                    <a:pt x="468" y="471"/>
                    <a:pt x="472" y="482"/>
                    <a:pt x="464" y="483"/>
                  </a:cubicBezTo>
                  <a:cubicBezTo>
                    <a:pt x="463" y="490"/>
                    <a:pt x="457" y="492"/>
                    <a:pt x="452" y="495"/>
                  </a:cubicBezTo>
                  <a:cubicBezTo>
                    <a:pt x="452" y="503"/>
                    <a:pt x="446" y="505"/>
                    <a:pt x="442" y="508"/>
                  </a:cubicBezTo>
                  <a:cubicBezTo>
                    <a:pt x="442" y="512"/>
                    <a:pt x="440" y="515"/>
                    <a:pt x="437" y="516"/>
                  </a:cubicBezTo>
                  <a:cubicBezTo>
                    <a:pt x="435" y="518"/>
                    <a:pt x="435" y="523"/>
                    <a:pt x="432" y="523"/>
                  </a:cubicBezTo>
                  <a:cubicBezTo>
                    <a:pt x="424" y="523"/>
                    <a:pt x="427" y="534"/>
                    <a:pt x="419" y="533"/>
                  </a:cubicBezTo>
                  <a:cubicBezTo>
                    <a:pt x="406" y="552"/>
                    <a:pt x="389" y="567"/>
                    <a:pt x="376" y="586"/>
                  </a:cubicBezTo>
                  <a:cubicBezTo>
                    <a:pt x="364" y="605"/>
                    <a:pt x="346" y="619"/>
                    <a:pt x="336" y="642"/>
                  </a:cubicBezTo>
                  <a:cubicBezTo>
                    <a:pt x="337" y="645"/>
                    <a:pt x="338" y="641"/>
                    <a:pt x="341" y="641"/>
                  </a:cubicBezTo>
                  <a:cubicBezTo>
                    <a:pt x="342" y="639"/>
                    <a:pt x="344" y="639"/>
                    <a:pt x="344" y="636"/>
                  </a:cubicBezTo>
                  <a:cubicBezTo>
                    <a:pt x="350" y="637"/>
                    <a:pt x="347" y="629"/>
                    <a:pt x="351" y="629"/>
                  </a:cubicBezTo>
                  <a:cubicBezTo>
                    <a:pt x="357" y="630"/>
                    <a:pt x="354" y="622"/>
                    <a:pt x="359" y="621"/>
                  </a:cubicBezTo>
                  <a:cubicBezTo>
                    <a:pt x="358" y="616"/>
                    <a:pt x="366" y="619"/>
                    <a:pt x="366" y="614"/>
                  </a:cubicBezTo>
                  <a:cubicBezTo>
                    <a:pt x="375" y="601"/>
                    <a:pt x="388" y="593"/>
                    <a:pt x="397" y="581"/>
                  </a:cubicBezTo>
                  <a:cubicBezTo>
                    <a:pt x="419" y="562"/>
                    <a:pt x="442" y="543"/>
                    <a:pt x="459" y="518"/>
                  </a:cubicBezTo>
                  <a:cubicBezTo>
                    <a:pt x="463" y="516"/>
                    <a:pt x="467" y="514"/>
                    <a:pt x="467" y="508"/>
                  </a:cubicBezTo>
                  <a:cubicBezTo>
                    <a:pt x="475" y="511"/>
                    <a:pt x="469" y="500"/>
                    <a:pt x="477" y="503"/>
                  </a:cubicBezTo>
                  <a:cubicBezTo>
                    <a:pt x="475" y="496"/>
                    <a:pt x="482" y="498"/>
                    <a:pt x="482" y="493"/>
                  </a:cubicBezTo>
                  <a:cubicBezTo>
                    <a:pt x="491" y="497"/>
                    <a:pt x="484" y="484"/>
                    <a:pt x="490" y="485"/>
                  </a:cubicBezTo>
                  <a:cubicBezTo>
                    <a:pt x="492" y="482"/>
                    <a:pt x="494" y="478"/>
                    <a:pt x="497" y="475"/>
                  </a:cubicBezTo>
                  <a:cubicBezTo>
                    <a:pt x="501" y="474"/>
                    <a:pt x="503" y="471"/>
                    <a:pt x="505" y="468"/>
                  </a:cubicBezTo>
                  <a:cubicBezTo>
                    <a:pt x="508" y="461"/>
                    <a:pt x="513" y="456"/>
                    <a:pt x="517" y="450"/>
                  </a:cubicBezTo>
                  <a:cubicBezTo>
                    <a:pt x="527" y="439"/>
                    <a:pt x="535" y="425"/>
                    <a:pt x="545" y="415"/>
                  </a:cubicBezTo>
                  <a:cubicBezTo>
                    <a:pt x="547" y="407"/>
                    <a:pt x="552" y="402"/>
                    <a:pt x="557" y="397"/>
                  </a:cubicBezTo>
                  <a:cubicBezTo>
                    <a:pt x="561" y="391"/>
                    <a:pt x="564" y="383"/>
                    <a:pt x="570" y="380"/>
                  </a:cubicBezTo>
                  <a:cubicBezTo>
                    <a:pt x="572" y="363"/>
                    <a:pt x="581" y="354"/>
                    <a:pt x="585" y="339"/>
                  </a:cubicBezTo>
                  <a:cubicBezTo>
                    <a:pt x="585" y="334"/>
                    <a:pt x="592" y="336"/>
                    <a:pt x="590" y="329"/>
                  </a:cubicBezTo>
                  <a:cubicBezTo>
                    <a:pt x="594" y="329"/>
                    <a:pt x="591" y="322"/>
                    <a:pt x="595" y="322"/>
                  </a:cubicBezTo>
                  <a:cubicBezTo>
                    <a:pt x="598" y="315"/>
                    <a:pt x="597" y="305"/>
                    <a:pt x="603" y="302"/>
                  </a:cubicBezTo>
                  <a:cubicBezTo>
                    <a:pt x="604" y="294"/>
                    <a:pt x="606" y="286"/>
                    <a:pt x="610" y="281"/>
                  </a:cubicBezTo>
                  <a:cubicBezTo>
                    <a:pt x="610" y="272"/>
                    <a:pt x="614" y="267"/>
                    <a:pt x="615" y="259"/>
                  </a:cubicBezTo>
                  <a:cubicBezTo>
                    <a:pt x="618" y="244"/>
                    <a:pt x="621" y="229"/>
                    <a:pt x="625" y="216"/>
                  </a:cubicBezTo>
                  <a:cubicBezTo>
                    <a:pt x="629" y="217"/>
                    <a:pt x="627" y="222"/>
                    <a:pt x="628" y="226"/>
                  </a:cubicBezTo>
                  <a:cubicBezTo>
                    <a:pt x="628" y="230"/>
                    <a:pt x="629" y="236"/>
                    <a:pt x="625" y="236"/>
                  </a:cubicBezTo>
                  <a:cubicBezTo>
                    <a:pt x="626" y="244"/>
                    <a:pt x="621" y="247"/>
                    <a:pt x="623" y="256"/>
                  </a:cubicBezTo>
                  <a:cubicBezTo>
                    <a:pt x="614" y="259"/>
                    <a:pt x="624" y="266"/>
                    <a:pt x="618" y="269"/>
                  </a:cubicBezTo>
                  <a:cubicBezTo>
                    <a:pt x="617" y="275"/>
                    <a:pt x="616" y="283"/>
                    <a:pt x="613" y="286"/>
                  </a:cubicBezTo>
                  <a:cubicBezTo>
                    <a:pt x="610" y="299"/>
                    <a:pt x="607" y="311"/>
                    <a:pt x="603" y="322"/>
                  </a:cubicBezTo>
                  <a:cubicBezTo>
                    <a:pt x="600" y="334"/>
                    <a:pt x="592" y="341"/>
                    <a:pt x="590" y="354"/>
                  </a:cubicBezTo>
                  <a:cubicBezTo>
                    <a:pt x="584" y="356"/>
                    <a:pt x="588" y="369"/>
                    <a:pt x="580" y="370"/>
                  </a:cubicBezTo>
                  <a:cubicBezTo>
                    <a:pt x="580" y="378"/>
                    <a:pt x="573" y="378"/>
                    <a:pt x="575" y="387"/>
                  </a:cubicBezTo>
                  <a:cubicBezTo>
                    <a:pt x="569" y="389"/>
                    <a:pt x="569" y="396"/>
                    <a:pt x="565" y="400"/>
                  </a:cubicBezTo>
                  <a:cubicBezTo>
                    <a:pt x="564" y="406"/>
                    <a:pt x="557" y="407"/>
                    <a:pt x="557" y="415"/>
                  </a:cubicBezTo>
                  <a:cubicBezTo>
                    <a:pt x="549" y="422"/>
                    <a:pt x="545" y="433"/>
                    <a:pt x="537" y="440"/>
                  </a:cubicBezTo>
                  <a:cubicBezTo>
                    <a:pt x="539" y="449"/>
                    <a:pt x="528" y="446"/>
                    <a:pt x="530" y="455"/>
                  </a:cubicBezTo>
                  <a:cubicBezTo>
                    <a:pt x="522" y="454"/>
                    <a:pt x="524" y="465"/>
                    <a:pt x="517" y="465"/>
                  </a:cubicBezTo>
                  <a:cubicBezTo>
                    <a:pt x="514" y="478"/>
                    <a:pt x="502" y="482"/>
                    <a:pt x="497" y="493"/>
                  </a:cubicBezTo>
                  <a:cubicBezTo>
                    <a:pt x="494" y="498"/>
                    <a:pt x="491" y="501"/>
                    <a:pt x="487" y="505"/>
                  </a:cubicBezTo>
                  <a:cubicBezTo>
                    <a:pt x="485" y="508"/>
                    <a:pt x="481" y="508"/>
                    <a:pt x="482" y="513"/>
                  </a:cubicBezTo>
                  <a:cubicBezTo>
                    <a:pt x="478" y="512"/>
                    <a:pt x="477" y="515"/>
                    <a:pt x="477" y="518"/>
                  </a:cubicBezTo>
                  <a:cubicBezTo>
                    <a:pt x="467" y="523"/>
                    <a:pt x="465" y="536"/>
                    <a:pt x="454" y="541"/>
                  </a:cubicBezTo>
                  <a:cubicBezTo>
                    <a:pt x="454" y="548"/>
                    <a:pt x="446" y="548"/>
                    <a:pt x="444" y="553"/>
                  </a:cubicBezTo>
                  <a:cubicBezTo>
                    <a:pt x="442" y="555"/>
                    <a:pt x="442" y="559"/>
                    <a:pt x="437" y="558"/>
                  </a:cubicBezTo>
                  <a:cubicBezTo>
                    <a:pt x="435" y="560"/>
                    <a:pt x="434" y="562"/>
                    <a:pt x="434" y="566"/>
                  </a:cubicBezTo>
                  <a:cubicBezTo>
                    <a:pt x="428" y="567"/>
                    <a:pt x="425" y="572"/>
                    <a:pt x="422" y="576"/>
                  </a:cubicBezTo>
                  <a:cubicBezTo>
                    <a:pt x="416" y="578"/>
                    <a:pt x="415" y="584"/>
                    <a:pt x="409" y="586"/>
                  </a:cubicBezTo>
                  <a:cubicBezTo>
                    <a:pt x="409" y="593"/>
                    <a:pt x="397" y="589"/>
                    <a:pt x="399" y="599"/>
                  </a:cubicBezTo>
                  <a:cubicBezTo>
                    <a:pt x="393" y="600"/>
                    <a:pt x="392" y="607"/>
                    <a:pt x="386" y="609"/>
                  </a:cubicBezTo>
                  <a:cubicBezTo>
                    <a:pt x="385" y="614"/>
                    <a:pt x="378" y="615"/>
                    <a:pt x="374" y="619"/>
                  </a:cubicBezTo>
                  <a:cubicBezTo>
                    <a:pt x="371" y="623"/>
                    <a:pt x="367" y="627"/>
                    <a:pt x="364" y="631"/>
                  </a:cubicBezTo>
                  <a:cubicBezTo>
                    <a:pt x="360" y="635"/>
                    <a:pt x="357" y="639"/>
                    <a:pt x="354" y="644"/>
                  </a:cubicBezTo>
                  <a:cubicBezTo>
                    <a:pt x="353" y="647"/>
                    <a:pt x="351" y="649"/>
                    <a:pt x="346" y="649"/>
                  </a:cubicBezTo>
                  <a:cubicBezTo>
                    <a:pt x="347" y="653"/>
                    <a:pt x="344" y="654"/>
                    <a:pt x="341" y="654"/>
                  </a:cubicBezTo>
                  <a:cubicBezTo>
                    <a:pt x="334" y="672"/>
                    <a:pt x="321" y="684"/>
                    <a:pt x="314" y="702"/>
                  </a:cubicBezTo>
                  <a:cubicBezTo>
                    <a:pt x="304" y="703"/>
                    <a:pt x="315" y="710"/>
                    <a:pt x="309" y="712"/>
                  </a:cubicBezTo>
                  <a:cubicBezTo>
                    <a:pt x="306" y="715"/>
                    <a:pt x="304" y="720"/>
                    <a:pt x="301" y="722"/>
                  </a:cubicBezTo>
                  <a:cubicBezTo>
                    <a:pt x="297" y="730"/>
                    <a:pt x="291" y="737"/>
                    <a:pt x="291" y="750"/>
                  </a:cubicBezTo>
                  <a:cubicBezTo>
                    <a:pt x="292" y="753"/>
                    <a:pt x="293" y="750"/>
                    <a:pt x="296" y="750"/>
                  </a:cubicBezTo>
                  <a:cubicBezTo>
                    <a:pt x="296" y="747"/>
                    <a:pt x="297" y="745"/>
                    <a:pt x="299" y="745"/>
                  </a:cubicBezTo>
                  <a:cubicBezTo>
                    <a:pt x="297" y="738"/>
                    <a:pt x="304" y="740"/>
                    <a:pt x="304" y="735"/>
                  </a:cubicBezTo>
                  <a:cubicBezTo>
                    <a:pt x="308" y="729"/>
                    <a:pt x="311" y="722"/>
                    <a:pt x="316" y="717"/>
                  </a:cubicBezTo>
                  <a:cubicBezTo>
                    <a:pt x="318" y="708"/>
                    <a:pt x="325" y="704"/>
                    <a:pt x="329" y="697"/>
                  </a:cubicBezTo>
                  <a:cubicBezTo>
                    <a:pt x="333" y="691"/>
                    <a:pt x="336" y="684"/>
                    <a:pt x="341" y="679"/>
                  </a:cubicBezTo>
                  <a:cubicBezTo>
                    <a:pt x="344" y="676"/>
                    <a:pt x="345" y="672"/>
                    <a:pt x="349" y="669"/>
                  </a:cubicBezTo>
                  <a:cubicBezTo>
                    <a:pt x="354" y="669"/>
                    <a:pt x="351" y="661"/>
                    <a:pt x="356" y="662"/>
                  </a:cubicBezTo>
                  <a:cubicBezTo>
                    <a:pt x="353" y="653"/>
                    <a:pt x="364" y="660"/>
                    <a:pt x="361" y="652"/>
                  </a:cubicBezTo>
                  <a:cubicBezTo>
                    <a:pt x="365" y="650"/>
                    <a:pt x="367" y="648"/>
                    <a:pt x="369" y="644"/>
                  </a:cubicBezTo>
                  <a:cubicBezTo>
                    <a:pt x="380" y="634"/>
                    <a:pt x="389" y="622"/>
                    <a:pt x="399" y="611"/>
                  </a:cubicBezTo>
                  <a:cubicBezTo>
                    <a:pt x="413" y="601"/>
                    <a:pt x="426" y="591"/>
                    <a:pt x="437" y="579"/>
                  </a:cubicBezTo>
                  <a:cubicBezTo>
                    <a:pt x="444" y="574"/>
                    <a:pt x="449" y="567"/>
                    <a:pt x="454" y="561"/>
                  </a:cubicBezTo>
                  <a:cubicBezTo>
                    <a:pt x="461" y="555"/>
                    <a:pt x="469" y="552"/>
                    <a:pt x="472" y="543"/>
                  </a:cubicBezTo>
                  <a:cubicBezTo>
                    <a:pt x="483" y="542"/>
                    <a:pt x="484" y="531"/>
                    <a:pt x="492" y="528"/>
                  </a:cubicBezTo>
                  <a:cubicBezTo>
                    <a:pt x="497" y="521"/>
                    <a:pt x="503" y="515"/>
                    <a:pt x="510" y="511"/>
                  </a:cubicBezTo>
                  <a:cubicBezTo>
                    <a:pt x="512" y="507"/>
                    <a:pt x="513" y="503"/>
                    <a:pt x="520" y="503"/>
                  </a:cubicBezTo>
                  <a:cubicBezTo>
                    <a:pt x="518" y="495"/>
                    <a:pt x="528" y="499"/>
                    <a:pt x="527" y="493"/>
                  </a:cubicBezTo>
                  <a:cubicBezTo>
                    <a:pt x="536" y="490"/>
                    <a:pt x="537" y="479"/>
                    <a:pt x="547" y="478"/>
                  </a:cubicBezTo>
                  <a:cubicBezTo>
                    <a:pt x="550" y="469"/>
                    <a:pt x="557" y="461"/>
                    <a:pt x="565" y="455"/>
                  </a:cubicBezTo>
                  <a:cubicBezTo>
                    <a:pt x="568" y="445"/>
                    <a:pt x="575" y="438"/>
                    <a:pt x="580" y="430"/>
                  </a:cubicBezTo>
                  <a:cubicBezTo>
                    <a:pt x="586" y="422"/>
                    <a:pt x="591" y="414"/>
                    <a:pt x="595" y="405"/>
                  </a:cubicBezTo>
                  <a:cubicBezTo>
                    <a:pt x="598" y="394"/>
                    <a:pt x="603" y="386"/>
                    <a:pt x="610" y="380"/>
                  </a:cubicBezTo>
                  <a:cubicBezTo>
                    <a:pt x="608" y="372"/>
                    <a:pt x="614" y="373"/>
                    <a:pt x="613" y="367"/>
                  </a:cubicBezTo>
                  <a:cubicBezTo>
                    <a:pt x="616" y="366"/>
                    <a:pt x="614" y="359"/>
                    <a:pt x="618" y="359"/>
                  </a:cubicBezTo>
                  <a:cubicBezTo>
                    <a:pt x="617" y="354"/>
                    <a:pt x="618" y="350"/>
                    <a:pt x="623" y="349"/>
                  </a:cubicBezTo>
                  <a:cubicBezTo>
                    <a:pt x="623" y="345"/>
                    <a:pt x="622" y="340"/>
                    <a:pt x="625" y="339"/>
                  </a:cubicBezTo>
                  <a:cubicBezTo>
                    <a:pt x="626" y="323"/>
                    <a:pt x="636" y="315"/>
                    <a:pt x="638" y="299"/>
                  </a:cubicBezTo>
                  <a:cubicBezTo>
                    <a:pt x="643" y="301"/>
                    <a:pt x="640" y="315"/>
                    <a:pt x="638" y="317"/>
                  </a:cubicBezTo>
                  <a:cubicBezTo>
                    <a:pt x="637" y="324"/>
                    <a:pt x="633" y="327"/>
                    <a:pt x="633" y="334"/>
                  </a:cubicBezTo>
                  <a:cubicBezTo>
                    <a:pt x="628" y="344"/>
                    <a:pt x="626" y="357"/>
                    <a:pt x="620" y="367"/>
                  </a:cubicBezTo>
                  <a:cubicBezTo>
                    <a:pt x="614" y="376"/>
                    <a:pt x="614" y="391"/>
                    <a:pt x="605" y="397"/>
                  </a:cubicBezTo>
                  <a:cubicBezTo>
                    <a:pt x="605" y="412"/>
                    <a:pt x="592" y="414"/>
                    <a:pt x="593" y="430"/>
                  </a:cubicBezTo>
                  <a:cubicBezTo>
                    <a:pt x="585" y="434"/>
                    <a:pt x="582" y="443"/>
                    <a:pt x="578" y="450"/>
                  </a:cubicBezTo>
                  <a:cubicBezTo>
                    <a:pt x="571" y="455"/>
                    <a:pt x="568" y="462"/>
                    <a:pt x="565" y="470"/>
                  </a:cubicBezTo>
                  <a:cubicBezTo>
                    <a:pt x="557" y="468"/>
                    <a:pt x="562" y="479"/>
                    <a:pt x="555" y="478"/>
                  </a:cubicBezTo>
                  <a:cubicBezTo>
                    <a:pt x="554" y="483"/>
                    <a:pt x="550" y="484"/>
                    <a:pt x="547" y="488"/>
                  </a:cubicBezTo>
                  <a:cubicBezTo>
                    <a:pt x="543" y="489"/>
                    <a:pt x="545" y="498"/>
                    <a:pt x="537" y="495"/>
                  </a:cubicBezTo>
                  <a:cubicBezTo>
                    <a:pt x="536" y="499"/>
                    <a:pt x="534" y="502"/>
                    <a:pt x="532" y="505"/>
                  </a:cubicBezTo>
                  <a:cubicBezTo>
                    <a:pt x="529" y="508"/>
                    <a:pt x="523" y="508"/>
                    <a:pt x="522" y="513"/>
                  </a:cubicBezTo>
                  <a:cubicBezTo>
                    <a:pt x="520" y="516"/>
                    <a:pt x="516" y="518"/>
                    <a:pt x="512" y="521"/>
                  </a:cubicBezTo>
                  <a:cubicBezTo>
                    <a:pt x="510" y="524"/>
                    <a:pt x="505" y="526"/>
                    <a:pt x="505" y="531"/>
                  </a:cubicBezTo>
                  <a:cubicBezTo>
                    <a:pt x="501" y="532"/>
                    <a:pt x="499" y="535"/>
                    <a:pt x="497" y="538"/>
                  </a:cubicBezTo>
                  <a:cubicBezTo>
                    <a:pt x="488" y="541"/>
                    <a:pt x="485" y="549"/>
                    <a:pt x="477" y="553"/>
                  </a:cubicBezTo>
                  <a:cubicBezTo>
                    <a:pt x="472" y="559"/>
                    <a:pt x="469" y="567"/>
                    <a:pt x="459" y="568"/>
                  </a:cubicBezTo>
                  <a:cubicBezTo>
                    <a:pt x="462" y="577"/>
                    <a:pt x="453" y="574"/>
                    <a:pt x="452" y="579"/>
                  </a:cubicBezTo>
                  <a:cubicBezTo>
                    <a:pt x="451" y="584"/>
                    <a:pt x="445" y="583"/>
                    <a:pt x="444" y="589"/>
                  </a:cubicBezTo>
                  <a:cubicBezTo>
                    <a:pt x="439" y="589"/>
                    <a:pt x="439" y="595"/>
                    <a:pt x="434" y="596"/>
                  </a:cubicBezTo>
                  <a:cubicBezTo>
                    <a:pt x="432" y="599"/>
                    <a:pt x="429" y="601"/>
                    <a:pt x="427" y="604"/>
                  </a:cubicBezTo>
                  <a:cubicBezTo>
                    <a:pt x="416" y="615"/>
                    <a:pt x="402" y="624"/>
                    <a:pt x="392" y="636"/>
                  </a:cubicBezTo>
                  <a:cubicBezTo>
                    <a:pt x="392" y="643"/>
                    <a:pt x="382" y="638"/>
                    <a:pt x="384" y="647"/>
                  </a:cubicBezTo>
                  <a:cubicBezTo>
                    <a:pt x="379" y="647"/>
                    <a:pt x="377" y="652"/>
                    <a:pt x="374" y="654"/>
                  </a:cubicBezTo>
                  <a:cubicBezTo>
                    <a:pt x="369" y="660"/>
                    <a:pt x="366" y="668"/>
                    <a:pt x="359" y="672"/>
                  </a:cubicBezTo>
                  <a:cubicBezTo>
                    <a:pt x="355" y="680"/>
                    <a:pt x="352" y="688"/>
                    <a:pt x="344" y="692"/>
                  </a:cubicBezTo>
                  <a:cubicBezTo>
                    <a:pt x="341" y="700"/>
                    <a:pt x="335" y="705"/>
                    <a:pt x="329" y="709"/>
                  </a:cubicBezTo>
                  <a:cubicBezTo>
                    <a:pt x="326" y="726"/>
                    <a:pt x="315" y="734"/>
                    <a:pt x="309" y="747"/>
                  </a:cubicBezTo>
                  <a:cubicBezTo>
                    <a:pt x="302" y="760"/>
                    <a:pt x="293" y="771"/>
                    <a:pt x="289" y="785"/>
                  </a:cubicBezTo>
                  <a:cubicBezTo>
                    <a:pt x="296" y="786"/>
                    <a:pt x="294" y="777"/>
                    <a:pt x="296" y="772"/>
                  </a:cubicBezTo>
                  <a:cubicBezTo>
                    <a:pt x="299" y="770"/>
                    <a:pt x="301" y="766"/>
                    <a:pt x="304" y="762"/>
                  </a:cubicBezTo>
                  <a:cubicBezTo>
                    <a:pt x="307" y="759"/>
                    <a:pt x="311" y="756"/>
                    <a:pt x="311" y="750"/>
                  </a:cubicBezTo>
                  <a:cubicBezTo>
                    <a:pt x="319" y="752"/>
                    <a:pt x="315" y="741"/>
                    <a:pt x="321" y="742"/>
                  </a:cubicBezTo>
                  <a:cubicBezTo>
                    <a:pt x="323" y="737"/>
                    <a:pt x="326" y="734"/>
                    <a:pt x="329" y="730"/>
                  </a:cubicBezTo>
                  <a:cubicBezTo>
                    <a:pt x="331" y="726"/>
                    <a:pt x="336" y="725"/>
                    <a:pt x="336" y="720"/>
                  </a:cubicBezTo>
                  <a:cubicBezTo>
                    <a:pt x="343" y="714"/>
                    <a:pt x="347" y="705"/>
                    <a:pt x="354" y="699"/>
                  </a:cubicBezTo>
                  <a:cubicBezTo>
                    <a:pt x="353" y="695"/>
                    <a:pt x="356" y="695"/>
                    <a:pt x="359" y="694"/>
                  </a:cubicBezTo>
                  <a:cubicBezTo>
                    <a:pt x="358" y="690"/>
                    <a:pt x="361" y="690"/>
                    <a:pt x="364" y="689"/>
                  </a:cubicBezTo>
                  <a:cubicBezTo>
                    <a:pt x="363" y="683"/>
                    <a:pt x="368" y="681"/>
                    <a:pt x="371" y="679"/>
                  </a:cubicBezTo>
                  <a:cubicBezTo>
                    <a:pt x="373" y="674"/>
                    <a:pt x="377" y="671"/>
                    <a:pt x="379" y="667"/>
                  </a:cubicBezTo>
                  <a:cubicBezTo>
                    <a:pt x="387" y="669"/>
                    <a:pt x="382" y="658"/>
                    <a:pt x="389" y="659"/>
                  </a:cubicBezTo>
                  <a:cubicBezTo>
                    <a:pt x="399" y="645"/>
                    <a:pt x="413" y="635"/>
                    <a:pt x="422" y="619"/>
                  </a:cubicBezTo>
                  <a:cubicBezTo>
                    <a:pt x="427" y="618"/>
                    <a:pt x="427" y="612"/>
                    <a:pt x="432" y="611"/>
                  </a:cubicBezTo>
                  <a:cubicBezTo>
                    <a:pt x="438" y="612"/>
                    <a:pt x="434" y="601"/>
                    <a:pt x="442" y="604"/>
                  </a:cubicBezTo>
                  <a:cubicBezTo>
                    <a:pt x="444" y="595"/>
                    <a:pt x="454" y="594"/>
                    <a:pt x="457" y="586"/>
                  </a:cubicBezTo>
                  <a:cubicBezTo>
                    <a:pt x="465" y="583"/>
                    <a:pt x="468" y="575"/>
                    <a:pt x="477" y="573"/>
                  </a:cubicBezTo>
                  <a:cubicBezTo>
                    <a:pt x="479" y="564"/>
                    <a:pt x="487" y="562"/>
                    <a:pt x="495" y="558"/>
                  </a:cubicBezTo>
                  <a:cubicBezTo>
                    <a:pt x="505" y="547"/>
                    <a:pt x="518" y="538"/>
                    <a:pt x="530" y="528"/>
                  </a:cubicBezTo>
                  <a:cubicBezTo>
                    <a:pt x="532" y="525"/>
                    <a:pt x="537" y="523"/>
                    <a:pt x="540" y="521"/>
                  </a:cubicBezTo>
                  <a:cubicBezTo>
                    <a:pt x="545" y="520"/>
                    <a:pt x="542" y="512"/>
                    <a:pt x="547" y="513"/>
                  </a:cubicBezTo>
                  <a:cubicBezTo>
                    <a:pt x="552" y="507"/>
                    <a:pt x="561" y="505"/>
                    <a:pt x="565" y="498"/>
                  </a:cubicBezTo>
                  <a:cubicBezTo>
                    <a:pt x="572" y="493"/>
                    <a:pt x="577" y="488"/>
                    <a:pt x="583" y="483"/>
                  </a:cubicBezTo>
                  <a:cubicBezTo>
                    <a:pt x="589" y="484"/>
                    <a:pt x="585" y="473"/>
                    <a:pt x="593" y="475"/>
                  </a:cubicBezTo>
                  <a:cubicBezTo>
                    <a:pt x="591" y="468"/>
                    <a:pt x="598" y="470"/>
                    <a:pt x="598" y="465"/>
                  </a:cubicBezTo>
                  <a:cubicBezTo>
                    <a:pt x="603" y="467"/>
                    <a:pt x="601" y="462"/>
                    <a:pt x="603" y="460"/>
                  </a:cubicBezTo>
                  <a:cubicBezTo>
                    <a:pt x="605" y="458"/>
                    <a:pt x="611" y="453"/>
                    <a:pt x="615" y="450"/>
                  </a:cubicBezTo>
                  <a:cubicBezTo>
                    <a:pt x="617" y="441"/>
                    <a:pt x="627" y="440"/>
                    <a:pt x="628" y="430"/>
                  </a:cubicBezTo>
                  <a:cubicBezTo>
                    <a:pt x="640" y="421"/>
                    <a:pt x="644" y="403"/>
                    <a:pt x="656" y="392"/>
                  </a:cubicBezTo>
                  <a:cubicBezTo>
                    <a:pt x="658" y="384"/>
                    <a:pt x="663" y="378"/>
                    <a:pt x="666" y="369"/>
                  </a:cubicBezTo>
                  <a:cubicBezTo>
                    <a:pt x="670" y="363"/>
                    <a:pt x="671" y="353"/>
                    <a:pt x="678" y="349"/>
                  </a:cubicBezTo>
                  <a:cubicBezTo>
                    <a:pt x="677" y="336"/>
                    <a:pt x="684" y="332"/>
                    <a:pt x="686" y="322"/>
                  </a:cubicBezTo>
                  <a:cubicBezTo>
                    <a:pt x="690" y="315"/>
                    <a:pt x="689" y="304"/>
                    <a:pt x="693" y="296"/>
                  </a:cubicBezTo>
                  <a:cubicBezTo>
                    <a:pt x="697" y="295"/>
                    <a:pt x="697" y="308"/>
                    <a:pt x="693" y="307"/>
                  </a:cubicBezTo>
                  <a:cubicBezTo>
                    <a:pt x="694" y="312"/>
                    <a:pt x="693" y="316"/>
                    <a:pt x="691" y="319"/>
                  </a:cubicBezTo>
                  <a:cubicBezTo>
                    <a:pt x="689" y="328"/>
                    <a:pt x="689" y="337"/>
                    <a:pt x="683" y="342"/>
                  </a:cubicBezTo>
                  <a:cubicBezTo>
                    <a:pt x="685" y="353"/>
                    <a:pt x="677" y="356"/>
                    <a:pt x="676" y="364"/>
                  </a:cubicBezTo>
                  <a:cubicBezTo>
                    <a:pt x="672" y="371"/>
                    <a:pt x="672" y="380"/>
                    <a:pt x="666" y="385"/>
                  </a:cubicBezTo>
                  <a:cubicBezTo>
                    <a:pt x="664" y="393"/>
                    <a:pt x="657" y="396"/>
                    <a:pt x="656" y="405"/>
                  </a:cubicBezTo>
                  <a:cubicBezTo>
                    <a:pt x="651" y="410"/>
                    <a:pt x="648" y="417"/>
                    <a:pt x="643" y="422"/>
                  </a:cubicBezTo>
                  <a:cubicBezTo>
                    <a:pt x="638" y="427"/>
                    <a:pt x="637" y="437"/>
                    <a:pt x="630" y="440"/>
                  </a:cubicBezTo>
                  <a:cubicBezTo>
                    <a:pt x="625" y="444"/>
                    <a:pt x="629" y="457"/>
                    <a:pt x="618" y="455"/>
                  </a:cubicBezTo>
                  <a:cubicBezTo>
                    <a:pt x="621" y="459"/>
                    <a:pt x="621" y="461"/>
                    <a:pt x="618" y="465"/>
                  </a:cubicBezTo>
                  <a:cubicBezTo>
                    <a:pt x="614" y="466"/>
                    <a:pt x="617" y="473"/>
                    <a:pt x="613" y="473"/>
                  </a:cubicBezTo>
                  <a:cubicBezTo>
                    <a:pt x="613" y="477"/>
                    <a:pt x="611" y="479"/>
                    <a:pt x="608" y="480"/>
                  </a:cubicBezTo>
                  <a:cubicBezTo>
                    <a:pt x="606" y="482"/>
                    <a:pt x="606" y="487"/>
                    <a:pt x="603" y="488"/>
                  </a:cubicBezTo>
                  <a:cubicBezTo>
                    <a:pt x="599" y="501"/>
                    <a:pt x="588" y="506"/>
                    <a:pt x="585" y="521"/>
                  </a:cubicBezTo>
                  <a:cubicBezTo>
                    <a:pt x="576" y="528"/>
                    <a:pt x="571" y="540"/>
                    <a:pt x="563" y="548"/>
                  </a:cubicBezTo>
                  <a:cubicBezTo>
                    <a:pt x="555" y="557"/>
                    <a:pt x="547" y="566"/>
                    <a:pt x="537" y="573"/>
                  </a:cubicBezTo>
                  <a:cubicBezTo>
                    <a:pt x="536" y="580"/>
                    <a:pt x="527" y="580"/>
                    <a:pt x="527" y="589"/>
                  </a:cubicBezTo>
                  <a:cubicBezTo>
                    <a:pt x="523" y="593"/>
                    <a:pt x="516" y="594"/>
                    <a:pt x="515" y="601"/>
                  </a:cubicBezTo>
                  <a:cubicBezTo>
                    <a:pt x="507" y="601"/>
                    <a:pt x="507" y="610"/>
                    <a:pt x="500" y="611"/>
                  </a:cubicBezTo>
                  <a:cubicBezTo>
                    <a:pt x="498" y="618"/>
                    <a:pt x="489" y="617"/>
                    <a:pt x="490" y="626"/>
                  </a:cubicBezTo>
                  <a:cubicBezTo>
                    <a:pt x="481" y="626"/>
                    <a:pt x="485" y="638"/>
                    <a:pt x="475" y="636"/>
                  </a:cubicBezTo>
                  <a:cubicBezTo>
                    <a:pt x="473" y="643"/>
                    <a:pt x="467" y="646"/>
                    <a:pt x="465" y="651"/>
                  </a:cubicBezTo>
                  <a:cubicBezTo>
                    <a:pt x="455" y="659"/>
                    <a:pt x="447" y="668"/>
                    <a:pt x="437" y="674"/>
                  </a:cubicBezTo>
                  <a:cubicBezTo>
                    <a:pt x="434" y="682"/>
                    <a:pt x="423" y="682"/>
                    <a:pt x="424" y="694"/>
                  </a:cubicBezTo>
                  <a:cubicBezTo>
                    <a:pt x="418" y="694"/>
                    <a:pt x="413" y="695"/>
                    <a:pt x="414" y="702"/>
                  </a:cubicBezTo>
                  <a:cubicBezTo>
                    <a:pt x="408" y="701"/>
                    <a:pt x="406" y="706"/>
                    <a:pt x="404" y="709"/>
                  </a:cubicBezTo>
                  <a:cubicBezTo>
                    <a:pt x="396" y="707"/>
                    <a:pt x="399" y="716"/>
                    <a:pt x="394" y="717"/>
                  </a:cubicBezTo>
                  <a:cubicBezTo>
                    <a:pt x="390" y="718"/>
                    <a:pt x="388" y="721"/>
                    <a:pt x="387" y="725"/>
                  </a:cubicBezTo>
                  <a:cubicBezTo>
                    <a:pt x="384" y="728"/>
                    <a:pt x="380" y="730"/>
                    <a:pt x="377" y="732"/>
                  </a:cubicBezTo>
                  <a:cubicBezTo>
                    <a:pt x="377" y="736"/>
                    <a:pt x="375" y="737"/>
                    <a:pt x="371" y="737"/>
                  </a:cubicBezTo>
                  <a:cubicBezTo>
                    <a:pt x="372" y="740"/>
                    <a:pt x="371" y="742"/>
                    <a:pt x="369" y="742"/>
                  </a:cubicBezTo>
                  <a:cubicBezTo>
                    <a:pt x="365" y="749"/>
                    <a:pt x="359" y="754"/>
                    <a:pt x="354" y="760"/>
                  </a:cubicBezTo>
                  <a:cubicBezTo>
                    <a:pt x="345" y="773"/>
                    <a:pt x="334" y="785"/>
                    <a:pt x="326" y="800"/>
                  </a:cubicBezTo>
                  <a:cubicBezTo>
                    <a:pt x="315" y="801"/>
                    <a:pt x="318" y="816"/>
                    <a:pt x="311" y="820"/>
                  </a:cubicBezTo>
                  <a:cubicBezTo>
                    <a:pt x="309" y="824"/>
                    <a:pt x="309" y="830"/>
                    <a:pt x="304" y="830"/>
                  </a:cubicBezTo>
                  <a:cubicBezTo>
                    <a:pt x="301" y="833"/>
                    <a:pt x="303" y="840"/>
                    <a:pt x="296" y="838"/>
                  </a:cubicBezTo>
                  <a:cubicBezTo>
                    <a:pt x="296" y="845"/>
                    <a:pt x="291" y="848"/>
                    <a:pt x="291" y="855"/>
                  </a:cubicBezTo>
                  <a:cubicBezTo>
                    <a:pt x="289" y="858"/>
                    <a:pt x="285" y="858"/>
                    <a:pt x="286" y="863"/>
                  </a:cubicBezTo>
                  <a:cubicBezTo>
                    <a:pt x="285" y="865"/>
                    <a:pt x="284" y="867"/>
                    <a:pt x="281" y="868"/>
                  </a:cubicBezTo>
                  <a:cubicBezTo>
                    <a:pt x="274" y="871"/>
                    <a:pt x="280" y="880"/>
                    <a:pt x="276" y="881"/>
                  </a:cubicBezTo>
                  <a:cubicBezTo>
                    <a:pt x="270" y="881"/>
                    <a:pt x="270" y="888"/>
                    <a:pt x="266" y="891"/>
                  </a:cubicBezTo>
                  <a:cubicBezTo>
                    <a:pt x="269" y="897"/>
                    <a:pt x="258" y="903"/>
                    <a:pt x="266" y="906"/>
                  </a:cubicBezTo>
                  <a:cubicBezTo>
                    <a:pt x="257" y="912"/>
                    <a:pt x="261" y="929"/>
                    <a:pt x="251" y="933"/>
                  </a:cubicBezTo>
                  <a:cubicBezTo>
                    <a:pt x="252" y="942"/>
                    <a:pt x="260" y="953"/>
                    <a:pt x="253" y="961"/>
                  </a:cubicBezTo>
                  <a:cubicBezTo>
                    <a:pt x="263" y="962"/>
                    <a:pt x="259" y="950"/>
                    <a:pt x="263" y="946"/>
                  </a:cubicBezTo>
                  <a:cubicBezTo>
                    <a:pt x="263" y="937"/>
                    <a:pt x="271" y="937"/>
                    <a:pt x="271" y="928"/>
                  </a:cubicBezTo>
                  <a:cubicBezTo>
                    <a:pt x="275" y="924"/>
                    <a:pt x="276" y="916"/>
                    <a:pt x="281" y="913"/>
                  </a:cubicBezTo>
                  <a:cubicBezTo>
                    <a:pt x="279" y="904"/>
                    <a:pt x="287" y="904"/>
                    <a:pt x="289" y="898"/>
                  </a:cubicBezTo>
                  <a:cubicBezTo>
                    <a:pt x="291" y="896"/>
                    <a:pt x="291" y="893"/>
                    <a:pt x="291" y="888"/>
                  </a:cubicBezTo>
                  <a:cubicBezTo>
                    <a:pt x="296" y="889"/>
                    <a:pt x="296" y="885"/>
                    <a:pt x="296" y="881"/>
                  </a:cubicBezTo>
                  <a:cubicBezTo>
                    <a:pt x="300" y="877"/>
                    <a:pt x="304" y="874"/>
                    <a:pt x="306" y="868"/>
                  </a:cubicBezTo>
                  <a:cubicBezTo>
                    <a:pt x="311" y="857"/>
                    <a:pt x="315" y="845"/>
                    <a:pt x="324" y="838"/>
                  </a:cubicBezTo>
                  <a:cubicBezTo>
                    <a:pt x="328" y="826"/>
                    <a:pt x="337" y="820"/>
                    <a:pt x="341" y="808"/>
                  </a:cubicBezTo>
                  <a:cubicBezTo>
                    <a:pt x="351" y="801"/>
                    <a:pt x="356" y="790"/>
                    <a:pt x="364" y="782"/>
                  </a:cubicBezTo>
                  <a:cubicBezTo>
                    <a:pt x="372" y="775"/>
                    <a:pt x="379" y="766"/>
                    <a:pt x="387" y="757"/>
                  </a:cubicBezTo>
                  <a:cubicBezTo>
                    <a:pt x="391" y="746"/>
                    <a:pt x="402" y="741"/>
                    <a:pt x="407" y="730"/>
                  </a:cubicBezTo>
                  <a:cubicBezTo>
                    <a:pt x="417" y="721"/>
                    <a:pt x="428" y="714"/>
                    <a:pt x="434" y="702"/>
                  </a:cubicBezTo>
                  <a:cubicBezTo>
                    <a:pt x="445" y="694"/>
                    <a:pt x="453" y="686"/>
                    <a:pt x="462" y="677"/>
                  </a:cubicBezTo>
                  <a:cubicBezTo>
                    <a:pt x="466" y="676"/>
                    <a:pt x="464" y="669"/>
                    <a:pt x="472" y="672"/>
                  </a:cubicBezTo>
                  <a:cubicBezTo>
                    <a:pt x="471" y="666"/>
                    <a:pt x="477" y="668"/>
                    <a:pt x="477" y="664"/>
                  </a:cubicBezTo>
                  <a:cubicBezTo>
                    <a:pt x="481" y="659"/>
                    <a:pt x="488" y="656"/>
                    <a:pt x="490" y="649"/>
                  </a:cubicBezTo>
                  <a:cubicBezTo>
                    <a:pt x="497" y="651"/>
                    <a:pt x="495" y="644"/>
                    <a:pt x="500" y="644"/>
                  </a:cubicBezTo>
                  <a:cubicBezTo>
                    <a:pt x="498" y="638"/>
                    <a:pt x="505" y="640"/>
                    <a:pt x="505" y="636"/>
                  </a:cubicBezTo>
                  <a:cubicBezTo>
                    <a:pt x="510" y="633"/>
                    <a:pt x="512" y="627"/>
                    <a:pt x="520" y="626"/>
                  </a:cubicBezTo>
                  <a:cubicBezTo>
                    <a:pt x="524" y="614"/>
                    <a:pt x="532" y="607"/>
                    <a:pt x="540" y="599"/>
                  </a:cubicBezTo>
                  <a:cubicBezTo>
                    <a:pt x="543" y="593"/>
                    <a:pt x="547" y="589"/>
                    <a:pt x="553" y="586"/>
                  </a:cubicBezTo>
                  <a:cubicBezTo>
                    <a:pt x="553" y="583"/>
                    <a:pt x="557" y="582"/>
                    <a:pt x="558" y="578"/>
                  </a:cubicBezTo>
                  <a:cubicBezTo>
                    <a:pt x="560" y="577"/>
                    <a:pt x="562" y="575"/>
                    <a:pt x="563" y="578"/>
                  </a:cubicBezTo>
                  <a:cubicBezTo>
                    <a:pt x="560" y="587"/>
                    <a:pt x="554" y="594"/>
                    <a:pt x="548" y="599"/>
                  </a:cubicBezTo>
                  <a:cubicBezTo>
                    <a:pt x="543" y="605"/>
                    <a:pt x="540" y="613"/>
                    <a:pt x="532" y="616"/>
                  </a:cubicBezTo>
                  <a:cubicBezTo>
                    <a:pt x="532" y="621"/>
                    <a:pt x="526" y="621"/>
                    <a:pt x="525" y="626"/>
                  </a:cubicBezTo>
                  <a:cubicBezTo>
                    <a:pt x="523" y="627"/>
                    <a:pt x="522" y="630"/>
                    <a:pt x="520" y="631"/>
                  </a:cubicBezTo>
                  <a:cubicBezTo>
                    <a:pt x="519" y="632"/>
                    <a:pt x="518" y="634"/>
                    <a:pt x="515" y="634"/>
                  </a:cubicBezTo>
                  <a:cubicBezTo>
                    <a:pt x="515" y="645"/>
                    <a:pt x="502" y="643"/>
                    <a:pt x="502" y="654"/>
                  </a:cubicBezTo>
                  <a:cubicBezTo>
                    <a:pt x="495" y="654"/>
                    <a:pt x="492" y="659"/>
                    <a:pt x="490" y="664"/>
                  </a:cubicBezTo>
                  <a:cubicBezTo>
                    <a:pt x="481" y="662"/>
                    <a:pt x="487" y="674"/>
                    <a:pt x="477" y="672"/>
                  </a:cubicBezTo>
                  <a:cubicBezTo>
                    <a:pt x="477" y="678"/>
                    <a:pt x="473" y="681"/>
                    <a:pt x="467" y="682"/>
                  </a:cubicBezTo>
                  <a:cubicBezTo>
                    <a:pt x="466" y="687"/>
                    <a:pt x="462" y="690"/>
                    <a:pt x="460" y="694"/>
                  </a:cubicBezTo>
                  <a:cubicBezTo>
                    <a:pt x="452" y="692"/>
                    <a:pt x="456" y="703"/>
                    <a:pt x="447" y="699"/>
                  </a:cubicBezTo>
                  <a:cubicBezTo>
                    <a:pt x="440" y="699"/>
                    <a:pt x="454" y="709"/>
                    <a:pt x="442" y="707"/>
                  </a:cubicBezTo>
                  <a:cubicBezTo>
                    <a:pt x="441" y="710"/>
                    <a:pt x="438" y="713"/>
                    <a:pt x="434" y="714"/>
                  </a:cubicBezTo>
                  <a:cubicBezTo>
                    <a:pt x="431" y="721"/>
                    <a:pt x="426" y="726"/>
                    <a:pt x="419" y="730"/>
                  </a:cubicBezTo>
                  <a:cubicBezTo>
                    <a:pt x="411" y="729"/>
                    <a:pt x="426" y="737"/>
                    <a:pt x="417" y="737"/>
                  </a:cubicBezTo>
                  <a:cubicBezTo>
                    <a:pt x="413" y="738"/>
                    <a:pt x="411" y="741"/>
                    <a:pt x="409" y="745"/>
                  </a:cubicBezTo>
                  <a:cubicBezTo>
                    <a:pt x="403" y="744"/>
                    <a:pt x="406" y="752"/>
                    <a:pt x="402" y="752"/>
                  </a:cubicBezTo>
                  <a:cubicBezTo>
                    <a:pt x="405" y="760"/>
                    <a:pt x="394" y="754"/>
                    <a:pt x="397" y="762"/>
                  </a:cubicBezTo>
                  <a:cubicBezTo>
                    <a:pt x="386" y="771"/>
                    <a:pt x="377" y="783"/>
                    <a:pt x="369" y="795"/>
                  </a:cubicBezTo>
                  <a:cubicBezTo>
                    <a:pt x="357" y="803"/>
                    <a:pt x="352" y="818"/>
                    <a:pt x="341" y="828"/>
                  </a:cubicBezTo>
                  <a:cubicBezTo>
                    <a:pt x="340" y="837"/>
                    <a:pt x="330" y="837"/>
                    <a:pt x="331" y="848"/>
                  </a:cubicBezTo>
                  <a:cubicBezTo>
                    <a:pt x="325" y="852"/>
                    <a:pt x="322" y="859"/>
                    <a:pt x="321" y="868"/>
                  </a:cubicBezTo>
                  <a:cubicBezTo>
                    <a:pt x="313" y="875"/>
                    <a:pt x="309" y="886"/>
                    <a:pt x="301" y="893"/>
                  </a:cubicBezTo>
                  <a:cubicBezTo>
                    <a:pt x="298" y="899"/>
                    <a:pt x="301" y="909"/>
                    <a:pt x="294" y="911"/>
                  </a:cubicBezTo>
                  <a:cubicBezTo>
                    <a:pt x="293" y="917"/>
                    <a:pt x="286" y="918"/>
                    <a:pt x="286" y="926"/>
                  </a:cubicBezTo>
                  <a:cubicBezTo>
                    <a:pt x="284" y="931"/>
                    <a:pt x="278" y="933"/>
                    <a:pt x="279" y="941"/>
                  </a:cubicBezTo>
                  <a:cubicBezTo>
                    <a:pt x="276" y="946"/>
                    <a:pt x="271" y="948"/>
                    <a:pt x="271" y="956"/>
                  </a:cubicBezTo>
                  <a:cubicBezTo>
                    <a:pt x="271" y="962"/>
                    <a:pt x="278" y="955"/>
                    <a:pt x="276" y="951"/>
                  </a:cubicBezTo>
                  <a:cubicBezTo>
                    <a:pt x="280" y="950"/>
                    <a:pt x="282" y="947"/>
                    <a:pt x="281" y="941"/>
                  </a:cubicBezTo>
                  <a:cubicBezTo>
                    <a:pt x="289" y="939"/>
                    <a:pt x="287" y="927"/>
                    <a:pt x="294" y="923"/>
                  </a:cubicBezTo>
                  <a:cubicBezTo>
                    <a:pt x="299" y="909"/>
                    <a:pt x="310" y="901"/>
                    <a:pt x="316" y="888"/>
                  </a:cubicBezTo>
                  <a:cubicBezTo>
                    <a:pt x="322" y="889"/>
                    <a:pt x="315" y="877"/>
                    <a:pt x="324" y="881"/>
                  </a:cubicBezTo>
                  <a:cubicBezTo>
                    <a:pt x="324" y="876"/>
                    <a:pt x="325" y="872"/>
                    <a:pt x="329" y="871"/>
                  </a:cubicBezTo>
                  <a:cubicBezTo>
                    <a:pt x="332" y="869"/>
                    <a:pt x="329" y="861"/>
                    <a:pt x="334" y="860"/>
                  </a:cubicBezTo>
                  <a:cubicBezTo>
                    <a:pt x="335" y="857"/>
                    <a:pt x="342" y="858"/>
                    <a:pt x="339" y="850"/>
                  </a:cubicBezTo>
                  <a:cubicBezTo>
                    <a:pt x="345" y="847"/>
                    <a:pt x="350" y="842"/>
                    <a:pt x="351" y="833"/>
                  </a:cubicBezTo>
                  <a:cubicBezTo>
                    <a:pt x="360" y="832"/>
                    <a:pt x="360" y="823"/>
                    <a:pt x="364" y="818"/>
                  </a:cubicBezTo>
                  <a:cubicBezTo>
                    <a:pt x="374" y="808"/>
                    <a:pt x="380" y="793"/>
                    <a:pt x="392" y="785"/>
                  </a:cubicBezTo>
                  <a:cubicBezTo>
                    <a:pt x="391" y="775"/>
                    <a:pt x="403" y="777"/>
                    <a:pt x="404" y="767"/>
                  </a:cubicBezTo>
                  <a:cubicBezTo>
                    <a:pt x="411" y="765"/>
                    <a:pt x="413" y="757"/>
                    <a:pt x="419" y="755"/>
                  </a:cubicBezTo>
                  <a:cubicBezTo>
                    <a:pt x="418" y="748"/>
                    <a:pt x="425" y="750"/>
                    <a:pt x="427" y="747"/>
                  </a:cubicBezTo>
                  <a:cubicBezTo>
                    <a:pt x="425" y="740"/>
                    <a:pt x="432" y="742"/>
                    <a:pt x="434" y="740"/>
                  </a:cubicBezTo>
                  <a:cubicBezTo>
                    <a:pt x="434" y="734"/>
                    <a:pt x="436" y="732"/>
                    <a:pt x="442" y="732"/>
                  </a:cubicBezTo>
                  <a:cubicBezTo>
                    <a:pt x="443" y="728"/>
                    <a:pt x="446" y="726"/>
                    <a:pt x="447" y="722"/>
                  </a:cubicBezTo>
                  <a:cubicBezTo>
                    <a:pt x="450" y="719"/>
                    <a:pt x="452" y="717"/>
                    <a:pt x="455" y="714"/>
                  </a:cubicBezTo>
                  <a:cubicBezTo>
                    <a:pt x="460" y="715"/>
                    <a:pt x="457" y="707"/>
                    <a:pt x="462" y="707"/>
                  </a:cubicBezTo>
                  <a:cubicBezTo>
                    <a:pt x="465" y="700"/>
                    <a:pt x="472" y="698"/>
                    <a:pt x="475" y="692"/>
                  </a:cubicBezTo>
                  <a:cubicBezTo>
                    <a:pt x="479" y="688"/>
                    <a:pt x="486" y="686"/>
                    <a:pt x="490" y="682"/>
                  </a:cubicBezTo>
                  <a:cubicBezTo>
                    <a:pt x="495" y="679"/>
                    <a:pt x="494" y="671"/>
                    <a:pt x="502" y="672"/>
                  </a:cubicBezTo>
                  <a:cubicBezTo>
                    <a:pt x="502" y="662"/>
                    <a:pt x="512" y="665"/>
                    <a:pt x="512" y="656"/>
                  </a:cubicBezTo>
                  <a:cubicBezTo>
                    <a:pt x="517" y="654"/>
                    <a:pt x="523" y="652"/>
                    <a:pt x="525" y="646"/>
                  </a:cubicBezTo>
                  <a:cubicBezTo>
                    <a:pt x="527" y="640"/>
                    <a:pt x="534" y="638"/>
                    <a:pt x="538" y="634"/>
                  </a:cubicBezTo>
                  <a:cubicBezTo>
                    <a:pt x="540" y="632"/>
                    <a:pt x="541" y="629"/>
                    <a:pt x="543" y="626"/>
                  </a:cubicBezTo>
                  <a:cubicBezTo>
                    <a:pt x="547" y="627"/>
                    <a:pt x="547" y="624"/>
                    <a:pt x="548" y="621"/>
                  </a:cubicBezTo>
                  <a:cubicBezTo>
                    <a:pt x="555" y="620"/>
                    <a:pt x="556" y="613"/>
                    <a:pt x="560" y="609"/>
                  </a:cubicBezTo>
                  <a:cubicBezTo>
                    <a:pt x="562" y="603"/>
                    <a:pt x="568" y="601"/>
                    <a:pt x="573" y="599"/>
                  </a:cubicBezTo>
                  <a:cubicBezTo>
                    <a:pt x="574" y="586"/>
                    <a:pt x="584" y="581"/>
                    <a:pt x="588" y="571"/>
                  </a:cubicBezTo>
                  <a:cubicBezTo>
                    <a:pt x="593" y="562"/>
                    <a:pt x="600" y="555"/>
                    <a:pt x="605" y="546"/>
                  </a:cubicBezTo>
                  <a:cubicBezTo>
                    <a:pt x="609" y="547"/>
                    <a:pt x="604" y="549"/>
                    <a:pt x="605" y="553"/>
                  </a:cubicBezTo>
                  <a:cubicBezTo>
                    <a:pt x="602" y="554"/>
                    <a:pt x="603" y="558"/>
                    <a:pt x="603" y="561"/>
                  </a:cubicBezTo>
                  <a:cubicBezTo>
                    <a:pt x="596" y="561"/>
                    <a:pt x="597" y="570"/>
                    <a:pt x="593" y="573"/>
                  </a:cubicBezTo>
                  <a:cubicBezTo>
                    <a:pt x="590" y="585"/>
                    <a:pt x="579" y="589"/>
                    <a:pt x="578" y="604"/>
                  </a:cubicBezTo>
                  <a:cubicBezTo>
                    <a:pt x="564" y="608"/>
                    <a:pt x="562" y="624"/>
                    <a:pt x="553" y="631"/>
                  </a:cubicBezTo>
                  <a:cubicBezTo>
                    <a:pt x="547" y="634"/>
                    <a:pt x="543" y="639"/>
                    <a:pt x="540" y="644"/>
                  </a:cubicBezTo>
                  <a:cubicBezTo>
                    <a:pt x="537" y="646"/>
                    <a:pt x="537" y="650"/>
                    <a:pt x="532" y="649"/>
                  </a:cubicBezTo>
                  <a:cubicBezTo>
                    <a:pt x="533" y="653"/>
                    <a:pt x="531" y="655"/>
                    <a:pt x="527" y="656"/>
                  </a:cubicBezTo>
                  <a:cubicBezTo>
                    <a:pt x="520" y="666"/>
                    <a:pt x="509" y="673"/>
                    <a:pt x="500" y="682"/>
                  </a:cubicBezTo>
                  <a:cubicBezTo>
                    <a:pt x="499" y="685"/>
                    <a:pt x="495" y="686"/>
                    <a:pt x="495" y="689"/>
                  </a:cubicBezTo>
                  <a:cubicBezTo>
                    <a:pt x="489" y="688"/>
                    <a:pt x="491" y="694"/>
                    <a:pt x="487" y="694"/>
                  </a:cubicBezTo>
                  <a:cubicBezTo>
                    <a:pt x="482" y="698"/>
                    <a:pt x="480" y="704"/>
                    <a:pt x="472" y="704"/>
                  </a:cubicBezTo>
                  <a:cubicBezTo>
                    <a:pt x="472" y="712"/>
                    <a:pt x="466" y="715"/>
                    <a:pt x="462" y="719"/>
                  </a:cubicBezTo>
                  <a:cubicBezTo>
                    <a:pt x="459" y="725"/>
                    <a:pt x="455" y="729"/>
                    <a:pt x="450" y="732"/>
                  </a:cubicBezTo>
                  <a:cubicBezTo>
                    <a:pt x="445" y="744"/>
                    <a:pt x="433" y="747"/>
                    <a:pt x="429" y="760"/>
                  </a:cubicBezTo>
                  <a:cubicBezTo>
                    <a:pt x="421" y="760"/>
                    <a:pt x="423" y="770"/>
                    <a:pt x="414" y="770"/>
                  </a:cubicBezTo>
                  <a:cubicBezTo>
                    <a:pt x="414" y="777"/>
                    <a:pt x="409" y="779"/>
                    <a:pt x="404" y="782"/>
                  </a:cubicBezTo>
                  <a:cubicBezTo>
                    <a:pt x="400" y="794"/>
                    <a:pt x="388" y="798"/>
                    <a:pt x="384" y="810"/>
                  </a:cubicBezTo>
                  <a:cubicBezTo>
                    <a:pt x="381" y="815"/>
                    <a:pt x="375" y="817"/>
                    <a:pt x="374" y="825"/>
                  </a:cubicBezTo>
                  <a:cubicBezTo>
                    <a:pt x="368" y="827"/>
                    <a:pt x="367" y="833"/>
                    <a:pt x="364" y="838"/>
                  </a:cubicBezTo>
                  <a:cubicBezTo>
                    <a:pt x="359" y="842"/>
                    <a:pt x="358" y="848"/>
                    <a:pt x="351" y="850"/>
                  </a:cubicBezTo>
                  <a:cubicBezTo>
                    <a:pt x="352" y="855"/>
                    <a:pt x="350" y="857"/>
                    <a:pt x="346" y="858"/>
                  </a:cubicBezTo>
                  <a:cubicBezTo>
                    <a:pt x="347" y="861"/>
                    <a:pt x="347" y="865"/>
                    <a:pt x="344" y="865"/>
                  </a:cubicBezTo>
                  <a:cubicBezTo>
                    <a:pt x="336" y="873"/>
                    <a:pt x="332" y="886"/>
                    <a:pt x="324" y="893"/>
                  </a:cubicBezTo>
                  <a:cubicBezTo>
                    <a:pt x="322" y="895"/>
                    <a:pt x="321" y="899"/>
                    <a:pt x="321" y="903"/>
                  </a:cubicBezTo>
                  <a:cubicBezTo>
                    <a:pt x="316" y="902"/>
                    <a:pt x="318" y="908"/>
                    <a:pt x="314" y="908"/>
                  </a:cubicBezTo>
                  <a:cubicBezTo>
                    <a:pt x="314" y="916"/>
                    <a:pt x="308" y="918"/>
                    <a:pt x="304" y="921"/>
                  </a:cubicBezTo>
                  <a:cubicBezTo>
                    <a:pt x="302" y="926"/>
                    <a:pt x="302" y="935"/>
                    <a:pt x="296" y="936"/>
                  </a:cubicBezTo>
                  <a:cubicBezTo>
                    <a:pt x="297" y="944"/>
                    <a:pt x="292" y="947"/>
                    <a:pt x="289" y="951"/>
                  </a:cubicBezTo>
                  <a:cubicBezTo>
                    <a:pt x="287" y="957"/>
                    <a:pt x="283" y="961"/>
                    <a:pt x="284" y="969"/>
                  </a:cubicBezTo>
                  <a:cubicBezTo>
                    <a:pt x="275" y="967"/>
                    <a:pt x="279" y="978"/>
                    <a:pt x="274" y="979"/>
                  </a:cubicBezTo>
                  <a:cubicBezTo>
                    <a:pt x="272" y="991"/>
                    <a:pt x="265" y="999"/>
                    <a:pt x="264" y="1012"/>
                  </a:cubicBezTo>
                  <a:cubicBezTo>
                    <a:pt x="261" y="1023"/>
                    <a:pt x="255" y="1031"/>
                    <a:pt x="256" y="1047"/>
                  </a:cubicBezTo>
                  <a:cubicBezTo>
                    <a:pt x="250" y="1049"/>
                    <a:pt x="254" y="1061"/>
                    <a:pt x="248" y="1064"/>
                  </a:cubicBezTo>
                  <a:cubicBezTo>
                    <a:pt x="246" y="1070"/>
                    <a:pt x="247" y="1080"/>
                    <a:pt x="243" y="1084"/>
                  </a:cubicBezTo>
                  <a:cubicBezTo>
                    <a:pt x="252" y="1081"/>
                    <a:pt x="250" y="1066"/>
                    <a:pt x="259" y="1062"/>
                  </a:cubicBezTo>
                  <a:cubicBezTo>
                    <a:pt x="261" y="1053"/>
                    <a:pt x="267" y="1047"/>
                    <a:pt x="269" y="1037"/>
                  </a:cubicBezTo>
                  <a:cubicBezTo>
                    <a:pt x="275" y="1031"/>
                    <a:pt x="275" y="1019"/>
                    <a:pt x="281" y="1014"/>
                  </a:cubicBezTo>
                  <a:cubicBezTo>
                    <a:pt x="285" y="1012"/>
                    <a:pt x="285" y="1006"/>
                    <a:pt x="286" y="1001"/>
                  </a:cubicBezTo>
                  <a:cubicBezTo>
                    <a:pt x="290" y="999"/>
                    <a:pt x="290" y="993"/>
                    <a:pt x="291" y="989"/>
                  </a:cubicBezTo>
                  <a:cubicBezTo>
                    <a:pt x="300" y="980"/>
                    <a:pt x="306" y="968"/>
                    <a:pt x="311" y="956"/>
                  </a:cubicBezTo>
                  <a:cubicBezTo>
                    <a:pt x="315" y="951"/>
                    <a:pt x="320" y="947"/>
                    <a:pt x="321" y="938"/>
                  </a:cubicBezTo>
                  <a:cubicBezTo>
                    <a:pt x="328" y="935"/>
                    <a:pt x="329" y="930"/>
                    <a:pt x="326" y="923"/>
                  </a:cubicBezTo>
                  <a:cubicBezTo>
                    <a:pt x="329" y="925"/>
                    <a:pt x="336" y="929"/>
                    <a:pt x="334" y="921"/>
                  </a:cubicBezTo>
                  <a:cubicBezTo>
                    <a:pt x="339" y="921"/>
                    <a:pt x="337" y="914"/>
                    <a:pt x="344" y="916"/>
                  </a:cubicBezTo>
                  <a:cubicBezTo>
                    <a:pt x="347" y="902"/>
                    <a:pt x="360" y="898"/>
                    <a:pt x="364" y="886"/>
                  </a:cubicBezTo>
                  <a:cubicBezTo>
                    <a:pt x="370" y="883"/>
                    <a:pt x="367" y="872"/>
                    <a:pt x="377" y="873"/>
                  </a:cubicBezTo>
                  <a:cubicBezTo>
                    <a:pt x="377" y="869"/>
                    <a:pt x="379" y="866"/>
                    <a:pt x="382" y="865"/>
                  </a:cubicBezTo>
                  <a:cubicBezTo>
                    <a:pt x="384" y="863"/>
                    <a:pt x="383" y="859"/>
                    <a:pt x="387" y="858"/>
                  </a:cubicBezTo>
                  <a:cubicBezTo>
                    <a:pt x="395" y="849"/>
                    <a:pt x="404" y="842"/>
                    <a:pt x="412" y="833"/>
                  </a:cubicBezTo>
                  <a:cubicBezTo>
                    <a:pt x="413" y="826"/>
                    <a:pt x="422" y="826"/>
                    <a:pt x="422" y="818"/>
                  </a:cubicBezTo>
                  <a:cubicBezTo>
                    <a:pt x="427" y="819"/>
                    <a:pt x="425" y="813"/>
                    <a:pt x="429" y="813"/>
                  </a:cubicBezTo>
                  <a:cubicBezTo>
                    <a:pt x="432" y="811"/>
                    <a:pt x="434" y="810"/>
                    <a:pt x="434" y="808"/>
                  </a:cubicBezTo>
                  <a:cubicBezTo>
                    <a:pt x="441" y="806"/>
                    <a:pt x="440" y="796"/>
                    <a:pt x="447" y="795"/>
                  </a:cubicBezTo>
                  <a:cubicBezTo>
                    <a:pt x="450" y="790"/>
                    <a:pt x="453" y="784"/>
                    <a:pt x="460" y="782"/>
                  </a:cubicBezTo>
                  <a:cubicBezTo>
                    <a:pt x="468" y="774"/>
                    <a:pt x="473" y="764"/>
                    <a:pt x="482" y="757"/>
                  </a:cubicBezTo>
                  <a:cubicBezTo>
                    <a:pt x="489" y="748"/>
                    <a:pt x="497" y="739"/>
                    <a:pt x="505" y="729"/>
                  </a:cubicBezTo>
                  <a:cubicBezTo>
                    <a:pt x="509" y="725"/>
                    <a:pt x="512" y="720"/>
                    <a:pt x="515" y="714"/>
                  </a:cubicBezTo>
                  <a:cubicBezTo>
                    <a:pt x="518" y="710"/>
                    <a:pt x="527" y="711"/>
                    <a:pt x="525" y="702"/>
                  </a:cubicBezTo>
                  <a:cubicBezTo>
                    <a:pt x="533" y="705"/>
                    <a:pt x="523" y="711"/>
                    <a:pt x="522" y="714"/>
                  </a:cubicBezTo>
                  <a:cubicBezTo>
                    <a:pt x="520" y="718"/>
                    <a:pt x="518" y="722"/>
                    <a:pt x="515" y="724"/>
                  </a:cubicBezTo>
                  <a:cubicBezTo>
                    <a:pt x="512" y="725"/>
                    <a:pt x="513" y="729"/>
                    <a:pt x="512" y="732"/>
                  </a:cubicBezTo>
                  <a:cubicBezTo>
                    <a:pt x="508" y="731"/>
                    <a:pt x="508" y="734"/>
                    <a:pt x="507" y="737"/>
                  </a:cubicBezTo>
                  <a:cubicBezTo>
                    <a:pt x="502" y="738"/>
                    <a:pt x="502" y="744"/>
                    <a:pt x="497" y="745"/>
                  </a:cubicBezTo>
                  <a:cubicBezTo>
                    <a:pt x="497" y="756"/>
                    <a:pt x="486" y="759"/>
                    <a:pt x="482" y="767"/>
                  </a:cubicBezTo>
                  <a:cubicBezTo>
                    <a:pt x="480" y="771"/>
                    <a:pt x="478" y="775"/>
                    <a:pt x="472" y="775"/>
                  </a:cubicBezTo>
                  <a:cubicBezTo>
                    <a:pt x="473" y="781"/>
                    <a:pt x="468" y="783"/>
                    <a:pt x="467" y="787"/>
                  </a:cubicBezTo>
                  <a:cubicBezTo>
                    <a:pt x="463" y="791"/>
                    <a:pt x="457" y="793"/>
                    <a:pt x="452" y="795"/>
                  </a:cubicBezTo>
                  <a:cubicBezTo>
                    <a:pt x="454" y="809"/>
                    <a:pt x="440" y="808"/>
                    <a:pt x="440" y="820"/>
                  </a:cubicBezTo>
                  <a:cubicBezTo>
                    <a:pt x="412" y="845"/>
                    <a:pt x="385" y="872"/>
                    <a:pt x="364" y="903"/>
                  </a:cubicBezTo>
                  <a:cubicBezTo>
                    <a:pt x="362" y="908"/>
                    <a:pt x="358" y="911"/>
                    <a:pt x="354" y="913"/>
                  </a:cubicBezTo>
                  <a:cubicBezTo>
                    <a:pt x="351" y="917"/>
                    <a:pt x="351" y="924"/>
                    <a:pt x="346" y="926"/>
                  </a:cubicBezTo>
                  <a:cubicBezTo>
                    <a:pt x="343" y="929"/>
                    <a:pt x="343" y="936"/>
                    <a:pt x="336" y="936"/>
                  </a:cubicBezTo>
                  <a:cubicBezTo>
                    <a:pt x="338" y="944"/>
                    <a:pt x="330" y="941"/>
                    <a:pt x="331" y="948"/>
                  </a:cubicBezTo>
                  <a:cubicBezTo>
                    <a:pt x="322" y="953"/>
                    <a:pt x="321" y="965"/>
                    <a:pt x="314" y="971"/>
                  </a:cubicBezTo>
                  <a:cubicBezTo>
                    <a:pt x="311" y="975"/>
                    <a:pt x="311" y="981"/>
                    <a:pt x="306" y="984"/>
                  </a:cubicBezTo>
                  <a:cubicBezTo>
                    <a:pt x="305" y="988"/>
                    <a:pt x="305" y="994"/>
                    <a:pt x="301" y="996"/>
                  </a:cubicBezTo>
                  <a:cubicBezTo>
                    <a:pt x="302" y="1000"/>
                    <a:pt x="306" y="997"/>
                    <a:pt x="306" y="994"/>
                  </a:cubicBezTo>
                  <a:cubicBezTo>
                    <a:pt x="309" y="993"/>
                    <a:pt x="311" y="992"/>
                    <a:pt x="311" y="989"/>
                  </a:cubicBezTo>
                  <a:cubicBezTo>
                    <a:pt x="313" y="984"/>
                    <a:pt x="317" y="981"/>
                    <a:pt x="319" y="976"/>
                  </a:cubicBezTo>
                  <a:cubicBezTo>
                    <a:pt x="326" y="969"/>
                    <a:pt x="332" y="963"/>
                    <a:pt x="336" y="954"/>
                  </a:cubicBezTo>
                  <a:cubicBezTo>
                    <a:pt x="343" y="949"/>
                    <a:pt x="349" y="943"/>
                    <a:pt x="354" y="936"/>
                  </a:cubicBezTo>
                  <a:cubicBezTo>
                    <a:pt x="362" y="938"/>
                    <a:pt x="357" y="928"/>
                    <a:pt x="364" y="928"/>
                  </a:cubicBezTo>
                  <a:cubicBezTo>
                    <a:pt x="367" y="925"/>
                    <a:pt x="371" y="923"/>
                    <a:pt x="372" y="918"/>
                  </a:cubicBezTo>
                  <a:cubicBezTo>
                    <a:pt x="377" y="918"/>
                    <a:pt x="377" y="911"/>
                    <a:pt x="382" y="911"/>
                  </a:cubicBezTo>
                  <a:cubicBezTo>
                    <a:pt x="379" y="903"/>
                    <a:pt x="390" y="907"/>
                    <a:pt x="389" y="901"/>
                  </a:cubicBezTo>
                  <a:cubicBezTo>
                    <a:pt x="396" y="896"/>
                    <a:pt x="402" y="890"/>
                    <a:pt x="407" y="883"/>
                  </a:cubicBezTo>
                  <a:cubicBezTo>
                    <a:pt x="410" y="881"/>
                    <a:pt x="414" y="879"/>
                    <a:pt x="417" y="875"/>
                  </a:cubicBezTo>
                  <a:cubicBezTo>
                    <a:pt x="416" y="869"/>
                    <a:pt x="427" y="873"/>
                    <a:pt x="424" y="865"/>
                  </a:cubicBezTo>
                  <a:cubicBezTo>
                    <a:pt x="430" y="865"/>
                    <a:pt x="429" y="859"/>
                    <a:pt x="434" y="858"/>
                  </a:cubicBezTo>
                  <a:cubicBezTo>
                    <a:pt x="441" y="859"/>
                    <a:pt x="436" y="848"/>
                    <a:pt x="445" y="850"/>
                  </a:cubicBezTo>
                  <a:cubicBezTo>
                    <a:pt x="450" y="844"/>
                    <a:pt x="454" y="836"/>
                    <a:pt x="462" y="833"/>
                  </a:cubicBezTo>
                  <a:cubicBezTo>
                    <a:pt x="466" y="825"/>
                    <a:pt x="474" y="822"/>
                    <a:pt x="480" y="818"/>
                  </a:cubicBezTo>
                  <a:cubicBezTo>
                    <a:pt x="489" y="808"/>
                    <a:pt x="496" y="795"/>
                    <a:pt x="507" y="787"/>
                  </a:cubicBezTo>
                  <a:cubicBezTo>
                    <a:pt x="510" y="785"/>
                    <a:pt x="513" y="782"/>
                    <a:pt x="515" y="780"/>
                  </a:cubicBezTo>
                  <a:cubicBezTo>
                    <a:pt x="518" y="777"/>
                    <a:pt x="516" y="770"/>
                    <a:pt x="523" y="772"/>
                  </a:cubicBezTo>
                  <a:cubicBezTo>
                    <a:pt x="527" y="767"/>
                    <a:pt x="529" y="761"/>
                    <a:pt x="538" y="760"/>
                  </a:cubicBezTo>
                  <a:cubicBezTo>
                    <a:pt x="536" y="752"/>
                    <a:pt x="545" y="755"/>
                    <a:pt x="543" y="747"/>
                  </a:cubicBezTo>
                  <a:cubicBezTo>
                    <a:pt x="550" y="748"/>
                    <a:pt x="545" y="738"/>
                    <a:pt x="550" y="737"/>
                  </a:cubicBezTo>
                  <a:cubicBezTo>
                    <a:pt x="555" y="731"/>
                    <a:pt x="561" y="726"/>
                    <a:pt x="563" y="717"/>
                  </a:cubicBezTo>
                  <a:cubicBezTo>
                    <a:pt x="566" y="714"/>
                    <a:pt x="568" y="710"/>
                    <a:pt x="570" y="707"/>
                  </a:cubicBezTo>
                  <a:cubicBezTo>
                    <a:pt x="571" y="702"/>
                    <a:pt x="577" y="702"/>
                    <a:pt x="575" y="694"/>
                  </a:cubicBezTo>
                  <a:cubicBezTo>
                    <a:pt x="584" y="692"/>
                    <a:pt x="578" y="675"/>
                    <a:pt x="590" y="677"/>
                  </a:cubicBezTo>
                  <a:cubicBezTo>
                    <a:pt x="591" y="657"/>
                    <a:pt x="601" y="647"/>
                    <a:pt x="605" y="631"/>
                  </a:cubicBezTo>
                  <a:cubicBezTo>
                    <a:pt x="613" y="634"/>
                    <a:pt x="603" y="640"/>
                    <a:pt x="605" y="646"/>
                  </a:cubicBezTo>
                  <a:cubicBezTo>
                    <a:pt x="602" y="648"/>
                    <a:pt x="600" y="653"/>
                    <a:pt x="600" y="659"/>
                  </a:cubicBezTo>
                  <a:cubicBezTo>
                    <a:pt x="597" y="662"/>
                    <a:pt x="596" y="668"/>
                    <a:pt x="595" y="674"/>
                  </a:cubicBezTo>
                  <a:cubicBezTo>
                    <a:pt x="590" y="675"/>
                    <a:pt x="590" y="681"/>
                    <a:pt x="585" y="682"/>
                  </a:cubicBezTo>
                  <a:cubicBezTo>
                    <a:pt x="590" y="686"/>
                    <a:pt x="583" y="688"/>
                    <a:pt x="585" y="697"/>
                  </a:cubicBezTo>
                  <a:cubicBezTo>
                    <a:pt x="577" y="704"/>
                    <a:pt x="573" y="716"/>
                    <a:pt x="568" y="727"/>
                  </a:cubicBezTo>
                  <a:cubicBezTo>
                    <a:pt x="559" y="734"/>
                    <a:pt x="558" y="748"/>
                    <a:pt x="548" y="752"/>
                  </a:cubicBezTo>
                  <a:cubicBezTo>
                    <a:pt x="548" y="759"/>
                    <a:pt x="542" y="761"/>
                    <a:pt x="538" y="765"/>
                  </a:cubicBezTo>
                  <a:cubicBezTo>
                    <a:pt x="537" y="772"/>
                    <a:pt x="532" y="774"/>
                    <a:pt x="528" y="777"/>
                  </a:cubicBezTo>
                  <a:cubicBezTo>
                    <a:pt x="529" y="783"/>
                    <a:pt x="523" y="781"/>
                    <a:pt x="523" y="785"/>
                  </a:cubicBezTo>
                  <a:cubicBezTo>
                    <a:pt x="521" y="787"/>
                    <a:pt x="520" y="789"/>
                    <a:pt x="517" y="790"/>
                  </a:cubicBezTo>
                  <a:cubicBezTo>
                    <a:pt x="516" y="796"/>
                    <a:pt x="509" y="797"/>
                    <a:pt x="507" y="802"/>
                  </a:cubicBezTo>
                  <a:cubicBezTo>
                    <a:pt x="499" y="810"/>
                    <a:pt x="488" y="815"/>
                    <a:pt x="485" y="828"/>
                  </a:cubicBezTo>
                  <a:cubicBezTo>
                    <a:pt x="479" y="826"/>
                    <a:pt x="481" y="832"/>
                    <a:pt x="477" y="833"/>
                  </a:cubicBezTo>
                  <a:cubicBezTo>
                    <a:pt x="475" y="834"/>
                    <a:pt x="473" y="835"/>
                    <a:pt x="472" y="838"/>
                  </a:cubicBezTo>
                  <a:cubicBezTo>
                    <a:pt x="471" y="840"/>
                    <a:pt x="466" y="840"/>
                    <a:pt x="467" y="845"/>
                  </a:cubicBezTo>
                  <a:cubicBezTo>
                    <a:pt x="465" y="847"/>
                    <a:pt x="463" y="848"/>
                    <a:pt x="460" y="848"/>
                  </a:cubicBezTo>
                  <a:cubicBezTo>
                    <a:pt x="458" y="853"/>
                    <a:pt x="452" y="855"/>
                    <a:pt x="447" y="858"/>
                  </a:cubicBezTo>
                  <a:cubicBezTo>
                    <a:pt x="448" y="863"/>
                    <a:pt x="442" y="861"/>
                    <a:pt x="442" y="865"/>
                  </a:cubicBezTo>
                  <a:cubicBezTo>
                    <a:pt x="441" y="868"/>
                    <a:pt x="437" y="867"/>
                    <a:pt x="437" y="870"/>
                  </a:cubicBezTo>
                  <a:cubicBezTo>
                    <a:pt x="430" y="871"/>
                    <a:pt x="434" y="882"/>
                    <a:pt x="424" y="881"/>
                  </a:cubicBezTo>
                  <a:cubicBezTo>
                    <a:pt x="423" y="886"/>
                    <a:pt x="416" y="887"/>
                    <a:pt x="414" y="893"/>
                  </a:cubicBezTo>
                  <a:cubicBezTo>
                    <a:pt x="404" y="899"/>
                    <a:pt x="400" y="911"/>
                    <a:pt x="389" y="916"/>
                  </a:cubicBezTo>
                  <a:cubicBezTo>
                    <a:pt x="388" y="922"/>
                    <a:pt x="381" y="923"/>
                    <a:pt x="379" y="928"/>
                  </a:cubicBezTo>
                  <a:cubicBezTo>
                    <a:pt x="374" y="930"/>
                    <a:pt x="374" y="938"/>
                    <a:pt x="367" y="938"/>
                  </a:cubicBezTo>
                  <a:cubicBezTo>
                    <a:pt x="363" y="942"/>
                    <a:pt x="362" y="949"/>
                    <a:pt x="357" y="951"/>
                  </a:cubicBezTo>
                  <a:cubicBezTo>
                    <a:pt x="356" y="958"/>
                    <a:pt x="346" y="955"/>
                    <a:pt x="347" y="964"/>
                  </a:cubicBezTo>
                  <a:cubicBezTo>
                    <a:pt x="337" y="969"/>
                    <a:pt x="332" y="979"/>
                    <a:pt x="326" y="989"/>
                  </a:cubicBezTo>
                  <a:cubicBezTo>
                    <a:pt x="323" y="993"/>
                    <a:pt x="318" y="996"/>
                    <a:pt x="316" y="1001"/>
                  </a:cubicBezTo>
                  <a:cubicBezTo>
                    <a:pt x="311" y="1003"/>
                    <a:pt x="313" y="1013"/>
                    <a:pt x="306" y="1014"/>
                  </a:cubicBezTo>
                  <a:cubicBezTo>
                    <a:pt x="302" y="1025"/>
                    <a:pt x="295" y="1033"/>
                    <a:pt x="289" y="1042"/>
                  </a:cubicBezTo>
                  <a:cubicBezTo>
                    <a:pt x="287" y="1044"/>
                    <a:pt x="286" y="1047"/>
                    <a:pt x="286" y="1052"/>
                  </a:cubicBezTo>
                  <a:cubicBezTo>
                    <a:pt x="282" y="1051"/>
                    <a:pt x="281" y="1054"/>
                    <a:pt x="281" y="1057"/>
                  </a:cubicBezTo>
                  <a:cubicBezTo>
                    <a:pt x="278" y="1057"/>
                    <a:pt x="280" y="1064"/>
                    <a:pt x="276" y="1064"/>
                  </a:cubicBezTo>
                  <a:cubicBezTo>
                    <a:pt x="273" y="1065"/>
                    <a:pt x="274" y="1069"/>
                    <a:pt x="274" y="1072"/>
                  </a:cubicBezTo>
                  <a:cubicBezTo>
                    <a:pt x="263" y="1076"/>
                    <a:pt x="266" y="1095"/>
                    <a:pt x="256" y="1100"/>
                  </a:cubicBezTo>
                  <a:cubicBezTo>
                    <a:pt x="258" y="1113"/>
                    <a:pt x="251" y="1116"/>
                    <a:pt x="251" y="1127"/>
                  </a:cubicBezTo>
                  <a:cubicBezTo>
                    <a:pt x="245" y="1132"/>
                    <a:pt x="248" y="1146"/>
                    <a:pt x="244" y="1152"/>
                  </a:cubicBezTo>
                  <a:cubicBezTo>
                    <a:pt x="251" y="1150"/>
                    <a:pt x="250" y="1138"/>
                    <a:pt x="256" y="1135"/>
                  </a:cubicBezTo>
                  <a:cubicBezTo>
                    <a:pt x="258" y="1127"/>
                    <a:pt x="262" y="1121"/>
                    <a:pt x="266" y="1115"/>
                  </a:cubicBezTo>
                  <a:cubicBezTo>
                    <a:pt x="274" y="1103"/>
                    <a:pt x="278" y="1088"/>
                    <a:pt x="289" y="1079"/>
                  </a:cubicBezTo>
                  <a:cubicBezTo>
                    <a:pt x="289" y="1070"/>
                    <a:pt x="297" y="1067"/>
                    <a:pt x="299" y="1059"/>
                  </a:cubicBezTo>
                  <a:cubicBezTo>
                    <a:pt x="302" y="1053"/>
                    <a:pt x="305" y="1047"/>
                    <a:pt x="311" y="1044"/>
                  </a:cubicBezTo>
                  <a:cubicBezTo>
                    <a:pt x="308" y="1036"/>
                    <a:pt x="315" y="1038"/>
                    <a:pt x="316" y="1034"/>
                  </a:cubicBezTo>
                  <a:cubicBezTo>
                    <a:pt x="316" y="1029"/>
                    <a:pt x="323" y="1031"/>
                    <a:pt x="321" y="1024"/>
                  </a:cubicBezTo>
                  <a:cubicBezTo>
                    <a:pt x="326" y="1023"/>
                    <a:pt x="327" y="1020"/>
                    <a:pt x="326" y="1014"/>
                  </a:cubicBezTo>
                  <a:cubicBezTo>
                    <a:pt x="330" y="1013"/>
                    <a:pt x="332" y="1011"/>
                    <a:pt x="331" y="1006"/>
                  </a:cubicBezTo>
                  <a:cubicBezTo>
                    <a:pt x="338" y="1004"/>
                    <a:pt x="340" y="996"/>
                    <a:pt x="344" y="991"/>
                  </a:cubicBezTo>
                  <a:cubicBezTo>
                    <a:pt x="350" y="992"/>
                    <a:pt x="347" y="984"/>
                    <a:pt x="352" y="984"/>
                  </a:cubicBezTo>
                  <a:cubicBezTo>
                    <a:pt x="354" y="982"/>
                    <a:pt x="355" y="979"/>
                    <a:pt x="357" y="976"/>
                  </a:cubicBezTo>
                  <a:cubicBezTo>
                    <a:pt x="361" y="971"/>
                    <a:pt x="363" y="965"/>
                    <a:pt x="369" y="961"/>
                  </a:cubicBezTo>
                  <a:cubicBezTo>
                    <a:pt x="374" y="957"/>
                    <a:pt x="374" y="950"/>
                    <a:pt x="382" y="948"/>
                  </a:cubicBezTo>
                  <a:cubicBezTo>
                    <a:pt x="397" y="928"/>
                    <a:pt x="420" y="916"/>
                    <a:pt x="435" y="896"/>
                  </a:cubicBezTo>
                  <a:cubicBezTo>
                    <a:pt x="436" y="888"/>
                    <a:pt x="448" y="891"/>
                    <a:pt x="447" y="880"/>
                  </a:cubicBezTo>
                  <a:cubicBezTo>
                    <a:pt x="453" y="878"/>
                    <a:pt x="455" y="872"/>
                    <a:pt x="462" y="870"/>
                  </a:cubicBezTo>
                  <a:cubicBezTo>
                    <a:pt x="459" y="862"/>
                    <a:pt x="470" y="868"/>
                    <a:pt x="467" y="860"/>
                  </a:cubicBezTo>
                  <a:cubicBezTo>
                    <a:pt x="469" y="858"/>
                    <a:pt x="474" y="859"/>
                    <a:pt x="475" y="855"/>
                  </a:cubicBezTo>
                  <a:cubicBezTo>
                    <a:pt x="478" y="850"/>
                    <a:pt x="482" y="846"/>
                    <a:pt x="487" y="843"/>
                  </a:cubicBezTo>
                  <a:cubicBezTo>
                    <a:pt x="489" y="835"/>
                    <a:pt x="499" y="836"/>
                    <a:pt x="500" y="828"/>
                  </a:cubicBezTo>
                  <a:cubicBezTo>
                    <a:pt x="505" y="824"/>
                    <a:pt x="511" y="822"/>
                    <a:pt x="512" y="815"/>
                  </a:cubicBezTo>
                  <a:cubicBezTo>
                    <a:pt x="523" y="808"/>
                    <a:pt x="529" y="797"/>
                    <a:pt x="540" y="790"/>
                  </a:cubicBezTo>
                  <a:cubicBezTo>
                    <a:pt x="544" y="776"/>
                    <a:pt x="556" y="769"/>
                    <a:pt x="560" y="755"/>
                  </a:cubicBezTo>
                  <a:cubicBezTo>
                    <a:pt x="568" y="753"/>
                    <a:pt x="565" y="741"/>
                    <a:pt x="573" y="739"/>
                  </a:cubicBezTo>
                  <a:cubicBezTo>
                    <a:pt x="573" y="735"/>
                    <a:pt x="575" y="733"/>
                    <a:pt x="578" y="732"/>
                  </a:cubicBezTo>
                  <a:cubicBezTo>
                    <a:pt x="577" y="727"/>
                    <a:pt x="578" y="724"/>
                    <a:pt x="583" y="724"/>
                  </a:cubicBezTo>
                  <a:cubicBezTo>
                    <a:pt x="584" y="730"/>
                    <a:pt x="582" y="734"/>
                    <a:pt x="580" y="737"/>
                  </a:cubicBezTo>
                  <a:cubicBezTo>
                    <a:pt x="577" y="738"/>
                    <a:pt x="579" y="744"/>
                    <a:pt x="575" y="745"/>
                  </a:cubicBezTo>
                  <a:cubicBezTo>
                    <a:pt x="572" y="751"/>
                    <a:pt x="571" y="759"/>
                    <a:pt x="565" y="762"/>
                  </a:cubicBezTo>
                  <a:cubicBezTo>
                    <a:pt x="561" y="775"/>
                    <a:pt x="553" y="785"/>
                    <a:pt x="545" y="795"/>
                  </a:cubicBezTo>
                  <a:cubicBezTo>
                    <a:pt x="543" y="801"/>
                    <a:pt x="535" y="803"/>
                    <a:pt x="533" y="810"/>
                  </a:cubicBezTo>
                  <a:cubicBezTo>
                    <a:pt x="531" y="816"/>
                    <a:pt x="524" y="818"/>
                    <a:pt x="520" y="823"/>
                  </a:cubicBezTo>
                  <a:cubicBezTo>
                    <a:pt x="516" y="828"/>
                    <a:pt x="510" y="830"/>
                    <a:pt x="507" y="838"/>
                  </a:cubicBezTo>
                  <a:cubicBezTo>
                    <a:pt x="502" y="841"/>
                    <a:pt x="498" y="845"/>
                    <a:pt x="495" y="850"/>
                  </a:cubicBezTo>
                  <a:cubicBezTo>
                    <a:pt x="477" y="867"/>
                    <a:pt x="460" y="886"/>
                    <a:pt x="442" y="903"/>
                  </a:cubicBezTo>
                  <a:cubicBezTo>
                    <a:pt x="443" y="909"/>
                    <a:pt x="435" y="906"/>
                    <a:pt x="435" y="911"/>
                  </a:cubicBezTo>
                  <a:cubicBezTo>
                    <a:pt x="434" y="914"/>
                    <a:pt x="430" y="915"/>
                    <a:pt x="430" y="918"/>
                  </a:cubicBezTo>
                  <a:cubicBezTo>
                    <a:pt x="424" y="917"/>
                    <a:pt x="426" y="923"/>
                    <a:pt x="422" y="923"/>
                  </a:cubicBezTo>
                  <a:cubicBezTo>
                    <a:pt x="419" y="924"/>
                    <a:pt x="417" y="927"/>
                    <a:pt x="417" y="931"/>
                  </a:cubicBezTo>
                  <a:cubicBezTo>
                    <a:pt x="409" y="933"/>
                    <a:pt x="407" y="939"/>
                    <a:pt x="402" y="943"/>
                  </a:cubicBezTo>
                  <a:cubicBezTo>
                    <a:pt x="395" y="945"/>
                    <a:pt x="396" y="954"/>
                    <a:pt x="387" y="954"/>
                  </a:cubicBezTo>
                  <a:cubicBezTo>
                    <a:pt x="381" y="966"/>
                    <a:pt x="371" y="974"/>
                    <a:pt x="364" y="986"/>
                  </a:cubicBezTo>
                  <a:cubicBezTo>
                    <a:pt x="359" y="987"/>
                    <a:pt x="362" y="995"/>
                    <a:pt x="357" y="994"/>
                  </a:cubicBezTo>
                  <a:cubicBezTo>
                    <a:pt x="356" y="997"/>
                    <a:pt x="352" y="998"/>
                    <a:pt x="352" y="1001"/>
                  </a:cubicBezTo>
                  <a:cubicBezTo>
                    <a:pt x="347" y="1005"/>
                    <a:pt x="346" y="1013"/>
                    <a:pt x="339" y="1014"/>
                  </a:cubicBezTo>
                  <a:cubicBezTo>
                    <a:pt x="332" y="1030"/>
                    <a:pt x="324" y="1046"/>
                    <a:pt x="311" y="1057"/>
                  </a:cubicBezTo>
                  <a:cubicBezTo>
                    <a:pt x="308" y="1065"/>
                    <a:pt x="304" y="1073"/>
                    <a:pt x="299" y="1079"/>
                  </a:cubicBezTo>
                  <a:cubicBezTo>
                    <a:pt x="294" y="1085"/>
                    <a:pt x="293" y="1095"/>
                    <a:pt x="286" y="1100"/>
                  </a:cubicBezTo>
                  <a:cubicBezTo>
                    <a:pt x="282" y="1107"/>
                    <a:pt x="279" y="1116"/>
                    <a:pt x="274" y="1122"/>
                  </a:cubicBezTo>
                  <a:cubicBezTo>
                    <a:pt x="271" y="1131"/>
                    <a:pt x="266" y="1138"/>
                    <a:pt x="261" y="1145"/>
                  </a:cubicBezTo>
                  <a:cubicBezTo>
                    <a:pt x="259" y="1148"/>
                    <a:pt x="259" y="1154"/>
                    <a:pt x="256" y="1157"/>
                  </a:cubicBezTo>
                  <a:cubicBezTo>
                    <a:pt x="249" y="1156"/>
                    <a:pt x="254" y="1167"/>
                    <a:pt x="249" y="1168"/>
                  </a:cubicBezTo>
                  <a:cubicBezTo>
                    <a:pt x="245" y="1175"/>
                    <a:pt x="244" y="1185"/>
                    <a:pt x="238" y="1190"/>
                  </a:cubicBezTo>
                  <a:cubicBezTo>
                    <a:pt x="241" y="1199"/>
                    <a:pt x="246" y="1208"/>
                    <a:pt x="241" y="1218"/>
                  </a:cubicBezTo>
                  <a:cubicBezTo>
                    <a:pt x="248" y="1213"/>
                    <a:pt x="246" y="1200"/>
                    <a:pt x="254" y="1195"/>
                  </a:cubicBezTo>
                  <a:cubicBezTo>
                    <a:pt x="253" y="1189"/>
                    <a:pt x="255" y="1185"/>
                    <a:pt x="259" y="1183"/>
                  </a:cubicBezTo>
                  <a:cubicBezTo>
                    <a:pt x="260" y="1178"/>
                    <a:pt x="260" y="1172"/>
                    <a:pt x="264" y="1170"/>
                  </a:cubicBezTo>
                  <a:cubicBezTo>
                    <a:pt x="267" y="1161"/>
                    <a:pt x="269" y="1152"/>
                    <a:pt x="276" y="1147"/>
                  </a:cubicBezTo>
                  <a:cubicBezTo>
                    <a:pt x="278" y="1138"/>
                    <a:pt x="283" y="1131"/>
                    <a:pt x="289" y="1125"/>
                  </a:cubicBezTo>
                  <a:cubicBezTo>
                    <a:pt x="290" y="1114"/>
                    <a:pt x="297" y="1109"/>
                    <a:pt x="301" y="1102"/>
                  </a:cubicBezTo>
                  <a:cubicBezTo>
                    <a:pt x="304" y="1093"/>
                    <a:pt x="312" y="1089"/>
                    <a:pt x="314" y="1079"/>
                  </a:cubicBezTo>
                  <a:cubicBezTo>
                    <a:pt x="322" y="1075"/>
                    <a:pt x="325" y="1067"/>
                    <a:pt x="329" y="1059"/>
                  </a:cubicBezTo>
                  <a:cubicBezTo>
                    <a:pt x="336" y="1056"/>
                    <a:pt x="339" y="1048"/>
                    <a:pt x="344" y="1042"/>
                  </a:cubicBezTo>
                  <a:cubicBezTo>
                    <a:pt x="351" y="1037"/>
                    <a:pt x="354" y="1028"/>
                    <a:pt x="359" y="1021"/>
                  </a:cubicBezTo>
                  <a:cubicBezTo>
                    <a:pt x="360" y="1016"/>
                    <a:pt x="364" y="1015"/>
                    <a:pt x="367" y="1011"/>
                  </a:cubicBezTo>
                  <a:cubicBezTo>
                    <a:pt x="367" y="1006"/>
                    <a:pt x="373" y="1006"/>
                    <a:pt x="374" y="1001"/>
                  </a:cubicBezTo>
                  <a:cubicBezTo>
                    <a:pt x="383" y="998"/>
                    <a:pt x="383" y="987"/>
                    <a:pt x="392" y="984"/>
                  </a:cubicBezTo>
                  <a:cubicBezTo>
                    <a:pt x="397" y="978"/>
                    <a:pt x="404" y="974"/>
                    <a:pt x="407" y="966"/>
                  </a:cubicBezTo>
                  <a:cubicBezTo>
                    <a:pt x="410" y="964"/>
                    <a:pt x="416" y="964"/>
                    <a:pt x="417" y="959"/>
                  </a:cubicBezTo>
                  <a:cubicBezTo>
                    <a:pt x="419" y="955"/>
                    <a:pt x="424" y="954"/>
                    <a:pt x="425" y="948"/>
                  </a:cubicBezTo>
                  <a:cubicBezTo>
                    <a:pt x="431" y="944"/>
                    <a:pt x="438" y="938"/>
                    <a:pt x="445" y="933"/>
                  </a:cubicBezTo>
                  <a:cubicBezTo>
                    <a:pt x="453" y="919"/>
                    <a:pt x="467" y="910"/>
                    <a:pt x="475" y="896"/>
                  </a:cubicBezTo>
                  <a:cubicBezTo>
                    <a:pt x="478" y="892"/>
                    <a:pt x="488" y="894"/>
                    <a:pt x="487" y="885"/>
                  </a:cubicBezTo>
                  <a:cubicBezTo>
                    <a:pt x="493" y="884"/>
                    <a:pt x="494" y="877"/>
                    <a:pt x="500" y="875"/>
                  </a:cubicBezTo>
                  <a:cubicBezTo>
                    <a:pt x="505" y="865"/>
                    <a:pt x="517" y="863"/>
                    <a:pt x="520" y="850"/>
                  </a:cubicBezTo>
                  <a:cubicBezTo>
                    <a:pt x="533" y="848"/>
                    <a:pt x="531" y="831"/>
                    <a:pt x="543" y="828"/>
                  </a:cubicBezTo>
                  <a:cubicBezTo>
                    <a:pt x="545" y="823"/>
                    <a:pt x="549" y="819"/>
                    <a:pt x="553" y="815"/>
                  </a:cubicBezTo>
                  <a:cubicBezTo>
                    <a:pt x="554" y="810"/>
                    <a:pt x="558" y="807"/>
                    <a:pt x="560" y="802"/>
                  </a:cubicBezTo>
                  <a:cubicBezTo>
                    <a:pt x="566" y="801"/>
                    <a:pt x="568" y="795"/>
                    <a:pt x="570" y="790"/>
                  </a:cubicBezTo>
                  <a:cubicBezTo>
                    <a:pt x="574" y="786"/>
                    <a:pt x="578" y="782"/>
                    <a:pt x="580" y="777"/>
                  </a:cubicBezTo>
                  <a:cubicBezTo>
                    <a:pt x="584" y="766"/>
                    <a:pt x="596" y="762"/>
                    <a:pt x="598" y="750"/>
                  </a:cubicBezTo>
                  <a:cubicBezTo>
                    <a:pt x="607" y="744"/>
                    <a:pt x="609" y="731"/>
                    <a:pt x="618" y="724"/>
                  </a:cubicBezTo>
                  <a:cubicBezTo>
                    <a:pt x="621" y="719"/>
                    <a:pt x="622" y="714"/>
                    <a:pt x="628" y="712"/>
                  </a:cubicBezTo>
                  <a:cubicBezTo>
                    <a:pt x="627" y="704"/>
                    <a:pt x="632" y="702"/>
                    <a:pt x="633" y="697"/>
                  </a:cubicBezTo>
                  <a:cubicBezTo>
                    <a:pt x="641" y="699"/>
                    <a:pt x="630" y="703"/>
                    <a:pt x="633" y="709"/>
                  </a:cubicBezTo>
                  <a:cubicBezTo>
                    <a:pt x="630" y="711"/>
                    <a:pt x="628" y="715"/>
                    <a:pt x="628" y="719"/>
                  </a:cubicBezTo>
                  <a:cubicBezTo>
                    <a:pt x="623" y="720"/>
                    <a:pt x="626" y="728"/>
                    <a:pt x="621" y="727"/>
                  </a:cubicBezTo>
                  <a:cubicBezTo>
                    <a:pt x="624" y="735"/>
                    <a:pt x="612" y="729"/>
                    <a:pt x="616" y="737"/>
                  </a:cubicBezTo>
                  <a:cubicBezTo>
                    <a:pt x="613" y="745"/>
                    <a:pt x="606" y="749"/>
                    <a:pt x="603" y="757"/>
                  </a:cubicBezTo>
                  <a:cubicBezTo>
                    <a:pt x="597" y="761"/>
                    <a:pt x="596" y="771"/>
                    <a:pt x="588" y="772"/>
                  </a:cubicBezTo>
                  <a:cubicBezTo>
                    <a:pt x="590" y="780"/>
                    <a:pt x="584" y="780"/>
                    <a:pt x="583" y="785"/>
                  </a:cubicBezTo>
                  <a:cubicBezTo>
                    <a:pt x="577" y="784"/>
                    <a:pt x="584" y="796"/>
                    <a:pt x="575" y="792"/>
                  </a:cubicBezTo>
                  <a:cubicBezTo>
                    <a:pt x="575" y="802"/>
                    <a:pt x="566" y="803"/>
                    <a:pt x="565" y="812"/>
                  </a:cubicBezTo>
                  <a:cubicBezTo>
                    <a:pt x="557" y="815"/>
                    <a:pt x="560" y="827"/>
                    <a:pt x="550" y="828"/>
                  </a:cubicBezTo>
                  <a:cubicBezTo>
                    <a:pt x="549" y="837"/>
                    <a:pt x="544" y="841"/>
                    <a:pt x="538" y="845"/>
                  </a:cubicBezTo>
                  <a:cubicBezTo>
                    <a:pt x="538" y="856"/>
                    <a:pt x="525" y="854"/>
                    <a:pt x="525" y="865"/>
                  </a:cubicBezTo>
                  <a:cubicBezTo>
                    <a:pt x="518" y="864"/>
                    <a:pt x="520" y="871"/>
                    <a:pt x="518" y="873"/>
                  </a:cubicBezTo>
                  <a:cubicBezTo>
                    <a:pt x="511" y="871"/>
                    <a:pt x="513" y="878"/>
                    <a:pt x="507" y="878"/>
                  </a:cubicBezTo>
                  <a:cubicBezTo>
                    <a:pt x="510" y="886"/>
                    <a:pt x="501" y="883"/>
                    <a:pt x="500" y="888"/>
                  </a:cubicBezTo>
                  <a:cubicBezTo>
                    <a:pt x="497" y="890"/>
                    <a:pt x="495" y="893"/>
                    <a:pt x="492" y="896"/>
                  </a:cubicBezTo>
                  <a:cubicBezTo>
                    <a:pt x="487" y="895"/>
                    <a:pt x="490" y="903"/>
                    <a:pt x="485" y="903"/>
                  </a:cubicBezTo>
                  <a:cubicBezTo>
                    <a:pt x="481" y="905"/>
                    <a:pt x="479" y="907"/>
                    <a:pt x="477" y="911"/>
                  </a:cubicBezTo>
                  <a:cubicBezTo>
                    <a:pt x="470" y="914"/>
                    <a:pt x="468" y="923"/>
                    <a:pt x="462" y="928"/>
                  </a:cubicBezTo>
                  <a:cubicBezTo>
                    <a:pt x="460" y="931"/>
                    <a:pt x="457" y="933"/>
                    <a:pt x="455" y="936"/>
                  </a:cubicBezTo>
                  <a:cubicBezTo>
                    <a:pt x="449" y="935"/>
                    <a:pt x="452" y="943"/>
                    <a:pt x="447" y="943"/>
                  </a:cubicBezTo>
                  <a:cubicBezTo>
                    <a:pt x="448" y="949"/>
                    <a:pt x="440" y="946"/>
                    <a:pt x="440" y="951"/>
                  </a:cubicBezTo>
                  <a:cubicBezTo>
                    <a:pt x="437" y="953"/>
                    <a:pt x="435" y="956"/>
                    <a:pt x="432" y="959"/>
                  </a:cubicBezTo>
                  <a:cubicBezTo>
                    <a:pt x="429" y="962"/>
                    <a:pt x="427" y="963"/>
                    <a:pt x="425" y="966"/>
                  </a:cubicBezTo>
                  <a:cubicBezTo>
                    <a:pt x="422" y="969"/>
                    <a:pt x="417" y="969"/>
                    <a:pt x="420" y="976"/>
                  </a:cubicBezTo>
                  <a:cubicBezTo>
                    <a:pt x="412" y="978"/>
                    <a:pt x="407" y="983"/>
                    <a:pt x="402" y="989"/>
                  </a:cubicBezTo>
                  <a:cubicBezTo>
                    <a:pt x="401" y="992"/>
                    <a:pt x="398" y="995"/>
                    <a:pt x="394" y="996"/>
                  </a:cubicBezTo>
                  <a:cubicBezTo>
                    <a:pt x="389" y="996"/>
                    <a:pt x="392" y="1004"/>
                    <a:pt x="387" y="1004"/>
                  </a:cubicBezTo>
                  <a:cubicBezTo>
                    <a:pt x="383" y="1006"/>
                    <a:pt x="382" y="1009"/>
                    <a:pt x="382" y="1014"/>
                  </a:cubicBezTo>
                  <a:cubicBezTo>
                    <a:pt x="379" y="1017"/>
                    <a:pt x="373" y="1015"/>
                    <a:pt x="374" y="1021"/>
                  </a:cubicBezTo>
                  <a:cubicBezTo>
                    <a:pt x="368" y="1024"/>
                    <a:pt x="367" y="1033"/>
                    <a:pt x="362" y="1037"/>
                  </a:cubicBezTo>
                  <a:cubicBezTo>
                    <a:pt x="354" y="1049"/>
                    <a:pt x="343" y="1058"/>
                    <a:pt x="337" y="1072"/>
                  </a:cubicBezTo>
                  <a:cubicBezTo>
                    <a:pt x="331" y="1077"/>
                    <a:pt x="326" y="1081"/>
                    <a:pt x="324" y="1089"/>
                  </a:cubicBezTo>
                  <a:cubicBezTo>
                    <a:pt x="315" y="1086"/>
                    <a:pt x="322" y="1098"/>
                    <a:pt x="316" y="1097"/>
                  </a:cubicBezTo>
                  <a:cubicBezTo>
                    <a:pt x="313" y="1098"/>
                    <a:pt x="312" y="1101"/>
                    <a:pt x="309" y="1102"/>
                  </a:cubicBezTo>
                  <a:cubicBezTo>
                    <a:pt x="309" y="1105"/>
                    <a:pt x="309" y="1109"/>
                    <a:pt x="309" y="1112"/>
                  </a:cubicBezTo>
                  <a:cubicBezTo>
                    <a:pt x="305" y="1111"/>
                    <a:pt x="304" y="1114"/>
                    <a:pt x="304" y="1117"/>
                  </a:cubicBezTo>
                  <a:cubicBezTo>
                    <a:pt x="299" y="1119"/>
                    <a:pt x="299" y="1126"/>
                    <a:pt x="296" y="1130"/>
                  </a:cubicBezTo>
                  <a:cubicBezTo>
                    <a:pt x="293" y="1133"/>
                    <a:pt x="293" y="1139"/>
                    <a:pt x="289" y="1142"/>
                  </a:cubicBezTo>
                  <a:cubicBezTo>
                    <a:pt x="288" y="1147"/>
                    <a:pt x="283" y="1149"/>
                    <a:pt x="284" y="1155"/>
                  </a:cubicBezTo>
                  <a:cubicBezTo>
                    <a:pt x="277" y="1155"/>
                    <a:pt x="280" y="1164"/>
                    <a:pt x="276" y="1168"/>
                  </a:cubicBezTo>
                  <a:cubicBezTo>
                    <a:pt x="272" y="1170"/>
                    <a:pt x="273" y="1176"/>
                    <a:pt x="271" y="1180"/>
                  </a:cubicBezTo>
                  <a:cubicBezTo>
                    <a:pt x="265" y="1187"/>
                    <a:pt x="263" y="1197"/>
                    <a:pt x="261" y="1208"/>
                  </a:cubicBezTo>
                  <a:cubicBezTo>
                    <a:pt x="252" y="1212"/>
                    <a:pt x="252" y="1226"/>
                    <a:pt x="246" y="1233"/>
                  </a:cubicBezTo>
                  <a:cubicBezTo>
                    <a:pt x="246" y="1241"/>
                    <a:pt x="246" y="1250"/>
                    <a:pt x="246" y="1258"/>
                  </a:cubicBezTo>
                  <a:cubicBezTo>
                    <a:pt x="247" y="1261"/>
                    <a:pt x="249" y="1260"/>
                    <a:pt x="249" y="1258"/>
                  </a:cubicBezTo>
                  <a:cubicBezTo>
                    <a:pt x="249" y="1256"/>
                    <a:pt x="251" y="1256"/>
                    <a:pt x="251" y="1253"/>
                  </a:cubicBezTo>
                  <a:cubicBezTo>
                    <a:pt x="257" y="1254"/>
                    <a:pt x="254" y="1246"/>
                    <a:pt x="259" y="1246"/>
                  </a:cubicBezTo>
                  <a:cubicBezTo>
                    <a:pt x="261" y="1237"/>
                    <a:pt x="264" y="1231"/>
                    <a:pt x="269" y="1225"/>
                  </a:cubicBezTo>
                  <a:cubicBezTo>
                    <a:pt x="268" y="1220"/>
                    <a:pt x="269" y="1216"/>
                    <a:pt x="274" y="1215"/>
                  </a:cubicBezTo>
                  <a:cubicBezTo>
                    <a:pt x="274" y="1211"/>
                    <a:pt x="275" y="1207"/>
                    <a:pt x="279" y="1205"/>
                  </a:cubicBezTo>
                  <a:cubicBezTo>
                    <a:pt x="279" y="1196"/>
                    <a:pt x="289" y="1196"/>
                    <a:pt x="289" y="1185"/>
                  </a:cubicBezTo>
                  <a:cubicBezTo>
                    <a:pt x="299" y="1175"/>
                    <a:pt x="305" y="1161"/>
                    <a:pt x="314" y="1150"/>
                  </a:cubicBezTo>
                  <a:cubicBezTo>
                    <a:pt x="320" y="1146"/>
                    <a:pt x="319" y="1135"/>
                    <a:pt x="327" y="1132"/>
                  </a:cubicBezTo>
                  <a:cubicBezTo>
                    <a:pt x="328" y="1124"/>
                    <a:pt x="334" y="1121"/>
                    <a:pt x="334" y="1112"/>
                  </a:cubicBezTo>
                  <a:cubicBezTo>
                    <a:pt x="342" y="1109"/>
                    <a:pt x="343" y="1097"/>
                    <a:pt x="352" y="1094"/>
                  </a:cubicBezTo>
                  <a:cubicBezTo>
                    <a:pt x="353" y="1085"/>
                    <a:pt x="363" y="1084"/>
                    <a:pt x="364" y="1074"/>
                  </a:cubicBezTo>
                  <a:cubicBezTo>
                    <a:pt x="371" y="1070"/>
                    <a:pt x="374" y="1060"/>
                    <a:pt x="379" y="1054"/>
                  </a:cubicBezTo>
                  <a:cubicBezTo>
                    <a:pt x="382" y="1051"/>
                    <a:pt x="386" y="1049"/>
                    <a:pt x="387" y="1044"/>
                  </a:cubicBezTo>
                  <a:cubicBezTo>
                    <a:pt x="392" y="1044"/>
                    <a:pt x="389" y="1036"/>
                    <a:pt x="394" y="1037"/>
                  </a:cubicBezTo>
                  <a:cubicBezTo>
                    <a:pt x="398" y="1034"/>
                    <a:pt x="399" y="1030"/>
                    <a:pt x="402" y="1027"/>
                  </a:cubicBezTo>
                  <a:cubicBezTo>
                    <a:pt x="405" y="1026"/>
                    <a:pt x="404" y="1021"/>
                    <a:pt x="407" y="1021"/>
                  </a:cubicBezTo>
                  <a:cubicBezTo>
                    <a:pt x="409" y="1021"/>
                    <a:pt x="409" y="1018"/>
                    <a:pt x="409" y="1016"/>
                  </a:cubicBezTo>
                  <a:cubicBezTo>
                    <a:pt x="414" y="1017"/>
                    <a:pt x="414" y="1014"/>
                    <a:pt x="415" y="1011"/>
                  </a:cubicBezTo>
                  <a:cubicBezTo>
                    <a:pt x="417" y="1012"/>
                    <a:pt x="419" y="1011"/>
                    <a:pt x="420" y="1009"/>
                  </a:cubicBezTo>
                  <a:cubicBezTo>
                    <a:pt x="421" y="1005"/>
                    <a:pt x="423" y="1003"/>
                    <a:pt x="427" y="1001"/>
                  </a:cubicBezTo>
                  <a:cubicBezTo>
                    <a:pt x="434" y="997"/>
                    <a:pt x="434" y="985"/>
                    <a:pt x="445" y="984"/>
                  </a:cubicBezTo>
                  <a:cubicBezTo>
                    <a:pt x="446" y="974"/>
                    <a:pt x="454" y="971"/>
                    <a:pt x="457" y="964"/>
                  </a:cubicBezTo>
                  <a:cubicBezTo>
                    <a:pt x="466" y="955"/>
                    <a:pt x="477" y="948"/>
                    <a:pt x="485" y="938"/>
                  </a:cubicBezTo>
                  <a:cubicBezTo>
                    <a:pt x="490" y="934"/>
                    <a:pt x="497" y="932"/>
                    <a:pt x="497" y="923"/>
                  </a:cubicBezTo>
                  <a:cubicBezTo>
                    <a:pt x="506" y="924"/>
                    <a:pt x="506" y="915"/>
                    <a:pt x="513" y="913"/>
                  </a:cubicBezTo>
                  <a:cubicBezTo>
                    <a:pt x="518" y="914"/>
                    <a:pt x="515" y="906"/>
                    <a:pt x="520" y="906"/>
                  </a:cubicBezTo>
                  <a:cubicBezTo>
                    <a:pt x="523" y="905"/>
                    <a:pt x="524" y="901"/>
                    <a:pt x="528" y="901"/>
                  </a:cubicBezTo>
                  <a:cubicBezTo>
                    <a:pt x="527" y="892"/>
                    <a:pt x="540" y="897"/>
                    <a:pt x="540" y="888"/>
                  </a:cubicBezTo>
                  <a:cubicBezTo>
                    <a:pt x="551" y="882"/>
                    <a:pt x="558" y="873"/>
                    <a:pt x="568" y="865"/>
                  </a:cubicBezTo>
                  <a:cubicBezTo>
                    <a:pt x="574" y="866"/>
                    <a:pt x="565" y="872"/>
                    <a:pt x="565" y="875"/>
                  </a:cubicBezTo>
                  <a:cubicBezTo>
                    <a:pt x="561" y="876"/>
                    <a:pt x="563" y="883"/>
                    <a:pt x="555" y="880"/>
                  </a:cubicBezTo>
                  <a:cubicBezTo>
                    <a:pt x="556" y="886"/>
                    <a:pt x="553" y="888"/>
                    <a:pt x="548" y="888"/>
                  </a:cubicBezTo>
                  <a:cubicBezTo>
                    <a:pt x="545" y="890"/>
                    <a:pt x="547" y="897"/>
                    <a:pt x="540" y="896"/>
                  </a:cubicBezTo>
                  <a:cubicBezTo>
                    <a:pt x="532" y="898"/>
                    <a:pt x="532" y="909"/>
                    <a:pt x="523" y="911"/>
                  </a:cubicBezTo>
                  <a:cubicBezTo>
                    <a:pt x="519" y="917"/>
                    <a:pt x="514" y="922"/>
                    <a:pt x="508" y="926"/>
                  </a:cubicBezTo>
                  <a:cubicBezTo>
                    <a:pt x="507" y="931"/>
                    <a:pt x="501" y="931"/>
                    <a:pt x="500" y="936"/>
                  </a:cubicBezTo>
                  <a:cubicBezTo>
                    <a:pt x="500" y="941"/>
                    <a:pt x="492" y="938"/>
                    <a:pt x="492" y="943"/>
                  </a:cubicBezTo>
                  <a:cubicBezTo>
                    <a:pt x="486" y="947"/>
                    <a:pt x="481" y="952"/>
                    <a:pt x="477" y="958"/>
                  </a:cubicBezTo>
                  <a:cubicBezTo>
                    <a:pt x="465" y="967"/>
                    <a:pt x="458" y="981"/>
                    <a:pt x="447" y="991"/>
                  </a:cubicBezTo>
                  <a:cubicBezTo>
                    <a:pt x="445" y="995"/>
                    <a:pt x="443" y="999"/>
                    <a:pt x="440" y="1001"/>
                  </a:cubicBezTo>
                  <a:cubicBezTo>
                    <a:pt x="437" y="1004"/>
                    <a:pt x="435" y="1006"/>
                    <a:pt x="432" y="1009"/>
                  </a:cubicBezTo>
                  <a:cubicBezTo>
                    <a:pt x="428" y="1015"/>
                    <a:pt x="423" y="1020"/>
                    <a:pt x="420" y="1026"/>
                  </a:cubicBezTo>
                  <a:cubicBezTo>
                    <a:pt x="407" y="1035"/>
                    <a:pt x="398" y="1047"/>
                    <a:pt x="389" y="1059"/>
                  </a:cubicBezTo>
                  <a:cubicBezTo>
                    <a:pt x="378" y="1069"/>
                    <a:pt x="375" y="1086"/>
                    <a:pt x="362" y="1094"/>
                  </a:cubicBezTo>
                  <a:cubicBezTo>
                    <a:pt x="355" y="1109"/>
                    <a:pt x="341" y="1116"/>
                    <a:pt x="339" y="1135"/>
                  </a:cubicBezTo>
                  <a:cubicBezTo>
                    <a:pt x="332" y="1137"/>
                    <a:pt x="331" y="1145"/>
                    <a:pt x="327" y="1150"/>
                  </a:cubicBezTo>
                  <a:cubicBezTo>
                    <a:pt x="324" y="1152"/>
                    <a:pt x="326" y="1159"/>
                    <a:pt x="319" y="1157"/>
                  </a:cubicBezTo>
                  <a:cubicBezTo>
                    <a:pt x="320" y="1163"/>
                    <a:pt x="317" y="1164"/>
                    <a:pt x="316" y="1167"/>
                  </a:cubicBezTo>
                  <a:cubicBezTo>
                    <a:pt x="311" y="1171"/>
                    <a:pt x="311" y="1180"/>
                    <a:pt x="304" y="1183"/>
                  </a:cubicBezTo>
                  <a:cubicBezTo>
                    <a:pt x="305" y="1192"/>
                    <a:pt x="293" y="1190"/>
                    <a:pt x="294" y="1200"/>
                  </a:cubicBezTo>
                  <a:cubicBezTo>
                    <a:pt x="283" y="1208"/>
                    <a:pt x="282" y="1225"/>
                    <a:pt x="274" y="1235"/>
                  </a:cubicBezTo>
                  <a:cubicBezTo>
                    <a:pt x="272" y="1243"/>
                    <a:pt x="268" y="1248"/>
                    <a:pt x="264" y="1253"/>
                  </a:cubicBezTo>
                  <a:cubicBezTo>
                    <a:pt x="266" y="1260"/>
                    <a:pt x="259" y="1258"/>
                    <a:pt x="259" y="1263"/>
                  </a:cubicBezTo>
                  <a:cubicBezTo>
                    <a:pt x="257" y="1265"/>
                    <a:pt x="257" y="1270"/>
                    <a:pt x="254" y="1271"/>
                  </a:cubicBezTo>
                  <a:cubicBezTo>
                    <a:pt x="251" y="1284"/>
                    <a:pt x="261" y="1284"/>
                    <a:pt x="256" y="1293"/>
                  </a:cubicBezTo>
                  <a:cubicBezTo>
                    <a:pt x="251" y="1298"/>
                    <a:pt x="251" y="1292"/>
                    <a:pt x="246" y="1291"/>
                  </a:cubicBezTo>
                  <a:cubicBezTo>
                    <a:pt x="247" y="1300"/>
                    <a:pt x="248" y="1305"/>
                    <a:pt x="249" y="1319"/>
                  </a:cubicBezTo>
                  <a:cubicBezTo>
                    <a:pt x="257" y="1316"/>
                    <a:pt x="255" y="1303"/>
                    <a:pt x="261" y="1298"/>
                  </a:cubicBezTo>
                  <a:cubicBezTo>
                    <a:pt x="271" y="1295"/>
                    <a:pt x="258" y="1283"/>
                    <a:pt x="271" y="1283"/>
                  </a:cubicBezTo>
                  <a:cubicBezTo>
                    <a:pt x="273" y="1245"/>
                    <a:pt x="300" y="1234"/>
                    <a:pt x="306" y="1200"/>
                  </a:cubicBezTo>
                  <a:cubicBezTo>
                    <a:pt x="317" y="1196"/>
                    <a:pt x="318" y="1182"/>
                    <a:pt x="327" y="1175"/>
                  </a:cubicBezTo>
                  <a:cubicBezTo>
                    <a:pt x="326" y="1167"/>
                    <a:pt x="332" y="1165"/>
                    <a:pt x="334" y="1160"/>
                  </a:cubicBezTo>
                  <a:cubicBezTo>
                    <a:pt x="334" y="1152"/>
                    <a:pt x="339" y="1150"/>
                    <a:pt x="342" y="1145"/>
                  </a:cubicBezTo>
                  <a:cubicBezTo>
                    <a:pt x="343" y="1139"/>
                    <a:pt x="348" y="1136"/>
                    <a:pt x="352" y="1132"/>
                  </a:cubicBezTo>
                  <a:cubicBezTo>
                    <a:pt x="350" y="1123"/>
                    <a:pt x="361" y="1126"/>
                    <a:pt x="359" y="1117"/>
                  </a:cubicBezTo>
                  <a:cubicBezTo>
                    <a:pt x="366" y="1116"/>
                    <a:pt x="364" y="1107"/>
                    <a:pt x="369" y="1105"/>
                  </a:cubicBezTo>
                  <a:cubicBezTo>
                    <a:pt x="374" y="1102"/>
                    <a:pt x="375" y="1095"/>
                    <a:pt x="379" y="1092"/>
                  </a:cubicBezTo>
                  <a:cubicBezTo>
                    <a:pt x="387" y="1084"/>
                    <a:pt x="394" y="1076"/>
                    <a:pt x="399" y="1067"/>
                  </a:cubicBezTo>
                  <a:cubicBezTo>
                    <a:pt x="408" y="1060"/>
                    <a:pt x="416" y="1053"/>
                    <a:pt x="422" y="1044"/>
                  </a:cubicBezTo>
                  <a:cubicBezTo>
                    <a:pt x="438" y="1030"/>
                    <a:pt x="453" y="1015"/>
                    <a:pt x="467" y="999"/>
                  </a:cubicBezTo>
                  <a:cubicBezTo>
                    <a:pt x="475" y="1001"/>
                    <a:pt x="472" y="992"/>
                    <a:pt x="480" y="994"/>
                  </a:cubicBezTo>
                  <a:cubicBezTo>
                    <a:pt x="482" y="993"/>
                    <a:pt x="483" y="990"/>
                    <a:pt x="485" y="989"/>
                  </a:cubicBezTo>
                  <a:cubicBezTo>
                    <a:pt x="486" y="988"/>
                    <a:pt x="487" y="986"/>
                    <a:pt x="490" y="986"/>
                  </a:cubicBezTo>
                  <a:cubicBezTo>
                    <a:pt x="497" y="981"/>
                    <a:pt x="502" y="975"/>
                    <a:pt x="510" y="971"/>
                  </a:cubicBezTo>
                  <a:cubicBezTo>
                    <a:pt x="512" y="967"/>
                    <a:pt x="514" y="963"/>
                    <a:pt x="520" y="963"/>
                  </a:cubicBezTo>
                  <a:cubicBezTo>
                    <a:pt x="524" y="961"/>
                    <a:pt x="525" y="957"/>
                    <a:pt x="528" y="953"/>
                  </a:cubicBezTo>
                  <a:cubicBezTo>
                    <a:pt x="532" y="952"/>
                    <a:pt x="534" y="948"/>
                    <a:pt x="540" y="948"/>
                  </a:cubicBezTo>
                  <a:cubicBezTo>
                    <a:pt x="540" y="942"/>
                    <a:pt x="544" y="940"/>
                    <a:pt x="548" y="938"/>
                  </a:cubicBezTo>
                  <a:cubicBezTo>
                    <a:pt x="548" y="936"/>
                    <a:pt x="553" y="937"/>
                    <a:pt x="553" y="933"/>
                  </a:cubicBezTo>
                  <a:cubicBezTo>
                    <a:pt x="553" y="931"/>
                    <a:pt x="556" y="931"/>
                    <a:pt x="558" y="931"/>
                  </a:cubicBezTo>
                  <a:cubicBezTo>
                    <a:pt x="559" y="926"/>
                    <a:pt x="563" y="924"/>
                    <a:pt x="565" y="921"/>
                  </a:cubicBezTo>
                  <a:cubicBezTo>
                    <a:pt x="572" y="916"/>
                    <a:pt x="578" y="910"/>
                    <a:pt x="583" y="903"/>
                  </a:cubicBezTo>
                  <a:cubicBezTo>
                    <a:pt x="594" y="891"/>
                    <a:pt x="607" y="882"/>
                    <a:pt x="613" y="865"/>
                  </a:cubicBezTo>
                  <a:cubicBezTo>
                    <a:pt x="618" y="867"/>
                    <a:pt x="616" y="882"/>
                    <a:pt x="611" y="880"/>
                  </a:cubicBezTo>
                  <a:cubicBezTo>
                    <a:pt x="608" y="885"/>
                    <a:pt x="604" y="889"/>
                    <a:pt x="601" y="893"/>
                  </a:cubicBezTo>
                  <a:cubicBezTo>
                    <a:pt x="599" y="896"/>
                    <a:pt x="595" y="896"/>
                    <a:pt x="596" y="901"/>
                  </a:cubicBezTo>
                  <a:cubicBezTo>
                    <a:pt x="594" y="902"/>
                    <a:pt x="592" y="903"/>
                    <a:pt x="588" y="903"/>
                  </a:cubicBezTo>
                  <a:cubicBezTo>
                    <a:pt x="589" y="911"/>
                    <a:pt x="581" y="910"/>
                    <a:pt x="581" y="916"/>
                  </a:cubicBezTo>
                  <a:cubicBezTo>
                    <a:pt x="577" y="920"/>
                    <a:pt x="574" y="924"/>
                    <a:pt x="568" y="926"/>
                  </a:cubicBezTo>
                  <a:cubicBezTo>
                    <a:pt x="567" y="932"/>
                    <a:pt x="559" y="930"/>
                    <a:pt x="560" y="938"/>
                  </a:cubicBezTo>
                  <a:cubicBezTo>
                    <a:pt x="552" y="937"/>
                    <a:pt x="553" y="946"/>
                    <a:pt x="548" y="948"/>
                  </a:cubicBezTo>
                  <a:cubicBezTo>
                    <a:pt x="544" y="951"/>
                    <a:pt x="537" y="951"/>
                    <a:pt x="538" y="958"/>
                  </a:cubicBezTo>
                  <a:cubicBezTo>
                    <a:pt x="536" y="964"/>
                    <a:pt x="526" y="962"/>
                    <a:pt x="525" y="969"/>
                  </a:cubicBezTo>
                  <a:cubicBezTo>
                    <a:pt x="521" y="971"/>
                    <a:pt x="518" y="975"/>
                    <a:pt x="513" y="976"/>
                  </a:cubicBezTo>
                  <a:cubicBezTo>
                    <a:pt x="508" y="985"/>
                    <a:pt x="498" y="990"/>
                    <a:pt x="490" y="996"/>
                  </a:cubicBezTo>
                  <a:cubicBezTo>
                    <a:pt x="488" y="1002"/>
                    <a:pt x="478" y="1000"/>
                    <a:pt x="477" y="1006"/>
                  </a:cubicBezTo>
                  <a:cubicBezTo>
                    <a:pt x="474" y="1010"/>
                    <a:pt x="467" y="1009"/>
                    <a:pt x="467" y="1016"/>
                  </a:cubicBezTo>
                  <a:cubicBezTo>
                    <a:pt x="458" y="1014"/>
                    <a:pt x="462" y="1026"/>
                    <a:pt x="455" y="1026"/>
                  </a:cubicBezTo>
                  <a:cubicBezTo>
                    <a:pt x="454" y="1032"/>
                    <a:pt x="446" y="1031"/>
                    <a:pt x="447" y="1039"/>
                  </a:cubicBezTo>
                  <a:cubicBezTo>
                    <a:pt x="443" y="1039"/>
                    <a:pt x="441" y="1041"/>
                    <a:pt x="440" y="1044"/>
                  </a:cubicBezTo>
                  <a:cubicBezTo>
                    <a:pt x="438" y="1046"/>
                    <a:pt x="433" y="1046"/>
                    <a:pt x="432" y="1049"/>
                  </a:cubicBezTo>
                  <a:cubicBezTo>
                    <a:pt x="430" y="1055"/>
                    <a:pt x="423" y="1055"/>
                    <a:pt x="422" y="1062"/>
                  </a:cubicBezTo>
                  <a:cubicBezTo>
                    <a:pt x="409" y="1065"/>
                    <a:pt x="408" y="1079"/>
                    <a:pt x="397" y="1084"/>
                  </a:cubicBezTo>
                  <a:cubicBezTo>
                    <a:pt x="398" y="1090"/>
                    <a:pt x="392" y="1088"/>
                    <a:pt x="392" y="1092"/>
                  </a:cubicBezTo>
                  <a:cubicBezTo>
                    <a:pt x="391" y="1095"/>
                    <a:pt x="387" y="1096"/>
                    <a:pt x="387" y="1099"/>
                  </a:cubicBezTo>
                  <a:cubicBezTo>
                    <a:pt x="383" y="1103"/>
                    <a:pt x="379" y="1106"/>
                    <a:pt x="377" y="1112"/>
                  </a:cubicBezTo>
                  <a:cubicBezTo>
                    <a:pt x="371" y="1115"/>
                    <a:pt x="368" y="1120"/>
                    <a:pt x="367" y="1127"/>
                  </a:cubicBezTo>
                  <a:cubicBezTo>
                    <a:pt x="361" y="1129"/>
                    <a:pt x="359" y="1135"/>
                    <a:pt x="357" y="1140"/>
                  </a:cubicBezTo>
                  <a:cubicBezTo>
                    <a:pt x="353" y="1144"/>
                    <a:pt x="351" y="1151"/>
                    <a:pt x="347" y="1155"/>
                  </a:cubicBezTo>
                  <a:cubicBezTo>
                    <a:pt x="343" y="1159"/>
                    <a:pt x="343" y="1167"/>
                    <a:pt x="339" y="1170"/>
                  </a:cubicBezTo>
                  <a:cubicBezTo>
                    <a:pt x="333" y="1179"/>
                    <a:pt x="329" y="1192"/>
                    <a:pt x="322" y="1200"/>
                  </a:cubicBezTo>
                  <a:cubicBezTo>
                    <a:pt x="314" y="1209"/>
                    <a:pt x="312" y="1222"/>
                    <a:pt x="304" y="1230"/>
                  </a:cubicBezTo>
                  <a:cubicBezTo>
                    <a:pt x="304" y="1239"/>
                    <a:pt x="296" y="1239"/>
                    <a:pt x="296" y="1248"/>
                  </a:cubicBezTo>
                  <a:cubicBezTo>
                    <a:pt x="289" y="1248"/>
                    <a:pt x="294" y="1261"/>
                    <a:pt x="286" y="1261"/>
                  </a:cubicBezTo>
                  <a:cubicBezTo>
                    <a:pt x="288" y="1268"/>
                    <a:pt x="283" y="1267"/>
                    <a:pt x="284" y="1273"/>
                  </a:cubicBezTo>
                  <a:cubicBezTo>
                    <a:pt x="278" y="1277"/>
                    <a:pt x="287" y="1279"/>
                    <a:pt x="281" y="1281"/>
                  </a:cubicBezTo>
                  <a:cubicBezTo>
                    <a:pt x="276" y="1294"/>
                    <a:pt x="269" y="1305"/>
                    <a:pt x="264" y="1318"/>
                  </a:cubicBezTo>
                  <a:cubicBezTo>
                    <a:pt x="259" y="1331"/>
                    <a:pt x="254" y="1344"/>
                    <a:pt x="249" y="1356"/>
                  </a:cubicBezTo>
                  <a:cubicBezTo>
                    <a:pt x="246" y="1371"/>
                    <a:pt x="256" y="1372"/>
                    <a:pt x="254" y="1386"/>
                  </a:cubicBezTo>
                  <a:cubicBezTo>
                    <a:pt x="259" y="1383"/>
                    <a:pt x="259" y="1375"/>
                    <a:pt x="261" y="1369"/>
                  </a:cubicBezTo>
                  <a:cubicBezTo>
                    <a:pt x="265" y="1368"/>
                    <a:pt x="263" y="1363"/>
                    <a:pt x="264" y="1359"/>
                  </a:cubicBezTo>
                  <a:cubicBezTo>
                    <a:pt x="266" y="1357"/>
                    <a:pt x="266" y="1353"/>
                    <a:pt x="266" y="1349"/>
                  </a:cubicBezTo>
                  <a:cubicBezTo>
                    <a:pt x="273" y="1341"/>
                    <a:pt x="276" y="1328"/>
                    <a:pt x="281" y="1318"/>
                  </a:cubicBezTo>
                  <a:cubicBezTo>
                    <a:pt x="286" y="1308"/>
                    <a:pt x="289" y="1296"/>
                    <a:pt x="294" y="1286"/>
                  </a:cubicBezTo>
                  <a:cubicBezTo>
                    <a:pt x="293" y="1281"/>
                    <a:pt x="296" y="1281"/>
                    <a:pt x="299" y="1281"/>
                  </a:cubicBezTo>
                  <a:cubicBezTo>
                    <a:pt x="299" y="1278"/>
                    <a:pt x="300" y="1276"/>
                    <a:pt x="301" y="1276"/>
                  </a:cubicBezTo>
                  <a:cubicBezTo>
                    <a:pt x="301" y="1269"/>
                    <a:pt x="305" y="1268"/>
                    <a:pt x="306" y="1263"/>
                  </a:cubicBezTo>
                  <a:cubicBezTo>
                    <a:pt x="308" y="1258"/>
                    <a:pt x="314" y="1259"/>
                    <a:pt x="312" y="1251"/>
                  </a:cubicBezTo>
                  <a:cubicBezTo>
                    <a:pt x="316" y="1250"/>
                    <a:pt x="317" y="1246"/>
                    <a:pt x="317" y="1240"/>
                  </a:cubicBezTo>
                  <a:cubicBezTo>
                    <a:pt x="323" y="1240"/>
                    <a:pt x="324" y="1233"/>
                    <a:pt x="327" y="1228"/>
                  </a:cubicBezTo>
                  <a:cubicBezTo>
                    <a:pt x="332" y="1226"/>
                    <a:pt x="333" y="1221"/>
                    <a:pt x="334" y="1215"/>
                  </a:cubicBezTo>
                  <a:cubicBezTo>
                    <a:pt x="341" y="1215"/>
                    <a:pt x="339" y="1205"/>
                    <a:pt x="344" y="1203"/>
                  </a:cubicBezTo>
                  <a:cubicBezTo>
                    <a:pt x="346" y="1197"/>
                    <a:pt x="350" y="1195"/>
                    <a:pt x="349" y="1188"/>
                  </a:cubicBezTo>
                  <a:cubicBezTo>
                    <a:pt x="360" y="1186"/>
                    <a:pt x="360" y="1174"/>
                    <a:pt x="367" y="1170"/>
                  </a:cubicBezTo>
                  <a:cubicBezTo>
                    <a:pt x="371" y="1163"/>
                    <a:pt x="378" y="1159"/>
                    <a:pt x="379" y="1150"/>
                  </a:cubicBezTo>
                  <a:cubicBezTo>
                    <a:pt x="387" y="1145"/>
                    <a:pt x="388" y="1135"/>
                    <a:pt x="394" y="1130"/>
                  </a:cubicBezTo>
                  <a:cubicBezTo>
                    <a:pt x="400" y="1124"/>
                    <a:pt x="404" y="1118"/>
                    <a:pt x="410" y="1112"/>
                  </a:cubicBezTo>
                  <a:cubicBezTo>
                    <a:pt x="413" y="1110"/>
                    <a:pt x="415" y="1105"/>
                    <a:pt x="417" y="1102"/>
                  </a:cubicBezTo>
                  <a:cubicBezTo>
                    <a:pt x="419" y="1101"/>
                    <a:pt x="420" y="1098"/>
                    <a:pt x="422" y="1097"/>
                  </a:cubicBezTo>
                  <a:cubicBezTo>
                    <a:pt x="423" y="1096"/>
                    <a:pt x="424" y="1094"/>
                    <a:pt x="427" y="1094"/>
                  </a:cubicBezTo>
                  <a:cubicBezTo>
                    <a:pt x="429" y="1085"/>
                    <a:pt x="436" y="1082"/>
                    <a:pt x="442" y="1077"/>
                  </a:cubicBezTo>
                  <a:cubicBezTo>
                    <a:pt x="443" y="1072"/>
                    <a:pt x="447" y="1070"/>
                    <a:pt x="450" y="1067"/>
                  </a:cubicBezTo>
                  <a:cubicBezTo>
                    <a:pt x="449" y="1060"/>
                    <a:pt x="460" y="1065"/>
                    <a:pt x="457" y="1057"/>
                  </a:cubicBezTo>
                  <a:cubicBezTo>
                    <a:pt x="462" y="1056"/>
                    <a:pt x="462" y="1050"/>
                    <a:pt x="467" y="1049"/>
                  </a:cubicBezTo>
                  <a:cubicBezTo>
                    <a:pt x="467" y="1043"/>
                    <a:pt x="475" y="1046"/>
                    <a:pt x="475" y="1042"/>
                  </a:cubicBezTo>
                  <a:cubicBezTo>
                    <a:pt x="497" y="1018"/>
                    <a:pt x="528" y="1004"/>
                    <a:pt x="548" y="979"/>
                  </a:cubicBezTo>
                  <a:cubicBezTo>
                    <a:pt x="556" y="975"/>
                    <a:pt x="560" y="967"/>
                    <a:pt x="565" y="961"/>
                  </a:cubicBezTo>
                  <a:cubicBezTo>
                    <a:pt x="569" y="953"/>
                    <a:pt x="577" y="951"/>
                    <a:pt x="581" y="943"/>
                  </a:cubicBezTo>
                  <a:cubicBezTo>
                    <a:pt x="588" y="940"/>
                    <a:pt x="590" y="931"/>
                    <a:pt x="596" y="926"/>
                  </a:cubicBezTo>
                  <a:cubicBezTo>
                    <a:pt x="604" y="923"/>
                    <a:pt x="601" y="909"/>
                    <a:pt x="613" y="911"/>
                  </a:cubicBezTo>
                  <a:cubicBezTo>
                    <a:pt x="614" y="903"/>
                    <a:pt x="615" y="896"/>
                    <a:pt x="623" y="895"/>
                  </a:cubicBezTo>
                  <a:cubicBezTo>
                    <a:pt x="623" y="900"/>
                    <a:pt x="616" y="899"/>
                    <a:pt x="618" y="906"/>
                  </a:cubicBezTo>
                  <a:cubicBezTo>
                    <a:pt x="615" y="906"/>
                    <a:pt x="617" y="913"/>
                    <a:pt x="613" y="913"/>
                  </a:cubicBezTo>
                  <a:cubicBezTo>
                    <a:pt x="611" y="916"/>
                    <a:pt x="608" y="918"/>
                    <a:pt x="606" y="921"/>
                  </a:cubicBezTo>
                  <a:cubicBezTo>
                    <a:pt x="606" y="925"/>
                    <a:pt x="604" y="927"/>
                    <a:pt x="601" y="928"/>
                  </a:cubicBezTo>
                  <a:cubicBezTo>
                    <a:pt x="594" y="939"/>
                    <a:pt x="586" y="949"/>
                    <a:pt x="578" y="958"/>
                  </a:cubicBezTo>
                  <a:cubicBezTo>
                    <a:pt x="573" y="963"/>
                    <a:pt x="569" y="968"/>
                    <a:pt x="565" y="974"/>
                  </a:cubicBezTo>
                  <a:cubicBezTo>
                    <a:pt x="563" y="980"/>
                    <a:pt x="555" y="982"/>
                    <a:pt x="553" y="989"/>
                  </a:cubicBezTo>
                  <a:cubicBezTo>
                    <a:pt x="544" y="997"/>
                    <a:pt x="534" y="1005"/>
                    <a:pt x="525" y="1014"/>
                  </a:cubicBezTo>
                  <a:cubicBezTo>
                    <a:pt x="524" y="1017"/>
                    <a:pt x="516" y="1014"/>
                    <a:pt x="515" y="1019"/>
                  </a:cubicBezTo>
                  <a:cubicBezTo>
                    <a:pt x="513" y="1021"/>
                    <a:pt x="511" y="1023"/>
                    <a:pt x="508" y="1024"/>
                  </a:cubicBezTo>
                  <a:cubicBezTo>
                    <a:pt x="505" y="1031"/>
                    <a:pt x="497" y="1032"/>
                    <a:pt x="493" y="1036"/>
                  </a:cubicBezTo>
                  <a:cubicBezTo>
                    <a:pt x="488" y="1042"/>
                    <a:pt x="486" y="1048"/>
                    <a:pt x="477" y="1049"/>
                  </a:cubicBezTo>
                  <a:cubicBezTo>
                    <a:pt x="476" y="1056"/>
                    <a:pt x="471" y="1060"/>
                    <a:pt x="465" y="1062"/>
                  </a:cubicBezTo>
                  <a:cubicBezTo>
                    <a:pt x="466" y="1072"/>
                    <a:pt x="454" y="1069"/>
                    <a:pt x="455" y="1079"/>
                  </a:cubicBezTo>
                  <a:cubicBezTo>
                    <a:pt x="448" y="1081"/>
                    <a:pt x="449" y="1090"/>
                    <a:pt x="440" y="1089"/>
                  </a:cubicBezTo>
                  <a:cubicBezTo>
                    <a:pt x="439" y="1098"/>
                    <a:pt x="432" y="1100"/>
                    <a:pt x="427" y="1104"/>
                  </a:cubicBezTo>
                  <a:cubicBezTo>
                    <a:pt x="429" y="1110"/>
                    <a:pt x="422" y="1108"/>
                    <a:pt x="422" y="1112"/>
                  </a:cubicBezTo>
                  <a:cubicBezTo>
                    <a:pt x="419" y="1113"/>
                    <a:pt x="420" y="1118"/>
                    <a:pt x="420" y="1122"/>
                  </a:cubicBezTo>
                  <a:cubicBezTo>
                    <a:pt x="413" y="1124"/>
                    <a:pt x="407" y="1124"/>
                    <a:pt x="407" y="1132"/>
                  </a:cubicBezTo>
                  <a:cubicBezTo>
                    <a:pt x="401" y="1134"/>
                    <a:pt x="400" y="1140"/>
                    <a:pt x="397" y="1145"/>
                  </a:cubicBezTo>
                  <a:cubicBezTo>
                    <a:pt x="389" y="1152"/>
                    <a:pt x="388" y="1166"/>
                    <a:pt x="377" y="1170"/>
                  </a:cubicBezTo>
                  <a:cubicBezTo>
                    <a:pt x="374" y="1182"/>
                    <a:pt x="363" y="1186"/>
                    <a:pt x="359" y="1198"/>
                  </a:cubicBezTo>
                  <a:cubicBezTo>
                    <a:pt x="358" y="1204"/>
                    <a:pt x="350" y="1203"/>
                    <a:pt x="352" y="1213"/>
                  </a:cubicBezTo>
                  <a:cubicBezTo>
                    <a:pt x="346" y="1212"/>
                    <a:pt x="347" y="1216"/>
                    <a:pt x="347" y="1220"/>
                  </a:cubicBezTo>
                  <a:cubicBezTo>
                    <a:pt x="344" y="1221"/>
                    <a:pt x="342" y="1223"/>
                    <a:pt x="342" y="1225"/>
                  </a:cubicBezTo>
                  <a:cubicBezTo>
                    <a:pt x="338" y="1237"/>
                    <a:pt x="328" y="1241"/>
                    <a:pt x="324" y="1253"/>
                  </a:cubicBezTo>
                  <a:cubicBezTo>
                    <a:pt x="322" y="1258"/>
                    <a:pt x="316" y="1260"/>
                    <a:pt x="317" y="1268"/>
                  </a:cubicBezTo>
                  <a:cubicBezTo>
                    <a:pt x="314" y="1273"/>
                    <a:pt x="309" y="1276"/>
                    <a:pt x="309" y="1283"/>
                  </a:cubicBezTo>
                  <a:cubicBezTo>
                    <a:pt x="305" y="1284"/>
                    <a:pt x="308" y="1291"/>
                    <a:pt x="304" y="1291"/>
                  </a:cubicBezTo>
                  <a:cubicBezTo>
                    <a:pt x="303" y="1293"/>
                    <a:pt x="301" y="1295"/>
                    <a:pt x="301" y="1298"/>
                  </a:cubicBezTo>
                  <a:cubicBezTo>
                    <a:pt x="299" y="1304"/>
                    <a:pt x="294" y="1306"/>
                    <a:pt x="294" y="1313"/>
                  </a:cubicBezTo>
                  <a:cubicBezTo>
                    <a:pt x="289" y="1316"/>
                    <a:pt x="293" y="1328"/>
                    <a:pt x="286" y="1329"/>
                  </a:cubicBezTo>
                  <a:cubicBezTo>
                    <a:pt x="289" y="1336"/>
                    <a:pt x="284" y="1335"/>
                    <a:pt x="281" y="1339"/>
                  </a:cubicBezTo>
                  <a:cubicBezTo>
                    <a:pt x="281" y="1340"/>
                    <a:pt x="281" y="1342"/>
                    <a:pt x="279" y="1341"/>
                  </a:cubicBezTo>
                  <a:cubicBezTo>
                    <a:pt x="281" y="1349"/>
                    <a:pt x="276" y="1350"/>
                    <a:pt x="276" y="1356"/>
                  </a:cubicBezTo>
                  <a:cubicBezTo>
                    <a:pt x="279" y="1361"/>
                    <a:pt x="269" y="1365"/>
                    <a:pt x="276" y="1366"/>
                  </a:cubicBezTo>
                  <a:cubicBezTo>
                    <a:pt x="272" y="1377"/>
                    <a:pt x="264" y="1384"/>
                    <a:pt x="266" y="1402"/>
                  </a:cubicBezTo>
                  <a:cubicBezTo>
                    <a:pt x="261" y="1403"/>
                    <a:pt x="266" y="1414"/>
                    <a:pt x="256" y="1412"/>
                  </a:cubicBezTo>
                  <a:cubicBezTo>
                    <a:pt x="256" y="1418"/>
                    <a:pt x="255" y="1426"/>
                    <a:pt x="259" y="1429"/>
                  </a:cubicBezTo>
                  <a:cubicBezTo>
                    <a:pt x="266" y="1422"/>
                    <a:pt x="267" y="1407"/>
                    <a:pt x="274" y="1399"/>
                  </a:cubicBezTo>
                  <a:cubicBezTo>
                    <a:pt x="277" y="1395"/>
                    <a:pt x="273" y="1383"/>
                    <a:pt x="281" y="1384"/>
                  </a:cubicBezTo>
                  <a:cubicBezTo>
                    <a:pt x="280" y="1375"/>
                    <a:pt x="284" y="1372"/>
                    <a:pt x="286" y="1366"/>
                  </a:cubicBezTo>
                  <a:cubicBezTo>
                    <a:pt x="295" y="1345"/>
                    <a:pt x="300" y="1321"/>
                    <a:pt x="314" y="1306"/>
                  </a:cubicBezTo>
                  <a:cubicBezTo>
                    <a:pt x="315" y="1299"/>
                    <a:pt x="318" y="1294"/>
                    <a:pt x="322" y="1291"/>
                  </a:cubicBezTo>
                  <a:cubicBezTo>
                    <a:pt x="325" y="1287"/>
                    <a:pt x="325" y="1279"/>
                    <a:pt x="329" y="1276"/>
                  </a:cubicBezTo>
                  <a:cubicBezTo>
                    <a:pt x="332" y="1263"/>
                    <a:pt x="339" y="1255"/>
                    <a:pt x="347" y="1248"/>
                  </a:cubicBezTo>
                  <a:cubicBezTo>
                    <a:pt x="352" y="1239"/>
                    <a:pt x="357" y="1228"/>
                    <a:pt x="364" y="1220"/>
                  </a:cubicBezTo>
                  <a:cubicBezTo>
                    <a:pt x="370" y="1212"/>
                    <a:pt x="375" y="1203"/>
                    <a:pt x="382" y="1195"/>
                  </a:cubicBezTo>
                  <a:cubicBezTo>
                    <a:pt x="384" y="1190"/>
                    <a:pt x="386" y="1184"/>
                    <a:pt x="392" y="1182"/>
                  </a:cubicBezTo>
                  <a:cubicBezTo>
                    <a:pt x="396" y="1179"/>
                    <a:pt x="394" y="1169"/>
                    <a:pt x="402" y="1170"/>
                  </a:cubicBezTo>
                  <a:cubicBezTo>
                    <a:pt x="406" y="1158"/>
                    <a:pt x="417" y="1154"/>
                    <a:pt x="422" y="1145"/>
                  </a:cubicBezTo>
                  <a:cubicBezTo>
                    <a:pt x="430" y="1138"/>
                    <a:pt x="434" y="1127"/>
                    <a:pt x="445" y="1122"/>
                  </a:cubicBezTo>
                  <a:cubicBezTo>
                    <a:pt x="449" y="1112"/>
                    <a:pt x="459" y="1107"/>
                    <a:pt x="465" y="1099"/>
                  </a:cubicBezTo>
                  <a:cubicBezTo>
                    <a:pt x="474" y="1093"/>
                    <a:pt x="483" y="1087"/>
                    <a:pt x="490" y="1079"/>
                  </a:cubicBezTo>
                  <a:cubicBezTo>
                    <a:pt x="500" y="1074"/>
                    <a:pt x="508" y="1067"/>
                    <a:pt x="515" y="1059"/>
                  </a:cubicBezTo>
                  <a:cubicBezTo>
                    <a:pt x="519" y="1055"/>
                    <a:pt x="523" y="1052"/>
                    <a:pt x="528" y="1049"/>
                  </a:cubicBezTo>
                  <a:cubicBezTo>
                    <a:pt x="531" y="1045"/>
                    <a:pt x="533" y="1039"/>
                    <a:pt x="540" y="1039"/>
                  </a:cubicBezTo>
                  <a:cubicBezTo>
                    <a:pt x="543" y="1027"/>
                    <a:pt x="554" y="1024"/>
                    <a:pt x="558" y="1014"/>
                  </a:cubicBezTo>
                  <a:cubicBezTo>
                    <a:pt x="564" y="1014"/>
                    <a:pt x="559" y="1022"/>
                    <a:pt x="558" y="1024"/>
                  </a:cubicBezTo>
                  <a:cubicBezTo>
                    <a:pt x="558" y="1029"/>
                    <a:pt x="551" y="1027"/>
                    <a:pt x="553" y="1034"/>
                  </a:cubicBezTo>
                  <a:cubicBezTo>
                    <a:pt x="546" y="1032"/>
                    <a:pt x="548" y="1039"/>
                    <a:pt x="545" y="1041"/>
                  </a:cubicBezTo>
                  <a:cubicBezTo>
                    <a:pt x="542" y="1043"/>
                    <a:pt x="539" y="1045"/>
                    <a:pt x="538" y="1049"/>
                  </a:cubicBezTo>
                  <a:cubicBezTo>
                    <a:pt x="532" y="1053"/>
                    <a:pt x="527" y="1058"/>
                    <a:pt x="523" y="1064"/>
                  </a:cubicBezTo>
                  <a:cubicBezTo>
                    <a:pt x="519" y="1066"/>
                    <a:pt x="517" y="1068"/>
                    <a:pt x="515" y="1072"/>
                  </a:cubicBezTo>
                  <a:cubicBezTo>
                    <a:pt x="507" y="1069"/>
                    <a:pt x="513" y="1080"/>
                    <a:pt x="505" y="1077"/>
                  </a:cubicBezTo>
                  <a:cubicBezTo>
                    <a:pt x="509" y="1086"/>
                    <a:pt x="497" y="1078"/>
                    <a:pt x="498" y="1084"/>
                  </a:cubicBezTo>
                  <a:cubicBezTo>
                    <a:pt x="498" y="1090"/>
                    <a:pt x="490" y="1087"/>
                    <a:pt x="490" y="1092"/>
                  </a:cubicBezTo>
                  <a:cubicBezTo>
                    <a:pt x="486" y="1093"/>
                    <a:pt x="484" y="1096"/>
                    <a:pt x="483" y="1099"/>
                  </a:cubicBezTo>
                  <a:cubicBezTo>
                    <a:pt x="474" y="1096"/>
                    <a:pt x="481" y="1108"/>
                    <a:pt x="472" y="1104"/>
                  </a:cubicBezTo>
                  <a:cubicBezTo>
                    <a:pt x="467" y="1109"/>
                    <a:pt x="464" y="1117"/>
                    <a:pt x="457" y="1120"/>
                  </a:cubicBezTo>
                  <a:cubicBezTo>
                    <a:pt x="453" y="1120"/>
                    <a:pt x="456" y="1128"/>
                    <a:pt x="450" y="1127"/>
                  </a:cubicBezTo>
                  <a:cubicBezTo>
                    <a:pt x="450" y="1132"/>
                    <a:pt x="443" y="1130"/>
                    <a:pt x="445" y="1137"/>
                  </a:cubicBezTo>
                  <a:cubicBezTo>
                    <a:pt x="439" y="1141"/>
                    <a:pt x="434" y="1146"/>
                    <a:pt x="430" y="1152"/>
                  </a:cubicBezTo>
                  <a:cubicBezTo>
                    <a:pt x="430" y="1158"/>
                    <a:pt x="422" y="1155"/>
                    <a:pt x="422" y="1160"/>
                  </a:cubicBezTo>
                  <a:cubicBezTo>
                    <a:pt x="421" y="1163"/>
                    <a:pt x="418" y="1166"/>
                    <a:pt x="415" y="1167"/>
                  </a:cubicBezTo>
                  <a:cubicBezTo>
                    <a:pt x="407" y="1180"/>
                    <a:pt x="396" y="1189"/>
                    <a:pt x="389" y="1203"/>
                  </a:cubicBezTo>
                  <a:cubicBezTo>
                    <a:pt x="378" y="1211"/>
                    <a:pt x="375" y="1228"/>
                    <a:pt x="364" y="1238"/>
                  </a:cubicBezTo>
                  <a:cubicBezTo>
                    <a:pt x="356" y="1248"/>
                    <a:pt x="352" y="1264"/>
                    <a:pt x="339" y="1271"/>
                  </a:cubicBezTo>
                  <a:cubicBezTo>
                    <a:pt x="340" y="1277"/>
                    <a:pt x="340" y="1283"/>
                    <a:pt x="334" y="1283"/>
                  </a:cubicBezTo>
                  <a:cubicBezTo>
                    <a:pt x="338" y="1293"/>
                    <a:pt x="327" y="1288"/>
                    <a:pt x="329" y="1296"/>
                  </a:cubicBezTo>
                  <a:cubicBezTo>
                    <a:pt x="325" y="1304"/>
                    <a:pt x="322" y="1312"/>
                    <a:pt x="317" y="1318"/>
                  </a:cubicBezTo>
                  <a:cubicBezTo>
                    <a:pt x="311" y="1324"/>
                    <a:pt x="312" y="1337"/>
                    <a:pt x="304" y="1341"/>
                  </a:cubicBezTo>
                  <a:cubicBezTo>
                    <a:pt x="305" y="1354"/>
                    <a:pt x="297" y="1358"/>
                    <a:pt x="297" y="1369"/>
                  </a:cubicBezTo>
                  <a:cubicBezTo>
                    <a:pt x="290" y="1374"/>
                    <a:pt x="290" y="1386"/>
                    <a:pt x="286" y="1394"/>
                  </a:cubicBezTo>
                  <a:cubicBezTo>
                    <a:pt x="283" y="1403"/>
                    <a:pt x="280" y="1411"/>
                    <a:pt x="276" y="1419"/>
                  </a:cubicBezTo>
                  <a:cubicBezTo>
                    <a:pt x="273" y="1428"/>
                    <a:pt x="271" y="1437"/>
                    <a:pt x="266" y="1444"/>
                  </a:cubicBezTo>
                  <a:cubicBezTo>
                    <a:pt x="267" y="1451"/>
                    <a:pt x="262" y="1452"/>
                    <a:pt x="261" y="1457"/>
                  </a:cubicBezTo>
                  <a:cubicBezTo>
                    <a:pt x="267" y="1456"/>
                    <a:pt x="262" y="1466"/>
                    <a:pt x="264" y="1469"/>
                  </a:cubicBezTo>
                  <a:cubicBezTo>
                    <a:pt x="274" y="1471"/>
                    <a:pt x="268" y="1457"/>
                    <a:pt x="274" y="1454"/>
                  </a:cubicBezTo>
                  <a:cubicBezTo>
                    <a:pt x="274" y="1447"/>
                    <a:pt x="277" y="1442"/>
                    <a:pt x="279" y="1437"/>
                  </a:cubicBezTo>
                  <a:cubicBezTo>
                    <a:pt x="279" y="1429"/>
                    <a:pt x="286" y="1428"/>
                    <a:pt x="284" y="1419"/>
                  </a:cubicBezTo>
                  <a:cubicBezTo>
                    <a:pt x="289" y="1417"/>
                    <a:pt x="286" y="1406"/>
                    <a:pt x="292" y="1404"/>
                  </a:cubicBezTo>
                  <a:cubicBezTo>
                    <a:pt x="294" y="1392"/>
                    <a:pt x="299" y="1382"/>
                    <a:pt x="307" y="1374"/>
                  </a:cubicBezTo>
                  <a:cubicBezTo>
                    <a:pt x="311" y="1363"/>
                    <a:pt x="316" y="1353"/>
                    <a:pt x="322" y="1344"/>
                  </a:cubicBezTo>
                  <a:cubicBezTo>
                    <a:pt x="326" y="1332"/>
                    <a:pt x="333" y="1324"/>
                    <a:pt x="337" y="1311"/>
                  </a:cubicBezTo>
                  <a:cubicBezTo>
                    <a:pt x="338" y="1308"/>
                    <a:pt x="341" y="1307"/>
                    <a:pt x="342" y="1303"/>
                  </a:cubicBezTo>
                  <a:cubicBezTo>
                    <a:pt x="341" y="1299"/>
                    <a:pt x="344" y="1299"/>
                    <a:pt x="347" y="1298"/>
                  </a:cubicBezTo>
                  <a:cubicBezTo>
                    <a:pt x="345" y="1289"/>
                    <a:pt x="351" y="1287"/>
                    <a:pt x="354" y="1283"/>
                  </a:cubicBezTo>
                  <a:cubicBezTo>
                    <a:pt x="356" y="1270"/>
                    <a:pt x="369" y="1268"/>
                    <a:pt x="372" y="1256"/>
                  </a:cubicBezTo>
                  <a:cubicBezTo>
                    <a:pt x="377" y="1253"/>
                    <a:pt x="377" y="1246"/>
                    <a:pt x="382" y="1243"/>
                  </a:cubicBezTo>
                  <a:cubicBezTo>
                    <a:pt x="383" y="1236"/>
                    <a:pt x="389" y="1235"/>
                    <a:pt x="390" y="1228"/>
                  </a:cubicBezTo>
                  <a:cubicBezTo>
                    <a:pt x="414" y="1204"/>
                    <a:pt x="437" y="1178"/>
                    <a:pt x="460" y="1152"/>
                  </a:cubicBezTo>
                  <a:cubicBezTo>
                    <a:pt x="470" y="1149"/>
                    <a:pt x="469" y="1136"/>
                    <a:pt x="480" y="1135"/>
                  </a:cubicBezTo>
                  <a:cubicBezTo>
                    <a:pt x="482" y="1125"/>
                    <a:pt x="495" y="1126"/>
                    <a:pt x="495" y="1114"/>
                  </a:cubicBezTo>
                  <a:cubicBezTo>
                    <a:pt x="505" y="1113"/>
                    <a:pt x="506" y="1102"/>
                    <a:pt x="515" y="1099"/>
                  </a:cubicBezTo>
                  <a:cubicBezTo>
                    <a:pt x="514" y="1093"/>
                    <a:pt x="525" y="1097"/>
                    <a:pt x="523" y="1089"/>
                  </a:cubicBezTo>
                  <a:cubicBezTo>
                    <a:pt x="529" y="1090"/>
                    <a:pt x="531" y="1085"/>
                    <a:pt x="535" y="1084"/>
                  </a:cubicBezTo>
                  <a:cubicBezTo>
                    <a:pt x="544" y="1070"/>
                    <a:pt x="554" y="1057"/>
                    <a:pt x="566" y="1046"/>
                  </a:cubicBezTo>
                  <a:cubicBezTo>
                    <a:pt x="569" y="1039"/>
                    <a:pt x="577" y="1036"/>
                    <a:pt x="581" y="1029"/>
                  </a:cubicBezTo>
                  <a:cubicBezTo>
                    <a:pt x="587" y="1024"/>
                    <a:pt x="588" y="1014"/>
                    <a:pt x="596" y="1011"/>
                  </a:cubicBezTo>
                  <a:cubicBezTo>
                    <a:pt x="598" y="997"/>
                    <a:pt x="606" y="988"/>
                    <a:pt x="611" y="976"/>
                  </a:cubicBezTo>
                  <a:cubicBezTo>
                    <a:pt x="617" y="976"/>
                    <a:pt x="617" y="985"/>
                    <a:pt x="613" y="989"/>
                  </a:cubicBezTo>
                  <a:cubicBezTo>
                    <a:pt x="615" y="996"/>
                    <a:pt x="609" y="996"/>
                    <a:pt x="611" y="1004"/>
                  </a:cubicBezTo>
                  <a:cubicBezTo>
                    <a:pt x="608" y="1007"/>
                    <a:pt x="604" y="1010"/>
                    <a:pt x="603" y="1016"/>
                  </a:cubicBezTo>
                  <a:cubicBezTo>
                    <a:pt x="598" y="1018"/>
                    <a:pt x="597" y="1023"/>
                    <a:pt x="596" y="1029"/>
                  </a:cubicBezTo>
                  <a:cubicBezTo>
                    <a:pt x="588" y="1030"/>
                    <a:pt x="589" y="1041"/>
                    <a:pt x="581" y="1041"/>
                  </a:cubicBezTo>
                  <a:cubicBezTo>
                    <a:pt x="582" y="1048"/>
                    <a:pt x="576" y="1047"/>
                    <a:pt x="576" y="1052"/>
                  </a:cubicBezTo>
                  <a:cubicBezTo>
                    <a:pt x="570" y="1050"/>
                    <a:pt x="572" y="1056"/>
                    <a:pt x="568" y="1057"/>
                  </a:cubicBezTo>
                  <a:cubicBezTo>
                    <a:pt x="564" y="1061"/>
                    <a:pt x="562" y="1069"/>
                    <a:pt x="555" y="1072"/>
                  </a:cubicBezTo>
                  <a:cubicBezTo>
                    <a:pt x="559" y="1080"/>
                    <a:pt x="547" y="1074"/>
                    <a:pt x="550" y="1082"/>
                  </a:cubicBezTo>
                  <a:cubicBezTo>
                    <a:pt x="549" y="1084"/>
                    <a:pt x="545" y="1084"/>
                    <a:pt x="545" y="1089"/>
                  </a:cubicBezTo>
                  <a:cubicBezTo>
                    <a:pt x="537" y="1088"/>
                    <a:pt x="539" y="1096"/>
                    <a:pt x="533" y="1097"/>
                  </a:cubicBezTo>
                  <a:cubicBezTo>
                    <a:pt x="528" y="1098"/>
                    <a:pt x="531" y="1107"/>
                    <a:pt x="523" y="1104"/>
                  </a:cubicBezTo>
                  <a:cubicBezTo>
                    <a:pt x="517" y="1111"/>
                    <a:pt x="509" y="1114"/>
                    <a:pt x="505" y="1122"/>
                  </a:cubicBezTo>
                  <a:cubicBezTo>
                    <a:pt x="494" y="1135"/>
                    <a:pt x="479" y="1145"/>
                    <a:pt x="470" y="1160"/>
                  </a:cubicBezTo>
                  <a:cubicBezTo>
                    <a:pt x="459" y="1162"/>
                    <a:pt x="458" y="1173"/>
                    <a:pt x="450" y="1177"/>
                  </a:cubicBezTo>
                  <a:cubicBezTo>
                    <a:pt x="448" y="1187"/>
                    <a:pt x="435" y="1186"/>
                    <a:pt x="435" y="1198"/>
                  </a:cubicBezTo>
                  <a:cubicBezTo>
                    <a:pt x="421" y="1208"/>
                    <a:pt x="411" y="1223"/>
                    <a:pt x="397" y="1233"/>
                  </a:cubicBezTo>
                  <a:cubicBezTo>
                    <a:pt x="389" y="1256"/>
                    <a:pt x="373" y="1271"/>
                    <a:pt x="362" y="1291"/>
                  </a:cubicBezTo>
                  <a:cubicBezTo>
                    <a:pt x="358" y="1294"/>
                    <a:pt x="359" y="1303"/>
                    <a:pt x="352" y="1303"/>
                  </a:cubicBezTo>
                  <a:cubicBezTo>
                    <a:pt x="352" y="1311"/>
                    <a:pt x="350" y="1316"/>
                    <a:pt x="344" y="1318"/>
                  </a:cubicBezTo>
                  <a:cubicBezTo>
                    <a:pt x="345" y="1327"/>
                    <a:pt x="340" y="1329"/>
                    <a:pt x="337" y="1334"/>
                  </a:cubicBezTo>
                  <a:cubicBezTo>
                    <a:pt x="338" y="1342"/>
                    <a:pt x="332" y="1344"/>
                    <a:pt x="329" y="1349"/>
                  </a:cubicBezTo>
                  <a:cubicBezTo>
                    <a:pt x="325" y="1360"/>
                    <a:pt x="320" y="1369"/>
                    <a:pt x="314" y="1379"/>
                  </a:cubicBezTo>
                  <a:cubicBezTo>
                    <a:pt x="311" y="1390"/>
                    <a:pt x="302" y="1397"/>
                    <a:pt x="302" y="1412"/>
                  </a:cubicBezTo>
                  <a:cubicBezTo>
                    <a:pt x="294" y="1419"/>
                    <a:pt x="294" y="1435"/>
                    <a:pt x="287" y="1442"/>
                  </a:cubicBezTo>
                  <a:cubicBezTo>
                    <a:pt x="287" y="1450"/>
                    <a:pt x="282" y="1452"/>
                    <a:pt x="284" y="1462"/>
                  </a:cubicBezTo>
                  <a:cubicBezTo>
                    <a:pt x="279" y="1464"/>
                    <a:pt x="282" y="1475"/>
                    <a:pt x="276" y="1477"/>
                  </a:cubicBezTo>
                  <a:cubicBezTo>
                    <a:pt x="275" y="1485"/>
                    <a:pt x="278" y="1489"/>
                    <a:pt x="279" y="1495"/>
                  </a:cubicBezTo>
                  <a:cubicBezTo>
                    <a:pt x="274" y="1499"/>
                    <a:pt x="274" y="1508"/>
                    <a:pt x="274" y="1517"/>
                  </a:cubicBezTo>
                  <a:cubicBezTo>
                    <a:pt x="274" y="1526"/>
                    <a:pt x="281" y="1527"/>
                    <a:pt x="279" y="1537"/>
                  </a:cubicBezTo>
                  <a:cubicBezTo>
                    <a:pt x="284" y="1538"/>
                    <a:pt x="280" y="1529"/>
                    <a:pt x="282" y="1525"/>
                  </a:cubicBezTo>
                  <a:cubicBezTo>
                    <a:pt x="288" y="1527"/>
                    <a:pt x="280" y="1513"/>
                    <a:pt x="287" y="1515"/>
                  </a:cubicBezTo>
                  <a:cubicBezTo>
                    <a:pt x="288" y="1506"/>
                    <a:pt x="292" y="1500"/>
                    <a:pt x="292" y="1490"/>
                  </a:cubicBezTo>
                  <a:cubicBezTo>
                    <a:pt x="295" y="1474"/>
                    <a:pt x="302" y="1461"/>
                    <a:pt x="307" y="1447"/>
                  </a:cubicBezTo>
                  <a:cubicBezTo>
                    <a:pt x="311" y="1446"/>
                    <a:pt x="308" y="1438"/>
                    <a:pt x="312" y="1437"/>
                  </a:cubicBezTo>
                  <a:cubicBezTo>
                    <a:pt x="311" y="1431"/>
                    <a:pt x="316" y="1431"/>
                    <a:pt x="314" y="1424"/>
                  </a:cubicBezTo>
                  <a:cubicBezTo>
                    <a:pt x="319" y="1424"/>
                    <a:pt x="316" y="1416"/>
                    <a:pt x="319" y="1414"/>
                  </a:cubicBezTo>
                  <a:cubicBezTo>
                    <a:pt x="321" y="1412"/>
                    <a:pt x="322" y="1408"/>
                    <a:pt x="322" y="1404"/>
                  </a:cubicBezTo>
                  <a:cubicBezTo>
                    <a:pt x="329" y="1392"/>
                    <a:pt x="334" y="1378"/>
                    <a:pt x="344" y="1369"/>
                  </a:cubicBezTo>
                  <a:cubicBezTo>
                    <a:pt x="344" y="1364"/>
                    <a:pt x="347" y="1363"/>
                    <a:pt x="347" y="1359"/>
                  </a:cubicBezTo>
                  <a:cubicBezTo>
                    <a:pt x="350" y="1358"/>
                    <a:pt x="348" y="1351"/>
                    <a:pt x="352" y="1351"/>
                  </a:cubicBezTo>
                  <a:cubicBezTo>
                    <a:pt x="349" y="1343"/>
                    <a:pt x="360" y="1349"/>
                    <a:pt x="357" y="1341"/>
                  </a:cubicBezTo>
                  <a:cubicBezTo>
                    <a:pt x="359" y="1339"/>
                    <a:pt x="361" y="1336"/>
                    <a:pt x="362" y="1334"/>
                  </a:cubicBezTo>
                  <a:cubicBezTo>
                    <a:pt x="365" y="1328"/>
                    <a:pt x="369" y="1324"/>
                    <a:pt x="372" y="1318"/>
                  </a:cubicBezTo>
                  <a:cubicBezTo>
                    <a:pt x="376" y="1314"/>
                    <a:pt x="377" y="1307"/>
                    <a:pt x="382" y="1303"/>
                  </a:cubicBezTo>
                  <a:cubicBezTo>
                    <a:pt x="386" y="1299"/>
                    <a:pt x="387" y="1292"/>
                    <a:pt x="392" y="1288"/>
                  </a:cubicBezTo>
                  <a:cubicBezTo>
                    <a:pt x="396" y="1284"/>
                    <a:pt x="397" y="1276"/>
                    <a:pt x="402" y="1273"/>
                  </a:cubicBezTo>
                  <a:cubicBezTo>
                    <a:pt x="405" y="1268"/>
                    <a:pt x="409" y="1263"/>
                    <a:pt x="412" y="1258"/>
                  </a:cubicBezTo>
                  <a:cubicBezTo>
                    <a:pt x="420" y="1249"/>
                    <a:pt x="427" y="1239"/>
                    <a:pt x="435" y="1230"/>
                  </a:cubicBezTo>
                  <a:cubicBezTo>
                    <a:pt x="443" y="1221"/>
                    <a:pt x="451" y="1211"/>
                    <a:pt x="460" y="1203"/>
                  </a:cubicBezTo>
                  <a:cubicBezTo>
                    <a:pt x="462" y="1200"/>
                    <a:pt x="466" y="1200"/>
                    <a:pt x="465" y="1195"/>
                  </a:cubicBezTo>
                  <a:cubicBezTo>
                    <a:pt x="468" y="1194"/>
                    <a:pt x="469" y="1191"/>
                    <a:pt x="473" y="1190"/>
                  </a:cubicBezTo>
                  <a:cubicBezTo>
                    <a:pt x="471" y="1180"/>
                    <a:pt x="483" y="1184"/>
                    <a:pt x="483" y="1175"/>
                  </a:cubicBezTo>
                  <a:cubicBezTo>
                    <a:pt x="489" y="1173"/>
                    <a:pt x="491" y="1166"/>
                    <a:pt x="495" y="1162"/>
                  </a:cubicBezTo>
                  <a:cubicBezTo>
                    <a:pt x="499" y="1158"/>
                    <a:pt x="504" y="1154"/>
                    <a:pt x="508" y="1150"/>
                  </a:cubicBezTo>
                  <a:cubicBezTo>
                    <a:pt x="508" y="1141"/>
                    <a:pt x="518" y="1144"/>
                    <a:pt x="518" y="1135"/>
                  </a:cubicBezTo>
                  <a:cubicBezTo>
                    <a:pt x="525" y="1133"/>
                    <a:pt x="524" y="1124"/>
                    <a:pt x="533" y="1125"/>
                  </a:cubicBezTo>
                  <a:cubicBezTo>
                    <a:pt x="538" y="1112"/>
                    <a:pt x="545" y="1102"/>
                    <a:pt x="553" y="1092"/>
                  </a:cubicBezTo>
                  <a:cubicBezTo>
                    <a:pt x="556" y="1085"/>
                    <a:pt x="559" y="1080"/>
                    <a:pt x="563" y="1074"/>
                  </a:cubicBezTo>
                  <a:cubicBezTo>
                    <a:pt x="569" y="1072"/>
                    <a:pt x="567" y="1062"/>
                    <a:pt x="576" y="1062"/>
                  </a:cubicBezTo>
                  <a:cubicBezTo>
                    <a:pt x="577" y="1069"/>
                    <a:pt x="569" y="1068"/>
                    <a:pt x="568" y="1074"/>
                  </a:cubicBezTo>
                  <a:cubicBezTo>
                    <a:pt x="568" y="1080"/>
                    <a:pt x="564" y="1082"/>
                    <a:pt x="563" y="1087"/>
                  </a:cubicBezTo>
                  <a:cubicBezTo>
                    <a:pt x="554" y="1090"/>
                    <a:pt x="555" y="1104"/>
                    <a:pt x="548" y="1109"/>
                  </a:cubicBezTo>
                  <a:cubicBezTo>
                    <a:pt x="540" y="1125"/>
                    <a:pt x="527" y="1138"/>
                    <a:pt x="518" y="1152"/>
                  </a:cubicBezTo>
                  <a:cubicBezTo>
                    <a:pt x="510" y="1157"/>
                    <a:pt x="504" y="1163"/>
                    <a:pt x="500" y="1172"/>
                  </a:cubicBezTo>
                  <a:cubicBezTo>
                    <a:pt x="497" y="1175"/>
                    <a:pt x="495" y="1179"/>
                    <a:pt x="490" y="1180"/>
                  </a:cubicBezTo>
                  <a:cubicBezTo>
                    <a:pt x="491" y="1186"/>
                    <a:pt x="486" y="1188"/>
                    <a:pt x="483" y="1190"/>
                  </a:cubicBezTo>
                  <a:cubicBezTo>
                    <a:pt x="479" y="1199"/>
                    <a:pt x="471" y="1203"/>
                    <a:pt x="465" y="1210"/>
                  </a:cubicBezTo>
                  <a:cubicBezTo>
                    <a:pt x="462" y="1219"/>
                    <a:pt x="456" y="1225"/>
                    <a:pt x="447" y="1228"/>
                  </a:cubicBezTo>
                  <a:cubicBezTo>
                    <a:pt x="445" y="1238"/>
                    <a:pt x="436" y="1241"/>
                    <a:pt x="432" y="1250"/>
                  </a:cubicBezTo>
                  <a:cubicBezTo>
                    <a:pt x="426" y="1256"/>
                    <a:pt x="422" y="1264"/>
                    <a:pt x="417" y="1271"/>
                  </a:cubicBezTo>
                  <a:cubicBezTo>
                    <a:pt x="407" y="1285"/>
                    <a:pt x="395" y="1297"/>
                    <a:pt x="387" y="1313"/>
                  </a:cubicBezTo>
                  <a:cubicBezTo>
                    <a:pt x="381" y="1320"/>
                    <a:pt x="378" y="1330"/>
                    <a:pt x="372" y="1336"/>
                  </a:cubicBezTo>
                  <a:cubicBezTo>
                    <a:pt x="368" y="1344"/>
                    <a:pt x="363" y="1350"/>
                    <a:pt x="359" y="1359"/>
                  </a:cubicBezTo>
                  <a:cubicBezTo>
                    <a:pt x="353" y="1365"/>
                    <a:pt x="353" y="1378"/>
                    <a:pt x="344" y="1381"/>
                  </a:cubicBezTo>
                  <a:cubicBezTo>
                    <a:pt x="342" y="1391"/>
                    <a:pt x="337" y="1398"/>
                    <a:pt x="332" y="1404"/>
                  </a:cubicBezTo>
                  <a:cubicBezTo>
                    <a:pt x="328" y="1429"/>
                    <a:pt x="315" y="1446"/>
                    <a:pt x="309" y="1469"/>
                  </a:cubicBezTo>
                  <a:cubicBezTo>
                    <a:pt x="305" y="1479"/>
                    <a:pt x="302" y="1491"/>
                    <a:pt x="299" y="1502"/>
                  </a:cubicBezTo>
                  <a:cubicBezTo>
                    <a:pt x="297" y="1512"/>
                    <a:pt x="299" y="1511"/>
                    <a:pt x="297" y="1517"/>
                  </a:cubicBezTo>
                  <a:cubicBezTo>
                    <a:pt x="291" y="1518"/>
                    <a:pt x="296" y="1530"/>
                    <a:pt x="294" y="1535"/>
                  </a:cubicBezTo>
                  <a:cubicBezTo>
                    <a:pt x="293" y="1543"/>
                    <a:pt x="289" y="1546"/>
                    <a:pt x="287" y="1553"/>
                  </a:cubicBezTo>
                  <a:cubicBezTo>
                    <a:pt x="285" y="1562"/>
                    <a:pt x="292" y="1562"/>
                    <a:pt x="292" y="1570"/>
                  </a:cubicBezTo>
                  <a:cubicBezTo>
                    <a:pt x="299" y="1564"/>
                    <a:pt x="300" y="1551"/>
                    <a:pt x="302" y="1540"/>
                  </a:cubicBezTo>
                  <a:cubicBezTo>
                    <a:pt x="306" y="1539"/>
                    <a:pt x="307" y="1536"/>
                    <a:pt x="307" y="1530"/>
                  </a:cubicBezTo>
                  <a:cubicBezTo>
                    <a:pt x="308" y="1526"/>
                    <a:pt x="315" y="1528"/>
                    <a:pt x="312" y="1520"/>
                  </a:cubicBezTo>
                  <a:cubicBezTo>
                    <a:pt x="315" y="1514"/>
                    <a:pt x="318" y="1508"/>
                    <a:pt x="319" y="1500"/>
                  </a:cubicBezTo>
                  <a:cubicBezTo>
                    <a:pt x="328" y="1498"/>
                    <a:pt x="323" y="1483"/>
                    <a:pt x="329" y="1480"/>
                  </a:cubicBezTo>
                  <a:cubicBezTo>
                    <a:pt x="334" y="1475"/>
                    <a:pt x="332" y="1464"/>
                    <a:pt x="339" y="1462"/>
                  </a:cubicBezTo>
                  <a:cubicBezTo>
                    <a:pt x="343" y="1446"/>
                    <a:pt x="354" y="1438"/>
                    <a:pt x="357" y="1422"/>
                  </a:cubicBezTo>
                  <a:cubicBezTo>
                    <a:pt x="362" y="1416"/>
                    <a:pt x="365" y="1409"/>
                    <a:pt x="370" y="1404"/>
                  </a:cubicBezTo>
                  <a:cubicBezTo>
                    <a:pt x="371" y="1397"/>
                    <a:pt x="376" y="1392"/>
                    <a:pt x="380" y="1386"/>
                  </a:cubicBezTo>
                  <a:cubicBezTo>
                    <a:pt x="387" y="1374"/>
                    <a:pt x="392" y="1361"/>
                    <a:pt x="402" y="1351"/>
                  </a:cubicBezTo>
                  <a:cubicBezTo>
                    <a:pt x="403" y="1342"/>
                    <a:pt x="413" y="1342"/>
                    <a:pt x="412" y="1331"/>
                  </a:cubicBezTo>
                  <a:cubicBezTo>
                    <a:pt x="418" y="1328"/>
                    <a:pt x="420" y="1321"/>
                    <a:pt x="425" y="1316"/>
                  </a:cubicBezTo>
                  <a:cubicBezTo>
                    <a:pt x="429" y="1310"/>
                    <a:pt x="430" y="1301"/>
                    <a:pt x="437" y="1298"/>
                  </a:cubicBezTo>
                  <a:cubicBezTo>
                    <a:pt x="434" y="1290"/>
                    <a:pt x="441" y="1292"/>
                    <a:pt x="442" y="1288"/>
                  </a:cubicBezTo>
                  <a:cubicBezTo>
                    <a:pt x="441" y="1283"/>
                    <a:pt x="447" y="1285"/>
                    <a:pt x="447" y="1281"/>
                  </a:cubicBezTo>
                  <a:cubicBezTo>
                    <a:pt x="453" y="1276"/>
                    <a:pt x="456" y="1269"/>
                    <a:pt x="460" y="1263"/>
                  </a:cubicBezTo>
                  <a:cubicBezTo>
                    <a:pt x="461" y="1255"/>
                    <a:pt x="470" y="1254"/>
                    <a:pt x="470" y="1245"/>
                  </a:cubicBezTo>
                  <a:cubicBezTo>
                    <a:pt x="479" y="1240"/>
                    <a:pt x="484" y="1230"/>
                    <a:pt x="493" y="1225"/>
                  </a:cubicBezTo>
                  <a:cubicBezTo>
                    <a:pt x="496" y="1221"/>
                    <a:pt x="498" y="1215"/>
                    <a:pt x="505" y="1215"/>
                  </a:cubicBezTo>
                  <a:cubicBezTo>
                    <a:pt x="505" y="1211"/>
                    <a:pt x="508" y="1211"/>
                    <a:pt x="508" y="1208"/>
                  </a:cubicBezTo>
                  <a:cubicBezTo>
                    <a:pt x="510" y="1208"/>
                    <a:pt x="509" y="1213"/>
                    <a:pt x="513" y="1213"/>
                  </a:cubicBezTo>
                  <a:cubicBezTo>
                    <a:pt x="515" y="1205"/>
                    <a:pt x="515" y="1208"/>
                    <a:pt x="513" y="1200"/>
                  </a:cubicBezTo>
                  <a:cubicBezTo>
                    <a:pt x="518" y="1201"/>
                    <a:pt x="516" y="1195"/>
                    <a:pt x="520" y="1195"/>
                  </a:cubicBezTo>
                  <a:cubicBezTo>
                    <a:pt x="523" y="1194"/>
                    <a:pt x="525" y="1193"/>
                    <a:pt x="525" y="1190"/>
                  </a:cubicBezTo>
                  <a:cubicBezTo>
                    <a:pt x="531" y="1188"/>
                    <a:pt x="532" y="1182"/>
                    <a:pt x="538" y="1180"/>
                  </a:cubicBezTo>
                  <a:cubicBezTo>
                    <a:pt x="543" y="1166"/>
                    <a:pt x="553" y="1158"/>
                    <a:pt x="558" y="1145"/>
                  </a:cubicBezTo>
                  <a:cubicBezTo>
                    <a:pt x="562" y="1144"/>
                    <a:pt x="564" y="1140"/>
                    <a:pt x="563" y="1135"/>
                  </a:cubicBezTo>
                  <a:cubicBezTo>
                    <a:pt x="566" y="1133"/>
                    <a:pt x="568" y="1131"/>
                    <a:pt x="568" y="1127"/>
                  </a:cubicBezTo>
                  <a:cubicBezTo>
                    <a:pt x="575" y="1125"/>
                    <a:pt x="570" y="1110"/>
                    <a:pt x="581" y="1112"/>
                  </a:cubicBezTo>
                  <a:cubicBezTo>
                    <a:pt x="582" y="1095"/>
                    <a:pt x="589" y="1084"/>
                    <a:pt x="596" y="1072"/>
                  </a:cubicBezTo>
                  <a:cubicBezTo>
                    <a:pt x="604" y="1076"/>
                    <a:pt x="592" y="1083"/>
                    <a:pt x="593" y="1089"/>
                  </a:cubicBezTo>
                  <a:cubicBezTo>
                    <a:pt x="589" y="1093"/>
                    <a:pt x="588" y="1099"/>
                    <a:pt x="588" y="1107"/>
                  </a:cubicBezTo>
                  <a:cubicBezTo>
                    <a:pt x="579" y="1116"/>
                    <a:pt x="576" y="1130"/>
                    <a:pt x="571" y="1142"/>
                  </a:cubicBezTo>
                  <a:cubicBezTo>
                    <a:pt x="565" y="1149"/>
                    <a:pt x="569" y="1151"/>
                    <a:pt x="563" y="1157"/>
                  </a:cubicBezTo>
                  <a:cubicBezTo>
                    <a:pt x="560" y="1162"/>
                    <a:pt x="556" y="1167"/>
                    <a:pt x="553" y="1172"/>
                  </a:cubicBezTo>
                  <a:cubicBezTo>
                    <a:pt x="549" y="1177"/>
                    <a:pt x="552" y="1188"/>
                    <a:pt x="545" y="1190"/>
                  </a:cubicBezTo>
                  <a:cubicBezTo>
                    <a:pt x="546" y="1199"/>
                    <a:pt x="538" y="1199"/>
                    <a:pt x="538" y="1208"/>
                  </a:cubicBezTo>
                  <a:cubicBezTo>
                    <a:pt x="533" y="1218"/>
                    <a:pt x="526" y="1227"/>
                    <a:pt x="520" y="1238"/>
                  </a:cubicBezTo>
                  <a:cubicBezTo>
                    <a:pt x="519" y="1245"/>
                    <a:pt x="511" y="1246"/>
                    <a:pt x="513" y="1255"/>
                  </a:cubicBezTo>
                  <a:cubicBezTo>
                    <a:pt x="506" y="1257"/>
                    <a:pt x="503" y="1262"/>
                    <a:pt x="503" y="1270"/>
                  </a:cubicBezTo>
                  <a:cubicBezTo>
                    <a:pt x="498" y="1274"/>
                    <a:pt x="497" y="1281"/>
                    <a:pt x="493" y="1286"/>
                  </a:cubicBezTo>
                  <a:cubicBezTo>
                    <a:pt x="489" y="1289"/>
                    <a:pt x="487" y="1295"/>
                    <a:pt x="485" y="1301"/>
                  </a:cubicBezTo>
                  <a:cubicBezTo>
                    <a:pt x="481" y="1305"/>
                    <a:pt x="478" y="1310"/>
                    <a:pt x="475" y="1316"/>
                  </a:cubicBezTo>
                  <a:cubicBezTo>
                    <a:pt x="477" y="1326"/>
                    <a:pt x="466" y="1323"/>
                    <a:pt x="468" y="1333"/>
                  </a:cubicBezTo>
                  <a:cubicBezTo>
                    <a:pt x="460" y="1334"/>
                    <a:pt x="463" y="1345"/>
                    <a:pt x="458" y="1349"/>
                  </a:cubicBezTo>
                  <a:cubicBezTo>
                    <a:pt x="455" y="1354"/>
                    <a:pt x="452" y="1359"/>
                    <a:pt x="450" y="1364"/>
                  </a:cubicBezTo>
                  <a:cubicBezTo>
                    <a:pt x="448" y="1370"/>
                    <a:pt x="443" y="1374"/>
                    <a:pt x="442" y="1381"/>
                  </a:cubicBezTo>
                  <a:cubicBezTo>
                    <a:pt x="437" y="1384"/>
                    <a:pt x="437" y="1392"/>
                    <a:pt x="432" y="1396"/>
                  </a:cubicBezTo>
                  <a:cubicBezTo>
                    <a:pt x="433" y="1405"/>
                    <a:pt x="429" y="1410"/>
                    <a:pt x="425" y="1414"/>
                  </a:cubicBezTo>
                  <a:cubicBezTo>
                    <a:pt x="427" y="1423"/>
                    <a:pt x="419" y="1424"/>
                    <a:pt x="420" y="1432"/>
                  </a:cubicBezTo>
                  <a:cubicBezTo>
                    <a:pt x="427" y="1433"/>
                    <a:pt x="425" y="1426"/>
                    <a:pt x="427" y="1424"/>
                  </a:cubicBezTo>
                  <a:cubicBezTo>
                    <a:pt x="427" y="1419"/>
                    <a:pt x="434" y="1421"/>
                    <a:pt x="432" y="1414"/>
                  </a:cubicBezTo>
                  <a:cubicBezTo>
                    <a:pt x="437" y="1414"/>
                    <a:pt x="434" y="1406"/>
                    <a:pt x="440" y="1406"/>
                  </a:cubicBezTo>
                  <a:cubicBezTo>
                    <a:pt x="443" y="1405"/>
                    <a:pt x="440" y="1397"/>
                    <a:pt x="445" y="1396"/>
                  </a:cubicBezTo>
                  <a:cubicBezTo>
                    <a:pt x="451" y="1383"/>
                    <a:pt x="458" y="1371"/>
                    <a:pt x="465" y="1359"/>
                  </a:cubicBezTo>
                  <a:cubicBezTo>
                    <a:pt x="470" y="1358"/>
                    <a:pt x="467" y="1350"/>
                    <a:pt x="470" y="1349"/>
                  </a:cubicBezTo>
                  <a:cubicBezTo>
                    <a:pt x="475" y="1348"/>
                    <a:pt x="476" y="1344"/>
                    <a:pt x="475" y="1338"/>
                  </a:cubicBezTo>
                  <a:cubicBezTo>
                    <a:pt x="480" y="1334"/>
                    <a:pt x="485" y="1330"/>
                    <a:pt x="485" y="1321"/>
                  </a:cubicBezTo>
                  <a:cubicBezTo>
                    <a:pt x="494" y="1325"/>
                    <a:pt x="487" y="1312"/>
                    <a:pt x="493" y="1313"/>
                  </a:cubicBezTo>
                  <a:cubicBezTo>
                    <a:pt x="497" y="1313"/>
                    <a:pt x="494" y="1305"/>
                    <a:pt x="498" y="1303"/>
                  </a:cubicBezTo>
                  <a:cubicBezTo>
                    <a:pt x="505" y="1301"/>
                    <a:pt x="499" y="1286"/>
                    <a:pt x="510" y="1288"/>
                  </a:cubicBezTo>
                  <a:cubicBezTo>
                    <a:pt x="505" y="1293"/>
                    <a:pt x="506" y="1304"/>
                    <a:pt x="500" y="1308"/>
                  </a:cubicBezTo>
                  <a:cubicBezTo>
                    <a:pt x="497" y="1315"/>
                    <a:pt x="494" y="1322"/>
                    <a:pt x="490" y="1328"/>
                  </a:cubicBezTo>
                  <a:cubicBezTo>
                    <a:pt x="483" y="1340"/>
                    <a:pt x="477" y="1354"/>
                    <a:pt x="470" y="1366"/>
                  </a:cubicBezTo>
                  <a:cubicBezTo>
                    <a:pt x="465" y="1367"/>
                    <a:pt x="469" y="1375"/>
                    <a:pt x="465" y="1376"/>
                  </a:cubicBezTo>
                  <a:cubicBezTo>
                    <a:pt x="462" y="1378"/>
                    <a:pt x="460" y="1382"/>
                    <a:pt x="460" y="1386"/>
                  </a:cubicBezTo>
                  <a:cubicBezTo>
                    <a:pt x="454" y="1390"/>
                    <a:pt x="451" y="1397"/>
                    <a:pt x="450" y="1406"/>
                  </a:cubicBezTo>
                  <a:cubicBezTo>
                    <a:pt x="441" y="1417"/>
                    <a:pt x="435" y="1430"/>
                    <a:pt x="430" y="1444"/>
                  </a:cubicBezTo>
                  <a:cubicBezTo>
                    <a:pt x="425" y="1445"/>
                    <a:pt x="428" y="1453"/>
                    <a:pt x="425" y="1454"/>
                  </a:cubicBezTo>
                  <a:cubicBezTo>
                    <a:pt x="422" y="1456"/>
                    <a:pt x="420" y="1460"/>
                    <a:pt x="420" y="1464"/>
                  </a:cubicBezTo>
                  <a:cubicBezTo>
                    <a:pt x="415" y="1470"/>
                    <a:pt x="413" y="1477"/>
                    <a:pt x="410" y="1484"/>
                  </a:cubicBezTo>
                  <a:cubicBezTo>
                    <a:pt x="405" y="1499"/>
                    <a:pt x="398" y="1512"/>
                    <a:pt x="392" y="1525"/>
                  </a:cubicBezTo>
                  <a:cubicBezTo>
                    <a:pt x="387" y="1540"/>
                    <a:pt x="382" y="1555"/>
                    <a:pt x="377" y="1570"/>
                  </a:cubicBezTo>
                  <a:cubicBezTo>
                    <a:pt x="375" y="1578"/>
                    <a:pt x="373" y="1586"/>
                    <a:pt x="370" y="1593"/>
                  </a:cubicBezTo>
                  <a:cubicBezTo>
                    <a:pt x="371" y="1599"/>
                    <a:pt x="365" y="1598"/>
                    <a:pt x="367" y="1605"/>
                  </a:cubicBezTo>
                  <a:cubicBezTo>
                    <a:pt x="364" y="1606"/>
                    <a:pt x="366" y="1613"/>
                    <a:pt x="362" y="1613"/>
                  </a:cubicBezTo>
                  <a:cubicBezTo>
                    <a:pt x="364" y="1624"/>
                    <a:pt x="359" y="1628"/>
                    <a:pt x="360" y="1638"/>
                  </a:cubicBezTo>
                  <a:cubicBezTo>
                    <a:pt x="354" y="1641"/>
                    <a:pt x="358" y="1653"/>
                    <a:pt x="352" y="1656"/>
                  </a:cubicBezTo>
                  <a:cubicBezTo>
                    <a:pt x="349" y="1683"/>
                    <a:pt x="349" y="1697"/>
                    <a:pt x="342" y="1721"/>
                  </a:cubicBezTo>
                  <a:cubicBezTo>
                    <a:pt x="342" y="1735"/>
                    <a:pt x="342" y="1748"/>
                    <a:pt x="340" y="1759"/>
                  </a:cubicBezTo>
                  <a:cubicBezTo>
                    <a:pt x="346" y="1759"/>
                    <a:pt x="343" y="1757"/>
                    <a:pt x="342" y="1754"/>
                  </a:cubicBezTo>
                  <a:cubicBezTo>
                    <a:pt x="345" y="1753"/>
                    <a:pt x="344" y="1749"/>
                    <a:pt x="345" y="1746"/>
                  </a:cubicBezTo>
                  <a:cubicBezTo>
                    <a:pt x="346" y="1741"/>
                    <a:pt x="347" y="1733"/>
                    <a:pt x="350" y="1729"/>
                  </a:cubicBezTo>
                  <a:cubicBezTo>
                    <a:pt x="349" y="1713"/>
                    <a:pt x="354" y="1702"/>
                    <a:pt x="357" y="1691"/>
                  </a:cubicBezTo>
                  <a:cubicBezTo>
                    <a:pt x="361" y="1679"/>
                    <a:pt x="362" y="1666"/>
                    <a:pt x="367" y="1656"/>
                  </a:cubicBezTo>
                  <a:cubicBezTo>
                    <a:pt x="369" y="1650"/>
                    <a:pt x="372" y="1646"/>
                    <a:pt x="372" y="1638"/>
                  </a:cubicBezTo>
                  <a:cubicBezTo>
                    <a:pt x="378" y="1637"/>
                    <a:pt x="375" y="1627"/>
                    <a:pt x="380" y="1625"/>
                  </a:cubicBezTo>
                  <a:cubicBezTo>
                    <a:pt x="379" y="1617"/>
                    <a:pt x="384" y="1615"/>
                    <a:pt x="382" y="1605"/>
                  </a:cubicBezTo>
                  <a:cubicBezTo>
                    <a:pt x="392" y="1608"/>
                    <a:pt x="384" y="1592"/>
                    <a:pt x="390" y="1590"/>
                  </a:cubicBezTo>
                  <a:cubicBezTo>
                    <a:pt x="393" y="1579"/>
                    <a:pt x="398" y="1569"/>
                    <a:pt x="402" y="1560"/>
                  </a:cubicBezTo>
                  <a:cubicBezTo>
                    <a:pt x="402" y="1552"/>
                    <a:pt x="409" y="1552"/>
                    <a:pt x="407" y="1542"/>
                  </a:cubicBezTo>
                  <a:cubicBezTo>
                    <a:pt x="410" y="1537"/>
                    <a:pt x="415" y="1535"/>
                    <a:pt x="415" y="1527"/>
                  </a:cubicBezTo>
                  <a:cubicBezTo>
                    <a:pt x="415" y="1520"/>
                    <a:pt x="417" y="1514"/>
                    <a:pt x="422" y="1512"/>
                  </a:cubicBezTo>
                  <a:cubicBezTo>
                    <a:pt x="422" y="1505"/>
                    <a:pt x="423" y="1499"/>
                    <a:pt x="427" y="1497"/>
                  </a:cubicBezTo>
                  <a:cubicBezTo>
                    <a:pt x="427" y="1489"/>
                    <a:pt x="431" y="1485"/>
                    <a:pt x="433" y="1479"/>
                  </a:cubicBezTo>
                  <a:cubicBezTo>
                    <a:pt x="438" y="1477"/>
                    <a:pt x="435" y="1466"/>
                    <a:pt x="440" y="1464"/>
                  </a:cubicBezTo>
                  <a:cubicBezTo>
                    <a:pt x="443" y="1452"/>
                    <a:pt x="449" y="1443"/>
                    <a:pt x="455" y="1434"/>
                  </a:cubicBezTo>
                  <a:cubicBezTo>
                    <a:pt x="463" y="1413"/>
                    <a:pt x="477" y="1397"/>
                    <a:pt x="485" y="1376"/>
                  </a:cubicBezTo>
                  <a:cubicBezTo>
                    <a:pt x="491" y="1374"/>
                    <a:pt x="493" y="1369"/>
                    <a:pt x="493" y="1361"/>
                  </a:cubicBezTo>
                  <a:cubicBezTo>
                    <a:pt x="498" y="1359"/>
                    <a:pt x="499" y="1352"/>
                    <a:pt x="503" y="1348"/>
                  </a:cubicBezTo>
                  <a:cubicBezTo>
                    <a:pt x="509" y="1341"/>
                    <a:pt x="514" y="1331"/>
                    <a:pt x="518" y="1321"/>
                  </a:cubicBezTo>
                  <a:cubicBezTo>
                    <a:pt x="533" y="1307"/>
                    <a:pt x="537" y="1281"/>
                    <a:pt x="551" y="1265"/>
                  </a:cubicBezTo>
                  <a:cubicBezTo>
                    <a:pt x="550" y="1255"/>
                    <a:pt x="554" y="1250"/>
                    <a:pt x="558" y="1245"/>
                  </a:cubicBezTo>
                  <a:cubicBezTo>
                    <a:pt x="557" y="1236"/>
                    <a:pt x="561" y="1231"/>
                    <a:pt x="563" y="1225"/>
                  </a:cubicBezTo>
                  <a:cubicBezTo>
                    <a:pt x="567" y="1213"/>
                    <a:pt x="572" y="1200"/>
                    <a:pt x="576" y="1187"/>
                  </a:cubicBezTo>
                  <a:cubicBezTo>
                    <a:pt x="583" y="1190"/>
                    <a:pt x="572" y="1194"/>
                    <a:pt x="576" y="1200"/>
                  </a:cubicBezTo>
                  <a:cubicBezTo>
                    <a:pt x="576" y="1206"/>
                    <a:pt x="571" y="1207"/>
                    <a:pt x="573" y="1215"/>
                  </a:cubicBezTo>
                  <a:cubicBezTo>
                    <a:pt x="570" y="1224"/>
                    <a:pt x="567" y="1232"/>
                    <a:pt x="566" y="1243"/>
                  </a:cubicBezTo>
                  <a:cubicBezTo>
                    <a:pt x="559" y="1260"/>
                    <a:pt x="550" y="1274"/>
                    <a:pt x="546" y="1293"/>
                  </a:cubicBezTo>
                  <a:cubicBezTo>
                    <a:pt x="540" y="1299"/>
                    <a:pt x="535" y="1306"/>
                    <a:pt x="533" y="1316"/>
                  </a:cubicBezTo>
                  <a:cubicBezTo>
                    <a:pt x="527" y="1322"/>
                    <a:pt x="522" y="1329"/>
                    <a:pt x="520" y="1338"/>
                  </a:cubicBezTo>
                  <a:cubicBezTo>
                    <a:pt x="517" y="1341"/>
                    <a:pt x="512" y="1342"/>
                    <a:pt x="513" y="1348"/>
                  </a:cubicBezTo>
                  <a:cubicBezTo>
                    <a:pt x="512" y="1353"/>
                    <a:pt x="506" y="1353"/>
                    <a:pt x="508" y="1361"/>
                  </a:cubicBezTo>
                  <a:cubicBezTo>
                    <a:pt x="499" y="1364"/>
                    <a:pt x="499" y="1376"/>
                    <a:pt x="493" y="1381"/>
                  </a:cubicBezTo>
                  <a:cubicBezTo>
                    <a:pt x="494" y="1385"/>
                    <a:pt x="495" y="1381"/>
                    <a:pt x="498" y="1381"/>
                  </a:cubicBezTo>
                  <a:cubicBezTo>
                    <a:pt x="498" y="1385"/>
                    <a:pt x="498" y="1388"/>
                    <a:pt x="495" y="1389"/>
                  </a:cubicBezTo>
                  <a:cubicBezTo>
                    <a:pt x="498" y="1392"/>
                    <a:pt x="498" y="1398"/>
                    <a:pt x="498" y="1404"/>
                  </a:cubicBezTo>
                  <a:cubicBezTo>
                    <a:pt x="507" y="1395"/>
                    <a:pt x="507" y="1378"/>
                    <a:pt x="515" y="1369"/>
                  </a:cubicBezTo>
                  <a:cubicBezTo>
                    <a:pt x="517" y="1353"/>
                    <a:pt x="527" y="1347"/>
                    <a:pt x="528" y="1331"/>
                  </a:cubicBezTo>
                  <a:cubicBezTo>
                    <a:pt x="532" y="1330"/>
                    <a:pt x="532" y="1345"/>
                    <a:pt x="528" y="1343"/>
                  </a:cubicBezTo>
                  <a:cubicBezTo>
                    <a:pt x="528" y="1350"/>
                    <a:pt x="527" y="1354"/>
                    <a:pt x="523" y="1356"/>
                  </a:cubicBezTo>
                  <a:cubicBezTo>
                    <a:pt x="524" y="1368"/>
                    <a:pt x="515" y="1372"/>
                    <a:pt x="515" y="1384"/>
                  </a:cubicBezTo>
                  <a:cubicBezTo>
                    <a:pt x="511" y="1391"/>
                    <a:pt x="508" y="1400"/>
                    <a:pt x="505" y="1409"/>
                  </a:cubicBezTo>
                  <a:cubicBezTo>
                    <a:pt x="504" y="1414"/>
                    <a:pt x="500" y="1415"/>
                    <a:pt x="500" y="1421"/>
                  </a:cubicBezTo>
                  <a:cubicBezTo>
                    <a:pt x="497" y="1423"/>
                    <a:pt x="500" y="1431"/>
                    <a:pt x="495" y="1432"/>
                  </a:cubicBezTo>
                  <a:cubicBezTo>
                    <a:pt x="497" y="1445"/>
                    <a:pt x="494" y="1455"/>
                    <a:pt x="493" y="1467"/>
                  </a:cubicBezTo>
                  <a:cubicBezTo>
                    <a:pt x="494" y="1480"/>
                    <a:pt x="497" y="1488"/>
                    <a:pt x="498" y="1494"/>
                  </a:cubicBezTo>
                  <a:cubicBezTo>
                    <a:pt x="498" y="1502"/>
                    <a:pt x="498" y="1510"/>
                    <a:pt x="498" y="1517"/>
                  </a:cubicBezTo>
                  <a:cubicBezTo>
                    <a:pt x="496" y="1535"/>
                    <a:pt x="492" y="1549"/>
                    <a:pt x="490" y="1567"/>
                  </a:cubicBezTo>
                  <a:cubicBezTo>
                    <a:pt x="486" y="1568"/>
                    <a:pt x="489" y="1576"/>
                    <a:pt x="485" y="1578"/>
                  </a:cubicBezTo>
                  <a:cubicBezTo>
                    <a:pt x="486" y="1584"/>
                    <a:pt x="481" y="1583"/>
                    <a:pt x="483" y="1590"/>
                  </a:cubicBezTo>
                  <a:cubicBezTo>
                    <a:pt x="476" y="1593"/>
                    <a:pt x="479" y="1606"/>
                    <a:pt x="473" y="1610"/>
                  </a:cubicBezTo>
                  <a:cubicBezTo>
                    <a:pt x="468" y="1625"/>
                    <a:pt x="460" y="1638"/>
                    <a:pt x="455" y="1653"/>
                  </a:cubicBezTo>
                  <a:cubicBezTo>
                    <a:pt x="449" y="1667"/>
                    <a:pt x="443" y="1681"/>
                    <a:pt x="435" y="1693"/>
                  </a:cubicBezTo>
                  <a:cubicBezTo>
                    <a:pt x="427" y="1706"/>
                    <a:pt x="422" y="1720"/>
                    <a:pt x="413" y="1731"/>
                  </a:cubicBezTo>
                  <a:cubicBezTo>
                    <a:pt x="415" y="1735"/>
                    <a:pt x="415" y="1737"/>
                    <a:pt x="413" y="1741"/>
                  </a:cubicBezTo>
                  <a:cubicBezTo>
                    <a:pt x="409" y="1742"/>
                    <a:pt x="412" y="1749"/>
                    <a:pt x="408" y="1749"/>
                  </a:cubicBezTo>
                  <a:cubicBezTo>
                    <a:pt x="408" y="1755"/>
                    <a:pt x="414" y="1746"/>
                    <a:pt x="415" y="1744"/>
                  </a:cubicBezTo>
                  <a:cubicBezTo>
                    <a:pt x="419" y="1742"/>
                    <a:pt x="421" y="1740"/>
                    <a:pt x="425" y="1739"/>
                  </a:cubicBezTo>
                  <a:cubicBezTo>
                    <a:pt x="428" y="1732"/>
                    <a:pt x="438" y="1731"/>
                    <a:pt x="440" y="1724"/>
                  </a:cubicBezTo>
                  <a:cubicBezTo>
                    <a:pt x="452" y="1724"/>
                    <a:pt x="461" y="1714"/>
                    <a:pt x="468" y="1718"/>
                  </a:cubicBezTo>
                  <a:cubicBezTo>
                    <a:pt x="472" y="1728"/>
                    <a:pt x="457" y="1719"/>
                    <a:pt x="458" y="1726"/>
                  </a:cubicBezTo>
                  <a:cubicBezTo>
                    <a:pt x="451" y="1724"/>
                    <a:pt x="453" y="1731"/>
                    <a:pt x="448" y="1731"/>
                  </a:cubicBezTo>
                  <a:cubicBezTo>
                    <a:pt x="439" y="1738"/>
                    <a:pt x="429" y="1744"/>
                    <a:pt x="423" y="1754"/>
                  </a:cubicBezTo>
                  <a:cubicBezTo>
                    <a:pt x="414" y="1760"/>
                    <a:pt x="411" y="1772"/>
                    <a:pt x="403" y="1779"/>
                  </a:cubicBezTo>
                  <a:cubicBezTo>
                    <a:pt x="402" y="1790"/>
                    <a:pt x="396" y="1796"/>
                    <a:pt x="395" y="1807"/>
                  </a:cubicBezTo>
                  <a:cubicBezTo>
                    <a:pt x="390" y="1807"/>
                    <a:pt x="394" y="1818"/>
                    <a:pt x="390" y="1819"/>
                  </a:cubicBezTo>
                  <a:cubicBezTo>
                    <a:pt x="392" y="1826"/>
                    <a:pt x="385" y="1824"/>
                    <a:pt x="385" y="1829"/>
                  </a:cubicBezTo>
                  <a:cubicBezTo>
                    <a:pt x="387" y="1831"/>
                    <a:pt x="391" y="1843"/>
                    <a:pt x="385" y="1844"/>
                  </a:cubicBezTo>
                  <a:cubicBezTo>
                    <a:pt x="387" y="1852"/>
                    <a:pt x="390" y="1857"/>
                    <a:pt x="393" y="1864"/>
                  </a:cubicBezTo>
                  <a:cubicBezTo>
                    <a:pt x="394" y="1870"/>
                    <a:pt x="391" y="1871"/>
                    <a:pt x="390" y="1875"/>
                  </a:cubicBezTo>
                  <a:cubicBezTo>
                    <a:pt x="392" y="1877"/>
                    <a:pt x="393" y="1879"/>
                    <a:pt x="390" y="1880"/>
                  </a:cubicBezTo>
                  <a:cubicBezTo>
                    <a:pt x="395" y="1893"/>
                    <a:pt x="401" y="1904"/>
                    <a:pt x="405" y="1917"/>
                  </a:cubicBezTo>
                  <a:cubicBezTo>
                    <a:pt x="408" y="1919"/>
                    <a:pt x="409" y="1922"/>
                    <a:pt x="410" y="1925"/>
                  </a:cubicBezTo>
                  <a:cubicBezTo>
                    <a:pt x="412" y="1927"/>
                    <a:pt x="416" y="1927"/>
                    <a:pt x="415" y="1932"/>
                  </a:cubicBezTo>
                  <a:cubicBezTo>
                    <a:pt x="418" y="1937"/>
                    <a:pt x="423" y="1944"/>
                    <a:pt x="418" y="1950"/>
                  </a:cubicBezTo>
                  <a:cubicBezTo>
                    <a:pt x="409" y="1954"/>
                    <a:pt x="416" y="1941"/>
                    <a:pt x="410" y="1942"/>
                  </a:cubicBezTo>
                  <a:cubicBezTo>
                    <a:pt x="406" y="1941"/>
                    <a:pt x="408" y="1935"/>
                    <a:pt x="400" y="1937"/>
                  </a:cubicBezTo>
                  <a:cubicBezTo>
                    <a:pt x="398" y="1927"/>
                    <a:pt x="390" y="1922"/>
                    <a:pt x="388" y="1912"/>
                  </a:cubicBezTo>
                  <a:cubicBezTo>
                    <a:pt x="382" y="1912"/>
                    <a:pt x="386" y="1900"/>
                    <a:pt x="377" y="1902"/>
                  </a:cubicBezTo>
                  <a:cubicBezTo>
                    <a:pt x="380" y="1894"/>
                    <a:pt x="373" y="1894"/>
                    <a:pt x="372" y="1890"/>
                  </a:cubicBezTo>
                  <a:cubicBezTo>
                    <a:pt x="371" y="1883"/>
                    <a:pt x="363" y="1883"/>
                    <a:pt x="357" y="1880"/>
                  </a:cubicBezTo>
                  <a:cubicBezTo>
                    <a:pt x="356" y="1873"/>
                    <a:pt x="351" y="1869"/>
                    <a:pt x="350" y="1862"/>
                  </a:cubicBezTo>
                  <a:cubicBezTo>
                    <a:pt x="341" y="1860"/>
                    <a:pt x="334" y="1857"/>
                    <a:pt x="332" y="1849"/>
                  </a:cubicBezTo>
                  <a:cubicBezTo>
                    <a:pt x="325" y="1849"/>
                    <a:pt x="317" y="1848"/>
                    <a:pt x="315" y="1842"/>
                  </a:cubicBezTo>
                  <a:cubicBezTo>
                    <a:pt x="304" y="1844"/>
                    <a:pt x="300" y="1838"/>
                    <a:pt x="289" y="1839"/>
                  </a:cubicBezTo>
                  <a:cubicBezTo>
                    <a:pt x="286" y="1834"/>
                    <a:pt x="273" y="1839"/>
                    <a:pt x="277" y="1827"/>
                  </a:cubicBezTo>
                  <a:cubicBezTo>
                    <a:pt x="284" y="1820"/>
                    <a:pt x="288" y="1832"/>
                    <a:pt x="299" y="1829"/>
                  </a:cubicBezTo>
                  <a:cubicBezTo>
                    <a:pt x="305" y="1833"/>
                    <a:pt x="316" y="1833"/>
                    <a:pt x="322" y="1837"/>
                  </a:cubicBezTo>
                  <a:cubicBezTo>
                    <a:pt x="322" y="1826"/>
                    <a:pt x="310" y="1829"/>
                    <a:pt x="304" y="1824"/>
                  </a:cubicBezTo>
                  <a:cubicBezTo>
                    <a:pt x="296" y="1823"/>
                    <a:pt x="286" y="1823"/>
                    <a:pt x="282" y="1817"/>
                  </a:cubicBezTo>
                  <a:cubicBezTo>
                    <a:pt x="271" y="1817"/>
                    <a:pt x="264" y="1814"/>
                    <a:pt x="257" y="1812"/>
                  </a:cubicBezTo>
                  <a:cubicBezTo>
                    <a:pt x="251" y="1808"/>
                    <a:pt x="239" y="1811"/>
                    <a:pt x="234" y="1807"/>
                  </a:cubicBezTo>
                  <a:cubicBezTo>
                    <a:pt x="235" y="1800"/>
                    <a:pt x="246" y="1796"/>
                    <a:pt x="252" y="1802"/>
                  </a:cubicBezTo>
                  <a:cubicBezTo>
                    <a:pt x="256" y="1802"/>
                    <a:pt x="260" y="1803"/>
                    <a:pt x="262" y="1807"/>
                  </a:cubicBezTo>
                  <a:cubicBezTo>
                    <a:pt x="266" y="1807"/>
                    <a:pt x="271" y="1805"/>
                    <a:pt x="272" y="1809"/>
                  </a:cubicBezTo>
                  <a:cubicBezTo>
                    <a:pt x="301" y="1810"/>
                    <a:pt x="324" y="1818"/>
                    <a:pt x="342" y="1829"/>
                  </a:cubicBezTo>
                  <a:cubicBezTo>
                    <a:pt x="346" y="1828"/>
                    <a:pt x="341" y="1826"/>
                    <a:pt x="342" y="1822"/>
                  </a:cubicBezTo>
                  <a:cubicBezTo>
                    <a:pt x="339" y="1821"/>
                    <a:pt x="338" y="1817"/>
                    <a:pt x="335" y="1817"/>
                  </a:cubicBezTo>
                  <a:cubicBezTo>
                    <a:pt x="332" y="1811"/>
                    <a:pt x="328" y="1807"/>
                    <a:pt x="325" y="1802"/>
                  </a:cubicBezTo>
                  <a:cubicBezTo>
                    <a:pt x="320" y="1798"/>
                    <a:pt x="319" y="1791"/>
                    <a:pt x="314" y="1787"/>
                  </a:cubicBezTo>
                  <a:cubicBezTo>
                    <a:pt x="309" y="1783"/>
                    <a:pt x="305" y="1779"/>
                    <a:pt x="302" y="1774"/>
                  </a:cubicBezTo>
                  <a:cubicBezTo>
                    <a:pt x="300" y="1767"/>
                    <a:pt x="291" y="1768"/>
                    <a:pt x="292" y="1759"/>
                  </a:cubicBezTo>
                  <a:cubicBezTo>
                    <a:pt x="289" y="1753"/>
                    <a:pt x="283" y="1751"/>
                    <a:pt x="282" y="1744"/>
                  </a:cubicBezTo>
                  <a:cubicBezTo>
                    <a:pt x="271" y="1739"/>
                    <a:pt x="270" y="1724"/>
                    <a:pt x="259" y="1719"/>
                  </a:cubicBezTo>
                  <a:cubicBezTo>
                    <a:pt x="254" y="1707"/>
                    <a:pt x="246" y="1698"/>
                    <a:pt x="239" y="1688"/>
                  </a:cubicBezTo>
                  <a:cubicBezTo>
                    <a:pt x="235" y="1684"/>
                    <a:pt x="232" y="1679"/>
                    <a:pt x="229" y="1673"/>
                  </a:cubicBezTo>
                  <a:cubicBezTo>
                    <a:pt x="225" y="1669"/>
                    <a:pt x="220" y="1667"/>
                    <a:pt x="219" y="1661"/>
                  </a:cubicBezTo>
                  <a:cubicBezTo>
                    <a:pt x="214" y="1649"/>
                    <a:pt x="204" y="1642"/>
                    <a:pt x="201" y="1628"/>
                  </a:cubicBezTo>
                  <a:cubicBezTo>
                    <a:pt x="193" y="1620"/>
                    <a:pt x="194" y="1604"/>
                    <a:pt x="183" y="1598"/>
                  </a:cubicBezTo>
                  <a:cubicBezTo>
                    <a:pt x="182" y="1590"/>
                    <a:pt x="183" y="1580"/>
                    <a:pt x="176" y="1578"/>
                  </a:cubicBezTo>
                  <a:cubicBezTo>
                    <a:pt x="178" y="1567"/>
                    <a:pt x="173" y="1562"/>
                    <a:pt x="168" y="1558"/>
                  </a:cubicBezTo>
                  <a:cubicBezTo>
                    <a:pt x="168" y="1551"/>
                    <a:pt x="169" y="1543"/>
                    <a:pt x="166" y="1540"/>
                  </a:cubicBezTo>
                  <a:cubicBezTo>
                    <a:pt x="166" y="1531"/>
                    <a:pt x="157" y="1532"/>
                    <a:pt x="156" y="1525"/>
                  </a:cubicBezTo>
                  <a:cubicBezTo>
                    <a:pt x="153" y="1520"/>
                    <a:pt x="151" y="1514"/>
                    <a:pt x="146" y="1512"/>
                  </a:cubicBezTo>
                  <a:cubicBezTo>
                    <a:pt x="146" y="1506"/>
                    <a:pt x="147" y="1498"/>
                    <a:pt x="141" y="1497"/>
                  </a:cubicBezTo>
                  <a:cubicBezTo>
                    <a:pt x="138" y="1494"/>
                    <a:pt x="137" y="1487"/>
                    <a:pt x="133" y="1485"/>
                  </a:cubicBezTo>
                  <a:cubicBezTo>
                    <a:pt x="133" y="1472"/>
                    <a:pt x="123" y="1469"/>
                    <a:pt x="123" y="1457"/>
                  </a:cubicBezTo>
                  <a:cubicBezTo>
                    <a:pt x="119" y="1455"/>
                    <a:pt x="117" y="1449"/>
                    <a:pt x="118" y="1442"/>
                  </a:cubicBezTo>
                  <a:cubicBezTo>
                    <a:pt x="113" y="1440"/>
                    <a:pt x="111" y="1435"/>
                    <a:pt x="110" y="1429"/>
                  </a:cubicBezTo>
                  <a:cubicBezTo>
                    <a:pt x="108" y="1419"/>
                    <a:pt x="98" y="1416"/>
                    <a:pt x="100" y="1402"/>
                  </a:cubicBezTo>
                  <a:cubicBezTo>
                    <a:pt x="103" y="1402"/>
                    <a:pt x="102" y="1406"/>
                    <a:pt x="103" y="1409"/>
                  </a:cubicBezTo>
                  <a:cubicBezTo>
                    <a:pt x="106" y="1409"/>
                    <a:pt x="107" y="1410"/>
                    <a:pt x="108" y="1412"/>
                  </a:cubicBezTo>
                  <a:cubicBezTo>
                    <a:pt x="109" y="1417"/>
                    <a:pt x="115" y="1416"/>
                    <a:pt x="113" y="1424"/>
                  </a:cubicBezTo>
                  <a:cubicBezTo>
                    <a:pt x="119" y="1429"/>
                    <a:pt x="124" y="1435"/>
                    <a:pt x="125" y="1444"/>
                  </a:cubicBezTo>
                  <a:cubicBezTo>
                    <a:pt x="132" y="1449"/>
                    <a:pt x="135" y="1457"/>
                    <a:pt x="138" y="1465"/>
                  </a:cubicBezTo>
                  <a:cubicBezTo>
                    <a:pt x="141" y="1468"/>
                    <a:pt x="143" y="1471"/>
                    <a:pt x="146" y="1475"/>
                  </a:cubicBezTo>
                  <a:cubicBezTo>
                    <a:pt x="147" y="1477"/>
                    <a:pt x="152" y="1480"/>
                    <a:pt x="151" y="1485"/>
                  </a:cubicBezTo>
                  <a:cubicBezTo>
                    <a:pt x="162" y="1495"/>
                    <a:pt x="170" y="1509"/>
                    <a:pt x="181" y="1520"/>
                  </a:cubicBezTo>
                  <a:cubicBezTo>
                    <a:pt x="184" y="1527"/>
                    <a:pt x="192" y="1530"/>
                    <a:pt x="196" y="1537"/>
                  </a:cubicBezTo>
                  <a:cubicBezTo>
                    <a:pt x="201" y="1538"/>
                    <a:pt x="201" y="1544"/>
                    <a:pt x="206" y="1545"/>
                  </a:cubicBezTo>
                  <a:cubicBezTo>
                    <a:pt x="211" y="1545"/>
                    <a:pt x="208" y="1554"/>
                    <a:pt x="211" y="1555"/>
                  </a:cubicBezTo>
                  <a:cubicBezTo>
                    <a:pt x="219" y="1559"/>
                    <a:pt x="223" y="1568"/>
                    <a:pt x="231" y="1573"/>
                  </a:cubicBezTo>
                  <a:cubicBezTo>
                    <a:pt x="236" y="1573"/>
                    <a:pt x="236" y="1579"/>
                    <a:pt x="241" y="1580"/>
                  </a:cubicBezTo>
                  <a:cubicBezTo>
                    <a:pt x="240" y="1584"/>
                    <a:pt x="243" y="1585"/>
                    <a:pt x="246" y="1585"/>
                  </a:cubicBezTo>
                  <a:cubicBezTo>
                    <a:pt x="246" y="1588"/>
                    <a:pt x="247" y="1590"/>
                    <a:pt x="249" y="1590"/>
                  </a:cubicBezTo>
                  <a:cubicBezTo>
                    <a:pt x="255" y="1596"/>
                    <a:pt x="259" y="1604"/>
                    <a:pt x="264" y="1610"/>
                  </a:cubicBezTo>
                  <a:cubicBezTo>
                    <a:pt x="271" y="1610"/>
                    <a:pt x="266" y="1620"/>
                    <a:pt x="274" y="1618"/>
                  </a:cubicBezTo>
                  <a:cubicBezTo>
                    <a:pt x="274" y="1624"/>
                    <a:pt x="278" y="1626"/>
                    <a:pt x="282" y="1628"/>
                  </a:cubicBezTo>
                  <a:cubicBezTo>
                    <a:pt x="282" y="1620"/>
                    <a:pt x="278" y="1615"/>
                    <a:pt x="274" y="1610"/>
                  </a:cubicBezTo>
                  <a:cubicBezTo>
                    <a:pt x="270" y="1606"/>
                    <a:pt x="271" y="1599"/>
                    <a:pt x="266" y="1595"/>
                  </a:cubicBezTo>
                  <a:cubicBezTo>
                    <a:pt x="265" y="1589"/>
                    <a:pt x="257" y="1590"/>
                    <a:pt x="259" y="1580"/>
                  </a:cubicBezTo>
                  <a:cubicBezTo>
                    <a:pt x="255" y="1577"/>
                    <a:pt x="249" y="1575"/>
                    <a:pt x="249" y="1568"/>
                  </a:cubicBezTo>
                  <a:cubicBezTo>
                    <a:pt x="231" y="1555"/>
                    <a:pt x="219" y="1536"/>
                    <a:pt x="206" y="1517"/>
                  </a:cubicBezTo>
                  <a:cubicBezTo>
                    <a:pt x="203" y="1511"/>
                    <a:pt x="196" y="1509"/>
                    <a:pt x="193" y="1502"/>
                  </a:cubicBezTo>
                  <a:cubicBezTo>
                    <a:pt x="185" y="1502"/>
                    <a:pt x="187" y="1490"/>
                    <a:pt x="178" y="1490"/>
                  </a:cubicBezTo>
                  <a:cubicBezTo>
                    <a:pt x="178" y="1485"/>
                    <a:pt x="177" y="1481"/>
                    <a:pt x="173" y="1480"/>
                  </a:cubicBezTo>
                  <a:cubicBezTo>
                    <a:pt x="172" y="1477"/>
                    <a:pt x="168" y="1477"/>
                    <a:pt x="168" y="1472"/>
                  </a:cubicBezTo>
                  <a:cubicBezTo>
                    <a:pt x="164" y="1467"/>
                    <a:pt x="161" y="1460"/>
                    <a:pt x="156" y="1457"/>
                  </a:cubicBezTo>
                  <a:cubicBezTo>
                    <a:pt x="152" y="1454"/>
                    <a:pt x="153" y="1446"/>
                    <a:pt x="148" y="1442"/>
                  </a:cubicBezTo>
                  <a:cubicBezTo>
                    <a:pt x="147" y="1441"/>
                    <a:pt x="145" y="1442"/>
                    <a:pt x="146" y="1439"/>
                  </a:cubicBezTo>
                  <a:cubicBezTo>
                    <a:pt x="143" y="1433"/>
                    <a:pt x="139" y="1427"/>
                    <a:pt x="135" y="1422"/>
                  </a:cubicBezTo>
                  <a:cubicBezTo>
                    <a:pt x="135" y="1417"/>
                    <a:pt x="129" y="1419"/>
                    <a:pt x="130" y="1412"/>
                  </a:cubicBezTo>
                  <a:cubicBezTo>
                    <a:pt x="127" y="1411"/>
                    <a:pt x="130" y="1404"/>
                    <a:pt x="125" y="1404"/>
                  </a:cubicBezTo>
                  <a:cubicBezTo>
                    <a:pt x="123" y="1398"/>
                    <a:pt x="116" y="1395"/>
                    <a:pt x="115" y="1387"/>
                  </a:cubicBezTo>
                  <a:cubicBezTo>
                    <a:pt x="109" y="1384"/>
                    <a:pt x="112" y="1372"/>
                    <a:pt x="105" y="1369"/>
                  </a:cubicBezTo>
                  <a:cubicBezTo>
                    <a:pt x="102" y="1363"/>
                    <a:pt x="100" y="1355"/>
                    <a:pt x="95" y="1351"/>
                  </a:cubicBezTo>
                  <a:cubicBezTo>
                    <a:pt x="92" y="1337"/>
                    <a:pt x="85" y="1325"/>
                    <a:pt x="80" y="1311"/>
                  </a:cubicBezTo>
                  <a:cubicBezTo>
                    <a:pt x="70" y="1285"/>
                    <a:pt x="59" y="1260"/>
                    <a:pt x="57" y="1226"/>
                  </a:cubicBezTo>
                  <a:cubicBezTo>
                    <a:pt x="61" y="1229"/>
                    <a:pt x="62" y="1234"/>
                    <a:pt x="62" y="1241"/>
                  </a:cubicBezTo>
                  <a:cubicBezTo>
                    <a:pt x="66" y="1243"/>
                    <a:pt x="66" y="1249"/>
                    <a:pt x="67" y="1253"/>
                  </a:cubicBezTo>
                  <a:cubicBezTo>
                    <a:pt x="67" y="1265"/>
                    <a:pt x="76" y="1269"/>
                    <a:pt x="75" y="1281"/>
                  </a:cubicBezTo>
                  <a:cubicBezTo>
                    <a:pt x="80" y="1283"/>
                    <a:pt x="77" y="1293"/>
                    <a:pt x="83" y="1293"/>
                  </a:cubicBezTo>
                  <a:cubicBezTo>
                    <a:pt x="81" y="1301"/>
                    <a:pt x="87" y="1301"/>
                    <a:pt x="85" y="1309"/>
                  </a:cubicBezTo>
                  <a:cubicBezTo>
                    <a:pt x="94" y="1312"/>
                    <a:pt x="90" y="1327"/>
                    <a:pt x="98" y="1331"/>
                  </a:cubicBezTo>
                  <a:cubicBezTo>
                    <a:pt x="100" y="1336"/>
                    <a:pt x="98" y="1345"/>
                    <a:pt x="105" y="1344"/>
                  </a:cubicBezTo>
                  <a:cubicBezTo>
                    <a:pt x="103" y="1352"/>
                    <a:pt x="110" y="1351"/>
                    <a:pt x="108" y="1359"/>
                  </a:cubicBezTo>
                  <a:cubicBezTo>
                    <a:pt x="114" y="1365"/>
                    <a:pt x="117" y="1373"/>
                    <a:pt x="120" y="1382"/>
                  </a:cubicBezTo>
                  <a:cubicBezTo>
                    <a:pt x="128" y="1387"/>
                    <a:pt x="129" y="1398"/>
                    <a:pt x="135" y="1404"/>
                  </a:cubicBezTo>
                  <a:cubicBezTo>
                    <a:pt x="137" y="1409"/>
                    <a:pt x="141" y="1410"/>
                    <a:pt x="141" y="1417"/>
                  </a:cubicBezTo>
                  <a:cubicBezTo>
                    <a:pt x="143" y="1417"/>
                    <a:pt x="142" y="1422"/>
                    <a:pt x="146" y="1422"/>
                  </a:cubicBezTo>
                  <a:cubicBezTo>
                    <a:pt x="148" y="1422"/>
                    <a:pt x="148" y="1425"/>
                    <a:pt x="148" y="1427"/>
                  </a:cubicBezTo>
                  <a:cubicBezTo>
                    <a:pt x="155" y="1432"/>
                    <a:pt x="157" y="1443"/>
                    <a:pt x="163" y="1449"/>
                  </a:cubicBezTo>
                  <a:cubicBezTo>
                    <a:pt x="164" y="1455"/>
                    <a:pt x="170" y="1454"/>
                    <a:pt x="171" y="1459"/>
                  </a:cubicBezTo>
                  <a:cubicBezTo>
                    <a:pt x="176" y="1460"/>
                    <a:pt x="173" y="1469"/>
                    <a:pt x="178" y="1470"/>
                  </a:cubicBezTo>
                  <a:cubicBezTo>
                    <a:pt x="188" y="1473"/>
                    <a:pt x="186" y="1487"/>
                    <a:pt x="196" y="1490"/>
                  </a:cubicBezTo>
                  <a:cubicBezTo>
                    <a:pt x="197" y="1495"/>
                    <a:pt x="203" y="1495"/>
                    <a:pt x="204" y="1500"/>
                  </a:cubicBezTo>
                  <a:cubicBezTo>
                    <a:pt x="203" y="1506"/>
                    <a:pt x="213" y="1502"/>
                    <a:pt x="211" y="1510"/>
                  </a:cubicBezTo>
                  <a:cubicBezTo>
                    <a:pt x="221" y="1513"/>
                    <a:pt x="221" y="1525"/>
                    <a:pt x="229" y="1530"/>
                  </a:cubicBezTo>
                  <a:cubicBezTo>
                    <a:pt x="231" y="1533"/>
                    <a:pt x="233" y="1537"/>
                    <a:pt x="236" y="1540"/>
                  </a:cubicBezTo>
                  <a:cubicBezTo>
                    <a:pt x="240" y="1542"/>
                    <a:pt x="244" y="1544"/>
                    <a:pt x="244" y="1550"/>
                  </a:cubicBezTo>
                  <a:cubicBezTo>
                    <a:pt x="258" y="1559"/>
                    <a:pt x="264" y="1576"/>
                    <a:pt x="277" y="1588"/>
                  </a:cubicBezTo>
                  <a:cubicBezTo>
                    <a:pt x="277" y="1572"/>
                    <a:pt x="271" y="1570"/>
                    <a:pt x="271" y="1550"/>
                  </a:cubicBezTo>
                  <a:cubicBezTo>
                    <a:pt x="270" y="1548"/>
                    <a:pt x="267" y="1546"/>
                    <a:pt x="264" y="1545"/>
                  </a:cubicBezTo>
                  <a:cubicBezTo>
                    <a:pt x="267" y="1542"/>
                    <a:pt x="265" y="1541"/>
                    <a:pt x="264" y="1537"/>
                  </a:cubicBezTo>
                  <a:cubicBezTo>
                    <a:pt x="260" y="1534"/>
                    <a:pt x="257" y="1529"/>
                    <a:pt x="256" y="1522"/>
                  </a:cubicBezTo>
                  <a:cubicBezTo>
                    <a:pt x="251" y="1520"/>
                    <a:pt x="247" y="1516"/>
                    <a:pt x="249" y="1507"/>
                  </a:cubicBezTo>
                  <a:cubicBezTo>
                    <a:pt x="243" y="1505"/>
                    <a:pt x="241" y="1500"/>
                    <a:pt x="239" y="1495"/>
                  </a:cubicBezTo>
                  <a:cubicBezTo>
                    <a:pt x="236" y="1491"/>
                    <a:pt x="232" y="1490"/>
                    <a:pt x="229" y="1487"/>
                  </a:cubicBezTo>
                  <a:cubicBezTo>
                    <a:pt x="229" y="1481"/>
                    <a:pt x="225" y="1479"/>
                    <a:pt x="221" y="1477"/>
                  </a:cubicBezTo>
                  <a:cubicBezTo>
                    <a:pt x="220" y="1467"/>
                    <a:pt x="213" y="1464"/>
                    <a:pt x="211" y="1454"/>
                  </a:cubicBezTo>
                  <a:cubicBezTo>
                    <a:pt x="205" y="1448"/>
                    <a:pt x="202" y="1439"/>
                    <a:pt x="193" y="1434"/>
                  </a:cubicBezTo>
                  <a:cubicBezTo>
                    <a:pt x="196" y="1426"/>
                    <a:pt x="189" y="1427"/>
                    <a:pt x="188" y="1422"/>
                  </a:cubicBezTo>
                  <a:cubicBezTo>
                    <a:pt x="186" y="1418"/>
                    <a:pt x="184" y="1414"/>
                    <a:pt x="181" y="1412"/>
                  </a:cubicBezTo>
                  <a:cubicBezTo>
                    <a:pt x="179" y="1401"/>
                    <a:pt x="172" y="1397"/>
                    <a:pt x="168" y="1389"/>
                  </a:cubicBezTo>
                  <a:cubicBezTo>
                    <a:pt x="166" y="1386"/>
                    <a:pt x="161" y="1384"/>
                    <a:pt x="161" y="1379"/>
                  </a:cubicBezTo>
                  <a:cubicBezTo>
                    <a:pt x="163" y="1374"/>
                    <a:pt x="157" y="1376"/>
                    <a:pt x="156" y="1374"/>
                  </a:cubicBezTo>
                  <a:cubicBezTo>
                    <a:pt x="154" y="1373"/>
                    <a:pt x="156" y="1368"/>
                    <a:pt x="153" y="1369"/>
                  </a:cubicBezTo>
                  <a:cubicBezTo>
                    <a:pt x="153" y="1363"/>
                    <a:pt x="149" y="1362"/>
                    <a:pt x="151" y="1354"/>
                  </a:cubicBezTo>
                  <a:cubicBezTo>
                    <a:pt x="143" y="1347"/>
                    <a:pt x="140" y="1337"/>
                    <a:pt x="133" y="1331"/>
                  </a:cubicBezTo>
                  <a:cubicBezTo>
                    <a:pt x="133" y="1317"/>
                    <a:pt x="124" y="1312"/>
                    <a:pt x="120" y="1301"/>
                  </a:cubicBezTo>
                  <a:cubicBezTo>
                    <a:pt x="119" y="1295"/>
                    <a:pt x="118" y="1290"/>
                    <a:pt x="113" y="1288"/>
                  </a:cubicBezTo>
                  <a:cubicBezTo>
                    <a:pt x="113" y="1281"/>
                    <a:pt x="112" y="1276"/>
                    <a:pt x="108" y="1273"/>
                  </a:cubicBezTo>
                  <a:cubicBezTo>
                    <a:pt x="108" y="1265"/>
                    <a:pt x="101" y="1265"/>
                    <a:pt x="103" y="1256"/>
                  </a:cubicBezTo>
                  <a:cubicBezTo>
                    <a:pt x="97" y="1255"/>
                    <a:pt x="100" y="1245"/>
                    <a:pt x="95" y="1243"/>
                  </a:cubicBezTo>
                  <a:cubicBezTo>
                    <a:pt x="91" y="1234"/>
                    <a:pt x="92" y="1219"/>
                    <a:pt x="85" y="1213"/>
                  </a:cubicBezTo>
                  <a:cubicBezTo>
                    <a:pt x="84" y="1200"/>
                    <a:pt x="79" y="1190"/>
                    <a:pt x="75" y="1180"/>
                  </a:cubicBezTo>
                  <a:cubicBezTo>
                    <a:pt x="70" y="1172"/>
                    <a:pt x="70" y="1159"/>
                    <a:pt x="62" y="1153"/>
                  </a:cubicBezTo>
                  <a:cubicBezTo>
                    <a:pt x="63" y="1145"/>
                    <a:pt x="62" y="1140"/>
                    <a:pt x="57" y="1137"/>
                  </a:cubicBezTo>
                  <a:cubicBezTo>
                    <a:pt x="54" y="1130"/>
                    <a:pt x="58" y="1131"/>
                    <a:pt x="55" y="1125"/>
                  </a:cubicBezTo>
                  <a:cubicBezTo>
                    <a:pt x="55" y="1121"/>
                    <a:pt x="45" y="1115"/>
                    <a:pt x="52" y="1112"/>
                  </a:cubicBezTo>
                  <a:cubicBezTo>
                    <a:pt x="51" y="1107"/>
                    <a:pt x="46" y="1105"/>
                    <a:pt x="47" y="1097"/>
                  </a:cubicBezTo>
                  <a:cubicBezTo>
                    <a:pt x="48" y="1093"/>
                    <a:pt x="45" y="1093"/>
                    <a:pt x="45" y="1090"/>
                  </a:cubicBezTo>
                  <a:cubicBezTo>
                    <a:pt x="42" y="1090"/>
                    <a:pt x="43" y="1087"/>
                    <a:pt x="42" y="1085"/>
                  </a:cubicBezTo>
                  <a:cubicBezTo>
                    <a:pt x="48" y="1089"/>
                    <a:pt x="52" y="1095"/>
                    <a:pt x="52" y="1105"/>
                  </a:cubicBezTo>
                  <a:cubicBezTo>
                    <a:pt x="57" y="1105"/>
                    <a:pt x="54" y="1113"/>
                    <a:pt x="57" y="1115"/>
                  </a:cubicBezTo>
                  <a:cubicBezTo>
                    <a:pt x="59" y="1118"/>
                    <a:pt x="61" y="1122"/>
                    <a:pt x="60" y="1127"/>
                  </a:cubicBezTo>
                  <a:cubicBezTo>
                    <a:pt x="67" y="1132"/>
                    <a:pt x="67" y="1146"/>
                    <a:pt x="72" y="1153"/>
                  </a:cubicBezTo>
                  <a:cubicBezTo>
                    <a:pt x="71" y="1161"/>
                    <a:pt x="80" y="1158"/>
                    <a:pt x="77" y="1168"/>
                  </a:cubicBezTo>
                  <a:cubicBezTo>
                    <a:pt x="83" y="1168"/>
                    <a:pt x="78" y="1179"/>
                    <a:pt x="85" y="1178"/>
                  </a:cubicBezTo>
                  <a:cubicBezTo>
                    <a:pt x="87" y="1200"/>
                    <a:pt x="101" y="1211"/>
                    <a:pt x="108" y="1228"/>
                  </a:cubicBezTo>
                  <a:cubicBezTo>
                    <a:pt x="112" y="1236"/>
                    <a:pt x="115" y="1246"/>
                    <a:pt x="123" y="1251"/>
                  </a:cubicBezTo>
                  <a:cubicBezTo>
                    <a:pt x="124" y="1262"/>
                    <a:pt x="134" y="1265"/>
                    <a:pt x="135" y="1276"/>
                  </a:cubicBezTo>
                  <a:cubicBezTo>
                    <a:pt x="139" y="1279"/>
                    <a:pt x="142" y="1283"/>
                    <a:pt x="145" y="1286"/>
                  </a:cubicBezTo>
                  <a:cubicBezTo>
                    <a:pt x="145" y="1292"/>
                    <a:pt x="149" y="1294"/>
                    <a:pt x="153" y="1296"/>
                  </a:cubicBezTo>
                  <a:cubicBezTo>
                    <a:pt x="156" y="1299"/>
                    <a:pt x="155" y="1305"/>
                    <a:pt x="161" y="1306"/>
                  </a:cubicBezTo>
                  <a:cubicBezTo>
                    <a:pt x="162" y="1311"/>
                    <a:pt x="162" y="1317"/>
                    <a:pt x="168" y="1316"/>
                  </a:cubicBezTo>
                  <a:cubicBezTo>
                    <a:pt x="169" y="1323"/>
                    <a:pt x="173" y="1327"/>
                    <a:pt x="173" y="1334"/>
                  </a:cubicBezTo>
                  <a:cubicBezTo>
                    <a:pt x="182" y="1344"/>
                    <a:pt x="191" y="1353"/>
                    <a:pt x="196" y="1366"/>
                  </a:cubicBezTo>
                  <a:cubicBezTo>
                    <a:pt x="202" y="1369"/>
                    <a:pt x="204" y="1377"/>
                    <a:pt x="206" y="1384"/>
                  </a:cubicBezTo>
                  <a:cubicBezTo>
                    <a:pt x="214" y="1385"/>
                    <a:pt x="209" y="1397"/>
                    <a:pt x="216" y="1399"/>
                  </a:cubicBezTo>
                  <a:cubicBezTo>
                    <a:pt x="224" y="1410"/>
                    <a:pt x="227" y="1424"/>
                    <a:pt x="236" y="1434"/>
                  </a:cubicBezTo>
                  <a:cubicBezTo>
                    <a:pt x="239" y="1449"/>
                    <a:pt x="247" y="1459"/>
                    <a:pt x="251" y="1472"/>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20" y="790"/>
                    <a:pt x="325" y="780"/>
                    <a:pt x="334" y="775"/>
                  </a:cubicBezTo>
                  <a:cubicBezTo>
                    <a:pt x="333" y="759"/>
                    <a:pt x="349" y="760"/>
                    <a:pt x="349" y="745"/>
                  </a:cubicBezTo>
                  <a:cubicBezTo>
                    <a:pt x="358" y="743"/>
                    <a:pt x="361" y="735"/>
                    <a:pt x="366" y="730"/>
                  </a:cubicBezTo>
                  <a:cubicBezTo>
                    <a:pt x="372" y="724"/>
                    <a:pt x="378" y="718"/>
                    <a:pt x="384" y="712"/>
                  </a:cubicBezTo>
                  <a:cubicBezTo>
                    <a:pt x="387" y="708"/>
                    <a:pt x="391" y="707"/>
                    <a:pt x="394" y="704"/>
                  </a:cubicBezTo>
                  <a:cubicBezTo>
                    <a:pt x="397" y="702"/>
                    <a:pt x="399" y="697"/>
                    <a:pt x="402" y="694"/>
                  </a:cubicBezTo>
                  <a:cubicBezTo>
                    <a:pt x="408" y="689"/>
                    <a:pt x="414" y="684"/>
                    <a:pt x="422" y="679"/>
                  </a:cubicBezTo>
                  <a:cubicBezTo>
                    <a:pt x="426" y="674"/>
                    <a:pt x="429" y="668"/>
                    <a:pt x="434" y="664"/>
                  </a:cubicBezTo>
                  <a:cubicBezTo>
                    <a:pt x="437" y="662"/>
                    <a:pt x="439" y="659"/>
                    <a:pt x="442" y="657"/>
                  </a:cubicBezTo>
                  <a:cubicBezTo>
                    <a:pt x="446" y="655"/>
                    <a:pt x="444" y="649"/>
                    <a:pt x="452" y="651"/>
                  </a:cubicBezTo>
                  <a:cubicBezTo>
                    <a:pt x="457" y="640"/>
                    <a:pt x="466" y="634"/>
                    <a:pt x="472" y="624"/>
                  </a:cubicBezTo>
                  <a:cubicBezTo>
                    <a:pt x="480" y="626"/>
                    <a:pt x="475" y="615"/>
                    <a:pt x="485" y="619"/>
                  </a:cubicBezTo>
                  <a:cubicBezTo>
                    <a:pt x="485" y="608"/>
                    <a:pt x="494" y="606"/>
                    <a:pt x="500" y="601"/>
                  </a:cubicBezTo>
                  <a:cubicBezTo>
                    <a:pt x="503" y="593"/>
                    <a:pt x="511" y="589"/>
                    <a:pt x="517" y="583"/>
                  </a:cubicBezTo>
                  <a:cubicBezTo>
                    <a:pt x="521" y="575"/>
                    <a:pt x="530" y="573"/>
                    <a:pt x="535" y="566"/>
                  </a:cubicBezTo>
                  <a:cubicBezTo>
                    <a:pt x="536" y="561"/>
                    <a:pt x="542" y="561"/>
                    <a:pt x="542" y="556"/>
                  </a:cubicBezTo>
                  <a:cubicBezTo>
                    <a:pt x="551" y="558"/>
                    <a:pt x="548" y="549"/>
                    <a:pt x="553" y="548"/>
                  </a:cubicBezTo>
                  <a:cubicBezTo>
                    <a:pt x="554" y="538"/>
                    <a:pt x="566" y="538"/>
                    <a:pt x="568" y="528"/>
                  </a:cubicBezTo>
                  <a:cubicBezTo>
                    <a:pt x="573" y="527"/>
                    <a:pt x="573" y="521"/>
                    <a:pt x="575" y="518"/>
                  </a:cubicBezTo>
                  <a:cubicBezTo>
                    <a:pt x="577" y="517"/>
                    <a:pt x="578" y="516"/>
                    <a:pt x="578" y="513"/>
                  </a:cubicBezTo>
                  <a:cubicBezTo>
                    <a:pt x="581" y="513"/>
                    <a:pt x="584" y="512"/>
                    <a:pt x="583" y="508"/>
                  </a:cubicBezTo>
                  <a:cubicBezTo>
                    <a:pt x="588" y="501"/>
                    <a:pt x="593" y="495"/>
                    <a:pt x="598" y="488"/>
                  </a:cubicBezTo>
                  <a:cubicBezTo>
                    <a:pt x="603" y="487"/>
                    <a:pt x="598" y="477"/>
                    <a:pt x="605" y="478"/>
                  </a:cubicBezTo>
                  <a:cubicBezTo>
                    <a:pt x="609" y="476"/>
                    <a:pt x="605" y="465"/>
                    <a:pt x="613" y="468"/>
                  </a:cubicBezTo>
                  <a:cubicBezTo>
                    <a:pt x="613" y="463"/>
                    <a:pt x="611" y="462"/>
                    <a:pt x="608" y="465"/>
                  </a:cubicBezTo>
                  <a:cubicBezTo>
                    <a:pt x="607" y="469"/>
                    <a:pt x="604" y="469"/>
                    <a:pt x="603" y="473"/>
                  </a:cubicBezTo>
                  <a:cubicBezTo>
                    <a:pt x="604" y="479"/>
                    <a:pt x="593" y="475"/>
                    <a:pt x="595" y="483"/>
                  </a:cubicBezTo>
                  <a:cubicBezTo>
                    <a:pt x="590" y="484"/>
                    <a:pt x="590" y="490"/>
                    <a:pt x="585" y="490"/>
                  </a:cubicBezTo>
                  <a:cubicBezTo>
                    <a:pt x="582" y="493"/>
                    <a:pt x="580" y="497"/>
                    <a:pt x="578" y="500"/>
                  </a:cubicBezTo>
                  <a:cubicBezTo>
                    <a:pt x="573" y="503"/>
                    <a:pt x="570" y="506"/>
                    <a:pt x="568" y="510"/>
                  </a:cubicBezTo>
                  <a:cubicBezTo>
                    <a:pt x="553" y="520"/>
                    <a:pt x="540" y="531"/>
                    <a:pt x="527" y="543"/>
                  </a:cubicBezTo>
                  <a:cubicBezTo>
                    <a:pt x="513" y="553"/>
                    <a:pt x="500" y="565"/>
                    <a:pt x="487" y="576"/>
                  </a:cubicBezTo>
                  <a:cubicBezTo>
                    <a:pt x="482" y="577"/>
                    <a:pt x="482" y="583"/>
                    <a:pt x="477" y="584"/>
                  </a:cubicBezTo>
                  <a:cubicBezTo>
                    <a:pt x="474" y="584"/>
                    <a:pt x="475" y="588"/>
                    <a:pt x="472" y="589"/>
                  </a:cubicBezTo>
                  <a:cubicBezTo>
                    <a:pt x="469" y="589"/>
                    <a:pt x="468" y="591"/>
                    <a:pt x="467" y="594"/>
                  </a:cubicBezTo>
                  <a:cubicBezTo>
                    <a:pt x="464" y="596"/>
                    <a:pt x="458" y="596"/>
                    <a:pt x="457" y="601"/>
                  </a:cubicBezTo>
                  <a:cubicBezTo>
                    <a:pt x="457" y="608"/>
                    <a:pt x="447" y="605"/>
                    <a:pt x="447" y="611"/>
                  </a:cubicBezTo>
                  <a:cubicBezTo>
                    <a:pt x="439" y="615"/>
                    <a:pt x="436" y="623"/>
                    <a:pt x="429" y="629"/>
                  </a:cubicBezTo>
                  <a:cubicBezTo>
                    <a:pt x="421" y="633"/>
                    <a:pt x="418" y="642"/>
                    <a:pt x="412" y="649"/>
                  </a:cubicBezTo>
                  <a:cubicBezTo>
                    <a:pt x="406" y="656"/>
                    <a:pt x="397" y="659"/>
                    <a:pt x="394" y="669"/>
                  </a:cubicBezTo>
                  <a:cubicBezTo>
                    <a:pt x="384" y="672"/>
                    <a:pt x="382" y="683"/>
                    <a:pt x="374" y="687"/>
                  </a:cubicBezTo>
                  <a:cubicBezTo>
                    <a:pt x="371" y="689"/>
                    <a:pt x="369" y="694"/>
                    <a:pt x="366" y="697"/>
                  </a:cubicBezTo>
                  <a:cubicBezTo>
                    <a:pt x="361" y="698"/>
                    <a:pt x="361" y="704"/>
                    <a:pt x="359" y="707"/>
                  </a:cubicBezTo>
                  <a:cubicBezTo>
                    <a:pt x="351" y="711"/>
                    <a:pt x="351" y="724"/>
                    <a:pt x="341" y="727"/>
                  </a:cubicBezTo>
                  <a:cubicBezTo>
                    <a:pt x="338" y="737"/>
                    <a:pt x="331" y="742"/>
                    <a:pt x="326" y="750"/>
                  </a:cubicBezTo>
                  <a:cubicBezTo>
                    <a:pt x="324" y="753"/>
                    <a:pt x="322" y="757"/>
                    <a:pt x="319" y="760"/>
                  </a:cubicBezTo>
                  <a:cubicBezTo>
                    <a:pt x="314" y="762"/>
                    <a:pt x="315" y="769"/>
                    <a:pt x="309" y="770"/>
                  </a:cubicBezTo>
                  <a:cubicBezTo>
                    <a:pt x="309" y="785"/>
                    <a:pt x="297" y="788"/>
                    <a:pt x="296" y="803"/>
                  </a:cubicBezTo>
                  <a:cubicBezTo>
                    <a:pt x="288" y="810"/>
                    <a:pt x="283" y="820"/>
                    <a:pt x="281" y="833"/>
                  </a:cubicBezTo>
                  <a:cubicBezTo>
                    <a:pt x="274" y="835"/>
                    <a:pt x="274" y="844"/>
                    <a:pt x="266" y="845"/>
                  </a:cubicBezTo>
                  <a:cubicBezTo>
                    <a:pt x="266" y="851"/>
                    <a:pt x="266" y="857"/>
                    <a:pt x="266" y="863"/>
                  </a:cubicBezTo>
                  <a:cubicBezTo>
                    <a:pt x="264" y="865"/>
                    <a:pt x="258" y="875"/>
                    <a:pt x="263" y="876"/>
                  </a:cubicBezTo>
                  <a:cubicBezTo>
                    <a:pt x="279" y="860"/>
                    <a:pt x="284" y="834"/>
                    <a:pt x="301" y="820"/>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79" y="908"/>
                    <a:pt x="80" y="916"/>
                    <a:pt x="85" y="921"/>
                  </a:cubicBezTo>
                  <a:cubicBezTo>
                    <a:pt x="92" y="948"/>
                    <a:pt x="105" y="969"/>
                    <a:pt x="115" y="994"/>
                  </a:cubicBezTo>
                  <a:cubicBezTo>
                    <a:pt x="117" y="1000"/>
                    <a:pt x="122" y="1004"/>
                    <a:pt x="123" y="1012"/>
                  </a:cubicBezTo>
                  <a:cubicBezTo>
                    <a:pt x="130" y="1012"/>
                    <a:pt x="126" y="1025"/>
                    <a:pt x="133" y="1027"/>
                  </a:cubicBezTo>
                  <a:cubicBezTo>
                    <a:pt x="133" y="1035"/>
                    <a:pt x="137" y="1037"/>
                    <a:pt x="140" y="1039"/>
                  </a:cubicBezTo>
                  <a:cubicBezTo>
                    <a:pt x="141" y="1040"/>
                    <a:pt x="140" y="1043"/>
                    <a:pt x="140" y="1044"/>
                  </a:cubicBezTo>
                  <a:cubicBezTo>
                    <a:pt x="143" y="1050"/>
                    <a:pt x="148" y="1055"/>
                    <a:pt x="150" y="1062"/>
                  </a:cubicBezTo>
                  <a:cubicBezTo>
                    <a:pt x="160" y="1070"/>
                    <a:pt x="164" y="1084"/>
                    <a:pt x="173" y="1092"/>
                  </a:cubicBezTo>
                  <a:cubicBezTo>
                    <a:pt x="173" y="1100"/>
                    <a:pt x="181" y="1101"/>
                    <a:pt x="181" y="1110"/>
                  </a:cubicBezTo>
                  <a:cubicBezTo>
                    <a:pt x="185" y="1114"/>
                    <a:pt x="188" y="1121"/>
                    <a:pt x="193" y="1125"/>
                  </a:cubicBezTo>
                  <a:cubicBezTo>
                    <a:pt x="197" y="1138"/>
                    <a:pt x="205" y="1147"/>
                    <a:pt x="208" y="1160"/>
                  </a:cubicBezTo>
                  <a:cubicBezTo>
                    <a:pt x="212" y="1160"/>
                    <a:pt x="210" y="1167"/>
                    <a:pt x="213" y="1168"/>
                  </a:cubicBezTo>
                  <a:cubicBezTo>
                    <a:pt x="213" y="1172"/>
                    <a:pt x="217" y="1173"/>
                    <a:pt x="218" y="1175"/>
                  </a:cubicBezTo>
                  <a:cubicBezTo>
                    <a:pt x="220" y="1183"/>
                    <a:pt x="221" y="1191"/>
                    <a:pt x="228" y="1193"/>
                  </a:cubicBezTo>
                  <a:cubicBezTo>
                    <a:pt x="227" y="1183"/>
                    <a:pt x="222" y="1175"/>
                    <a:pt x="218" y="1168"/>
                  </a:cubicBezTo>
                  <a:cubicBezTo>
                    <a:pt x="223" y="1163"/>
                    <a:pt x="216" y="1159"/>
                    <a:pt x="218" y="1150"/>
                  </a:cubicBezTo>
                  <a:cubicBezTo>
                    <a:pt x="214" y="1150"/>
                    <a:pt x="217" y="1143"/>
                    <a:pt x="213" y="1142"/>
                  </a:cubicBezTo>
                  <a:cubicBezTo>
                    <a:pt x="214" y="1136"/>
                    <a:pt x="209" y="1137"/>
                    <a:pt x="211" y="1130"/>
                  </a:cubicBezTo>
                  <a:cubicBezTo>
                    <a:pt x="208" y="1122"/>
                    <a:pt x="204" y="1116"/>
                    <a:pt x="203" y="1107"/>
                  </a:cubicBezTo>
                  <a:cubicBezTo>
                    <a:pt x="195" y="1104"/>
                    <a:pt x="202" y="1099"/>
                    <a:pt x="196" y="1092"/>
                  </a:cubicBezTo>
                  <a:cubicBezTo>
                    <a:pt x="190" y="1087"/>
                    <a:pt x="191" y="1077"/>
                    <a:pt x="186" y="1072"/>
                  </a:cubicBezTo>
                  <a:cubicBezTo>
                    <a:pt x="182" y="1066"/>
                    <a:pt x="181" y="1058"/>
                    <a:pt x="175" y="1054"/>
                  </a:cubicBezTo>
                  <a:cubicBezTo>
                    <a:pt x="174" y="1051"/>
                    <a:pt x="172" y="1048"/>
                    <a:pt x="170" y="1044"/>
                  </a:cubicBezTo>
                  <a:cubicBezTo>
                    <a:pt x="164" y="1046"/>
                    <a:pt x="172" y="1032"/>
                    <a:pt x="165" y="1034"/>
                  </a:cubicBezTo>
                  <a:cubicBezTo>
                    <a:pt x="159" y="1021"/>
                    <a:pt x="152" y="1007"/>
                    <a:pt x="143" y="996"/>
                  </a:cubicBezTo>
                  <a:cubicBezTo>
                    <a:pt x="138" y="992"/>
                    <a:pt x="137" y="984"/>
                    <a:pt x="133" y="979"/>
                  </a:cubicBezTo>
                  <a:cubicBezTo>
                    <a:pt x="130" y="971"/>
                    <a:pt x="123" y="968"/>
                    <a:pt x="123" y="959"/>
                  </a:cubicBezTo>
                  <a:cubicBezTo>
                    <a:pt x="116" y="956"/>
                    <a:pt x="117" y="944"/>
                    <a:pt x="110" y="941"/>
                  </a:cubicBezTo>
                  <a:cubicBezTo>
                    <a:pt x="106" y="935"/>
                    <a:pt x="105" y="926"/>
                    <a:pt x="100" y="921"/>
                  </a:cubicBezTo>
                  <a:cubicBezTo>
                    <a:pt x="98" y="914"/>
                    <a:pt x="92" y="910"/>
                    <a:pt x="90" y="903"/>
                  </a:cubicBezTo>
                  <a:cubicBezTo>
                    <a:pt x="87" y="897"/>
                    <a:pt x="79" y="894"/>
                    <a:pt x="80" y="883"/>
                  </a:cubicBezTo>
                  <a:cubicBezTo>
                    <a:pt x="68" y="875"/>
                    <a:pt x="70" y="853"/>
                    <a:pt x="60" y="84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89" y="1126"/>
                    <a:pt x="96" y="1131"/>
                    <a:pt x="98" y="1140"/>
                  </a:cubicBezTo>
                  <a:cubicBezTo>
                    <a:pt x="108" y="1151"/>
                    <a:pt x="115" y="1166"/>
                    <a:pt x="123" y="1180"/>
                  </a:cubicBezTo>
                  <a:cubicBezTo>
                    <a:pt x="124" y="1184"/>
                    <a:pt x="126" y="1187"/>
                    <a:pt x="128" y="1190"/>
                  </a:cubicBezTo>
                  <a:cubicBezTo>
                    <a:pt x="133" y="1191"/>
                    <a:pt x="128" y="1201"/>
                    <a:pt x="135" y="1200"/>
                  </a:cubicBezTo>
                  <a:cubicBezTo>
                    <a:pt x="134" y="1208"/>
                    <a:pt x="138" y="1209"/>
                    <a:pt x="138" y="1215"/>
                  </a:cubicBezTo>
                  <a:cubicBezTo>
                    <a:pt x="146" y="1213"/>
                    <a:pt x="141" y="1224"/>
                    <a:pt x="145" y="1225"/>
                  </a:cubicBezTo>
                  <a:cubicBezTo>
                    <a:pt x="148" y="1234"/>
                    <a:pt x="156" y="1237"/>
                    <a:pt x="158" y="1246"/>
                  </a:cubicBezTo>
                  <a:cubicBezTo>
                    <a:pt x="163" y="1252"/>
                    <a:pt x="163" y="1262"/>
                    <a:pt x="171" y="1266"/>
                  </a:cubicBezTo>
                  <a:cubicBezTo>
                    <a:pt x="170" y="1271"/>
                    <a:pt x="171" y="1275"/>
                    <a:pt x="176" y="1276"/>
                  </a:cubicBezTo>
                  <a:cubicBezTo>
                    <a:pt x="181" y="1276"/>
                    <a:pt x="178" y="1285"/>
                    <a:pt x="183" y="1286"/>
                  </a:cubicBezTo>
                  <a:cubicBezTo>
                    <a:pt x="189" y="1291"/>
                    <a:pt x="190" y="1301"/>
                    <a:pt x="196" y="1306"/>
                  </a:cubicBezTo>
                  <a:cubicBezTo>
                    <a:pt x="198" y="1315"/>
                    <a:pt x="204" y="1320"/>
                    <a:pt x="206" y="1329"/>
                  </a:cubicBezTo>
                  <a:cubicBezTo>
                    <a:pt x="210" y="1329"/>
                    <a:pt x="212" y="1333"/>
                    <a:pt x="211" y="1339"/>
                  </a:cubicBezTo>
                  <a:cubicBezTo>
                    <a:pt x="215" y="1341"/>
                    <a:pt x="219" y="1342"/>
                    <a:pt x="218" y="1349"/>
                  </a:cubicBezTo>
                  <a:cubicBezTo>
                    <a:pt x="220" y="1358"/>
                    <a:pt x="231" y="1358"/>
                    <a:pt x="229" y="1371"/>
                  </a:cubicBezTo>
                  <a:cubicBezTo>
                    <a:pt x="235" y="1376"/>
                    <a:pt x="237" y="1387"/>
                    <a:pt x="241" y="1394"/>
                  </a:cubicBezTo>
                  <a:cubicBezTo>
                    <a:pt x="241" y="1395"/>
                    <a:pt x="243" y="1397"/>
                    <a:pt x="244" y="1394"/>
                  </a:cubicBezTo>
                  <a:cubicBezTo>
                    <a:pt x="241" y="1386"/>
                    <a:pt x="240" y="1376"/>
                    <a:pt x="239" y="1366"/>
                  </a:cubicBezTo>
                  <a:cubicBezTo>
                    <a:pt x="235" y="1359"/>
                    <a:pt x="232" y="1351"/>
                    <a:pt x="231" y="1341"/>
                  </a:cubicBezTo>
                  <a:cubicBezTo>
                    <a:pt x="224" y="1337"/>
                    <a:pt x="228" y="1322"/>
                    <a:pt x="221" y="1319"/>
                  </a:cubicBezTo>
                  <a:cubicBezTo>
                    <a:pt x="220" y="1308"/>
                    <a:pt x="214" y="1302"/>
                    <a:pt x="213" y="1291"/>
                  </a:cubicBezTo>
                  <a:cubicBezTo>
                    <a:pt x="209" y="1290"/>
                    <a:pt x="212" y="1282"/>
                    <a:pt x="208" y="1281"/>
                  </a:cubicBezTo>
                  <a:cubicBezTo>
                    <a:pt x="205" y="1279"/>
                    <a:pt x="205" y="1273"/>
                    <a:pt x="203" y="1268"/>
                  </a:cubicBezTo>
                  <a:cubicBezTo>
                    <a:pt x="199" y="1268"/>
                    <a:pt x="202" y="1260"/>
                    <a:pt x="198" y="1258"/>
                  </a:cubicBezTo>
                  <a:cubicBezTo>
                    <a:pt x="197" y="1253"/>
                    <a:pt x="193" y="1252"/>
                    <a:pt x="193" y="1246"/>
                  </a:cubicBezTo>
                  <a:cubicBezTo>
                    <a:pt x="189" y="1239"/>
                    <a:pt x="186" y="1231"/>
                    <a:pt x="181" y="1225"/>
                  </a:cubicBezTo>
                  <a:cubicBezTo>
                    <a:pt x="180" y="1215"/>
                    <a:pt x="168" y="1215"/>
                    <a:pt x="168" y="1203"/>
                  </a:cubicBezTo>
                  <a:cubicBezTo>
                    <a:pt x="161" y="1199"/>
                    <a:pt x="160" y="1189"/>
                    <a:pt x="155" y="1183"/>
                  </a:cubicBezTo>
                  <a:cubicBezTo>
                    <a:pt x="154" y="1179"/>
                    <a:pt x="152" y="1176"/>
                    <a:pt x="150" y="1173"/>
                  </a:cubicBezTo>
                  <a:cubicBezTo>
                    <a:pt x="145" y="1172"/>
                    <a:pt x="150" y="1162"/>
                    <a:pt x="143" y="1163"/>
                  </a:cubicBezTo>
                  <a:cubicBezTo>
                    <a:pt x="141" y="1153"/>
                    <a:pt x="134" y="1150"/>
                    <a:pt x="130" y="1142"/>
                  </a:cubicBezTo>
                  <a:cubicBezTo>
                    <a:pt x="127" y="1134"/>
                    <a:pt x="121" y="1128"/>
                    <a:pt x="118" y="1120"/>
                  </a:cubicBezTo>
                  <a:cubicBezTo>
                    <a:pt x="113" y="1114"/>
                    <a:pt x="107" y="1108"/>
                    <a:pt x="105" y="1100"/>
                  </a:cubicBezTo>
                  <a:cubicBezTo>
                    <a:pt x="100" y="1099"/>
                    <a:pt x="100" y="1093"/>
                    <a:pt x="95" y="1092"/>
                  </a:cubicBezTo>
                  <a:cubicBezTo>
                    <a:pt x="91" y="1087"/>
                    <a:pt x="97" y="1087"/>
                    <a:pt x="92" y="1082"/>
                  </a:cubicBezTo>
                  <a:cubicBezTo>
                    <a:pt x="89" y="1081"/>
                    <a:pt x="86" y="1078"/>
                    <a:pt x="85" y="1075"/>
                  </a:cubicBezTo>
                  <a:cubicBezTo>
                    <a:pt x="84" y="1069"/>
                    <a:pt x="80" y="1068"/>
                    <a:pt x="77" y="1064"/>
                  </a:cubicBezTo>
                  <a:cubicBezTo>
                    <a:pt x="77" y="1063"/>
                    <a:pt x="77" y="1060"/>
                    <a:pt x="75" y="1059"/>
                  </a:cubicBezTo>
                  <a:cubicBezTo>
                    <a:pt x="71" y="1059"/>
                    <a:pt x="73" y="1055"/>
                    <a:pt x="70" y="1054"/>
                  </a:cubicBezTo>
                  <a:cubicBezTo>
                    <a:pt x="70" y="1048"/>
                    <a:pt x="66" y="1047"/>
                    <a:pt x="62" y="1044"/>
                  </a:cubicBezTo>
                  <a:cubicBezTo>
                    <a:pt x="66" y="1062"/>
                    <a:pt x="73" y="1077"/>
                    <a:pt x="77" y="1095"/>
                  </a:cubicBezTo>
                  <a:close/>
                  <a:moveTo>
                    <a:pt x="332" y="1623"/>
                  </a:moveTo>
                  <a:cubicBezTo>
                    <a:pt x="339" y="1624"/>
                    <a:pt x="330" y="1609"/>
                    <a:pt x="337" y="1610"/>
                  </a:cubicBezTo>
                  <a:cubicBezTo>
                    <a:pt x="336" y="1602"/>
                    <a:pt x="341" y="1601"/>
                    <a:pt x="342" y="1595"/>
                  </a:cubicBezTo>
                  <a:cubicBezTo>
                    <a:pt x="343" y="1583"/>
                    <a:pt x="350" y="1576"/>
                    <a:pt x="352" y="1565"/>
                  </a:cubicBezTo>
                  <a:cubicBezTo>
                    <a:pt x="359" y="1560"/>
                    <a:pt x="356" y="1544"/>
                    <a:pt x="365" y="1540"/>
                  </a:cubicBezTo>
                  <a:cubicBezTo>
                    <a:pt x="366" y="1529"/>
                    <a:pt x="371" y="1521"/>
                    <a:pt x="375" y="1512"/>
                  </a:cubicBezTo>
                  <a:cubicBezTo>
                    <a:pt x="381" y="1493"/>
                    <a:pt x="389" y="1475"/>
                    <a:pt x="397" y="1457"/>
                  </a:cubicBezTo>
                  <a:cubicBezTo>
                    <a:pt x="401" y="1455"/>
                    <a:pt x="401" y="1449"/>
                    <a:pt x="402" y="1444"/>
                  </a:cubicBezTo>
                  <a:cubicBezTo>
                    <a:pt x="404" y="1439"/>
                    <a:pt x="409" y="1437"/>
                    <a:pt x="407" y="1429"/>
                  </a:cubicBezTo>
                  <a:cubicBezTo>
                    <a:pt x="414" y="1423"/>
                    <a:pt x="414" y="1411"/>
                    <a:pt x="420" y="1404"/>
                  </a:cubicBezTo>
                  <a:cubicBezTo>
                    <a:pt x="418" y="1396"/>
                    <a:pt x="424" y="1396"/>
                    <a:pt x="425" y="1391"/>
                  </a:cubicBezTo>
                  <a:cubicBezTo>
                    <a:pt x="428" y="1388"/>
                    <a:pt x="428" y="1381"/>
                    <a:pt x="432" y="1379"/>
                  </a:cubicBezTo>
                  <a:cubicBezTo>
                    <a:pt x="435" y="1368"/>
                    <a:pt x="443" y="1362"/>
                    <a:pt x="445" y="1351"/>
                  </a:cubicBezTo>
                  <a:cubicBezTo>
                    <a:pt x="450" y="1344"/>
                    <a:pt x="454" y="1335"/>
                    <a:pt x="458" y="1326"/>
                  </a:cubicBezTo>
                  <a:cubicBezTo>
                    <a:pt x="464" y="1319"/>
                    <a:pt x="467" y="1310"/>
                    <a:pt x="473" y="1303"/>
                  </a:cubicBezTo>
                  <a:cubicBezTo>
                    <a:pt x="475" y="1293"/>
                    <a:pt x="483" y="1288"/>
                    <a:pt x="485" y="1278"/>
                  </a:cubicBezTo>
                  <a:cubicBezTo>
                    <a:pt x="490" y="1276"/>
                    <a:pt x="490" y="1269"/>
                    <a:pt x="493" y="1265"/>
                  </a:cubicBezTo>
                  <a:cubicBezTo>
                    <a:pt x="496" y="1262"/>
                    <a:pt x="500" y="1259"/>
                    <a:pt x="500" y="1253"/>
                  </a:cubicBezTo>
                  <a:cubicBezTo>
                    <a:pt x="504" y="1250"/>
                    <a:pt x="505" y="1246"/>
                    <a:pt x="508" y="1243"/>
                  </a:cubicBezTo>
                  <a:cubicBezTo>
                    <a:pt x="508" y="1240"/>
                    <a:pt x="511" y="1239"/>
                    <a:pt x="513" y="1238"/>
                  </a:cubicBezTo>
                  <a:cubicBezTo>
                    <a:pt x="513" y="1235"/>
                    <a:pt x="512" y="1231"/>
                    <a:pt x="515" y="1230"/>
                  </a:cubicBezTo>
                  <a:cubicBezTo>
                    <a:pt x="515" y="1228"/>
                    <a:pt x="517" y="1227"/>
                    <a:pt x="518" y="1225"/>
                  </a:cubicBezTo>
                  <a:cubicBezTo>
                    <a:pt x="521" y="1225"/>
                    <a:pt x="520" y="1221"/>
                    <a:pt x="523" y="1220"/>
                  </a:cubicBezTo>
                  <a:cubicBezTo>
                    <a:pt x="523" y="1217"/>
                    <a:pt x="526" y="1217"/>
                    <a:pt x="525" y="1213"/>
                  </a:cubicBezTo>
                  <a:cubicBezTo>
                    <a:pt x="528" y="1213"/>
                    <a:pt x="529" y="1208"/>
                    <a:pt x="525" y="1208"/>
                  </a:cubicBezTo>
                  <a:cubicBezTo>
                    <a:pt x="527" y="1215"/>
                    <a:pt x="518" y="1212"/>
                    <a:pt x="520" y="1220"/>
                  </a:cubicBezTo>
                  <a:cubicBezTo>
                    <a:pt x="514" y="1221"/>
                    <a:pt x="515" y="1228"/>
                    <a:pt x="510" y="1230"/>
                  </a:cubicBezTo>
                  <a:cubicBezTo>
                    <a:pt x="507" y="1241"/>
                    <a:pt x="497" y="1244"/>
                    <a:pt x="493" y="1253"/>
                  </a:cubicBezTo>
                  <a:cubicBezTo>
                    <a:pt x="481" y="1266"/>
                    <a:pt x="469" y="1280"/>
                    <a:pt x="460" y="1296"/>
                  </a:cubicBezTo>
                  <a:cubicBezTo>
                    <a:pt x="450" y="1312"/>
                    <a:pt x="440" y="1328"/>
                    <a:pt x="432" y="1346"/>
                  </a:cubicBezTo>
                  <a:cubicBezTo>
                    <a:pt x="426" y="1353"/>
                    <a:pt x="422" y="1360"/>
                    <a:pt x="417" y="1369"/>
                  </a:cubicBezTo>
                  <a:cubicBezTo>
                    <a:pt x="412" y="1376"/>
                    <a:pt x="407" y="1384"/>
                    <a:pt x="405" y="1394"/>
                  </a:cubicBezTo>
                  <a:cubicBezTo>
                    <a:pt x="399" y="1401"/>
                    <a:pt x="395" y="1409"/>
                    <a:pt x="392" y="1419"/>
                  </a:cubicBezTo>
                  <a:cubicBezTo>
                    <a:pt x="386" y="1426"/>
                    <a:pt x="382" y="1436"/>
                    <a:pt x="380" y="1447"/>
                  </a:cubicBezTo>
                  <a:cubicBezTo>
                    <a:pt x="376" y="1447"/>
                    <a:pt x="378" y="1450"/>
                    <a:pt x="377" y="1452"/>
                  </a:cubicBezTo>
                  <a:cubicBezTo>
                    <a:pt x="376" y="1453"/>
                    <a:pt x="373" y="1455"/>
                    <a:pt x="372" y="1457"/>
                  </a:cubicBezTo>
                  <a:cubicBezTo>
                    <a:pt x="371" y="1458"/>
                    <a:pt x="372" y="1460"/>
                    <a:pt x="372" y="1462"/>
                  </a:cubicBezTo>
                  <a:cubicBezTo>
                    <a:pt x="371" y="1467"/>
                    <a:pt x="366" y="1465"/>
                    <a:pt x="367" y="1472"/>
                  </a:cubicBezTo>
                  <a:cubicBezTo>
                    <a:pt x="361" y="1478"/>
                    <a:pt x="361" y="1491"/>
                    <a:pt x="354" y="1497"/>
                  </a:cubicBezTo>
                  <a:cubicBezTo>
                    <a:pt x="355" y="1503"/>
                    <a:pt x="351" y="1505"/>
                    <a:pt x="349" y="1510"/>
                  </a:cubicBezTo>
                  <a:cubicBezTo>
                    <a:pt x="344" y="1511"/>
                    <a:pt x="348" y="1521"/>
                    <a:pt x="342" y="1522"/>
                  </a:cubicBezTo>
                  <a:cubicBezTo>
                    <a:pt x="339" y="1532"/>
                    <a:pt x="337" y="1544"/>
                    <a:pt x="329" y="1550"/>
                  </a:cubicBezTo>
                  <a:cubicBezTo>
                    <a:pt x="331" y="1565"/>
                    <a:pt x="325" y="1573"/>
                    <a:pt x="322" y="1583"/>
                  </a:cubicBezTo>
                  <a:cubicBezTo>
                    <a:pt x="323" y="1591"/>
                    <a:pt x="318" y="1593"/>
                    <a:pt x="317" y="1598"/>
                  </a:cubicBezTo>
                  <a:cubicBezTo>
                    <a:pt x="317" y="1604"/>
                    <a:pt x="315" y="1610"/>
                    <a:pt x="312" y="1613"/>
                  </a:cubicBezTo>
                  <a:cubicBezTo>
                    <a:pt x="314" y="1623"/>
                    <a:pt x="309" y="1627"/>
                    <a:pt x="309" y="1636"/>
                  </a:cubicBezTo>
                  <a:cubicBezTo>
                    <a:pt x="309" y="1646"/>
                    <a:pt x="309" y="1656"/>
                    <a:pt x="309" y="1666"/>
                  </a:cubicBezTo>
                  <a:cubicBezTo>
                    <a:pt x="317" y="1668"/>
                    <a:pt x="312" y="1683"/>
                    <a:pt x="319" y="1686"/>
                  </a:cubicBezTo>
                  <a:cubicBezTo>
                    <a:pt x="323" y="1664"/>
                    <a:pt x="325" y="1641"/>
                    <a:pt x="332" y="1623"/>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54" y="1521"/>
                    <a:pt x="453" y="1533"/>
                    <a:pt x="448" y="1540"/>
                  </a:cubicBezTo>
                  <a:cubicBezTo>
                    <a:pt x="445" y="1550"/>
                    <a:pt x="441" y="1560"/>
                    <a:pt x="435" y="1567"/>
                  </a:cubicBezTo>
                  <a:cubicBezTo>
                    <a:pt x="437" y="1576"/>
                    <a:pt x="431" y="1575"/>
                    <a:pt x="430" y="1580"/>
                  </a:cubicBezTo>
                  <a:cubicBezTo>
                    <a:pt x="424" y="1581"/>
                    <a:pt x="428" y="1591"/>
                    <a:pt x="423" y="1593"/>
                  </a:cubicBezTo>
                  <a:cubicBezTo>
                    <a:pt x="418" y="1602"/>
                    <a:pt x="418" y="1615"/>
                    <a:pt x="410" y="1620"/>
                  </a:cubicBezTo>
                  <a:cubicBezTo>
                    <a:pt x="411" y="1635"/>
                    <a:pt x="400" y="1637"/>
                    <a:pt x="397" y="1648"/>
                  </a:cubicBezTo>
                  <a:cubicBezTo>
                    <a:pt x="400" y="1657"/>
                    <a:pt x="391" y="1655"/>
                    <a:pt x="392" y="1663"/>
                  </a:cubicBezTo>
                  <a:cubicBezTo>
                    <a:pt x="389" y="1667"/>
                    <a:pt x="389" y="1673"/>
                    <a:pt x="385" y="1676"/>
                  </a:cubicBezTo>
                  <a:cubicBezTo>
                    <a:pt x="386" y="1684"/>
                    <a:pt x="383" y="1687"/>
                    <a:pt x="382" y="1693"/>
                  </a:cubicBezTo>
                  <a:cubicBezTo>
                    <a:pt x="382" y="1700"/>
                    <a:pt x="381" y="1705"/>
                    <a:pt x="377" y="1708"/>
                  </a:cubicBezTo>
                  <a:cubicBezTo>
                    <a:pt x="379" y="1717"/>
                    <a:pt x="374" y="1718"/>
                    <a:pt x="375" y="1726"/>
                  </a:cubicBezTo>
                  <a:cubicBezTo>
                    <a:pt x="371" y="1730"/>
                    <a:pt x="371" y="1738"/>
                    <a:pt x="367" y="1741"/>
                  </a:cubicBezTo>
                  <a:cubicBezTo>
                    <a:pt x="369" y="1754"/>
                    <a:pt x="363" y="1759"/>
                    <a:pt x="365" y="1771"/>
                  </a:cubicBezTo>
                  <a:cubicBezTo>
                    <a:pt x="360" y="1773"/>
                    <a:pt x="365" y="1783"/>
                    <a:pt x="360" y="1784"/>
                  </a:cubicBezTo>
                  <a:cubicBezTo>
                    <a:pt x="361" y="1788"/>
                    <a:pt x="357" y="1799"/>
                    <a:pt x="362" y="1799"/>
                  </a:cubicBezTo>
                  <a:cubicBezTo>
                    <a:pt x="365" y="1792"/>
                    <a:pt x="366" y="1774"/>
                    <a:pt x="372" y="1764"/>
                  </a:cubicBezTo>
                  <a:cubicBezTo>
                    <a:pt x="372" y="1759"/>
                    <a:pt x="373" y="1756"/>
                    <a:pt x="375" y="1754"/>
                  </a:cubicBezTo>
                  <a:cubicBezTo>
                    <a:pt x="379" y="1754"/>
                    <a:pt x="376" y="1747"/>
                    <a:pt x="380" y="1746"/>
                  </a:cubicBezTo>
                  <a:cubicBezTo>
                    <a:pt x="378" y="1735"/>
                    <a:pt x="386" y="1734"/>
                    <a:pt x="385" y="1724"/>
                  </a:cubicBezTo>
                  <a:cubicBezTo>
                    <a:pt x="386" y="1717"/>
                    <a:pt x="391" y="1713"/>
                    <a:pt x="392" y="1706"/>
                  </a:cubicBezTo>
                  <a:cubicBezTo>
                    <a:pt x="391" y="1697"/>
                    <a:pt x="403" y="1699"/>
                    <a:pt x="400" y="1688"/>
                  </a:cubicBezTo>
                  <a:cubicBezTo>
                    <a:pt x="410" y="1680"/>
                    <a:pt x="407" y="1660"/>
                    <a:pt x="418" y="1653"/>
                  </a:cubicBezTo>
                  <a:cubicBezTo>
                    <a:pt x="418" y="1645"/>
                    <a:pt x="425" y="1643"/>
                    <a:pt x="423" y="1633"/>
                  </a:cubicBezTo>
                  <a:cubicBezTo>
                    <a:pt x="430" y="1632"/>
                    <a:pt x="427" y="1621"/>
                    <a:pt x="433" y="1618"/>
                  </a:cubicBezTo>
                  <a:cubicBezTo>
                    <a:pt x="435" y="1603"/>
                    <a:pt x="444" y="1594"/>
                    <a:pt x="448" y="1580"/>
                  </a:cubicBezTo>
                  <a:cubicBezTo>
                    <a:pt x="452" y="1576"/>
                    <a:pt x="452" y="1568"/>
                    <a:pt x="458" y="1565"/>
                  </a:cubicBezTo>
                  <a:cubicBezTo>
                    <a:pt x="459" y="1557"/>
                    <a:pt x="462" y="1552"/>
                    <a:pt x="465" y="1547"/>
                  </a:cubicBezTo>
                  <a:cubicBezTo>
                    <a:pt x="468" y="1533"/>
                    <a:pt x="474" y="1521"/>
                    <a:pt x="478" y="1507"/>
                  </a:cubicBezTo>
                  <a:cubicBezTo>
                    <a:pt x="478" y="1503"/>
                    <a:pt x="478" y="1499"/>
                    <a:pt x="480" y="1497"/>
                  </a:cubicBezTo>
                  <a:cubicBezTo>
                    <a:pt x="482" y="1493"/>
                    <a:pt x="477" y="1484"/>
                    <a:pt x="483" y="1484"/>
                  </a:cubicBezTo>
                  <a:cubicBezTo>
                    <a:pt x="480" y="1475"/>
                    <a:pt x="491" y="1465"/>
                    <a:pt x="483" y="1459"/>
                  </a:cubicBezTo>
                  <a:cubicBezTo>
                    <a:pt x="481" y="1470"/>
                    <a:pt x="476" y="1477"/>
                    <a:pt x="470"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15" name="Freeform 14"/>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grpSp>
      <p:sp>
        <p:nvSpPr>
          <p:cNvPr id="2" name="Vertical Title 1"/>
          <p:cNvSpPr>
            <a:spLocks noGrp="1"/>
          </p:cNvSpPr>
          <p:nvPr>
            <p:ph type="title" orient="vert"/>
          </p:nvPr>
        </p:nvSpPr>
        <p:spPr>
          <a:xfrm>
            <a:off x="23665806" y="1622519"/>
            <a:ext cx="5629046" cy="1708778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920992" y="1677994"/>
            <a:ext cx="14714564" cy="170323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25050508" y="20149173"/>
            <a:ext cx="6766189" cy="1168400"/>
          </a:xfrm>
        </p:spPr>
        <p:txBody>
          <a:bodyPr/>
          <a:lstStyle/>
          <a:p>
            <a:fld id="{AAB955F9-81EA-47C5-8059-9E5C2B437C70}" type="datetime1">
              <a:rPr lang="en-US" smtClean="0"/>
              <a:pPr/>
              <a:t>5/2/2021</a:t>
            </a:fld>
            <a:endParaRPr lang="en-US"/>
          </a:p>
        </p:txBody>
      </p:sp>
      <p:sp>
        <p:nvSpPr>
          <p:cNvPr id="5" name="Footer Placeholder 4"/>
          <p:cNvSpPr>
            <a:spLocks noGrp="1"/>
          </p:cNvSpPr>
          <p:nvPr>
            <p:ph type="ftr" sz="quarter" idx="11"/>
          </p:nvPr>
        </p:nvSpPr>
        <p:spPr>
          <a:xfrm>
            <a:off x="7920992" y="20149173"/>
            <a:ext cx="16090859" cy="1168400"/>
          </a:xfrm>
        </p:spPr>
        <p:txBody>
          <a:bodyPr/>
          <a:lstStyle/>
          <a:p>
            <a:endParaRPr lang="en-US"/>
          </a:p>
        </p:txBody>
      </p:sp>
      <p:sp>
        <p:nvSpPr>
          <p:cNvPr id="6" name="Slide Number Placeholder 5"/>
          <p:cNvSpPr>
            <a:spLocks noGrp="1"/>
          </p:cNvSpPr>
          <p:nvPr>
            <p:ph type="sldNum" sz="quarter" idx="12"/>
          </p:nvPr>
        </p:nvSpPr>
        <p:spPr>
          <a:xfrm rot="5400000">
            <a:off x="22237722" y="9281312"/>
            <a:ext cx="17226454" cy="1631527"/>
          </a:xfrm>
        </p:spPr>
        <p:txBody>
          <a:bodyPr/>
          <a:lstStyle>
            <a:lvl1pPr algn="l">
              <a:defRPr/>
            </a:lvl1pPr>
          </a:lstStyle>
          <a:p>
            <a:fld id="{6E2D2B3B-882E-40F3-A32F-6DD516915044}" type="slidenum">
              <a:rPr lang="en-US" smtClean="0"/>
              <a:pPr/>
              <a:t>‹#›</a:t>
            </a:fld>
            <a:endParaRPr lang="en-US"/>
          </a:p>
        </p:txBody>
      </p:sp>
      <p:cxnSp>
        <p:nvCxnSpPr>
          <p:cNvPr id="12" name="Straight Connector 11" title="Rule Line"/>
          <p:cNvCxnSpPr/>
          <p:nvPr/>
        </p:nvCxnSpPr>
        <p:spPr>
          <a:xfrm>
            <a:off x="23314464" y="1828811"/>
            <a:ext cx="0" cy="1688149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EF607B-A47E-422C-9BEF-122CCDB7C526}" type="datetime1">
              <a:rPr lang="en-US" smtClean="0"/>
              <a:pPr/>
              <a:t>5/2/2021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19" name="Freeform 9"/>
          <p:cNvSpPr>
            <a:spLocks noEditPoints="1"/>
          </p:cNvSpPr>
          <p:nvPr/>
        </p:nvSpPr>
        <p:spPr bwMode="auto">
          <a:xfrm>
            <a:off x="3" y="3"/>
            <a:ext cx="32937718" cy="21945600"/>
          </a:xfrm>
          <a:custGeom>
            <a:avLst/>
            <a:gdLst/>
            <a:ahLst/>
            <a:cxnLst/>
            <a:rect l="0" t="0" r="r" b="b"/>
            <a:pathLst>
              <a:path w="2884" h="2161">
                <a:moveTo>
                  <a:pt x="80" y="1185"/>
                </a:moveTo>
                <a:cubicBezTo>
                  <a:pt x="85" y="1193"/>
                  <a:pt x="100" y="1190"/>
                  <a:pt x="106" y="1196"/>
                </a:cubicBezTo>
                <a:cubicBezTo>
                  <a:pt x="127" y="1200"/>
                  <a:pt x="141" y="1211"/>
                  <a:pt x="162" y="1215"/>
                </a:cubicBezTo>
                <a:cubicBezTo>
                  <a:pt x="166" y="1224"/>
                  <a:pt x="183" y="1219"/>
                  <a:pt x="188" y="1226"/>
                </a:cubicBezTo>
                <a:cubicBezTo>
                  <a:pt x="202" y="1225"/>
                  <a:pt x="212" y="1229"/>
                  <a:pt x="223" y="1231"/>
                </a:cubicBezTo>
                <a:cubicBezTo>
                  <a:pt x="242" y="1231"/>
                  <a:pt x="262" y="1230"/>
                  <a:pt x="281" y="1230"/>
                </a:cubicBezTo>
                <a:cubicBezTo>
                  <a:pt x="283" y="1225"/>
                  <a:pt x="295" y="1229"/>
                  <a:pt x="295" y="1223"/>
                </a:cubicBezTo>
                <a:cubicBezTo>
                  <a:pt x="267" y="1226"/>
                  <a:pt x="247" y="1221"/>
                  <a:pt x="220" y="1222"/>
                </a:cubicBezTo>
                <a:cubicBezTo>
                  <a:pt x="203" y="1220"/>
                  <a:pt x="191" y="1212"/>
                  <a:pt x="170" y="1212"/>
                </a:cubicBezTo>
                <a:cubicBezTo>
                  <a:pt x="166" y="1206"/>
                  <a:pt x="155" y="1207"/>
                  <a:pt x="150" y="1201"/>
                </a:cubicBezTo>
                <a:cubicBezTo>
                  <a:pt x="136" y="1204"/>
                  <a:pt x="137" y="1191"/>
                  <a:pt x="124" y="1193"/>
                </a:cubicBezTo>
                <a:cubicBezTo>
                  <a:pt x="119" y="1187"/>
                  <a:pt x="107" y="1189"/>
                  <a:pt x="103" y="1182"/>
                </a:cubicBezTo>
                <a:cubicBezTo>
                  <a:pt x="92" y="1182"/>
                  <a:pt x="85" y="1177"/>
                  <a:pt x="77" y="1174"/>
                </a:cubicBezTo>
                <a:cubicBezTo>
                  <a:pt x="63" y="1166"/>
                  <a:pt x="43" y="1164"/>
                  <a:pt x="30" y="1155"/>
                </a:cubicBezTo>
                <a:cubicBezTo>
                  <a:pt x="21" y="1154"/>
                  <a:pt x="17" y="1147"/>
                  <a:pt x="6" y="1147"/>
                </a:cubicBezTo>
                <a:cubicBezTo>
                  <a:pt x="5" y="1145"/>
                  <a:pt x="4" y="1144"/>
                  <a:pt x="2" y="1142"/>
                </a:cubicBezTo>
                <a:cubicBezTo>
                  <a:pt x="2" y="1154"/>
                  <a:pt x="2" y="1154"/>
                  <a:pt x="2" y="1154"/>
                </a:cubicBezTo>
                <a:cubicBezTo>
                  <a:pt x="16" y="1164"/>
                  <a:pt x="38" y="1166"/>
                  <a:pt x="51" y="1177"/>
                </a:cubicBezTo>
                <a:cubicBezTo>
                  <a:pt x="64" y="1176"/>
                  <a:pt x="66" y="1187"/>
                  <a:pt x="80" y="1185"/>
                </a:cubicBezTo>
                <a:close/>
                <a:moveTo>
                  <a:pt x="84" y="1223"/>
                </a:moveTo>
                <a:cubicBezTo>
                  <a:pt x="93" y="1227"/>
                  <a:pt x="105" y="1229"/>
                  <a:pt x="113" y="1234"/>
                </a:cubicBezTo>
                <a:cubicBezTo>
                  <a:pt x="114" y="1227"/>
                  <a:pt x="121" y="1237"/>
                  <a:pt x="125" y="1236"/>
                </a:cubicBezTo>
                <a:cubicBezTo>
                  <a:pt x="130" y="1238"/>
                  <a:pt x="137" y="1238"/>
                  <a:pt x="139" y="1242"/>
                </a:cubicBezTo>
                <a:cubicBezTo>
                  <a:pt x="144" y="1243"/>
                  <a:pt x="154" y="1238"/>
                  <a:pt x="154" y="1244"/>
                </a:cubicBezTo>
                <a:cubicBezTo>
                  <a:pt x="158" y="1246"/>
                  <a:pt x="169" y="1241"/>
                  <a:pt x="168" y="1247"/>
                </a:cubicBezTo>
                <a:cubicBezTo>
                  <a:pt x="173" y="1248"/>
                  <a:pt x="183" y="1243"/>
                  <a:pt x="183" y="1249"/>
                </a:cubicBezTo>
                <a:cubicBezTo>
                  <a:pt x="188" y="1251"/>
                  <a:pt x="200" y="1246"/>
                  <a:pt x="200" y="1252"/>
                </a:cubicBezTo>
                <a:cubicBezTo>
                  <a:pt x="214" y="1250"/>
                  <a:pt x="219" y="1257"/>
                  <a:pt x="232" y="1254"/>
                </a:cubicBezTo>
                <a:cubicBezTo>
                  <a:pt x="243" y="1256"/>
                  <a:pt x="255" y="1259"/>
                  <a:pt x="261" y="1250"/>
                </a:cubicBezTo>
                <a:cubicBezTo>
                  <a:pt x="215" y="1249"/>
                  <a:pt x="174" y="1241"/>
                  <a:pt x="136" y="1230"/>
                </a:cubicBezTo>
                <a:cubicBezTo>
                  <a:pt x="117" y="1225"/>
                  <a:pt x="97" y="1220"/>
                  <a:pt x="81" y="1211"/>
                </a:cubicBezTo>
                <a:cubicBezTo>
                  <a:pt x="62" y="1205"/>
                  <a:pt x="48" y="1194"/>
                  <a:pt x="25" y="1193"/>
                </a:cubicBezTo>
                <a:cubicBezTo>
                  <a:pt x="22" y="1187"/>
                  <a:pt x="14" y="1187"/>
                  <a:pt x="10" y="1181"/>
                </a:cubicBezTo>
                <a:cubicBezTo>
                  <a:pt x="7" y="1181"/>
                  <a:pt x="4" y="1182"/>
                  <a:pt x="2" y="1180"/>
                </a:cubicBezTo>
                <a:cubicBezTo>
                  <a:pt x="2" y="1191"/>
                  <a:pt x="2" y="1191"/>
                  <a:pt x="2" y="1191"/>
                </a:cubicBezTo>
                <a:cubicBezTo>
                  <a:pt x="9" y="1195"/>
                  <a:pt x="16" y="1199"/>
                  <a:pt x="22" y="1204"/>
                </a:cubicBezTo>
                <a:cubicBezTo>
                  <a:pt x="47" y="1206"/>
                  <a:pt x="66" y="1214"/>
                  <a:pt x="84" y="1223"/>
                </a:cubicBezTo>
                <a:close/>
                <a:moveTo>
                  <a:pt x="23" y="1132"/>
                </a:moveTo>
                <a:cubicBezTo>
                  <a:pt x="29" y="1136"/>
                  <a:pt x="39" y="1136"/>
                  <a:pt x="41" y="1143"/>
                </a:cubicBezTo>
                <a:cubicBezTo>
                  <a:pt x="56" y="1148"/>
                  <a:pt x="68" y="1157"/>
                  <a:pt x="82" y="1162"/>
                </a:cubicBezTo>
                <a:cubicBezTo>
                  <a:pt x="96" y="1168"/>
                  <a:pt x="109" y="1174"/>
                  <a:pt x="123" y="1179"/>
                </a:cubicBezTo>
                <a:cubicBezTo>
                  <a:pt x="130" y="1181"/>
                  <a:pt x="138" y="1183"/>
                  <a:pt x="147" y="1184"/>
                </a:cubicBezTo>
                <a:cubicBezTo>
                  <a:pt x="152" y="1185"/>
                  <a:pt x="165" y="1194"/>
                  <a:pt x="170" y="1186"/>
                </a:cubicBezTo>
                <a:cubicBezTo>
                  <a:pt x="159" y="1177"/>
                  <a:pt x="136" y="1182"/>
                  <a:pt x="129" y="1170"/>
                </a:cubicBezTo>
                <a:cubicBezTo>
                  <a:pt x="110" y="1170"/>
                  <a:pt x="103" y="1157"/>
                  <a:pt x="85" y="1156"/>
                </a:cubicBezTo>
                <a:cubicBezTo>
                  <a:pt x="76" y="1146"/>
                  <a:pt x="61" y="1141"/>
                  <a:pt x="50" y="1134"/>
                </a:cubicBezTo>
                <a:cubicBezTo>
                  <a:pt x="39" y="1125"/>
                  <a:pt x="22" y="1121"/>
                  <a:pt x="11" y="1112"/>
                </a:cubicBezTo>
                <a:cubicBezTo>
                  <a:pt x="8" y="1112"/>
                  <a:pt x="5" y="1110"/>
                  <a:pt x="2" y="1109"/>
                </a:cubicBezTo>
                <a:cubicBezTo>
                  <a:pt x="2" y="1123"/>
                  <a:pt x="2" y="1123"/>
                  <a:pt x="2" y="1123"/>
                </a:cubicBezTo>
                <a:cubicBezTo>
                  <a:pt x="2" y="1123"/>
                  <a:pt x="3" y="1123"/>
                  <a:pt x="3" y="1124"/>
                </a:cubicBezTo>
                <a:cubicBezTo>
                  <a:pt x="14" y="1122"/>
                  <a:pt x="17" y="1129"/>
                  <a:pt x="23" y="1132"/>
                </a:cubicBezTo>
                <a:close/>
                <a:moveTo>
                  <a:pt x="2" y="1589"/>
                </a:moveTo>
                <a:cubicBezTo>
                  <a:pt x="2" y="1601"/>
                  <a:pt x="2" y="1601"/>
                  <a:pt x="2" y="1601"/>
                </a:cubicBezTo>
                <a:cubicBezTo>
                  <a:pt x="3" y="1596"/>
                  <a:pt x="4" y="1592"/>
                  <a:pt x="5" y="1587"/>
                </a:cubicBezTo>
                <a:cubicBezTo>
                  <a:pt x="4" y="1588"/>
                  <a:pt x="3" y="1588"/>
                  <a:pt x="2" y="1589"/>
                </a:cubicBezTo>
                <a:close/>
                <a:moveTo>
                  <a:pt x="8" y="1094"/>
                </a:moveTo>
                <a:cubicBezTo>
                  <a:pt x="7" y="1103"/>
                  <a:pt x="24" y="1092"/>
                  <a:pt x="23" y="1100"/>
                </a:cubicBezTo>
                <a:cubicBezTo>
                  <a:pt x="30" y="1099"/>
                  <a:pt x="32" y="1104"/>
                  <a:pt x="37" y="1105"/>
                </a:cubicBezTo>
                <a:cubicBezTo>
                  <a:pt x="48" y="1107"/>
                  <a:pt x="54" y="1114"/>
                  <a:pt x="66" y="1113"/>
                </a:cubicBezTo>
                <a:cubicBezTo>
                  <a:pt x="73" y="1120"/>
                  <a:pt x="83" y="1124"/>
                  <a:pt x="93" y="1127"/>
                </a:cubicBezTo>
                <a:cubicBezTo>
                  <a:pt x="101" y="1133"/>
                  <a:pt x="117" y="1130"/>
                  <a:pt x="122" y="1138"/>
                </a:cubicBezTo>
                <a:cubicBezTo>
                  <a:pt x="135" y="1139"/>
                  <a:pt x="145" y="1141"/>
                  <a:pt x="151" y="1149"/>
                </a:cubicBezTo>
                <a:cubicBezTo>
                  <a:pt x="171" y="1149"/>
                  <a:pt x="185" y="1156"/>
                  <a:pt x="198" y="1156"/>
                </a:cubicBezTo>
                <a:cubicBezTo>
                  <a:pt x="215" y="1156"/>
                  <a:pt x="233" y="1155"/>
                  <a:pt x="250" y="1155"/>
                </a:cubicBezTo>
                <a:cubicBezTo>
                  <a:pt x="257" y="1153"/>
                  <a:pt x="263" y="1150"/>
                  <a:pt x="273" y="1151"/>
                </a:cubicBezTo>
                <a:cubicBezTo>
                  <a:pt x="276" y="1145"/>
                  <a:pt x="292" y="1152"/>
                  <a:pt x="293" y="1145"/>
                </a:cubicBezTo>
                <a:cubicBezTo>
                  <a:pt x="303" y="1146"/>
                  <a:pt x="306" y="1140"/>
                  <a:pt x="317" y="1142"/>
                </a:cubicBezTo>
                <a:cubicBezTo>
                  <a:pt x="319" y="1134"/>
                  <a:pt x="335" y="1141"/>
                  <a:pt x="334" y="1130"/>
                </a:cubicBezTo>
                <a:cubicBezTo>
                  <a:pt x="327" y="1123"/>
                  <a:pt x="324" y="1130"/>
                  <a:pt x="319" y="1133"/>
                </a:cubicBezTo>
                <a:cubicBezTo>
                  <a:pt x="309" y="1131"/>
                  <a:pt x="305" y="1137"/>
                  <a:pt x="299" y="1139"/>
                </a:cubicBezTo>
                <a:cubicBezTo>
                  <a:pt x="285" y="1141"/>
                  <a:pt x="270" y="1143"/>
                  <a:pt x="256" y="1146"/>
                </a:cubicBezTo>
                <a:cubicBezTo>
                  <a:pt x="236" y="1147"/>
                  <a:pt x="217" y="1147"/>
                  <a:pt x="198" y="1148"/>
                </a:cubicBezTo>
                <a:cubicBezTo>
                  <a:pt x="194" y="1144"/>
                  <a:pt x="188" y="1145"/>
                  <a:pt x="180" y="1145"/>
                </a:cubicBezTo>
                <a:cubicBezTo>
                  <a:pt x="180" y="1140"/>
                  <a:pt x="170" y="1144"/>
                  <a:pt x="169" y="1140"/>
                </a:cubicBezTo>
                <a:cubicBezTo>
                  <a:pt x="167" y="1135"/>
                  <a:pt x="155" y="1140"/>
                  <a:pt x="154" y="1134"/>
                </a:cubicBezTo>
                <a:cubicBezTo>
                  <a:pt x="141" y="1134"/>
                  <a:pt x="134" y="1127"/>
                  <a:pt x="122" y="1126"/>
                </a:cubicBezTo>
                <a:cubicBezTo>
                  <a:pt x="107" y="1114"/>
                  <a:pt x="78" y="1117"/>
                  <a:pt x="66" y="1102"/>
                </a:cubicBezTo>
                <a:cubicBezTo>
                  <a:pt x="52" y="1104"/>
                  <a:pt x="50" y="1093"/>
                  <a:pt x="37" y="1094"/>
                </a:cubicBezTo>
                <a:cubicBezTo>
                  <a:pt x="30" y="1088"/>
                  <a:pt x="17" y="1087"/>
                  <a:pt x="8" y="1083"/>
                </a:cubicBezTo>
                <a:cubicBezTo>
                  <a:pt x="6" y="1082"/>
                  <a:pt x="4" y="1080"/>
                  <a:pt x="2" y="1079"/>
                </a:cubicBezTo>
                <a:cubicBezTo>
                  <a:pt x="2" y="1093"/>
                  <a:pt x="2" y="1093"/>
                  <a:pt x="2" y="1093"/>
                </a:cubicBezTo>
                <a:cubicBezTo>
                  <a:pt x="4" y="1094"/>
                  <a:pt x="5" y="1095"/>
                  <a:pt x="8" y="1094"/>
                </a:cubicBezTo>
                <a:close/>
                <a:moveTo>
                  <a:pt x="33" y="1285"/>
                </a:moveTo>
                <a:cubicBezTo>
                  <a:pt x="39" y="1287"/>
                  <a:pt x="44" y="1290"/>
                  <a:pt x="51" y="1291"/>
                </a:cubicBezTo>
                <a:cubicBezTo>
                  <a:pt x="60" y="1289"/>
                  <a:pt x="57" y="1299"/>
                  <a:pt x="68" y="1296"/>
                </a:cubicBezTo>
                <a:cubicBezTo>
                  <a:pt x="69" y="1303"/>
                  <a:pt x="81" y="1298"/>
                  <a:pt x="83" y="1304"/>
                </a:cubicBezTo>
                <a:cubicBezTo>
                  <a:pt x="100" y="1303"/>
                  <a:pt x="111" y="1308"/>
                  <a:pt x="127" y="1309"/>
                </a:cubicBezTo>
                <a:cubicBezTo>
                  <a:pt x="138" y="1309"/>
                  <a:pt x="150" y="1308"/>
                  <a:pt x="161" y="1308"/>
                </a:cubicBezTo>
                <a:cubicBezTo>
                  <a:pt x="168" y="1309"/>
                  <a:pt x="167" y="1303"/>
                  <a:pt x="176" y="1305"/>
                </a:cubicBezTo>
                <a:cubicBezTo>
                  <a:pt x="181" y="1304"/>
                  <a:pt x="190" y="1307"/>
                  <a:pt x="187" y="1299"/>
                </a:cubicBezTo>
                <a:cubicBezTo>
                  <a:pt x="156" y="1304"/>
                  <a:pt x="122" y="1300"/>
                  <a:pt x="86" y="1295"/>
                </a:cubicBezTo>
                <a:cubicBezTo>
                  <a:pt x="81" y="1291"/>
                  <a:pt x="72" y="1290"/>
                  <a:pt x="68" y="1284"/>
                </a:cubicBezTo>
                <a:cubicBezTo>
                  <a:pt x="56" y="1287"/>
                  <a:pt x="54" y="1279"/>
                  <a:pt x="45" y="1279"/>
                </a:cubicBezTo>
                <a:cubicBezTo>
                  <a:pt x="41" y="1273"/>
                  <a:pt x="32" y="1273"/>
                  <a:pt x="24" y="1271"/>
                </a:cubicBezTo>
                <a:cubicBezTo>
                  <a:pt x="18" y="1268"/>
                  <a:pt x="13" y="1263"/>
                  <a:pt x="6" y="1260"/>
                </a:cubicBezTo>
                <a:cubicBezTo>
                  <a:pt x="5" y="1260"/>
                  <a:pt x="3" y="1260"/>
                  <a:pt x="2" y="1259"/>
                </a:cubicBezTo>
                <a:cubicBezTo>
                  <a:pt x="2" y="1272"/>
                  <a:pt x="2" y="1272"/>
                  <a:pt x="2" y="1272"/>
                </a:cubicBezTo>
                <a:cubicBezTo>
                  <a:pt x="7" y="1274"/>
                  <a:pt x="12" y="1276"/>
                  <a:pt x="18" y="1277"/>
                </a:cubicBezTo>
                <a:cubicBezTo>
                  <a:pt x="20" y="1283"/>
                  <a:pt x="32" y="1278"/>
                  <a:pt x="33" y="1285"/>
                </a:cubicBezTo>
                <a:close/>
                <a:moveTo>
                  <a:pt x="28" y="1439"/>
                </a:moveTo>
                <a:cubicBezTo>
                  <a:pt x="29" y="1442"/>
                  <a:pt x="33" y="1446"/>
                  <a:pt x="34" y="1442"/>
                </a:cubicBezTo>
                <a:cubicBezTo>
                  <a:pt x="29" y="1435"/>
                  <a:pt x="19" y="1432"/>
                  <a:pt x="11" y="1428"/>
                </a:cubicBezTo>
                <a:cubicBezTo>
                  <a:pt x="8" y="1426"/>
                  <a:pt x="5" y="1424"/>
                  <a:pt x="2" y="1423"/>
                </a:cubicBezTo>
                <a:cubicBezTo>
                  <a:pt x="2" y="1430"/>
                  <a:pt x="2" y="1430"/>
                  <a:pt x="2" y="1430"/>
                </a:cubicBezTo>
                <a:cubicBezTo>
                  <a:pt x="6" y="1433"/>
                  <a:pt x="9" y="1437"/>
                  <a:pt x="17" y="1436"/>
                </a:cubicBezTo>
                <a:cubicBezTo>
                  <a:pt x="21" y="1437"/>
                  <a:pt x="22" y="1440"/>
                  <a:pt x="28" y="1439"/>
                </a:cubicBezTo>
                <a:close/>
                <a:moveTo>
                  <a:pt x="27" y="1537"/>
                </a:moveTo>
                <a:cubicBezTo>
                  <a:pt x="26" y="1532"/>
                  <a:pt x="39" y="1530"/>
                  <a:pt x="36" y="1525"/>
                </a:cubicBezTo>
                <a:cubicBezTo>
                  <a:pt x="46" y="1518"/>
                  <a:pt x="49" y="1509"/>
                  <a:pt x="55" y="1501"/>
                </a:cubicBezTo>
                <a:cubicBezTo>
                  <a:pt x="64" y="1498"/>
                  <a:pt x="59" y="1492"/>
                  <a:pt x="68" y="1489"/>
                </a:cubicBezTo>
                <a:cubicBezTo>
                  <a:pt x="74" y="1485"/>
                  <a:pt x="78" y="1480"/>
                  <a:pt x="79" y="1475"/>
                </a:cubicBezTo>
                <a:cubicBezTo>
                  <a:pt x="61" y="1485"/>
                  <a:pt x="56" y="1498"/>
                  <a:pt x="43" y="1509"/>
                </a:cubicBezTo>
                <a:cubicBezTo>
                  <a:pt x="37" y="1515"/>
                  <a:pt x="33" y="1521"/>
                  <a:pt x="27" y="1527"/>
                </a:cubicBezTo>
                <a:cubicBezTo>
                  <a:pt x="22" y="1529"/>
                  <a:pt x="23" y="1533"/>
                  <a:pt x="19" y="1536"/>
                </a:cubicBezTo>
                <a:cubicBezTo>
                  <a:pt x="22" y="1540"/>
                  <a:pt x="13" y="1542"/>
                  <a:pt x="15" y="1546"/>
                </a:cubicBezTo>
                <a:cubicBezTo>
                  <a:pt x="9" y="1550"/>
                  <a:pt x="5" y="1556"/>
                  <a:pt x="2" y="1561"/>
                </a:cubicBezTo>
                <a:cubicBezTo>
                  <a:pt x="2" y="1571"/>
                  <a:pt x="2" y="1571"/>
                  <a:pt x="2" y="1571"/>
                </a:cubicBezTo>
                <a:cubicBezTo>
                  <a:pt x="8" y="1564"/>
                  <a:pt x="15" y="1556"/>
                  <a:pt x="21" y="1549"/>
                </a:cubicBezTo>
                <a:cubicBezTo>
                  <a:pt x="18" y="1544"/>
                  <a:pt x="28" y="1542"/>
                  <a:pt x="27" y="1537"/>
                </a:cubicBezTo>
                <a:close/>
                <a:moveTo>
                  <a:pt x="33" y="1071"/>
                </a:moveTo>
                <a:cubicBezTo>
                  <a:pt x="43" y="1068"/>
                  <a:pt x="45" y="1075"/>
                  <a:pt x="54" y="1073"/>
                </a:cubicBezTo>
                <a:cubicBezTo>
                  <a:pt x="58" y="1077"/>
                  <a:pt x="64" y="1078"/>
                  <a:pt x="71" y="1078"/>
                </a:cubicBezTo>
                <a:cubicBezTo>
                  <a:pt x="76" y="1082"/>
                  <a:pt x="79" y="1088"/>
                  <a:pt x="89" y="1087"/>
                </a:cubicBezTo>
                <a:cubicBezTo>
                  <a:pt x="93" y="1091"/>
                  <a:pt x="99" y="1092"/>
                  <a:pt x="106" y="1092"/>
                </a:cubicBezTo>
                <a:cubicBezTo>
                  <a:pt x="113" y="1093"/>
                  <a:pt x="115" y="1099"/>
                  <a:pt x="124" y="1097"/>
                </a:cubicBezTo>
                <a:cubicBezTo>
                  <a:pt x="127" y="1102"/>
                  <a:pt x="136" y="1100"/>
                  <a:pt x="142" y="1103"/>
                </a:cubicBezTo>
                <a:cubicBezTo>
                  <a:pt x="149" y="1104"/>
                  <a:pt x="158" y="1104"/>
                  <a:pt x="162" y="1108"/>
                </a:cubicBezTo>
                <a:cubicBezTo>
                  <a:pt x="192" y="1110"/>
                  <a:pt x="217" y="1118"/>
                  <a:pt x="246" y="1120"/>
                </a:cubicBezTo>
                <a:cubicBezTo>
                  <a:pt x="287" y="1119"/>
                  <a:pt x="299" y="1122"/>
                  <a:pt x="336" y="1118"/>
                </a:cubicBezTo>
                <a:cubicBezTo>
                  <a:pt x="340" y="1116"/>
                  <a:pt x="343" y="1115"/>
                  <a:pt x="345" y="1112"/>
                </a:cubicBezTo>
                <a:cubicBezTo>
                  <a:pt x="349" y="1110"/>
                  <a:pt x="360" y="1115"/>
                  <a:pt x="359" y="1109"/>
                </a:cubicBezTo>
                <a:cubicBezTo>
                  <a:pt x="369" y="1107"/>
                  <a:pt x="378" y="1106"/>
                  <a:pt x="379" y="1097"/>
                </a:cubicBezTo>
                <a:cubicBezTo>
                  <a:pt x="367" y="1096"/>
                  <a:pt x="365" y="1105"/>
                  <a:pt x="353" y="1106"/>
                </a:cubicBezTo>
                <a:cubicBezTo>
                  <a:pt x="334" y="1106"/>
                  <a:pt x="318" y="1110"/>
                  <a:pt x="301" y="1113"/>
                </a:cubicBezTo>
                <a:cubicBezTo>
                  <a:pt x="288" y="1110"/>
                  <a:pt x="269" y="1111"/>
                  <a:pt x="252" y="1111"/>
                </a:cubicBezTo>
                <a:cubicBezTo>
                  <a:pt x="245" y="1109"/>
                  <a:pt x="236" y="1108"/>
                  <a:pt x="226" y="1109"/>
                </a:cubicBezTo>
                <a:cubicBezTo>
                  <a:pt x="220" y="1107"/>
                  <a:pt x="215" y="1105"/>
                  <a:pt x="208" y="1104"/>
                </a:cubicBezTo>
                <a:cubicBezTo>
                  <a:pt x="201" y="1099"/>
                  <a:pt x="198" y="1107"/>
                  <a:pt x="194" y="1101"/>
                </a:cubicBezTo>
                <a:cubicBezTo>
                  <a:pt x="186" y="1101"/>
                  <a:pt x="180" y="1100"/>
                  <a:pt x="176" y="1096"/>
                </a:cubicBezTo>
                <a:cubicBezTo>
                  <a:pt x="170" y="1094"/>
                  <a:pt x="157" y="1100"/>
                  <a:pt x="156" y="1094"/>
                </a:cubicBezTo>
                <a:cubicBezTo>
                  <a:pt x="141" y="1093"/>
                  <a:pt x="132" y="1087"/>
                  <a:pt x="118" y="1086"/>
                </a:cubicBezTo>
                <a:cubicBezTo>
                  <a:pt x="110" y="1077"/>
                  <a:pt x="92" y="1079"/>
                  <a:pt x="83" y="1072"/>
                </a:cubicBezTo>
                <a:cubicBezTo>
                  <a:pt x="60" y="1064"/>
                  <a:pt x="34" y="1058"/>
                  <a:pt x="13" y="1048"/>
                </a:cubicBezTo>
                <a:cubicBezTo>
                  <a:pt x="9" y="1047"/>
                  <a:pt x="5" y="1046"/>
                  <a:pt x="2" y="1045"/>
                </a:cubicBezTo>
                <a:cubicBezTo>
                  <a:pt x="2" y="1057"/>
                  <a:pt x="2" y="1057"/>
                  <a:pt x="2" y="1057"/>
                </a:cubicBezTo>
                <a:cubicBezTo>
                  <a:pt x="8" y="1059"/>
                  <a:pt x="13" y="1061"/>
                  <a:pt x="19" y="1062"/>
                </a:cubicBezTo>
                <a:cubicBezTo>
                  <a:pt x="21" y="1068"/>
                  <a:pt x="32" y="1064"/>
                  <a:pt x="33" y="1071"/>
                </a:cubicBezTo>
                <a:close/>
                <a:moveTo>
                  <a:pt x="50" y="1253"/>
                </a:moveTo>
                <a:cubicBezTo>
                  <a:pt x="59" y="1254"/>
                  <a:pt x="66" y="1258"/>
                  <a:pt x="76" y="1258"/>
                </a:cubicBezTo>
                <a:cubicBezTo>
                  <a:pt x="90" y="1264"/>
                  <a:pt x="111" y="1263"/>
                  <a:pt x="126" y="1268"/>
                </a:cubicBezTo>
                <a:cubicBezTo>
                  <a:pt x="149" y="1267"/>
                  <a:pt x="151" y="1270"/>
                  <a:pt x="172" y="1270"/>
                </a:cubicBezTo>
                <a:cubicBezTo>
                  <a:pt x="180" y="1272"/>
                  <a:pt x="195" y="1266"/>
                  <a:pt x="198" y="1272"/>
                </a:cubicBezTo>
                <a:cubicBezTo>
                  <a:pt x="211" y="1272"/>
                  <a:pt x="209" y="1270"/>
                  <a:pt x="221" y="1272"/>
                </a:cubicBezTo>
                <a:cubicBezTo>
                  <a:pt x="234" y="1268"/>
                  <a:pt x="250" y="1267"/>
                  <a:pt x="265" y="1265"/>
                </a:cubicBezTo>
                <a:cubicBezTo>
                  <a:pt x="264" y="1257"/>
                  <a:pt x="283" y="1267"/>
                  <a:pt x="282" y="1259"/>
                </a:cubicBezTo>
                <a:cubicBezTo>
                  <a:pt x="291" y="1259"/>
                  <a:pt x="299" y="1258"/>
                  <a:pt x="302" y="1252"/>
                </a:cubicBezTo>
                <a:cubicBezTo>
                  <a:pt x="275" y="1252"/>
                  <a:pt x="256" y="1260"/>
                  <a:pt x="233" y="1263"/>
                </a:cubicBezTo>
                <a:cubicBezTo>
                  <a:pt x="216" y="1263"/>
                  <a:pt x="200" y="1264"/>
                  <a:pt x="183" y="1264"/>
                </a:cubicBezTo>
                <a:cubicBezTo>
                  <a:pt x="165" y="1259"/>
                  <a:pt x="139" y="1263"/>
                  <a:pt x="122" y="1257"/>
                </a:cubicBezTo>
                <a:cubicBezTo>
                  <a:pt x="115" y="1263"/>
                  <a:pt x="110" y="1250"/>
                  <a:pt x="96" y="1255"/>
                </a:cubicBezTo>
                <a:cubicBezTo>
                  <a:pt x="96" y="1248"/>
                  <a:pt x="86" y="1254"/>
                  <a:pt x="82" y="1252"/>
                </a:cubicBezTo>
                <a:cubicBezTo>
                  <a:pt x="80" y="1248"/>
                  <a:pt x="70" y="1252"/>
                  <a:pt x="70" y="1247"/>
                </a:cubicBezTo>
                <a:cubicBezTo>
                  <a:pt x="63" y="1248"/>
                  <a:pt x="59" y="1246"/>
                  <a:pt x="55" y="1244"/>
                </a:cubicBezTo>
                <a:cubicBezTo>
                  <a:pt x="53" y="1240"/>
                  <a:pt x="44" y="1244"/>
                  <a:pt x="44" y="1239"/>
                </a:cubicBezTo>
                <a:cubicBezTo>
                  <a:pt x="35" y="1236"/>
                  <a:pt x="24" y="1236"/>
                  <a:pt x="20" y="1228"/>
                </a:cubicBezTo>
                <a:cubicBezTo>
                  <a:pt x="14" y="1225"/>
                  <a:pt x="8" y="1223"/>
                  <a:pt x="2" y="1221"/>
                </a:cubicBezTo>
                <a:cubicBezTo>
                  <a:pt x="2" y="1233"/>
                  <a:pt x="2" y="1233"/>
                  <a:pt x="2" y="1233"/>
                </a:cubicBezTo>
                <a:cubicBezTo>
                  <a:pt x="11" y="1238"/>
                  <a:pt x="18" y="1243"/>
                  <a:pt x="29" y="1245"/>
                </a:cubicBezTo>
                <a:cubicBezTo>
                  <a:pt x="33" y="1250"/>
                  <a:pt x="43" y="1250"/>
                  <a:pt x="50" y="1253"/>
                </a:cubicBezTo>
                <a:close/>
                <a:moveTo>
                  <a:pt x="75" y="1348"/>
                </a:moveTo>
                <a:cubicBezTo>
                  <a:pt x="93" y="1350"/>
                  <a:pt x="111" y="1350"/>
                  <a:pt x="128" y="1352"/>
                </a:cubicBezTo>
                <a:cubicBezTo>
                  <a:pt x="147" y="1352"/>
                  <a:pt x="170" y="1352"/>
                  <a:pt x="186" y="1351"/>
                </a:cubicBezTo>
                <a:cubicBezTo>
                  <a:pt x="191" y="1351"/>
                  <a:pt x="200" y="1353"/>
                  <a:pt x="203" y="1348"/>
                </a:cubicBezTo>
                <a:cubicBezTo>
                  <a:pt x="190" y="1342"/>
                  <a:pt x="183" y="1348"/>
                  <a:pt x="171" y="1345"/>
                </a:cubicBezTo>
                <a:cubicBezTo>
                  <a:pt x="156" y="1346"/>
                  <a:pt x="142" y="1346"/>
                  <a:pt x="128" y="1347"/>
                </a:cubicBezTo>
                <a:cubicBezTo>
                  <a:pt x="109" y="1343"/>
                  <a:pt x="91" y="1340"/>
                  <a:pt x="69" y="1339"/>
                </a:cubicBezTo>
                <a:cubicBezTo>
                  <a:pt x="64" y="1333"/>
                  <a:pt x="53" y="1333"/>
                  <a:pt x="43" y="1331"/>
                </a:cubicBezTo>
                <a:cubicBezTo>
                  <a:pt x="38" y="1324"/>
                  <a:pt x="24" y="1325"/>
                  <a:pt x="17" y="1320"/>
                </a:cubicBezTo>
                <a:cubicBezTo>
                  <a:pt x="16" y="1315"/>
                  <a:pt x="7" y="1319"/>
                  <a:pt x="5" y="1315"/>
                </a:cubicBezTo>
                <a:cubicBezTo>
                  <a:pt x="5" y="1313"/>
                  <a:pt x="3" y="1312"/>
                  <a:pt x="2" y="1312"/>
                </a:cubicBezTo>
                <a:cubicBezTo>
                  <a:pt x="2" y="1323"/>
                  <a:pt x="2" y="1323"/>
                  <a:pt x="2" y="1323"/>
                </a:cubicBezTo>
                <a:cubicBezTo>
                  <a:pt x="12" y="1328"/>
                  <a:pt x="22" y="1332"/>
                  <a:pt x="34" y="1334"/>
                </a:cubicBezTo>
                <a:cubicBezTo>
                  <a:pt x="43" y="1344"/>
                  <a:pt x="63" y="1342"/>
                  <a:pt x="75" y="1348"/>
                </a:cubicBezTo>
                <a:close/>
                <a:moveTo>
                  <a:pt x="24" y="1375"/>
                </a:moveTo>
                <a:cubicBezTo>
                  <a:pt x="26" y="1381"/>
                  <a:pt x="37" y="1377"/>
                  <a:pt x="39" y="1384"/>
                </a:cubicBezTo>
                <a:cubicBezTo>
                  <a:pt x="53" y="1381"/>
                  <a:pt x="58" y="1387"/>
                  <a:pt x="68" y="1389"/>
                </a:cubicBezTo>
                <a:cubicBezTo>
                  <a:pt x="80" y="1387"/>
                  <a:pt x="87" y="1390"/>
                  <a:pt x="97" y="1391"/>
                </a:cubicBezTo>
                <a:cubicBezTo>
                  <a:pt x="107" y="1389"/>
                  <a:pt x="119" y="1400"/>
                  <a:pt x="123" y="1387"/>
                </a:cubicBezTo>
                <a:cubicBezTo>
                  <a:pt x="105" y="1386"/>
                  <a:pt x="88" y="1382"/>
                  <a:pt x="68" y="1383"/>
                </a:cubicBezTo>
                <a:cubicBezTo>
                  <a:pt x="59" y="1375"/>
                  <a:pt x="39" y="1379"/>
                  <a:pt x="32" y="1369"/>
                </a:cubicBezTo>
                <a:cubicBezTo>
                  <a:pt x="21" y="1367"/>
                  <a:pt x="13" y="1361"/>
                  <a:pt x="2" y="1358"/>
                </a:cubicBezTo>
                <a:cubicBezTo>
                  <a:pt x="2" y="1368"/>
                  <a:pt x="2" y="1368"/>
                  <a:pt x="2" y="1368"/>
                </a:cubicBezTo>
                <a:cubicBezTo>
                  <a:pt x="3" y="1369"/>
                  <a:pt x="5" y="1369"/>
                  <a:pt x="6" y="1370"/>
                </a:cubicBezTo>
                <a:cubicBezTo>
                  <a:pt x="15" y="1369"/>
                  <a:pt x="15" y="1376"/>
                  <a:pt x="24" y="1375"/>
                </a:cubicBezTo>
                <a:close/>
                <a:moveTo>
                  <a:pt x="2518" y="98"/>
                </a:moveTo>
                <a:cubicBezTo>
                  <a:pt x="2510" y="104"/>
                  <a:pt x="2508" y="114"/>
                  <a:pt x="2505" y="122"/>
                </a:cubicBezTo>
                <a:cubicBezTo>
                  <a:pt x="2499" y="129"/>
                  <a:pt x="2495" y="137"/>
                  <a:pt x="2492" y="145"/>
                </a:cubicBezTo>
                <a:cubicBezTo>
                  <a:pt x="2488" y="153"/>
                  <a:pt x="2487" y="163"/>
                  <a:pt x="2482" y="171"/>
                </a:cubicBezTo>
                <a:cubicBezTo>
                  <a:pt x="2478" y="174"/>
                  <a:pt x="2474" y="177"/>
                  <a:pt x="2476" y="184"/>
                </a:cubicBezTo>
                <a:cubicBezTo>
                  <a:pt x="2468" y="184"/>
                  <a:pt x="2469" y="191"/>
                  <a:pt x="2469" y="197"/>
                </a:cubicBezTo>
                <a:cubicBezTo>
                  <a:pt x="2463" y="203"/>
                  <a:pt x="2458" y="211"/>
                  <a:pt x="2456" y="220"/>
                </a:cubicBezTo>
                <a:cubicBezTo>
                  <a:pt x="2454" y="229"/>
                  <a:pt x="2446" y="235"/>
                  <a:pt x="2447" y="246"/>
                </a:cubicBezTo>
                <a:cubicBezTo>
                  <a:pt x="2439" y="251"/>
                  <a:pt x="2442" y="264"/>
                  <a:pt x="2434" y="269"/>
                </a:cubicBezTo>
                <a:cubicBezTo>
                  <a:pt x="2433" y="280"/>
                  <a:pt x="2426" y="287"/>
                  <a:pt x="2428" y="300"/>
                </a:cubicBezTo>
                <a:cubicBezTo>
                  <a:pt x="2422" y="307"/>
                  <a:pt x="2418" y="315"/>
                  <a:pt x="2418" y="325"/>
                </a:cubicBezTo>
                <a:cubicBezTo>
                  <a:pt x="2414" y="333"/>
                  <a:pt x="2407" y="339"/>
                  <a:pt x="2409" y="351"/>
                </a:cubicBezTo>
                <a:cubicBezTo>
                  <a:pt x="2405" y="354"/>
                  <a:pt x="2405" y="358"/>
                  <a:pt x="2405" y="364"/>
                </a:cubicBezTo>
                <a:cubicBezTo>
                  <a:pt x="2398" y="364"/>
                  <a:pt x="2399" y="371"/>
                  <a:pt x="2399" y="377"/>
                </a:cubicBezTo>
                <a:cubicBezTo>
                  <a:pt x="2393" y="384"/>
                  <a:pt x="2392" y="395"/>
                  <a:pt x="2387" y="403"/>
                </a:cubicBezTo>
                <a:cubicBezTo>
                  <a:pt x="2389" y="409"/>
                  <a:pt x="2388" y="414"/>
                  <a:pt x="2383" y="415"/>
                </a:cubicBezTo>
                <a:cubicBezTo>
                  <a:pt x="2383" y="421"/>
                  <a:pt x="2384" y="427"/>
                  <a:pt x="2380" y="431"/>
                </a:cubicBezTo>
                <a:cubicBezTo>
                  <a:pt x="2377" y="439"/>
                  <a:pt x="2376" y="449"/>
                  <a:pt x="2374" y="459"/>
                </a:cubicBezTo>
                <a:cubicBezTo>
                  <a:pt x="2371" y="479"/>
                  <a:pt x="2373" y="502"/>
                  <a:pt x="2372" y="524"/>
                </a:cubicBezTo>
                <a:cubicBezTo>
                  <a:pt x="2373" y="531"/>
                  <a:pt x="2375" y="535"/>
                  <a:pt x="2378" y="538"/>
                </a:cubicBezTo>
                <a:cubicBezTo>
                  <a:pt x="2378" y="542"/>
                  <a:pt x="2370" y="542"/>
                  <a:pt x="2375" y="550"/>
                </a:cubicBezTo>
                <a:cubicBezTo>
                  <a:pt x="2379" y="549"/>
                  <a:pt x="2381" y="547"/>
                  <a:pt x="2383" y="545"/>
                </a:cubicBezTo>
                <a:cubicBezTo>
                  <a:pt x="2382" y="543"/>
                  <a:pt x="2382" y="540"/>
                  <a:pt x="2381" y="537"/>
                </a:cubicBezTo>
                <a:cubicBezTo>
                  <a:pt x="2378" y="521"/>
                  <a:pt x="2383" y="511"/>
                  <a:pt x="2378" y="493"/>
                </a:cubicBezTo>
                <a:cubicBezTo>
                  <a:pt x="2386" y="480"/>
                  <a:pt x="2385" y="460"/>
                  <a:pt x="2385" y="441"/>
                </a:cubicBezTo>
                <a:cubicBezTo>
                  <a:pt x="2393" y="436"/>
                  <a:pt x="2388" y="424"/>
                  <a:pt x="2396" y="419"/>
                </a:cubicBezTo>
                <a:cubicBezTo>
                  <a:pt x="2395" y="408"/>
                  <a:pt x="2400" y="402"/>
                  <a:pt x="2402" y="394"/>
                </a:cubicBezTo>
                <a:cubicBezTo>
                  <a:pt x="2408" y="392"/>
                  <a:pt x="2402" y="384"/>
                  <a:pt x="2406" y="381"/>
                </a:cubicBezTo>
                <a:cubicBezTo>
                  <a:pt x="2413" y="381"/>
                  <a:pt x="2407" y="372"/>
                  <a:pt x="2413" y="371"/>
                </a:cubicBezTo>
                <a:cubicBezTo>
                  <a:pt x="2414" y="361"/>
                  <a:pt x="2416" y="352"/>
                  <a:pt x="2422" y="345"/>
                </a:cubicBezTo>
                <a:cubicBezTo>
                  <a:pt x="2422" y="335"/>
                  <a:pt x="2428" y="330"/>
                  <a:pt x="2429" y="320"/>
                </a:cubicBezTo>
                <a:cubicBezTo>
                  <a:pt x="2435" y="314"/>
                  <a:pt x="2434" y="304"/>
                  <a:pt x="2439" y="298"/>
                </a:cubicBezTo>
                <a:cubicBezTo>
                  <a:pt x="2434" y="284"/>
                  <a:pt x="2450" y="285"/>
                  <a:pt x="2443" y="270"/>
                </a:cubicBezTo>
                <a:cubicBezTo>
                  <a:pt x="2449" y="270"/>
                  <a:pt x="2444" y="261"/>
                  <a:pt x="2450" y="260"/>
                </a:cubicBezTo>
                <a:cubicBezTo>
                  <a:pt x="2453" y="257"/>
                  <a:pt x="2452" y="250"/>
                  <a:pt x="2452" y="245"/>
                </a:cubicBezTo>
                <a:cubicBezTo>
                  <a:pt x="2458" y="244"/>
                  <a:pt x="2457" y="240"/>
                  <a:pt x="2460" y="237"/>
                </a:cubicBezTo>
                <a:cubicBezTo>
                  <a:pt x="2459" y="232"/>
                  <a:pt x="2467" y="232"/>
                  <a:pt x="2463" y="225"/>
                </a:cubicBezTo>
                <a:cubicBezTo>
                  <a:pt x="2472" y="220"/>
                  <a:pt x="2470" y="209"/>
                  <a:pt x="2477" y="204"/>
                </a:cubicBezTo>
                <a:cubicBezTo>
                  <a:pt x="2478" y="195"/>
                  <a:pt x="2485" y="190"/>
                  <a:pt x="2487" y="182"/>
                </a:cubicBezTo>
                <a:cubicBezTo>
                  <a:pt x="2486" y="176"/>
                  <a:pt x="2494" y="176"/>
                  <a:pt x="2490" y="169"/>
                </a:cubicBezTo>
                <a:cubicBezTo>
                  <a:pt x="2488" y="162"/>
                  <a:pt x="2504" y="168"/>
                  <a:pt x="2497" y="159"/>
                </a:cubicBezTo>
                <a:cubicBezTo>
                  <a:pt x="2501" y="157"/>
                  <a:pt x="2502" y="154"/>
                  <a:pt x="2501" y="149"/>
                </a:cubicBezTo>
                <a:cubicBezTo>
                  <a:pt x="2499" y="143"/>
                  <a:pt x="2509" y="144"/>
                  <a:pt x="2508" y="139"/>
                </a:cubicBezTo>
                <a:cubicBezTo>
                  <a:pt x="2510" y="131"/>
                  <a:pt x="2518" y="126"/>
                  <a:pt x="2518" y="116"/>
                </a:cubicBezTo>
                <a:cubicBezTo>
                  <a:pt x="2527" y="102"/>
                  <a:pt x="2533" y="87"/>
                  <a:pt x="2542" y="73"/>
                </a:cubicBezTo>
                <a:cubicBezTo>
                  <a:pt x="2546" y="71"/>
                  <a:pt x="2544" y="66"/>
                  <a:pt x="2546" y="63"/>
                </a:cubicBezTo>
                <a:cubicBezTo>
                  <a:pt x="2550" y="61"/>
                  <a:pt x="2552" y="57"/>
                  <a:pt x="2553" y="53"/>
                </a:cubicBezTo>
                <a:cubicBezTo>
                  <a:pt x="2557" y="46"/>
                  <a:pt x="2558" y="37"/>
                  <a:pt x="2566" y="32"/>
                </a:cubicBezTo>
                <a:cubicBezTo>
                  <a:pt x="2563" y="21"/>
                  <a:pt x="2575" y="18"/>
                  <a:pt x="2573" y="7"/>
                </a:cubicBezTo>
                <a:cubicBezTo>
                  <a:pt x="2578" y="7"/>
                  <a:pt x="2580" y="4"/>
                  <a:pt x="2581" y="1"/>
                </a:cubicBezTo>
                <a:cubicBezTo>
                  <a:pt x="2566" y="1"/>
                  <a:pt x="2566" y="1"/>
                  <a:pt x="2566" y="1"/>
                </a:cubicBezTo>
                <a:cubicBezTo>
                  <a:pt x="2564" y="10"/>
                  <a:pt x="2556" y="15"/>
                  <a:pt x="2556" y="26"/>
                </a:cubicBezTo>
                <a:cubicBezTo>
                  <a:pt x="2545" y="29"/>
                  <a:pt x="2554" y="45"/>
                  <a:pt x="2540" y="47"/>
                </a:cubicBezTo>
                <a:cubicBezTo>
                  <a:pt x="2540" y="57"/>
                  <a:pt x="2532" y="63"/>
                  <a:pt x="2530" y="72"/>
                </a:cubicBezTo>
                <a:cubicBezTo>
                  <a:pt x="2524" y="79"/>
                  <a:pt x="2517" y="86"/>
                  <a:pt x="2518" y="98"/>
                </a:cubicBezTo>
                <a:close/>
                <a:moveTo>
                  <a:pt x="3" y="86"/>
                </a:moveTo>
                <a:cubicBezTo>
                  <a:pt x="6" y="83"/>
                  <a:pt x="0" y="75"/>
                  <a:pt x="5" y="73"/>
                </a:cubicBezTo>
                <a:cubicBezTo>
                  <a:pt x="4" y="69"/>
                  <a:pt x="3" y="66"/>
                  <a:pt x="2" y="62"/>
                </a:cubicBezTo>
                <a:cubicBezTo>
                  <a:pt x="2" y="89"/>
                  <a:pt x="2" y="89"/>
                  <a:pt x="2" y="89"/>
                </a:cubicBezTo>
                <a:cubicBezTo>
                  <a:pt x="3" y="89"/>
                  <a:pt x="3" y="88"/>
                  <a:pt x="3" y="86"/>
                </a:cubicBezTo>
                <a:close/>
                <a:moveTo>
                  <a:pt x="8" y="438"/>
                </a:moveTo>
                <a:cubicBezTo>
                  <a:pt x="15" y="437"/>
                  <a:pt x="21" y="438"/>
                  <a:pt x="27" y="441"/>
                </a:cubicBezTo>
                <a:cubicBezTo>
                  <a:pt x="32" y="444"/>
                  <a:pt x="38" y="446"/>
                  <a:pt x="44" y="448"/>
                </a:cubicBezTo>
                <a:cubicBezTo>
                  <a:pt x="57" y="451"/>
                  <a:pt x="70" y="455"/>
                  <a:pt x="84" y="456"/>
                </a:cubicBezTo>
                <a:cubicBezTo>
                  <a:pt x="85" y="460"/>
                  <a:pt x="89" y="457"/>
                  <a:pt x="91" y="460"/>
                </a:cubicBezTo>
                <a:cubicBezTo>
                  <a:pt x="92" y="463"/>
                  <a:pt x="95" y="463"/>
                  <a:pt x="98" y="464"/>
                </a:cubicBezTo>
                <a:cubicBezTo>
                  <a:pt x="102" y="469"/>
                  <a:pt x="112" y="463"/>
                  <a:pt x="115" y="470"/>
                </a:cubicBezTo>
                <a:cubicBezTo>
                  <a:pt x="122" y="470"/>
                  <a:pt x="126" y="473"/>
                  <a:pt x="132" y="474"/>
                </a:cubicBezTo>
                <a:cubicBezTo>
                  <a:pt x="140" y="472"/>
                  <a:pt x="141" y="483"/>
                  <a:pt x="151" y="477"/>
                </a:cubicBezTo>
                <a:cubicBezTo>
                  <a:pt x="156" y="482"/>
                  <a:pt x="163" y="485"/>
                  <a:pt x="169" y="486"/>
                </a:cubicBezTo>
                <a:cubicBezTo>
                  <a:pt x="172" y="489"/>
                  <a:pt x="175" y="491"/>
                  <a:pt x="180" y="489"/>
                </a:cubicBezTo>
                <a:cubicBezTo>
                  <a:pt x="179" y="499"/>
                  <a:pt x="189" y="488"/>
                  <a:pt x="189" y="498"/>
                </a:cubicBezTo>
                <a:cubicBezTo>
                  <a:pt x="201" y="496"/>
                  <a:pt x="210" y="501"/>
                  <a:pt x="223" y="499"/>
                </a:cubicBezTo>
                <a:cubicBezTo>
                  <a:pt x="227" y="509"/>
                  <a:pt x="238" y="506"/>
                  <a:pt x="244" y="511"/>
                </a:cubicBezTo>
                <a:cubicBezTo>
                  <a:pt x="247" y="514"/>
                  <a:pt x="251" y="516"/>
                  <a:pt x="255" y="516"/>
                </a:cubicBezTo>
                <a:cubicBezTo>
                  <a:pt x="256" y="520"/>
                  <a:pt x="260" y="516"/>
                  <a:pt x="262" y="517"/>
                </a:cubicBezTo>
                <a:cubicBezTo>
                  <a:pt x="264" y="518"/>
                  <a:pt x="264" y="525"/>
                  <a:pt x="269" y="521"/>
                </a:cubicBezTo>
                <a:cubicBezTo>
                  <a:pt x="275" y="527"/>
                  <a:pt x="287" y="521"/>
                  <a:pt x="291" y="532"/>
                </a:cubicBezTo>
                <a:cubicBezTo>
                  <a:pt x="296" y="531"/>
                  <a:pt x="301" y="531"/>
                  <a:pt x="304" y="534"/>
                </a:cubicBezTo>
                <a:cubicBezTo>
                  <a:pt x="307" y="539"/>
                  <a:pt x="315" y="533"/>
                  <a:pt x="316" y="542"/>
                </a:cubicBezTo>
                <a:cubicBezTo>
                  <a:pt x="301" y="542"/>
                  <a:pt x="287" y="538"/>
                  <a:pt x="272" y="538"/>
                </a:cubicBezTo>
                <a:cubicBezTo>
                  <a:pt x="264" y="538"/>
                  <a:pt x="258" y="536"/>
                  <a:pt x="248" y="540"/>
                </a:cubicBezTo>
                <a:cubicBezTo>
                  <a:pt x="246" y="536"/>
                  <a:pt x="240" y="540"/>
                  <a:pt x="236" y="541"/>
                </a:cubicBezTo>
                <a:cubicBezTo>
                  <a:pt x="238" y="546"/>
                  <a:pt x="235" y="548"/>
                  <a:pt x="229" y="549"/>
                </a:cubicBezTo>
                <a:cubicBezTo>
                  <a:pt x="232" y="561"/>
                  <a:pt x="248" y="549"/>
                  <a:pt x="255" y="553"/>
                </a:cubicBezTo>
                <a:cubicBezTo>
                  <a:pt x="265" y="553"/>
                  <a:pt x="276" y="552"/>
                  <a:pt x="285" y="552"/>
                </a:cubicBezTo>
                <a:cubicBezTo>
                  <a:pt x="297" y="548"/>
                  <a:pt x="302" y="557"/>
                  <a:pt x="313" y="552"/>
                </a:cubicBezTo>
                <a:cubicBezTo>
                  <a:pt x="321" y="556"/>
                  <a:pt x="331" y="556"/>
                  <a:pt x="338" y="563"/>
                </a:cubicBezTo>
                <a:cubicBezTo>
                  <a:pt x="327" y="563"/>
                  <a:pt x="319" y="560"/>
                  <a:pt x="305" y="567"/>
                </a:cubicBezTo>
                <a:cubicBezTo>
                  <a:pt x="309" y="580"/>
                  <a:pt x="324" y="570"/>
                  <a:pt x="332" y="574"/>
                </a:cubicBezTo>
                <a:cubicBezTo>
                  <a:pt x="340" y="568"/>
                  <a:pt x="343" y="573"/>
                  <a:pt x="348" y="575"/>
                </a:cubicBezTo>
                <a:cubicBezTo>
                  <a:pt x="354" y="572"/>
                  <a:pt x="358" y="576"/>
                  <a:pt x="361" y="579"/>
                </a:cubicBezTo>
                <a:cubicBezTo>
                  <a:pt x="352" y="582"/>
                  <a:pt x="348" y="575"/>
                  <a:pt x="337" y="581"/>
                </a:cubicBezTo>
                <a:cubicBezTo>
                  <a:pt x="334" y="581"/>
                  <a:pt x="337" y="586"/>
                  <a:pt x="336" y="587"/>
                </a:cubicBezTo>
                <a:cubicBezTo>
                  <a:pt x="335" y="589"/>
                  <a:pt x="328" y="590"/>
                  <a:pt x="325" y="591"/>
                </a:cubicBezTo>
                <a:cubicBezTo>
                  <a:pt x="318" y="594"/>
                  <a:pt x="310" y="590"/>
                  <a:pt x="309" y="596"/>
                </a:cubicBezTo>
                <a:cubicBezTo>
                  <a:pt x="319" y="611"/>
                  <a:pt x="332" y="601"/>
                  <a:pt x="346" y="599"/>
                </a:cubicBezTo>
                <a:cubicBezTo>
                  <a:pt x="351" y="604"/>
                  <a:pt x="362" y="595"/>
                  <a:pt x="366" y="602"/>
                </a:cubicBezTo>
                <a:cubicBezTo>
                  <a:pt x="375" y="598"/>
                  <a:pt x="381" y="603"/>
                  <a:pt x="390" y="601"/>
                </a:cubicBezTo>
                <a:cubicBezTo>
                  <a:pt x="391" y="603"/>
                  <a:pt x="393" y="603"/>
                  <a:pt x="396" y="602"/>
                </a:cubicBezTo>
                <a:cubicBezTo>
                  <a:pt x="403" y="608"/>
                  <a:pt x="411" y="611"/>
                  <a:pt x="421" y="612"/>
                </a:cubicBezTo>
                <a:cubicBezTo>
                  <a:pt x="427" y="612"/>
                  <a:pt x="424" y="629"/>
                  <a:pt x="433" y="623"/>
                </a:cubicBezTo>
                <a:cubicBezTo>
                  <a:pt x="439" y="629"/>
                  <a:pt x="446" y="631"/>
                  <a:pt x="454" y="631"/>
                </a:cubicBezTo>
                <a:cubicBezTo>
                  <a:pt x="456" y="636"/>
                  <a:pt x="463" y="631"/>
                  <a:pt x="464" y="634"/>
                </a:cubicBezTo>
                <a:cubicBezTo>
                  <a:pt x="471" y="637"/>
                  <a:pt x="468" y="633"/>
                  <a:pt x="475" y="631"/>
                </a:cubicBezTo>
                <a:cubicBezTo>
                  <a:pt x="472" y="608"/>
                  <a:pt x="453" y="614"/>
                  <a:pt x="448" y="594"/>
                </a:cubicBezTo>
                <a:cubicBezTo>
                  <a:pt x="444" y="583"/>
                  <a:pt x="453" y="578"/>
                  <a:pt x="448" y="566"/>
                </a:cubicBezTo>
                <a:cubicBezTo>
                  <a:pt x="452" y="563"/>
                  <a:pt x="454" y="560"/>
                  <a:pt x="454" y="555"/>
                </a:cubicBezTo>
                <a:cubicBezTo>
                  <a:pt x="457" y="551"/>
                  <a:pt x="461" y="548"/>
                  <a:pt x="462" y="543"/>
                </a:cubicBezTo>
                <a:cubicBezTo>
                  <a:pt x="463" y="533"/>
                  <a:pt x="475" y="529"/>
                  <a:pt x="475" y="518"/>
                </a:cubicBezTo>
                <a:cubicBezTo>
                  <a:pt x="488" y="514"/>
                  <a:pt x="480" y="499"/>
                  <a:pt x="496" y="496"/>
                </a:cubicBezTo>
                <a:cubicBezTo>
                  <a:pt x="496" y="485"/>
                  <a:pt x="513" y="484"/>
                  <a:pt x="509" y="471"/>
                </a:cubicBezTo>
                <a:cubicBezTo>
                  <a:pt x="494" y="478"/>
                  <a:pt x="488" y="490"/>
                  <a:pt x="476" y="500"/>
                </a:cubicBezTo>
                <a:cubicBezTo>
                  <a:pt x="473" y="506"/>
                  <a:pt x="468" y="511"/>
                  <a:pt x="463" y="516"/>
                </a:cubicBezTo>
                <a:cubicBezTo>
                  <a:pt x="457" y="521"/>
                  <a:pt x="457" y="528"/>
                  <a:pt x="446" y="531"/>
                </a:cubicBezTo>
                <a:cubicBezTo>
                  <a:pt x="444" y="536"/>
                  <a:pt x="444" y="543"/>
                  <a:pt x="436" y="546"/>
                </a:cubicBezTo>
                <a:cubicBezTo>
                  <a:pt x="434" y="553"/>
                  <a:pt x="431" y="559"/>
                  <a:pt x="426" y="564"/>
                </a:cubicBezTo>
                <a:cubicBezTo>
                  <a:pt x="422" y="570"/>
                  <a:pt x="427" y="582"/>
                  <a:pt x="418" y="585"/>
                </a:cubicBezTo>
                <a:cubicBezTo>
                  <a:pt x="409" y="558"/>
                  <a:pt x="406" y="553"/>
                  <a:pt x="399" y="527"/>
                </a:cubicBezTo>
                <a:cubicBezTo>
                  <a:pt x="398" y="523"/>
                  <a:pt x="406" y="523"/>
                  <a:pt x="402" y="517"/>
                </a:cubicBezTo>
                <a:cubicBezTo>
                  <a:pt x="401" y="513"/>
                  <a:pt x="399" y="508"/>
                  <a:pt x="398" y="504"/>
                </a:cubicBezTo>
                <a:cubicBezTo>
                  <a:pt x="402" y="496"/>
                  <a:pt x="401" y="485"/>
                  <a:pt x="401" y="475"/>
                </a:cubicBezTo>
                <a:cubicBezTo>
                  <a:pt x="396" y="467"/>
                  <a:pt x="406" y="467"/>
                  <a:pt x="402" y="460"/>
                </a:cubicBezTo>
                <a:cubicBezTo>
                  <a:pt x="402" y="454"/>
                  <a:pt x="399" y="448"/>
                  <a:pt x="403" y="444"/>
                </a:cubicBezTo>
                <a:cubicBezTo>
                  <a:pt x="402" y="438"/>
                  <a:pt x="400" y="432"/>
                  <a:pt x="407" y="430"/>
                </a:cubicBezTo>
                <a:cubicBezTo>
                  <a:pt x="405" y="424"/>
                  <a:pt x="405" y="418"/>
                  <a:pt x="408" y="415"/>
                </a:cubicBezTo>
                <a:cubicBezTo>
                  <a:pt x="406" y="403"/>
                  <a:pt x="410" y="394"/>
                  <a:pt x="414" y="385"/>
                </a:cubicBezTo>
                <a:cubicBezTo>
                  <a:pt x="413" y="364"/>
                  <a:pt x="423" y="348"/>
                  <a:pt x="426" y="330"/>
                </a:cubicBezTo>
                <a:cubicBezTo>
                  <a:pt x="429" y="320"/>
                  <a:pt x="431" y="310"/>
                  <a:pt x="436" y="302"/>
                </a:cubicBezTo>
                <a:cubicBezTo>
                  <a:pt x="435" y="291"/>
                  <a:pt x="443" y="284"/>
                  <a:pt x="449" y="277"/>
                </a:cubicBezTo>
                <a:cubicBezTo>
                  <a:pt x="450" y="264"/>
                  <a:pt x="452" y="252"/>
                  <a:pt x="459" y="243"/>
                </a:cubicBezTo>
                <a:cubicBezTo>
                  <a:pt x="455" y="235"/>
                  <a:pt x="464" y="233"/>
                  <a:pt x="463" y="226"/>
                </a:cubicBezTo>
                <a:cubicBezTo>
                  <a:pt x="467" y="221"/>
                  <a:pt x="466" y="214"/>
                  <a:pt x="470" y="209"/>
                </a:cubicBezTo>
                <a:cubicBezTo>
                  <a:pt x="469" y="196"/>
                  <a:pt x="478" y="187"/>
                  <a:pt x="476" y="173"/>
                </a:cubicBezTo>
                <a:cubicBezTo>
                  <a:pt x="480" y="169"/>
                  <a:pt x="478" y="162"/>
                  <a:pt x="480" y="157"/>
                </a:cubicBezTo>
                <a:cubicBezTo>
                  <a:pt x="483" y="151"/>
                  <a:pt x="484" y="145"/>
                  <a:pt x="483" y="137"/>
                </a:cubicBezTo>
                <a:cubicBezTo>
                  <a:pt x="492" y="133"/>
                  <a:pt x="489" y="122"/>
                  <a:pt x="494" y="116"/>
                </a:cubicBezTo>
                <a:cubicBezTo>
                  <a:pt x="498" y="108"/>
                  <a:pt x="496" y="97"/>
                  <a:pt x="501" y="89"/>
                </a:cubicBezTo>
                <a:cubicBezTo>
                  <a:pt x="498" y="79"/>
                  <a:pt x="503" y="72"/>
                  <a:pt x="501" y="62"/>
                </a:cubicBezTo>
                <a:cubicBezTo>
                  <a:pt x="506" y="54"/>
                  <a:pt x="499" y="41"/>
                  <a:pt x="504" y="33"/>
                </a:cubicBezTo>
                <a:cubicBezTo>
                  <a:pt x="501" y="22"/>
                  <a:pt x="499" y="11"/>
                  <a:pt x="497" y="1"/>
                </a:cubicBezTo>
                <a:cubicBezTo>
                  <a:pt x="489" y="1"/>
                  <a:pt x="489" y="1"/>
                  <a:pt x="489" y="1"/>
                </a:cubicBezTo>
                <a:cubicBezTo>
                  <a:pt x="491" y="14"/>
                  <a:pt x="492" y="28"/>
                  <a:pt x="495" y="42"/>
                </a:cubicBezTo>
                <a:cubicBezTo>
                  <a:pt x="490" y="44"/>
                  <a:pt x="496" y="52"/>
                  <a:pt x="493" y="55"/>
                </a:cubicBezTo>
                <a:cubicBezTo>
                  <a:pt x="489" y="59"/>
                  <a:pt x="489" y="64"/>
                  <a:pt x="492" y="71"/>
                </a:cubicBezTo>
                <a:cubicBezTo>
                  <a:pt x="487" y="73"/>
                  <a:pt x="493" y="81"/>
                  <a:pt x="490" y="83"/>
                </a:cubicBezTo>
                <a:cubicBezTo>
                  <a:pt x="486" y="87"/>
                  <a:pt x="489" y="94"/>
                  <a:pt x="489" y="99"/>
                </a:cubicBezTo>
                <a:cubicBezTo>
                  <a:pt x="478" y="111"/>
                  <a:pt x="481" y="130"/>
                  <a:pt x="469" y="142"/>
                </a:cubicBezTo>
                <a:cubicBezTo>
                  <a:pt x="468" y="189"/>
                  <a:pt x="447" y="226"/>
                  <a:pt x="437" y="268"/>
                </a:cubicBezTo>
                <a:cubicBezTo>
                  <a:pt x="432" y="271"/>
                  <a:pt x="434" y="277"/>
                  <a:pt x="429" y="280"/>
                </a:cubicBezTo>
                <a:cubicBezTo>
                  <a:pt x="430" y="284"/>
                  <a:pt x="425" y="284"/>
                  <a:pt x="425" y="287"/>
                </a:cubicBezTo>
                <a:cubicBezTo>
                  <a:pt x="425" y="291"/>
                  <a:pt x="423" y="293"/>
                  <a:pt x="421" y="295"/>
                </a:cubicBezTo>
                <a:cubicBezTo>
                  <a:pt x="424" y="307"/>
                  <a:pt x="411" y="312"/>
                  <a:pt x="416" y="327"/>
                </a:cubicBezTo>
                <a:cubicBezTo>
                  <a:pt x="406" y="345"/>
                  <a:pt x="406" y="368"/>
                  <a:pt x="396" y="385"/>
                </a:cubicBezTo>
                <a:cubicBezTo>
                  <a:pt x="401" y="393"/>
                  <a:pt x="397" y="397"/>
                  <a:pt x="395" y="401"/>
                </a:cubicBezTo>
                <a:cubicBezTo>
                  <a:pt x="398" y="409"/>
                  <a:pt x="391" y="411"/>
                  <a:pt x="395" y="419"/>
                </a:cubicBezTo>
                <a:cubicBezTo>
                  <a:pt x="386" y="427"/>
                  <a:pt x="394" y="442"/>
                  <a:pt x="386" y="449"/>
                </a:cubicBezTo>
                <a:cubicBezTo>
                  <a:pt x="392" y="471"/>
                  <a:pt x="384" y="486"/>
                  <a:pt x="387" y="507"/>
                </a:cubicBezTo>
                <a:cubicBezTo>
                  <a:pt x="384" y="515"/>
                  <a:pt x="392" y="528"/>
                  <a:pt x="386" y="535"/>
                </a:cubicBezTo>
                <a:cubicBezTo>
                  <a:pt x="389" y="541"/>
                  <a:pt x="389" y="545"/>
                  <a:pt x="388" y="549"/>
                </a:cubicBezTo>
                <a:cubicBezTo>
                  <a:pt x="389" y="552"/>
                  <a:pt x="390" y="555"/>
                  <a:pt x="391" y="558"/>
                </a:cubicBezTo>
                <a:cubicBezTo>
                  <a:pt x="391" y="561"/>
                  <a:pt x="396" y="561"/>
                  <a:pt x="393" y="563"/>
                </a:cubicBezTo>
                <a:cubicBezTo>
                  <a:pt x="388" y="561"/>
                  <a:pt x="384" y="555"/>
                  <a:pt x="382" y="548"/>
                </a:cubicBezTo>
                <a:cubicBezTo>
                  <a:pt x="385" y="547"/>
                  <a:pt x="382" y="545"/>
                  <a:pt x="380" y="543"/>
                </a:cubicBezTo>
                <a:cubicBezTo>
                  <a:pt x="378" y="538"/>
                  <a:pt x="377" y="534"/>
                  <a:pt x="375" y="529"/>
                </a:cubicBezTo>
                <a:cubicBezTo>
                  <a:pt x="378" y="514"/>
                  <a:pt x="373" y="496"/>
                  <a:pt x="379" y="482"/>
                </a:cubicBezTo>
                <a:cubicBezTo>
                  <a:pt x="372" y="462"/>
                  <a:pt x="377" y="448"/>
                  <a:pt x="381" y="433"/>
                </a:cubicBezTo>
                <a:cubicBezTo>
                  <a:pt x="376" y="433"/>
                  <a:pt x="380" y="429"/>
                  <a:pt x="378" y="425"/>
                </a:cubicBezTo>
                <a:cubicBezTo>
                  <a:pt x="376" y="420"/>
                  <a:pt x="379" y="417"/>
                  <a:pt x="377" y="413"/>
                </a:cubicBezTo>
                <a:cubicBezTo>
                  <a:pt x="386" y="394"/>
                  <a:pt x="384" y="370"/>
                  <a:pt x="394" y="352"/>
                </a:cubicBezTo>
                <a:cubicBezTo>
                  <a:pt x="391" y="346"/>
                  <a:pt x="396" y="342"/>
                  <a:pt x="399" y="339"/>
                </a:cubicBezTo>
                <a:cubicBezTo>
                  <a:pt x="397" y="331"/>
                  <a:pt x="401" y="327"/>
                  <a:pt x="403" y="322"/>
                </a:cubicBezTo>
                <a:cubicBezTo>
                  <a:pt x="406" y="318"/>
                  <a:pt x="404" y="310"/>
                  <a:pt x="406" y="306"/>
                </a:cubicBezTo>
                <a:cubicBezTo>
                  <a:pt x="410" y="302"/>
                  <a:pt x="408" y="294"/>
                  <a:pt x="410" y="289"/>
                </a:cubicBezTo>
                <a:cubicBezTo>
                  <a:pt x="417" y="281"/>
                  <a:pt x="417" y="269"/>
                  <a:pt x="419" y="259"/>
                </a:cubicBezTo>
                <a:cubicBezTo>
                  <a:pt x="424" y="256"/>
                  <a:pt x="422" y="250"/>
                  <a:pt x="423" y="245"/>
                </a:cubicBezTo>
                <a:cubicBezTo>
                  <a:pt x="422" y="242"/>
                  <a:pt x="427" y="241"/>
                  <a:pt x="427" y="238"/>
                </a:cubicBezTo>
                <a:cubicBezTo>
                  <a:pt x="427" y="235"/>
                  <a:pt x="429" y="233"/>
                  <a:pt x="431" y="231"/>
                </a:cubicBezTo>
                <a:cubicBezTo>
                  <a:pt x="426" y="223"/>
                  <a:pt x="437" y="223"/>
                  <a:pt x="432" y="215"/>
                </a:cubicBezTo>
                <a:cubicBezTo>
                  <a:pt x="435" y="213"/>
                  <a:pt x="435" y="211"/>
                  <a:pt x="436" y="208"/>
                </a:cubicBezTo>
                <a:cubicBezTo>
                  <a:pt x="434" y="204"/>
                  <a:pt x="440" y="204"/>
                  <a:pt x="439" y="200"/>
                </a:cubicBezTo>
                <a:cubicBezTo>
                  <a:pt x="441" y="195"/>
                  <a:pt x="439" y="188"/>
                  <a:pt x="443" y="184"/>
                </a:cubicBezTo>
                <a:cubicBezTo>
                  <a:pt x="442" y="181"/>
                  <a:pt x="442" y="177"/>
                  <a:pt x="447" y="177"/>
                </a:cubicBezTo>
                <a:cubicBezTo>
                  <a:pt x="446" y="173"/>
                  <a:pt x="444" y="169"/>
                  <a:pt x="447" y="168"/>
                </a:cubicBezTo>
                <a:cubicBezTo>
                  <a:pt x="451" y="147"/>
                  <a:pt x="455" y="125"/>
                  <a:pt x="460" y="105"/>
                </a:cubicBezTo>
                <a:cubicBezTo>
                  <a:pt x="455" y="97"/>
                  <a:pt x="466" y="97"/>
                  <a:pt x="461" y="90"/>
                </a:cubicBezTo>
                <a:cubicBezTo>
                  <a:pt x="467" y="87"/>
                  <a:pt x="460" y="77"/>
                  <a:pt x="465" y="73"/>
                </a:cubicBezTo>
                <a:cubicBezTo>
                  <a:pt x="461" y="59"/>
                  <a:pt x="466" y="49"/>
                  <a:pt x="465" y="37"/>
                </a:cubicBezTo>
                <a:cubicBezTo>
                  <a:pt x="464" y="24"/>
                  <a:pt x="466" y="14"/>
                  <a:pt x="467" y="3"/>
                </a:cubicBezTo>
                <a:cubicBezTo>
                  <a:pt x="467" y="2"/>
                  <a:pt x="467" y="1"/>
                  <a:pt x="467" y="1"/>
                </a:cubicBezTo>
                <a:cubicBezTo>
                  <a:pt x="460" y="1"/>
                  <a:pt x="460" y="1"/>
                  <a:pt x="460" y="1"/>
                </a:cubicBezTo>
                <a:cubicBezTo>
                  <a:pt x="460" y="1"/>
                  <a:pt x="460" y="1"/>
                  <a:pt x="460" y="2"/>
                </a:cubicBezTo>
                <a:cubicBezTo>
                  <a:pt x="460" y="8"/>
                  <a:pt x="454" y="13"/>
                  <a:pt x="457" y="21"/>
                </a:cubicBezTo>
                <a:cubicBezTo>
                  <a:pt x="456" y="34"/>
                  <a:pt x="454" y="47"/>
                  <a:pt x="455" y="61"/>
                </a:cubicBezTo>
                <a:cubicBezTo>
                  <a:pt x="453" y="68"/>
                  <a:pt x="454" y="76"/>
                  <a:pt x="453" y="83"/>
                </a:cubicBezTo>
                <a:cubicBezTo>
                  <a:pt x="451" y="89"/>
                  <a:pt x="446" y="93"/>
                  <a:pt x="450" y="102"/>
                </a:cubicBezTo>
                <a:cubicBezTo>
                  <a:pt x="443" y="113"/>
                  <a:pt x="445" y="129"/>
                  <a:pt x="442" y="142"/>
                </a:cubicBezTo>
                <a:cubicBezTo>
                  <a:pt x="438" y="148"/>
                  <a:pt x="439" y="156"/>
                  <a:pt x="436" y="162"/>
                </a:cubicBezTo>
                <a:cubicBezTo>
                  <a:pt x="441" y="171"/>
                  <a:pt x="428" y="172"/>
                  <a:pt x="433" y="181"/>
                </a:cubicBezTo>
                <a:cubicBezTo>
                  <a:pt x="426" y="192"/>
                  <a:pt x="424" y="204"/>
                  <a:pt x="424" y="218"/>
                </a:cubicBezTo>
                <a:cubicBezTo>
                  <a:pt x="417" y="222"/>
                  <a:pt x="418" y="230"/>
                  <a:pt x="414" y="236"/>
                </a:cubicBezTo>
                <a:cubicBezTo>
                  <a:pt x="414" y="242"/>
                  <a:pt x="415" y="250"/>
                  <a:pt x="408" y="253"/>
                </a:cubicBezTo>
                <a:cubicBezTo>
                  <a:pt x="411" y="259"/>
                  <a:pt x="404" y="259"/>
                  <a:pt x="405" y="263"/>
                </a:cubicBezTo>
                <a:cubicBezTo>
                  <a:pt x="407" y="268"/>
                  <a:pt x="405" y="271"/>
                  <a:pt x="402" y="273"/>
                </a:cubicBezTo>
                <a:cubicBezTo>
                  <a:pt x="407" y="283"/>
                  <a:pt x="395" y="283"/>
                  <a:pt x="399" y="293"/>
                </a:cubicBezTo>
                <a:cubicBezTo>
                  <a:pt x="396" y="299"/>
                  <a:pt x="396" y="306"/>
                  <a:pt x="390" y="311"/>
                </a:cubicBezTo>
                <a:cubicBezTo>
                  <a:pt x="389" y="318"/>
                  <a:pt x="390" y="325"/>
                  <a:pt x="387" y="330"/>
                </a:cubicBezTo>
                <a:cubicBezTo>
                  <a:pt x="378" y="340"/>
                  <a:pt x="381" y="355"/>
                  <a:pt x="374" y="365"/>
                </a:cubicBezTo>
                <a:cubicBezTo>
                  <a:pt x="378" y="382"/>
                  <a:pt x="363" y="389"/>
                  <a:pt x="369" y="406"/>
                </a:cubicBezTo>
                <a:cubicBezTo>
                  <a:pt x="363" y="411"/>
                  <a:pt x="365" y="420"/>
                  <a:pt x="367" y="428"/>
                </a:cubicBezTo>
                <a:cubicBezTo>
                  <a:pt x="359" y="431"/>
                  <a:pt x="368" y="442"/>
                  <a:pt x="364" y="447"/>
                </a:cubicBezTo>
                <a:cubicBezTo>
                  <a:pt x="358" y="452"/>
                  <a:pt x="365" y="463"/>
                  <a:pt x="362" y="469"/>
                </a:cubicBezTo>
                <a:cubicBezTo>
                  <a:pt x="362" y="476"/>
                  <a:pt x="358" y="481"/>
                  <a:pt x="363" y="490"/>
                </a:cubicBezTo>
                <a:cubicBezTo>
                  <a:pt x="358" y="495"/>
                  <a:pt x="367" y="506"/>
                  <a:pt x="360" y="510"/>
                </a:cubicBezTo>
                <a:cubicBezTo>
                  <a:pt x="363" y="518"/>
                  <a:pt x="359" y="523"/>
                  <a:pt x="364" y="533"/>
                </a:cubicBezTo>
                <a:cubicBezTo>
                  <a:pt x="349" y="531"/>
                  <a:pt x="352" y="513"/>
                  <a:pt x="347" y="499"/>
                </a:cubicBezTo>
                <a:cubicBezTo>
                  <a:pt x="344" y="491"/>
                  <a:pt x="349" y="487"/>
                  <a:pt x="351" y="482"/>
                </a:cubicBezTo>
                <a:cubicBezTo>
                  <a:pt x="349" y="476"/>
                  <a:pt x="347" y="469"/>
                  <a:pt x="345" y="463"/>
                </a:cubicBezTo>
                <a:cubicBezTo>
                  <a:pt x="352" y="456"/>
                  <a:pt x="345" y="441"/>
                  <a:pt x="350" y="434"/>
                </a:cubicBezTo>
                <a:cubicBezTo>
                  <a:pt x="349" y="423"/>
                  <a:pt x="353" y="415"/>
                  <a:pt x="353" y="405"/>
                </a:cubicBezTo>
                <a:cubicBezTo>
                  <a:pt x="357" y="387"/>
                  <a:pt x="360" y="369"/>
                  <a:pt x="363" y="350"/>
                </a:cubicBezTo>
                <a:cubicBezTo>
                  <a:pt x="367" y="342"/>
                  <a:pt x="365" y="331"/>
                  <a:pt x="373" y="326"/>
                </a:cubicBezTo>
                <a:cubicBezTo>
                  <a:pt x="366" y="316"/>
                  <a:pt x="379" y="318"/>
                  <a:pt x="374" y="310"/>
                </a:cubicBezTo>
                <a:cubicBezTo>
                  <a:pt x="381" y="309"/>
                  <a:pt x="375" y="301"/>
                  <a:pt x="380" y="299"/>
                </a:cubicBezTo>
                <a:cubicBezTo>
                  <a:pt x="380" y="289"/>
                  <a:pt x="388" y="283"/>
                  <a:pt x="387" y="272"/>
                </a:cubicBezTo>
                <a:cubicBezTo>
                  <a:pt x="388" y="268"/>
                  <a:pt x="392" y="265"/>
                  <a:pt x="391" y="259"/>
                </a:cubicBezTo>
                <a:cubicBezTo>
                  <a:pt x="396" y="257"/>
                  <a:pt x="390" y="249"/>
                  <a:pt x="397" y="248"/>
                </a:cubicBezTo>
                <a:cubicBezTo>
                  <a:pt x="398" y="238"/>
                  <a:pt x="402" y="230"/>
                  <a:pt x="403" y="221"/>
                </a:cubicBezTo>
                <a:cubicBezTo>
                  <a:pt x="406" y="220"/>
                  <a:pt x="404" y="215"/>
                  <a:pt x="407" y="214"/>
                </a:cubicBezTo>
                <a:cubicBezTo>
                  <a:pt x="410" y="213"/>
                  <a:pt x="408" y="210"/>
                  <a:pt x="408" y="208"/>
                </a:cubicBezTo>
                <a:cubicBezTo>
                  <a:pt x="415" y="206"/>
                  <a:pt x="403" y="195"/>
                  <a:pt x="414" y="197"/>
                </a:cubicBezTo>
                <a:cubicBezTo>
                  <a:pt x="416" y="188"/>
                  <a:pt x="420" y="180"/>
                  <a:pt x="420" y="170"/>
                </a:cubicBezTo>
                <a:cubicBezTo>
                  <a:pt x="428" y="169"/>
                  <a:pt x="420" y="159"/>
                  <a:pt x="425" y="156"/>
                </a:cubicBezTo>
                <a:cubicBezTo>
                  <a:pt x="423" y="151"/>
                  <a:pt x="431" y="150"/>
                  <a:pt x="427" y="144"/>
                </a:cubicBezTo>
                <a:cubicBezTo>
                  <a:pt x="434" y="137"/>
                  <a:pt x="428" y="124"/>
                  <a:pt x="434" y="117"/>
                </a:cubicBezTo>
                <a:cubicBezTo>
                  <a:pt x="437" y="109"/>
                  <a:pt x="437" y="99"/>
                  <a:pt x="440" y="90"/>
                </a:cubicBezTo>
                <a:cubicBezTo>
                  <a:pt x="439" y="80"/>
                  <a:pt x="442" y="71"/>
                  <a:pt x="447" y="64"/>
                </a:cubicBezTo>
                <a:cubicBezTo>
                  <a:pt x="444" y="52"/>
                  <a:pt x="447" y="44"/>
                  <a:pt x="450" y="36"/>
                </a:cubicBezTo>
                <a:cubicBezTo>
                  <a:pt x="448" y="23"/>
                  <a:pt x="447" y="12"/>
                  <a:pt x="447" y="1"/>
                </a:cubicBezTo>
                <a:cubicBezTo>
                  <a:pt x="438" y="1"/>
                  <a:pt x="438" y="1"/>
                  <a:pt x="438" y="1"/>
                </a:cubicBezTo>
                <a:cubicBezTo>
                  <a:pt x="438" y="2"/>
                  <a:pt x="438" y="4"/>
                  <a:pt x="437" y="6"/>
                </a:cubicBezTo>
                <a:cubicBezTo>
                  <a:pt x="440" y="21"/>
                  <a:pt x="436" y="33"/>
                  <a:pt x="435" y="46"/>
                </a:cubicBezTo>
                <a:cubicBezTo>
                  <a:pt x="436" y="60"/>
                  <a:pt x="428" y="70"/>
                  <a:pt x="429" y="85"/>
                </a:cubicBezTo>
                <a:cubicBezTo>
                  <a:pt x="424" y="96"/>
                  <a:pt x="421" y="108"/>
                  <a:pt x="423" y="123"/>
                </a:cubicBezTo>
                <a:cubicBezTo>
                  <a:pt x="420" y="129"/>
                  <a:pt x="420" y="137"/>
                  <a:pt x="414" y="142"/>
                </a:cubicBezTo>
                <a:cubicBezTo>
                  <a:pt x="416" y="146"/>
                  <a:pt x="413" y="148"/>
                  <a:pt x="415" y="154"/>
                </a:cubicBezTo>
                <a:cubicBezTo>
                  <a:pt x="414" y="157"/>
                  <a:pt x="410" y="158"/>
                  <a:pt x="412" y="164"/>
                </a:cubicBezTo>
                <a:cubicBezTo>
                  <a:pt x="408" y="169"/>
                  <a:pt x="410" y="178"/>
                  <a:pt x="406" y="184"/>
                </a:cubicBezTo>
                <a:cubicBezTo>
                  <a:pt x="401" y="188"/>
                  <a:pt x="401" y="195"/>
                  <a:pt x="400" y="201"/>
                </a:cubicBezTo>
                <a:cubicBezTo>
                  <a:pt x="398" y="204"/>
                  <a:pt x="399" y="208"/>
                  <a:pt x="393" y="209"/>
                </a:cubicBezTo>
                <a:cubicBezTo>
                  <a:pt x="392" y="212"/>
                  <a:pt x="393" y="216"/>
                  <a:pt x="394" y="221"/>
                </a:cubicBezTo>
                <a:cubicBezTo>
                  <a:pt x="385" y="223"/>
                  <a:pt x="391" y="233"/>
                  <a:pt x="388" y="239"/>
                </a:cubicBezTo>
                <a:cubicBezTo>
                  <a:pt x="386" y="241"/>
                  <a:pt x="385" y="245"/>
                  <a:pt x="385" y="249"/>
                </a:cubicBezTo>
                <a:cubicBezTo>
                  <a:pt x="382" y="251"/>
                  <a:pt x="380" y="254"/>
                  <a:pt x="382" y="259"/>
                </a:cubicBezTo>
                <a:cubicBezTo>
                  <a:pt x="379" y="264"/>
                  <a:pt x="373" y="268"/>
                  <a:pt x="376" y="276"/>
                </a:cubicBezTo>
                <a:cubicBezTo>
                  <a:pt x="367" y="286"/>
                  <a:pt x="366" y="300"/>
                  <a:pt x="360" y="312"/>
                </a:cubicBezTo>
                <a:cubicBezTo>
                  <a:pt x="360" y="327"/>
                  <a:pt x="353" y="337"/>
                  <a:pt x="351" y="351"/>
                </a:cubicBezTo>
                <a:cubicBezTo>
                  <a:pt x="344" y="362"/>
                  <a:pt x="351" y="380"/>
                  <a:pt x="343" y="390"/>
                </a:cubicBezTo>
                <a:cubicBezTo>
                  <a:pt x="346" y="400"/>
                  <a:pt x="337" y="403"/>
                  <a:pt x="341" y="412"/>
                </a:cubicBezTo>
                <a:cubicBezTo>
                  <a:pt x="335" y="417"/>
                  <a:pt x="341" y="427"/>
                  <a:pt x="334" y="430"/>
                </a:cubicBezTo>
                <a:cubicBezTo>
                  <a:pt x="338" y="442"/>
                  <a:pt x="337" y="453"/>
                  <a:pt x="336" y="463"/>
                </a:cubicBezTo>
                <a:cubicBezTo>
                  <a:pt x="338" y="469"/>
                  <a:pt x="334" y="473"/>
                  <a:pt x="335" y="478"/>
                </a:cubicBezTo>
                <a:cubicBezTo>
                  <a:pt x="331" y="482"/>
                  <a:pt x="340" y="492"/>
                  <a:pt x="330" y="492"/>
                </a:cubicBezTo>
                <a:cubicBezTo>
                  <a:pt x="330" y="488"/>
                  <a:pt x="322" y="479"/>
                  <a:pt x="328" y="477"/>
                </a:cubicBezTo>
                <a:cubicBezTo>
                  <a:pt x="332" y="475"/>
                  <a:pt x="324" y="473"/>
                  <a:pt x="329" y="471"/>
                </a:cubicBezTo>
                <a:cubicBezTo>
                  <a:pt x="326" y="461"/>
                  <a:pt x="324" y="453"/>
                  <a:pt x="327" y="447"/>
                </a:cubicBezTo>
                <a:cubicBezTo>
                  <a:pt x="325" y="438"/>
                  <a:pt x="325" y="431"/>
                  <a:pt x="326" y="423"/>
                </a:cubicBezTo>
                <a:cubicBezTo>
                  <a:pt x="329" y="421"/>
                  <a:pt x="326" y="416"/>
                  <a:pt x="325" y="411"/>
                </a:cubicBezTo>
                <a:cubicBezTo>
                  <a:pt x="326" y="408"/>
                  <a:pt x="330" y="406"/>
                  <a:pt x="328" y="401"/>
                </a:cubicBezTo>
                <a:cubicBezTo>
                  <a:pt x="327" y="393"/>
                  <a:pt x="327" y="384"/>
                  <a:pt x="333" y="378"/>
                </a:cubicBezTo>
                <a:cubicBezTo>
                  <a:pt x="329" y="369"/>
                  <a:pt x="332" y="363"/>
                  <a:pt x="335" y="356"/>
                </a:cubicBezTo>
                <a:cubicBezTo>
                  <a:pt x="336" y="342"/>
                  <a:pt x="337" y="327"/>
                  <a:pt x="342" y="314"/>
                </a:cubicBezTo>
                <a:cubicBezTo>
                  <a:pt x="338" y="304"/>
                  <a:pt x="349" y="301"/>
                  <a:pt x="343" y="290"/>
                </a:cubicBezTo>
                <a:cubicBezTo>
                  <a:pt x="349" y="285"/>
                  <a:pt x="351" y="278"/>
                  <a:pt x="349" y="269"/>
                </a:cubicBezTo>
                <a:cubicBezTo>
                  <a:pt x="356" y="258"/>
                  <a:pt x="358" y="243"/>
                  <a:pt x="364" y="231"/>
                </a:cubicBezTo>
                <a:cubicBezTo>
                  <a:pt x="365" y="224"/>
                  <a:pt x="368" y="218"/>
                  <a:pt x="370" y="211"/>
                </a:cubicBezTo>
                <a:cubicBezTo>
                  <a:pt x="372" y="208"/>
                  <a:pt x="372" y="205"/>
                  <a:pt x="372" y="201"/>
                </a:cubicBezTo>
                <a:cubicBezTo>
                  <a:pt x="373" y="197"/>
                  <a:pt x="378" y="196"/>
                  <a:pt x="375" y="191"/>
                </a:cubicBezTo>
                <a:cubicBezTo>
                  <a:pt x="385" y="180"/>
                  <a:pt x="382" y="164"/>
                  <a:pt x="390" y="152"/>
                </a:cubicBezTo>
                <a:cubicBezTo>
                  <a:pt x="395" y="139"/>
                  <a:pt x="401" y="126"/>
                  <a:pt x="404" y="111"/>
                </a:cubicBezTo>
                <a:cubicBezTo>
                  <a:pt x="404" y="107"/>
                  <a:pt x="408" y="105"/>
                  <a:pt x="407" y="101"/>
                </a:cubicBezTo>
                <a:cubicBezTo>
                  <a:pt x="411" y="99"/>
                  <a:pt x="405" y="93"/>
                  <a:pt x="410" y="91"/>
                </a:cubicBezTo>
                <a:cubicBezTo>
                  <a:pt x="410" y="87"/>
                  <a:pt x="413" y="85"/>
                  <a:pt x="413" y="81"/>
                </a:cubicBezTo>
                <a:cubicBezTo>
                  <a:pt x="417" y="79"/>
                  <a:pt x="411" y="73"/>
                  <a:pt x="416" y="71"/>
                </a:cubicBezTo>
                <a:cubicBezTo>
                  <a:pt x="416" y="63"/>
                  <a:pt x="420" y="58"/>
                  <a:pt x="418" y="49"/>
                </a:cubicBezTo>
                <a:cubicBezTo>
                  <a:pt x="422" y="44"/>
                  <a:pt x="420" y="35"/>
                  <a:pt x="423" y="29"/>
                </a:cubicBezTo>
                <a:cubicBezTo>
                  <a:pt x="417" y="18"/>
                  <a:pt x="431" y="17"/>
                  <a:pt x="425" y="7"/>
                </a:cubicBezTo>
                <a:cubicBezTo>
                  <a:pt x="427" y="5"/>
                  <a:pt x="427" y="3"/>
                  <a:pt x="428" y="1"/>
                </a:cubicBezTo>
                <a:cubicBezTo>
                  <a:pt x="419" y="1"/>
                  <a:pt x="419" y="1"/>
                  <a:pt x="419" y="1"/>
                </a:cubicBezTo>
                <a:cubicBezTo>
                  <a:pt x="418" y="5"/>
                  <a:pt x="417" y="9"/>
                  <a:pt x="419" y="15"/>
                </a:cubicBezTo>
                <a:cubicBezTo>
                  <a:pt x="409" y="28"/>
                  <a:pt x="412" y="47"/>
                  <a:pt x="407" y="62"/>
                </a:cubicBezTo>
                <a:cubicBezTo>
                  <a:pt x="401" y="68"/>
                  <a:pt x="403" y="78"/>
                  <a:pt x="399" y="86"/>
                </a:cubicBezTo>
                <a:cubicBezTo>
                  <a:pt x="397" y="89"/>
                  <a:pt x="401" y="96"/>
                  <a:pt x="393" y="96"/>
                </a:cubicBezTo>
                <a:cubicBezTo>
                  <a:pt x="395" y="101"/>
                  <a:pt x="394" y="104"/>
                  <a:pt x="391" y="107"/>
                </a:cubicBezTo>
                <a:cubicBezTo>
                  <a:pt x="390" y="124"/>
                  <a:pt x="378" y="136"/>
                  <a:pt x="378" y="153"/>
                </a:cubicBezTo>
                <a:cubicBezTo>
                  <a:pt x="370" y="158"/>
                  <a:pt x="375" y="170"/>
                  <a:pt x="367" y="175"/>
                </a:cubicBezTo>
                <a:cubicBezTo>
                  <a:pt x="372" y="182"/>
                  <a:pt x="363" y="182"/>
                  <a:pt x="365" y="188"/>
                </a:cubicBezTo>
                <a:cubicBezTo>
                  <a:pt x="369" y="194"/>
                  <a:pt x="361" y="194"/>
                  <a:pt x="362" y="198"/>
                </a:cubicBezTo>
                <a:cubicBezTo>
                  <a:pt x="363" y="208"/>
                  <a:pt x="356" y="213"/>
                  <a:pt x="355" y="222"/>
                </a:cubicBezTo>
                <a:cubicBezTo>
                  <a:pt x="348" y="227"/>
                  <a:pt x="352" y="237"/>
                  <a:pt x="346" y="243"/>
                </a:cubicBezTo>
                <a:cubicBezTo>
                  <a:pt x="346" y="252"/>
                  <a:pt x="343" y="259"/>
                  <a:pt x="339" y="267"/>
                </a:cubicBezTo>
                <a:cubicBezTo>
                  <a:pt x="334" y="273"/>
                  <a:pt x="340" y="284"/>
                  <a:pt x="331" y="288"/>
                </a:cubicBezTo>
                <a:cubicBezTo>
                  <a:pt x="333" y="306"/>
                  <a:pt x="322" y="317"/>
                  <a:pt x="328" y="337"/>
                </a:cubicBezTo>
                <a:cubicBezTo>
                  <a:pt x="317" y="352"/>
                  <a:pt x="322" y="375"/>
                  <a:pt x="312" y="391"/>
                </a:cubicBezTo>
                <a:cubicBezTo>
                  <a:pt x="315" y="398"/>
                  <a:pt x="315" y="403"/>
                  <a:pt x="311" y="407"/>
                </a:cubicBezTo>
                <a:cubicBezTo>
                  <a:pt x="313" y="411"/>
                  <a:pt x="310" y="412"/>
                  <a:pt x="311" y="416"/>
                </a:cubicBezTo>
                <a:cubicBezTo>
                  <a:pt x="314" y="415"/>
                  <a:pt x="314" y="418"/>
                  <a:pt x="312" y="419"/>
                </a:cubicBezTo>
                <a:cubicBezTo>
                  <a:pt x="313" y="429"/>
                  <a:pt x="314" y="439"/>
                  <a:pt x="309" y="447"/>
                </a:cubicBezTo>
                <a:cubicBezTo>
                  <a:pt x="318" y="456"/>
                  <a:pt x="315" y="475"/>
                  <a:pt x="312" y="486"/>
                </a:cubicBezTo>
                <a:cubicBezTo>
                  <a:pt x="314" y="488"/>
                  <a:pt x="316" y="487"/>
                  <a:pt x="317" y="490"/>
                </a:cubicBezTo>
                <a:cubicBezTo>
                  <a:pt x="318" y="493"/>
                  <a:pt x="315" y="493"/>
                  <a:pt x="314" y="491"/>
                </a:cubicBezTo>
                <a:cubicBezTo>
                  <a:pt x="302" y="486"/>
                  <a:pt x="308" y="465"/>
                  <a:pt x="300" y="456"/>
                </a:cubicBezTo>
                <a:cubicBezTo>
                  <a:pt x="304" y="450"/>
                  <a:pt x="299" y="440"/>
                  <a:pt x="302" y="434"/>
                </a:cubicBezTo>
                <a:cubicBezTo>
                  <a:pt x="304" y="428"/>
                  <a:pt x="297" y="418"/>
                  <a:pt x="301" y="413"/>
                </a:cubicBezTo>
                <a:cubicBezTo>
                  <a:pt x="298" y="408"/>
                  <a:pt x="301" y="405"/>
                  <a:pt x="300" y="401"/>
                </a:cubicBezTo>
                <a:cubicBezTo>
                  <a:pt x="299" y="397"/>
                  <a:pt x="296" y="391"/>
                  <a:pt x="299" y="389"/>
                </a:cubicBezTo>
                <a:cubicBezTo>
                  <a:pt x="303" y="384"/>
                  <a:pt x="294" y="373"/>
                  <a:pt x="302" y="370"/>
                </a:cubicBezTo>
                <a:cubicBezTo>
                  <a:pt x="296" y="359"/>
                  <a:pt x="304" y="355"/>
                  <a:pt x="304" y="348"/>
                </a:cubicBezTo>
                <a:cubicBezTo>
                  <a:pt x="305" y="341"/>
                  <a:pt x="305" y="334"/>
                  <a:pt x="307" y="329"/>
                </a:cubicBezTo>
                <a:cubicBezTo>
                  <a:pt x="313" y="318"/>
                  <a:pt x="308" y="301"/>
                  <a:pt x="320" y="294"/>
                </a:cubicBezTo>
                <a:cubicBezTo>
                  <a:pt x="317" y="268"/>
                  <a:pt x="332" y="252"/>
                  <a:pt x="333" y="229"/>
                </a:cubicBezTo>
                <a:cubicBezTo>
                  <a:pt x="336" y="223"/>
                  <a:pt x="340" y="217"/>
                  <a:pt x="342" y="211"/>
                </a:cubicBezTo>
                <a:cubicBezTo>
                  <a:pt x="342" y="203"/>
                  <a:pt x="346" y="197"/>
                  <a:pt x="344" y="189"/>
                </a:cubicBezTo>
                <a:cubicBezTo>
                  <a:pt x="354" y="172"/>
                  <a:pt x="361" y="153"/>
                  <a:pt x="362" y="131"/>
                </a:cubicBezTo>
                <a:cubicBezTo>
                  <a:pt x="369" y="130"/>
                  <a:pt x="362" y="122"/>
                  <a:pt x="368" y="120"/>
                </a:cubicBezTo>
                <a:cubicBezTo>
                  <a:pt x="372" y="118"/>
                  <a:pt x="372" y="113"/>
                  <a:pt x="369" y="107"/>
                </a:cubicBezTo>
                <a:cubicBezTo>
                  <a:pt x="378" y="107"/>
                  <a:pt x="373" y="100"/>
                  <a:pt x="375" y="96"/>
                </a:cubicBezTo>
                <a:cubicBezTo>
                  <a:pt x="378" y="94"/>
                  <a:pt x="380" y="91"/>
                  <a:pt x="378" y="86"/>
                </a:cubicBezTo>
                <a:cubicBezTo>
                  <a:pt x="382" y="79"/>
                  <a:pt x="386" y="72"/>
                  <a:pt x="385" y="63"/>
                </a:cubicBezTo>
                <a:cubicBezTo>
                  <a:pt x="392" y="58"/>
                  <a:pt x="389" y="47"/>
                  <a:pt x="397" y="43"/>
                </a:cubicBezTo>
                <a:cubicBezTo>
                  <a:pt x="394" y="34"/>
                  <a:pt x="403" y="31"/>
                  <a:pt x="399" y="21"/>
                </a:cubicBezTo>
                <a:cubicBezTo>
                  <a:pt x="407" y="18"/>
                  <a:pt x="400" y="8"/>
                  <a:pt x="410" y="6"/>
                </a:cubicBezTo>
                <a:cubicBezTo>
                  <a:pt x="409" y="4"/>
                  <a:pt x="409" y="2"/>
                  <a:pt x="409" y="1"/>
                </a:cubicBezTo>
                <a:cubicBezTo>
                  <a:pt x="397" y="1"/>
                  <a:pt x="397" y="1"/>
                  <a:pt x="397" y="1"/>
                </a:cubicBezTo>
                <a:cubicBezTo>
                  <a:pt x="398" y="4"/>
                  <a:pt x="398" y="8"/>
                  <a:pt x="392" y="8"/>
                </a:cubicBezTo>
                <a:cubicBezTo>
                  <a:pt x="392" y="15"/>
                  <a:pt x="389" y="19"/>
                  <a:pt x="388" y="25"/>
                </a:cubicBezTo>
                <a:cubicBezTo>
                  <a:pt x="390" y="32"/>
                  <a:pt x="381" y="33"/>
                  <a:pt x="385" y="41"/>
                </a:cubicBezTo>
                <a:cubicBezTo>
                  <a:pt x="381" y="43"/>
                  <a:pt x="378" y="44"/>
                  <a:pt x="381" y="49"/>
                </a:cubicBezTo>
                <a:cubicBezTo>
                  <a:pt x="382" y="52"/>
                  <a:pt x="377" y="53"/>
                  <a:pt x="377" y="56"/>
                </a:cubicBezTo>
                <a:cubicBezTo>
                  <a:pt x="368" y="77"/>
                  <a:pt x="366" y="101"/>
                  <a:pt x="352" y="119"/>
                </a:cubicBezTo>
                <a:cubicBezTo>
                  <a:pt x="355" y="133"/>
                  <a:pt x="346" y="140"/>
                  <a:pt x="348" y="154"/>
                </a:cubicBezTo>
                <a:cubicBezTo>
                  <a:pt x="340" y="161"/>
                  <a:pt x="341" y="172"/>
                  <a:pt x="335" y="179"/>
                </a:cubicBezTo>
                <a:cubicBezTo>
                  <a:pt x="338" y="186"/>
                  <a:pt x="334" y="189"/>
                  <a:pt x="330" y="193"/>
                </a:cubicBezTo>
                <a:cubicBezTo>
                  <a:pt x="336" y="201"/>
                  <a:pt x="329" y="203"/>
                  <a:pt x="329" y="209"/>
                </a:cubicBezTo>
                <a:cubicBezTo>
                  <a:pt x="330" y="214"/>
                  <a:pt x="319" y="214"/>
                  <a:pt x="325" y="222"/>
                </a:cubicBezTo>
                <a:cubicBezTo>
                  <a:pt x="323" y="227"/>
                  <a:pt x="323" y="232"/>
                  <a:pt x="320" y="236"/>
                </a:cubicBezTo>
                <a:cubicBezTo>
                  <a:pt x="315" y="244"/>
                  <a:pt x="317" y="256"/>
                  <a:pt x="311" y="264"/>
                </a:cubicBezTo>
                <a:cubicBezTo>
                  <a:pt x="312" y="275"/>
                  <a:pt x="305" y="282"/>
                  <a:pt x="305" y="293"/>
                </a:cubicBezTo>
                <a:cubicBezTo>
                  <a:pt x="298" y="300"/>
                  <a:pt x="300" y="312"/>
                  <a:pt x="295" y="320"/>
                </a:cubicBezTo>
                <a:cubicBezTo>
                  <a:pt x="298" y="327"/>
                  <a:pt x="294" y="330"/>
                  <a:pt x="294" y="336"/>
                </a:cubicBezTo>
                <a:cubicBezTo>
                  <a:pt x="286" y="337"/>
                  <a:pt x="295" y="347"/>
                  <a:pt x="290" y="350"/>
                </a:cubicBezTo>
                <a:cubicBezTo>
                  <a:pt x="290" y="361"/>
                  <a:pt x="289" y="372"/>
                  <a:pt x="285" y="382"/>
                </a:cubicBezTo>
                <a:cubicBezTo>
                  <a:pt x="290" y="391"/>
                  <a:pt x="284" y="395"/>
                  <a:pt x="289" y="405"/>
                </a:cubicBezTo>
                <a:cubicBezTo>
                  <a:pt x="282" y="408"/>
                  <a:pt x="291" y="420"/>
                  <a:pt x="286" y="424"/>
                </a:cubicBezTo>
                <a:cubicBezTo>
                  <a:pt x="289" y="432"/>
                  <a:pt x="290" y="440"/>
                  <a:pt x="287" y="445"/>
                </a:cubicBezTo>
                <a:cubicBezTo>
                  <a:pt x="288" y="453"/>
                  <a:pt x="291" y="461"/>
                  <a:pt x="288" y="466"/>
                </a:cubicBezTo>
                <a:cubicBezTo>
                  <a:pt x="287" y="455"/>
                  <a:pt x="278" y="458"/>
                  <a:pt x="274" y="452"/>
                </a:cubicBezTo>
                <a:cubicBezTo>
                  <a:pt x="270" y="446"/>
                  <a:pt x="263" y="444"/>
                  <a:pt x="260" y="436"/>
                </a:cubicBezTo>
                <a:cubicBezTo>
                  <a:pt x="255" y="421"/>
                  <a:pt x="257" y="410"/>
                  <a:pt x="253" y="395"/>
                </a:cubicBezTo>
                <a:cubicBezTo>
                  <a:pt x="258" y="389"/>
                  <a:pt x="253" y="377"/>
                  <a:pt x="257" y="370"/>
                </a:cubicBezTo>
                <a:cubicBezTo>
                  <a:pt x="261" y="363"/>
                  <a:pt x="257" y="351"/>
                  <a:pt x="257" y="342"/>
                </a:cubicBezTo>
                <a:cubicBezTo>
                  <a:pt x="261" y="336"/>
                  <a:pt x="259" y="327"/>
                  <a:pt x="261" y="319"/>
                </a:cubicBezTo>
                <a:cubicBezTo>
                  <a:pt x="266" y="313"/>
                  <a:pt x="258" y="300"/>
                  <a:pt x="266" y="296"/>
                </a:cubicBezTo>
                <a:cubicBezTo>
                  <a:pt x="266" y="288"/>
                  <a:pt x="265" y="279"/>
                  <a:pt x="271" y="273"/>
                </a:cubicBezTo>
                <a:cubicBezTo>
                  <a:pt x="269" y="268"/>
                  <a:pt x="277" y="267"/>
                  <a:pt x="273" y="261"/>
                </a:cubicBezTo>
                <a:cubicBezTo>
                  <a:pt x="275" y="257"/>
                  <a:pt x="277" y="253"/>
                  <a:pt x="279" y="250"/>
                </a:cubicBezTo>
                <a:cubicBezTo>
                  <a:pt x="285" y="219"/>
                  <a:pt x="302" y="192"/>
                  <a:pt x="304" y="159"/>
                </a:cubicBezTo>
                <a:cubicBezTo>
                  <a:pt x="313" y="152"/>
                  <a:pt x="312" y="140"/>
                  <a:pt x="320" y="133"/>
                </a:cubicBezTo>
                <a:cubicBezTo>
                  <a:pt x="322" y="122"/>
                  <a:pt x="324" y="112"/>
                  <a:pt x="328" y="102"/>
                </a:cubicBezTo>
                <a:cubicBezTo>
                  <a:pt x="333" y="93"/>
                  <a:pt x="338" y="85"/>
                  <a:pt x="340" y="74"/>
                </a:cubicBezTo>
                <a:cubicBezTo>
                  <a:pt x="346" y="65"/>
                  <a:pt x="344" y="53"/>
                  <a:pt x="353" y="46"/>
                </a:cubicBezTo>
                <a:cubicBezTo>
                  <a:pt x="352" y="40"/>
                  <a:pt x="358" y="38"/>
                  <a:pt x="357" y="32"/>
                </a:cubicBezTo>
                <a:cubicBezTo>
                  <a:pt x="356" y="28"/>
                  <a:pt x="361" y="28"/>
                  <a:pt x="361" y="25"/>
                </a:cubicBezTo>
                <a:cubicBezTo>
                  <a:pt x="361" y="21"/>
                  <a:pt x="363" y="19"/>
                  <a:pt x="365" y="17"/>
                </a:cubicBezTo>
                <a:cubicBezTo>
                  <a:pt x="365" y="15"/>
                  <a:pt x="363" y="12"/>
                  <a:pt x="366" y="11"/>
                </a:cubicBezTo>
                <a:cubicBezTo>
                  <a:pt x="369" y="10"/>
                  <a:pt x="367" y="5"/>
                  <a:pt x="369" y="4"/>
                </a:cubicBezTo>
                <a:cubicBezTo>
                  <a:pt x="369" y="3"/>
                  <a:pt x="369" y="2"/>
                  <a:pt x="370" y="1"/>
                </a:cubicBezTo>
                <a:cubicBezTo>
                  <a:pt x="356" y="1"/>
                  <a:pt x="356" y="1"/>
                  <a:pt x="356" y="1"/>
                </a:cubicBezTo>
                <a:cubicBezTo>
                  <a:pt x="356" y="1"/>
                  <a:pt x="356" y="1"/>
                  <a:pt x="357" y="2"/>
                </a:cubicBezTo>
                <a:cubicBezTo>
                  <a:pt x="349" y="13"/>
                  <a:pt x="349" y="29"/>
                  <a:pt x="342" y="40"/>
                </a:cubicBezTo>
                <a:cubicBezTo>
                  <a:pt x="333" y="52"/>
                  <a:pt x="335" y="69"/>
                  <a:pt x="324" y="79"/>
                </a:cubicBezTo>
                <a:cubicBezTo>
                  <a:pt x="321" y="93"/>
                  <a:pt x="315" y="106"/>
                  <a:pt x="309" y="118"/>
                </a:cubicBezTo>
                <a:cubicBezTo>
                  <a:pt x="306" y="132"/>
                  <a:pt x="303" y="147"/>
                  <a:pt x="295" y="159"/>
                </a:cubicBezTo>
                <a:cubicBezTo>
                  <a:pt x="295" y="163"/>
                  <a:pt x="292" y="165"/>
                  <a:pt x="292" y="169"/>
                </a:cubicBezTo>
                <a:cubicBezTo>
                  <a:pt x="287" y="171"/>
                  <a:pt x="293" y="177"/>
                  <a:pt x="289" y="179"/>
                </a:cubicBezTo>
                <a:cubicBezTo>
                  <a:pt x="285" y="185"/>
                  <a:pt x="283" y="191"/>
                  <a:pt x="284" y="199"/>
                </a:cubicBezTo>
                <a:cubicBezTo>
                  <a:pt x="278" y="204"/>
                  <a:pt x="276" y="211"/>
                  <a:pt x="278" y="219"/>
                </a:cubicBezTo>
                <a:cubicBezTo>
                  <a:pt x="272" y="225"/>
                  <a:pt x="270" y="232"/>
                  <a:pt x="269" y="240"/>
                </a:cubicBezTo>
                <a:cubicBezTo>
                  <a:pt x="266" y="242"/>
                  <a:pt x="268" y="247"/>
                  <a:pt x="267" y="250"/>
                </a:cubicBezTo>
                <a:cubicBezTo>
                  <a:pt x="264" y="253"/>
                  <a:pt x="262" y="256"/>
                  <a:pt x="264" y="261"/>
                </a:cubicBezTo>
                <a:cubicBezTo>
                  <a:pt x="260" y="266"/>
                  <a:pt x="254" y="271"/>
                  <a:pt x="258" y="281"/>
                </a:cubicBezTo>
                <a:cubicBezTo>
                  <a:pt x="255" y="287"/>
                  <a:pt x="253" y="294"/>
                  <a:pt x="252" y="301"/>
                </a:cubicBezTo>
                <a:cubicBezTo>
                  <a:pt x="247" y="306"/>
                  <a:pt x="252" y="317"/>
                  <a:pt x="248" y="324"/>
                </a:cubicBezTo>
                <a:cubicBezTo>
                  <a:pt x="251" y="341"/>
                  <a:pt x="243" y="354"/>
                  <a:pt x="245" y="370"/>
                </a:cubicBezTo>
                <a:cubicBezTo>
                  <a:pt x="240" y="376"/>
                  <a:pt x="242" y="385"/>
                  <a:pt x="243" y="392"/>
                </a:cubicBezTo>
                <a:cubicBezTo>
                  <a:pt x="236" y="398"/>
                  <a:pt x="246" y="411"/>
                  <a:pt x="242" y="417"/>
                </a:cubicBezTo>
                <a:cubicBezTo>
                  <a:pt x="237" y="417"/>
                  <a:pt x="238" y="407"/>
                  <a:pt x="232" y="408"/>
                </a:cubicBezTo>
                <a:cubicBezTo>
                  <a:pt x="233" y="402"/>
                  <a:pt x="221" y="401"/>
                  <a:pt x="229" y="397"/>
                </a:cubicBezTo>
                <a:cubicBezTo>
                  <a:pt x="229" y="392"/>
                  <a:pt x="231" y="389"/>
                  <a:pt x="231" y="384"/>
                </a:cubicBezTo>
                <a:cubicBezTo>
                  <a:pt x="229" y="379"/>
                  <a:pt x="222" y="383"/>
                  <a:pt x="222" y="375"/>
                </a:cubicBezTo>
                <a:cubicBezTo>
                  <a:pt x="227" y="371"/>
                  <a:pt x="222" y="361"/>
                  <a:pt x="225" y="356"/>
                </a:cubicBezTo>
                <a:cubicBezTo>
                  <a:pt x="224" y="347"/>
                  <a:pt x="228" y="342"/>
                  <a:pt x="227" y="334"/>
                </a:cubicBezTo>
                <a:cubicBezTo>
                  <a:pt x="233" y="322"/>
                  <a:pt x="232" y="307"/>
                  <a:pt x="239" y="296"/>
                </a:cubicBezTo>
                <a:cubicBezTo>
                  <a:pt x="235" y="287"/>
                  <a:pt x="240" y="283"/>
                  <a:pt x="242" y="277"/>
                </a:cubicBezTo>
                <a:cubicBezTo>
                  <a:pt x="241" y="273"/>
                  <a:pt x="244" y="270"/>
                  <a:pt x="241" y="265"/>
                </a:cubicBezTo>
                <a:cubicBezTo>
                  <a:pt x="247" y="264"/>
                  <a:pt x="245" y="259"/>
                  <a:pt x="247" y="257"/>
                </a:cubicBezTo>
                <a:cubicBezTo>
                  <a:pt x="250" y="243"/>
                  <a:pt x="254" y="229"/>
                  <a:pt x="259" y="216"/>
                </a:cubicBezTo>
                <a:cubicBezTo>
                  <a:pt x="264" y="212"/>
                  <a:pt x="258" y="202"/>
                  <a:pt x="265" y="199"/>
                </a:cubicBezTo>
                <a:cubicBezTo>
                  <a:pt x="267" y="192"/>
                  <a:pt x="269" y="186"/>
                  <a:pt x="271" y="179"/>
                </a:cubicBezTo>
                <a:cubicBezTo>
                  <a:pt x="274" y="177"/>
                  <a:pt x="272" y="172"/>
                  <a:pt x="274" y="169"/>
                </a:cubicBezTo>
                <a:cubicBezTo>
                  <a:pt x="277" y="167"/>
                  <a:pt x="278" y="164"/>
                  <a:pt x="276" y="159"/>
                </a:cubicBezTo>
                <a:cubicBezTo>
                  <a:pt x="286" y="156"/>
                  <a:pt x="282" y="146"/>
                  <a:pt x="286" y="141"/>
                </a:cubicBezTo>
                <a:cubicBezTo>
                  <a:pt x="295" y="131"/>
                  <a:pt x="296" y="117"/>
                  <a:pt x="302" y="105"/>
                </a:cubicBezTo>
                <a:cubicBezTo>
                  <a:pt x="307" y="93"/>
                  <a:pt x="307" y="77"/>
                  <a:pt x="320" y="68"/>
                </a:cubicBezTo>
                <a:cubicBezTo>
                  <a:pt x="319" y="65"/>
                  <a:pt x="320" y="62"/>
                  <a:pt x="320" y="59"/>
                </a:cubicBezTo>
                <a:cubicBezTo>
                  <a:pt x="319" y="55"/>
                  <a:pt x="327" y="55"/>
                  <a:pt x="323" y="49"/>
                </a:cubicBezTo>
                <a:cubicBezTo>
                  <a:pt x="327" y="43"/>
                  <a:pt x="328" y="36"/>
                  <a:pt x="329" y="29"/>
                </a:cubicBezTo>
                <a:cubicBezTo>
                  <a:pt x="337" y="26"/>
                  <a:pt x="330" y="16"/>
                  <a:pt x="339" y="14"/>
                </a:cubicBezTo>
                <a:cubicBezTo>
                  <a:pt x="338" y="9"/>
                  <a:pt x="338" y="4"/>
                  <a:pt x="340" y="1"/>
                </a:cubicBezTo>
                <a:cubicBezTo>
                  <a:pt x="329" y="1"/>
                  <a:pt x="329" y="1"/>
                  <a:pt x="329" y="1"/>
                </a:cubicBezTo>
                <a:cubicBezTo>
                  <a:pt x="325" y="9"/>
                  <a:pt x="323" y="18"/>
                  <a:pt x="319" y="26"/>
                </a:cubicBezTo>
                <a:cubicBezTo>
                  <a:pt x="321" y="35"/>
                  <a:pt x="311" y="38"/>
                  <a:pt x="313" y="46"/>
                </a:cubicBezTo>
                <a:cubicBezTo>
                  <a:pt x="310" y="52"/>
                  <a:pt x="308" y="59"/>
                  <a:pt x="307" y="66"/>
                </a:cubicBezTo>
                <a:cubicBezTo>
                  <a:pt x="304" y="68"/>
                  <a:pt x="301" y="69"/>
                  <a:pt x="304" y="74"/>
                </a:cubicBezTo>
                <a:cubicBezTo>
                  <a:pt x="300" y="75"/>
                  <a:pt x="297" y="77"/>
                  <a:pt x="300" y="81"/>
                </a:cubicBezTo>
                <a:cubicBezTo>
                  <a:pt x="294" y="85"/>
                  <a:pt x="296" y="93"/>
                  <a:pt x="290" y="97"/>
                </a:cubicBezTo>
                <a:cubicBezTo>
                  <a:pt x="292" y="105"/>
                  <a:pt x="287" y="109"/>
                  <a:pt x="283" y="114"/>
                </a:cubicBezTo>
                <a:cubicBezTo>
                  <a:pt x="284" y="121"/>
                  <a:pt x="286" y="129"/>
                  <a:pt x="277" y="131"/>
                </a:cubicBezTo>
                <a:cubicBezTo>
                  <a:pt x="275" y="136"/>
                  <a:pt x="278" y="144"/>
                  <a:pt x="269" y="146"/>
                </a:cubicBezTo>
                <a:cubicBezTo>
                  <a:pt x="272" y="154"/>
                  <a:pt x="266" y="158"/>
                  <a:pt x="263" y="163"/>
                </a:cubicBezTo>
                <a:cubicBezTo>
                  <a:pt x="260" y="176"/>
                  <a:pt x="256" y="188"/>
                  <a:pt x="250" y="198"/>
                </a:cubicBezTo>
                <a:cubicBezTo>
                  <a:pt x="251" y="205"/>
                  <a:pt x="251" y="211"/>
                  <a:pt x="246" y="215"/>
                </a:cubicBezTo>
                <a:cubicBezTo>
                  <a:pt x="243" y="220"/>
                  <a:pt x="248" y="230"/>
                  <a:pt x="239" y="232"/>
                </a:cubicBezTo>
                <a:cubicBezTo>
                  <a:pt x="242" y="240"/>
                  <a:pt x="235" y="244"/>
                  <a:pt x="236" y="251"/>
                </a:cubicBezTo>
                <a:cubicBezTo>
                  <a:pt x="229" y="254"/>
                  <a:pt x="235" y="264"/>
                  <a:pt x="230" y="268"/>
                </a:cubicBezTo>
                <a:cubicBezTo>
                  <a:pt x="229" y="275"/>
                  <a:pt x="224" y="279"/>
                  <a:pt x="227" y="288"/>
                </a:cubicBezTo>
                <a:cubicBezTo>
                  <a:pt x="219" y="290"/>
                  <a:pt x="229" y="302"/>
                  <a:pt x="220" y="305"/>
                </a:cubicBezTo>
                <a:cubicBezTo>
                  <a:pt x="221" y="313"/>
                  <a:pt x="221" y="319"/>
                  <a:pt x="217" y="324"/>
                </a:cubicBezTo>
                <a:cubicBezTo>
                  <a:pt x="218" y="328"/>
                  <a:pt x="219" y="331"/>
                  <a:pt x="214" y="332"/>
                </a:cubicBezTo>
                <a:cubicBezTo>
                  <a:pt x="215" y="336"/>
                  <a:pt x="214" y="339"/>
                  <a:pt x="211" y="342"/>
                </a:cubicBezTo>
                <a:cubicBezTo>
                  <a:pt x="213" y="349"/>
                  <a:pt x="214" y="355"/>
                  <a:pt x="211" y="360"/>
                </a:cubicBezTo>
                <a:cubicBezTo>
                  <a:pt x="212" y="364"/>
                  <a:pt x="211" y="366"/>
                  <a:pt x="211" y="369"/>
                </a:cubicBezTo>
                <a:cubicBezTo>
                  <a:pt x="208" y="370"/>
                  <a:pt x="208" y="375"/>
                  <a:pt x="205" y="371"/>
                </a:cubicBezTo>
                <a:cubicBezTo>
                  <a:pt x="195" y="364"/>
                  <a:pt x="202" y="349"/>
                  <a:pt x="194" y="335"/>
                </a:cubicBezTo>
                <a:cubicBezTo>
                  <a:pt x="201" y="317"/>
                  <a:pt x="194" y="291"/>
                  <a:pt x="204" y="274"/>
                </a:cubicBezTo>
                <a:cubicBezTo>
                  <a:pt x="201" y="267"/>
                  <a:pt x="206" y="264"/>
                  <a:pt x="209" y="260"/>
                </a:cubicBezTo>
                <a:cubicBezTo>
                  <a:pt x="207" y="253"/>
                  <a:pt x="211" y="249"/>
                  <a:pt x="213" y="244"/>
                </a:cubicBezTo>
                <a:cubicBezTo>
                  <a:pt x="210" y="237"/>
                  <a:pt x="214" y="234"/>
                  <a:pt x="217" y="230"/>
                </a:cubicBezTo>
                <a:cubicBezTo>
                  <a:pt x="215" y="223"/>
                  <a:pt x="219" y="219"/>
                  <a:pt x="221" y="213"/>
                </a:cubicBezTo>
                <a:cubicBezTo>
                  <a:pt x="221" y="202"/>
                  <a:pt x="224" y="192"/>
                  <a:pt x="230" y="183"/>
                </a:cubicBezTo>
                <a:cubicBezTo>
                  <a:pt x="230" y="172"/>
                  <a:pt x="235" y="163"/>
                  <a:pt x="238" y="153"/>
                </a:cubicBezTo>
                <a:cubicBezTo>
                  <a:pt x="237" y="147"/>
                  <a:pt x="244" y="145"/>
                  <a:pt x="243" y="139"/>
                </a:cubicBezTo>
                <a:cubicBezTo>
                  <a:pt x="249" y="136"/>
                  <a:pt x="246" y="129"/>
                  <a:pt x="250" y="125"/>
                </a:cubicBezTo>
                <a:cubicBezTo>
                  <a:pt x="252" y="120"/>
                  <a:pt x="249" y="114"/>
                  <a:pt x="255" y="111"/>
                </a:cubicBezTo>
                <a:cubicBezTo>
                  <a:pt x="258" y="106"/>
                  <a:pt x="256" y="99"/>
                  <a:pt x="259" y="95"/>
                </a:cubicBezTo>
                <a:cubicBezTo>
                  <a:pt x="261" y="88"/>
                  <a:pt x="269" y="85"/>
                  <a:pt x="268" y="76"/>
                </a:cubicBezTo>
                <a:cubicBezTo>
                  <a:pt x="275" y="72"/>
                  <a:pt x="276" y="65"/>
                  <a:pt x="281" y="60"/>
                </a:cubicBezTo>
                <a:cubicBezTo>
                  <a:pt x="286" y="53"/>
                  <a:pt x="280" y="39"/>
                  <a:pt x="291" y="35"/>
                </a:cubicBezTo>
                <a:cubicBezTo>
                  <a:pt x="290" y="24"/>
                  <a:pt x="300" y="20"/>
                  <a:pt x="298" y="9"/>
                </a:cubicBezTo>
                <a:cubicBezTo>
                  <a:pt x="304" y="8"/>
                  <a:pt x="303" y="4"/>
                  <a:pt x="303" y="1"/>
                </a:cubicBezTo>
                <a:cubicBezTo>
                  <a:pt x="289" y="1"/>
                  <a:pt x="289" y="1"/>
                  <a:pt x="289" y="1"/>
                </a:cubicBezTo>
                <a:cubicBezTo>
                  <a:pt x="288" y="5"/>
                  <a:pt x="287" y="8"/>
                  <a:pt x="287" y="12"/>
                </a:cubicBezTo>
                <a:cubicBezTo>
                  <a:pt x="279" y="14"/>
                  <a:pt x="288" y="24"/>
                  <a:pt x="278" y="24"/>
                </a:cubicBezTo>
                <a:cubicBezTo>
                  <a:pt x="281" y="35"/>
                  <a:pt x="270" y="40"/>
                  <a:pt x="272" y="51"/>
                </a:cubicBezTo>
                <a:cubicBezTo>
                  <a:pt x="265" y="57"/>
                  <a:pt x="265" y="67"/>
                  <a:pt x="258" y="73"/>
                </a:cubicBezTo>
                <a:cubicBezTo>
                  <a:pt x="257" y="83"/>
                  <a:pt x="249" y="89"/>
                  <a:pt x="248" y="98"/>
                </a:cubicBezTo>
                <a:cubicBezTo>
                  <a:pt x="244" y="101"/>
                  <a:pt x="242" y="105"/>
                  <a:pt x="242" y="109"/>
                </a:cubicBezTo>
                <a:cubicBezTo>
                  <a:pt x="243" y="115"/>
                  <a:pt x="232" y="115"/>
                  <a:pt x="237" y="123"/>
                </a:cubicBezTo>
                <a:cubicBezTo>
                  <a:pt x="231" y="129"/>
                  <a:pt x="231" y="140"/>
                  <a:pt x="227" y="147"/>
                </a:cubicBezTo>
                <a:cubicBezTo>
                  <a:pt x="223" y="155"/>
                  <a:pt x="225" y="166"/>
                  <a:pt x="217" y="172"/>
                </a:cubicBezTo>
                <a:cubicBezTo>
                  <a:pt x="220" y="184"/>
                  <a:pt x="211" y="189"/>
                  <a:pt x="210" y="199"/>
                </a:cubicBezTo>
                <a:cubicBezTo>
                  <a:pt x="208" y="208"/>
                  <a:pt x="207" y="217"/>
                  <a:pt x="204" y="225"/>
                </a:cubicBezTo>
                <a:cubicBezTo>
                  <a:pt x="202" y="234"/>
                  <a:pt x="201" y="244"/>
                  <a:pt x="193" y="250"/>
                </a:cubicBezTo>
                <a:cubicBezTo>
                  <a:pt x="197" y="262"/>
                  <a:pt x="189" y="268"/>
                  <a:pt x="190" y="278"/>
                </a:cubicBezTo>
                <a:cubicBezTo>
                  <a:pt x="192" y="289"/>
                  <a:pt x="185" y="296"/>
                  <a:pt x="187" y="307"/>
                </a:cubicBezTo>
                <a:cubicBezTo>
                  <a:pt x="178" y="312"/>
                  <a:pt x="188" y="327"/>
                  <a:pt x="177" y="331"/>
                </a:cubicBezTo>
                <a:cubicBezTo>
                  <a:pt x="173" y="319"/>
                  <a:pt x="179" y="311"/>
                  <a:pt x="172" y="296"/>
                </a:cubicBezTo>
                <a:cubicBezTo>
                  <a:pt x="179" y="294"/>
                  <a:pt x="173" y="285"/>
                  <a:pt x="176" y="280"/>
                </a:cubicBezTo>
                <a:cubicBezTo>
                  <a:pt x="181" y="274"/>
                  <a:pt x="173" y="266"/>
                  <a:pt x="182" y="263"/>
                </a:cubicBezTo>
                <a:cubicBezTo>
                  <a:pt x="177" y="252"/>
                  <a:pt x="186" y="248"/>
                  <a:pt x="180" y="236"/>
                </a:cubicBezTo>
                <a:cubicBezTo>
                  <a:pt x="191" y="223"/>
                  <a:pt x="184" y="200"/>
                  <a:pt x="197" y="188"/>
                </a:cubicBezTo>
                <a:cubicBezTo>
                  <a:pt x="191" y="180"/>
                  <a:pt x="206" y="183"/>
                  <a:pt x="199" y="175"/>
                </a:cubicBezTo>
                <a:cubicBezTo>
                  <a:pt x="200" y="170"/>
                  <a:pt x="201" y="167"/>
                  <a:pt x="205" y="164"/>
                </a:cubicBezTo>
                <a:cubicBezTo>
                  <a:pt x="208" y="155"/>
                  <a:pt x="208" y="146"/>
                  <a:pt x="215" y="139"/>
                </a:cubicBezTo>
                <a:cubicBezTo>
                  <a:pt x="218" y="121"/>
                  <a:pt x="228" y="107"/>
                  <a:pt x="237" y="93"/>
                </a:cubicBezTo>
                <a:cubicBezTo>
                  <a:pt x="236" y="88"/>
                  <a:pt x="245" y="87"/>
                  <a:pt x="239" y="80"/>
                </a:cubicBezTo>
                <a:cubicBezTo>
                  <a:pt x="246" y="78"/>
                  <a:pt x="246" y="73"/>
                  <a:pt x="247" y="68"/>
                </a:cubicBezTo>
                <a:cubicBezTo>
                  <a:pt x="244" y="62"/>
                  <a:pt x="254" y="62"/>
                  <a:pt x="253" y="57"/>
                </a:cubicBezTo>
                <a:cubicBezTo>
                  <a:pt x="251" y="51"/>
                  <a:pt x="258" y="49"/>
                  <a:pt x="261" y="45"/>
                </a:cubicBezTo>
                <a:cubicBezTo>
                  <a:pt x="258" y="35"/>
                  <a:pt x="267" y="31"/>
                  <a:pt x="266" y="22"/>
                </a:cubicBezTo>
                <a:cubicBezTo>
                  <a:pt x="269" y="16"/>
                  <a:pt x="273" y="9"/>
                  <a:pt x="274" y="1"/>
                </a:cubicBezTo>
                <a:cubicBezTo>
                  <a:pt x="275" y="1"/>
                  <a:pt x="275" y="1"/>
                  <a:pt x="276" y="1"/>
                </a:cubicBezTo>
                <a:cubicBezTo>
                  <a:pt x="263" y="1"/>
                  <a:pt x="263" y="1"/>
                  <a:pt x="263" y="1"/>
                </a:cubicBezTo>
                <a:cubicBezTo>
                  <a:pt x="262" y="4"/>
                  <a:pt x="261" y="8"/>
                  <a:pt x="259" y="12"/>
                </a:cubicBezTo>
                <a:cubicBezTo>
                  <a:pt x="253" y="19"/>
                  <a:pt x="255" y="30"/>
                  <a:pt x="245" y="35"/>
                </a:cubicBezTo>
                <a:cubicBezTo>
                  <a:pt x="250" y="42"/>
                  <a:pt x="242" y="42"/>
                  <a:pt x="243" y="48"/>
                </a:cubicBezTo>
                <a:cubicBezTo>
                  <a:pt x="238" y="51"/>
                  <a:pt x="245" y="59"/>
                  <a:pt x="235" y="60"/>
                </a:cubicBezTo>
                <a:cubicBezTo>
                  <a:pt x="239" y="72"/>
                  <a:pt x="224" y="74"/>
                  <a:pt x="225" y="84"/>
                </a:cubicBezTo>
                <a:cubicBezTo>
                  <a:pt x="220" y="86"/>
                  <a:pt x="226" y="94"/>
                  <a:pt x="219" y="95"/>
                </a:cubicBezTo>
                <a:cubicBezTo>
                  <a:pt x="217" y="99"/>
                  <a:pt x="216" y="102"/>
                  <a:pt x="214" y="106"/>
                </a:cubicBezTo>
                <a:cubicBezTo>
                  <a:pt x="212" y="115"/>
                  <a:pt x="205" y="121"/>
                  <a:pt x="203" y="131"/>
                </a:cubicBezTo>
                <a:cubicBezTo>
                  <a:pt x="195" y="147"/>
                  <a:pt x="192" y="165"/>
                  <a:pt x="183" y="180"/>
                </a:cubicBezTo>
                <a:cubicBezTo>
                  <a:pt x="187" y="187"/>
                  <a:pt x="179" y="187"/>
                  <a:pt x="181" y="193"/>
                </a:cubicBezTo>
                <a:cubicBezTo>
                  <a:pt x="175" y="196"/>
                  <a:pt x="184" y="205"/>
                  <a:pt x="176" y="207"/>
                </a:cubicBezTo>
                <a:cubicBezTo>
                  <a:pt x="173" y="215"/>
                  <a:pt x="175" y="226"/>
                  <a:pt x="170" y="233"/>
                </a:cubicBezTo>
                <a:cubicBezTo>
                  <a:pt x="171" y="244"/>
                  <a:pt x="167" y="252"/>
                  <a:pt x="167" y="262"/>
                </a:cubicBezTo>
                <a:cubicBezTo>
                  <a:pt x="162" y="264"/>
                  <a:pt x="168" y="271"/>
                  <a:pt x="165" y="274"/>
                </a:cubicBezTo>
                <a:cubicBezTo>
                  <a:pt x="163" y="276"/>
                  <a:pt x="162" y="278"/>
                  <a:pt x="164" y="281"/>
                </a:cubicBezTo>
                <a:cubicBezTo>
                  <a:pt x="161" y="282"/>
                  <a:pt x="161" y="286"/>
                  <a:pt x="158" y="283"/>
                </a:cubicBezTo>
                <a:cubicBezTo>
                  <a:pt x="151" y="265"/>
                  <a:pt x="158" y="253"/>
                  <a:pt x="156" y="238"/>
                </a:cubicBezTo>
                <a:cubicBezTo>
                  <a:pt x="158" y="223"/>
                  <a:pt x="158" y="208"/>
                  <a:pt x="163" y="196"/>
                </a:cubicBezTo>
                <a:cubicBezTo>
                  <a:pt x="159" y="178"/>
                  <a:pt x="168" y="167"/>
                  <a:pt x="171" y="153"/>
                </a:cubicBezTo>
                <a:cubicBezTo>
                  <a:pt x="174" y="140"/>
                  <a:pt x="180" y="127"/>
                  <a:pt x="182" y="113"/>
                </a:cubicBezTo>
                <a:cubicBezTo>
                  <a:pt x="185" y="112"/>
                  <a:pt x="184" y="108"/>
                  <a:pt x="182" y="104"/>
                </a:cubicBezTo>
                <a:cubicBezTo>
                  <a:pt x="187" y="103"/>
                  <a:pt x="189" y="100"/>
                  <a:pt x="189" y="96"/>
                </a:cubicBezTo>
                <a:cubicBezTo>
                  <a:pt x="190" y="89"/>
                  <a:pt x="193" y="83"/>
                  <a:pt x="195" y="76"/>
                </a:cubicBezTo>
                <a:cubicBezTo>
                  <a:pt x="201" y="71"/>
                  <a:pt x="200" y="63"/>
                  <a:pt x="204" y="57"/>
                </a:cubicBezTo>
                <a:cubicBezTo>
                  <a:pt x="202" y="54"/>
                  <a:pt x="207" y="55"/>
                  <a:pt x="209" y="53"/>
                </a:cubicBezTo>
                <a:cubicBezTo>
                  <a:pt x="209" y="52"/>
                  <a:pt x="206" y="49"/>
                  <a:pt x="207" y="47"/>
                </a:cubicBezTo>
                <a:cubicBezTo>
                  <a:pt x="208" y="44"/>
                  <a:pt x="212" y="42"/>
                  <a:pt x="213" y="39"/>
                </a:cubicBezTo>
                <a:cubicBezTo>
                  <a:pt x="220" y="27"/>
                  <a:pt x="221" y="13"/>
                  <a:pt x="232" y="3"/>
                </a:cubicBezTo>
                <a:cubicBezTo>
                  <a:pt x="232" y="2"/>
                  <a:pt x="232" y="1"/>
                  <a:pt x="233" y="1"/>
                </a:cubicBezTo>
                <a:cubicBezTo>
                  <a:pt x="216" y="1"/>
                  <a:pt x="216" y="1"/>
                  <a:pt x="216" y="1"/>
                </a:cubicBezTo>
                <a:cubicBezTo>
                  <a:pt x="216" y="1"/>
                  <a:pt x="216" y="1"/>
                  <a:pt x="216" y="2"/>
                </a:cubicBezTo>
                <a:cubicBezTo>
                  <a:pt x="212" y="10"/>
                  <a:pt x="214" y="22"/>
                  <a:pt x="203" y="27"/>
                </a:cubicBezTo>
                <a:cubicBezTo>
                  <a:pt x="204" y="33"/>
                  <a:pt x="200" y="36"/>
                  <a:pt x="199" y="41"/>
                </a:cubicBezTo>
                <a:cubicBezTo>
                  <a:pt x="200" y="47"/>
                  <a:pt x="193" y="49"/>
                  <a:pt x="190" y="53"/>
                </a:cubicBezTo>
                <a:cubicBezTo>
                  <a:pt x="190" y="63"/>
                  <a:pt x="186" y="72"/>
                  <a:pt x="184" y="82"/>
                </a:cubicBezTo>
                <a:cubicBezTo>
                  <a:pt x="175" y="82"/>
                  <a:pt x="184" y="92"/>
                  <a:pt x="176" y="94"/>
                </a:cubicBezTo>
                <a:cubicBezTo>
                  <a:pt x="179" y="102"/>
                  <a:pt x="171" y="103"/>
                  <a:pt x="169" y="109"/>
                </a:cubicBezTo>
                <a:cubicBezTo>
                  <a:pt x="171" y="116"/>
                  <a:pt x="167" y="120"/>
                  <a:pt x="165" y="125"/>
                </a:cubicBezTo>
                <a:cubicBezTo>
                  <a:pt x="169" y="133"/>
                  <a:pt x="165" y="137"/>
                  <a:pt x="161" y="141"/>
                </a:cubicBezTo>
                <a:cubicBezTo>
                  <a:pt x="165" y="150"/>
                  <a:pt x="156" y="151"/>
                  <a:pt x="157" y="158"/>
                </a:cubicBezTo>
                <a:cubicBezTo>
                  <a:pt x="154" y="163"/>
                  <a:pt x="158" y="170"/>
                  <a:pt x="150" y="173"/>
                </a:cubicBezTo>
                <a:cubicBezTo>
                  <a:pt x="154" y="183"/>
                  <a:pt x="147" y="188"/>
                  <a:pt x="149" y="197"/>
                </a:cubicBezTo>
                <a:cubicBezTo>
                  <a:pt x="149" y="207"/>
                  <a:pt x="146" y="214"/>
                  <a:pt x="145" y="223"/>
                </a:cubicBezTo>
                <a:cubicBezTo>
                  <a:pt x="144" y="231"/>
                  <a:pt x="142" y="240"/>
                  <a:pt x="141" y="249"/>
                </a:cubicBezTo>
                <a:cubicBezTo>
                  <a:pt x="142" y="258"/>
                  <a:pt x="146" y="269"/>
                  <a:pt x="141" y="276"/>
                </a:cubicBezTo>
                <a:cubicBezTo>
                  <a:pt x="140" y="256"/>
                  <a:pt x="134" y="248"/>
                  <a:pt x="135" y="229"/>
                </a:cubicBezTo>
                <a:cubicBezTo>
                  <a:pt x="133" y="212"/>
                  <a:pt x="131" y="195"/>
                  <a:pt x="134" y="181"/>
                </a:cubicBezTo>
                <a:cubicBezTo>
                  <a:pt x="135" y="165"/>
                  <a:pt x="139" y="151"/>
                  <a:pt x="141" y="136"/>
                </a:cubicBezTo>
                <a:cubicBezTo>
                  <a:pt x="145" y="130"/>
                  <a:pt x="143" y="122"/>
                  <a:pt x="143" y="114"/>
                </a:cubicBezTo>
                <a:cubicBezTo>
                  <a:pt x="150" y="109"/>
                  <a:pt x="149" y="100"/>
                  <a:pt x="148" y="91"/>
                </a:cubicBezTo>
                <a:cubicBezTo>
                  <a:pt x="156" y="85"/>
                  <a:pt x="153" y="72"/>
                  <a:pt x="161" y="65"/>
                </a:cubicBezTo>
                <a:cubicBezTo>
                  <a:pt x="156" y="58"/>
                  <a:pt x="169" y="59"/>
                  <a:pt x="162" y="50"/>
                </a:cubicBezTo>
                <a:cubicBezTo>
                  <a:pt x="167" y="47"/>
                  <a:pt x="165" y="41"/>
                  <a:pt x="170" y="38"/>
                </a:cubicBezTo>
                <a:cubicBezTo>
                  <a:pt x="170" y="32"/>
                  <a:pt x="167" y="26"/>
                  <a:pt x="175" y="24"/>
                </a:cubicBezTo>
                <a:cubicBezTo>
                  <a:pt x="172" y="17"/>
                  <a:pt x="176" y="14"/>
                  <a:pt x="180" y="10"/>
                </a:cubicBezTo>
                <a:cubicBezTo>
                  <a:pt x="181" y="7"/>
                  <a:pt x="182" y="4"/>
                  <a:pt x="183" y="1"/>
                </a:cubicBezTo>
                <a:cubicBezTo>
                  <a:pt x="170" y="1"/>
                  <a:pt x="170" y="1"/>
                  <a:pt x="170" y="1"/>
                </a:cubicBezTo>
                <a:cubicBezTo>
                  <a:pt x="161" y="17"/>
                  <a:pt x="155" y="35"/>
                  <a:pt x="151" y="53"/>
                </a:cubicBezTo>
                <a:cubicBezTo>
                  <a:pt x="147" y="64"/>
                  <a:pt x="142" y="75"/>
                  <a:pt x="140" y="87"/>
                </a:cubicBezTo>
                <a:cubicBezTo>
                  <a:pt x="133" y="96"/>
                  <a:pt x="137" y="112"/>
                  <a:pt x="130" y="121"/>
                </a:cubicBezTo>
                <a:cubicBezTo>
                  <a:pt x="132" y="128"/>
                  <a:pt x="128" y="132"/>
                  <a:pt x="126" y="138"/>
                </a:cubicBezTo>
                <a:cubicBezTo>
                  <a:pt x="127" y="145"/>
                  <a:pt x="127" y="151"/>
                  <a:pt x="123" y="157"/>
                </a:cubicBezTo>
                <a:cubicBezTo>
                  <a:pt x="124" y="164"/>
                  <a:pt x="124" y="171"/>
                  <a:pt x="121" y="176"/>
                </a:cubicBezTo>
                <a:cubicBezTo>
                  <a:pt x="122" y="183"/>
                  <a:pt x="121" y="190"/>
                  <a:pt x="118" y="195"/>
                </a:cubicBezTo>
                <a:cubicBezTo>
                  <a:pt x="124" y="212"/>
                  <a:pt x="116" y="221"/>
                  <a:pt x="122" y="236"/>
                </a:cubicBezTo>
                <a:cubicBezTo>
                  <a:pt x="119" y="248"/>
                  <a:pt x="131" y="267"/>
                  <a:pt x="122" y="276"/>
                </a:cubicBezTo>
                <a:cubicBezTo>
                  <a:pt x="119" y="272"/>
                  <a:pt x="117" y="265"/>
                  <a:pt x="112" y="264"/>
                </a:cubicBezTo>
                <a:cubicBezTo>
                  <a:pt x="112" y="261"/>
                  <a:pt x="109" y="256"/>
                  <a:pt x="113" y="255"/>
                </a:cubicBezTo>
                <a:cubicBezTo>
                  <a:pt x="112" y="252"/>
                  <a:pt x="107" y="252"/>
                  <a:pt x="111" y="249"/>
                </a:cubicBezTo>
                <a:cubicBezTo>
                  <a:pt x="111" y="242"/>
                  <a:pt x="102" y="226"/>
                  <a:pt x="109" y="216"/>
                </a:cubicBezTo>
                <a:cubicBezTo>
                  <a:pt x="102" y="201"/>
                  <a:pt x="108" y="193"/>
                  <a:pt x="107" y="180"/>
                </a:cubicBezTo>
                <a:cubicBezTo>
                  <a:pt x="105" y="165"/>
                  <a:pt x="108" y="159"/>
                  <a:pt x="105" y="147"/>
                </a:cubicBezTo>
                <a:cubicBezTo>
                  <a:pt x="110" y="141"/>
                  <a:pt x="107" y="130"/>
                  <a:pt x="109" y="122"/>
                </a:cubicBezTo>
                <a:cubicBezTo>
                  <a:pt x="114" y="120"/>
                  <a:pt x="108" y="112"/>
                  <a:pt x="111" y="109"/>
                </a:cubicBezTo>
                <a:cubicBezTo>
                  <a:pt x="110" y="103"/>
                  <a:pt x="115" y="100"/>
                  <a:pt x="112" y="93"/>
                </a:cubicBezTo>
                <a:cubicBezTo>
                  <a:pt x="119" y="78"/>
                  <a:pt x="121" y="60"/>
                  <a:pt x="122" y="41"/>
                </a:cubicBezTo>
                <a:cubicBezTo>
                  <a:pt x="125" y="33"/>
                  <a:pt x="130" y="27"/>
                  <a:pt x="126" y="16"/>
                </a:cubicBezTo>
                <a:cubicBezTo>
                  <a:pt x="132" y="12"/>
                  <a:pt x="132" y="6"/>
                  <a:pt x="132" y="1"/>
                </a:cubicBezTo>
                <a:cubicBezTo>
                  <a:pt x="120" y="1"/>
                  <a:pt x="120" y="1"/>
                  <a:pt x="120" y="1"/>
                </a:cubicBezTo>
                <a:cubicBezTo>
                  <a:pt x="120" y="1"/>
                  <a:pt x="120" y="2"/>
                  <a:pt x="119" y="3"/>
                </a:cubicBezTo>
                <a:cubicBezTo>
                  <a:pt x="121" y="20"/>
                  <a:pt x="110" y="32"/>
                  <a:pt x="113" y="50"/>
                </a:cubicBezTo>
                <a:cubicBezTo>
                  <a:pt x="103" y="53"/>
                  <a:pt x="112" y="65"/>
                  <a:pt x="104" y="69"/>
                </a:cubicBezTo>
                <a:cubicBezTo>
                  <a:pt x="106" y="78"/>
                  <a:pt x="102" y="84"/>
                  <a:pt x="99" y="91"/>
                </a:cubicBezTo>
                <a:cubicBezTo>
                  <a:pt x="105" y="103"/>
                  <a:pt x="94" y="106"/>
                  <a:pt x="98" y="116"/>
                </a:cubicBezTo>
                <a:cubicBezTo>
                  <a:pt x="93" y="118"/>
                  <a:pt x="99" y="124"/>
                  <a:pt x="95" y="126"/>
                </a:cubicBezTo>
                <a:cubicBezTo>
                  <a:pt x="99" y="133"/>
                  <a:pt x="92" y="134"/>
                  <a:pt x="97" y="141"/>
                </a:cubicBezTo>
                <a:cubicBezTo>
                  <a:pt x="94" y="148"/>
                  <a:pt x="93" y="155"/>
                  <a:pt x="92" y="164"/>
                </a:cubicBezTo>
                <a:cubicBezTo>
                  <a:pt x="92" y="171"/>
                  <a:pt x="90" y="180"/>
                  <a:pt x="95" y="190"/>
                </a:cubicBezTo>
                <a:cubicBezTo>
                  <a:pt x="90" y="196"/>
                  <a:pt x="96" y="208"/>
                  <a:pt x="94" y="215"/>
                </a:cubicBezTo>
                <a:cubicBezTo>
                  <a:pt x="98" y="226"/>
                  <a:pt x="96" y="233"/>
                  <a:pt x="92" y="240"/>
                </a:cubicBezTo>
                <a:cubicBezTo>
                  <a:pt x="91" y="228"/>
                  <a:pt x="82" y="231"/>
                  <a:pt x="80" y="220"/>
                </a:cubicBezTo>
                <a:cubicBezTo>
                  <a:pt x="83" y="219"/>
                  <a:pt x="82" y="216"/>
                  <a:pt x="84" y="215"/>
                </a:cubicBezTo>
                <a:cubicBezTo>
                  <a:pt x="86" y="217"/>
                  <a:pt x="86" y="221"/>
                  <a:pt x="89" y="220"/>
                </a:cubicBezTo>
                <a:cubicBezTo>
                  <a:pt x="77" y="207"/>
                  <a:pt x="82" y="189"/>
                  <a:pt x="77" y="172"/>
                </a:cubicBezTo>
                <a:cubicBezTo>
                  <a:pt x="81" y="161"/>
                  <a:pt x="78" y="147"/>
                  <a:pt x="76" y="133"/>
                </a:cubicBezTo>
                <a:cubicBezTo>
                  <a:pt x="80" y="123"/>
                  <a:pt x="77" y="110"/>
                  <a:pt x="84" y="102"/>
                </a:cubicBezTo>
                <a:cubicBezTo>
                  <a:pt x="77" y="87"/>
                  <a:pt x="91" y="83"/>
                  <a:pt x="86" y="68"/>
                </a:cubicBezTo>
                <a:cubicBezTo>
                  <a:pt x="89" y="58"/>
                  <a:pt x="90" y="48"/>
                  <a:pt x="94" y="38"/>
                </a:cubicBezTo>
                <a:cubicBezTo>
                  <a:pt x="94" y="27"/>
                  <a:pt x="98" y="17"/>
                  <a:pt x="99" y="6"/>
                </a:cubicBezTo>
                <a:cubicBezTo>
                  <a:pt x="100" y="4"/>
                  <a:pt x="100" y="2"/>
                  <a:pt x="101" y="1"/>
                </a:cubicBezTo>
                <a:cubicBezTo>
                  <a:pt x="91" y="1"/>
                  <a:pt x="91" y="1"/>
                  <a:pt x="91" y="1"/>
                </a:cubicBezTo>
                <a:cubicBezTo>
                  <a:pt x="91" y="5"/>
                  <a:pt x="83" y="5"/>
                  <a:pt x="85" y="11"/>
                </a:cubicBezTo>
                <a:cubicBezTo>
                  <a:pt x="88" y="24"/>
                  <a:pt x="75" y="29"/>
                  <a:pt x="80" y="43"/>
                </a:cubicBezTo>
                <a:cubicBezTo>
                  <a:pt x="76" y="51"/>
                  <a:pt x="72" y="60"/>
                  <a:pt x="75" y="72"/>
                </a:cubicBezTo>
                <a:cubicBezTo>
                  <a:pt x="73" y="73"/>
                  <a:pt x="72" y="75"/>
                  <a:pt x="74" y="78"/>
                </a:cubicBezTo>
                <a:cubicBezTo>
                  <a:pt x="70" y="80"/>
                  <a:pt x="67" y="81"/>
                  <a:pt x="70" y="86"/>
                </a:cubicBezTo>
                <a:cubicBezTo>
                  <a:pt x="78" y="86"/>
                  <a:pt x="64" y="93"/>
                  <a:pt x="72" y="100"/>
                </a:cubicBezTo>
                <a:cubicBezTo>
                  <a:pt x="69" y="109"/>
                  <a:pt x="64" y="117"/>
                  <a:pt x="65" y="127"/>
                </a:cubicBezTo>
                <a:cubicBezTo>
                  <a:pt x="63" y="131"/>
                  <a:pt x="65" y="138"/>
                  <a:pt x="68" y="144"/>
                </a:cubicBezTo>
                <a:cubicBezTo>
                  <a:pt x="62" y="147"/>
                  <a:pt x="64" y="153"/>
                  <a:pt x="67" y="160"/>
                </a:cubicBezTo>
                <a:cubicBezTo>
                  <a:pt x="60" y="168"/>
                  <a:pt x="68" y="184"/>
                  <a:pt x="62" y="192"/>
                </a:cubicBezTo>
                <a:cubicBezTo>
                  <a:pt x="53" y="179"/>
                  <a:pt x="63" y="169"/>
                  <a:pt x="56" y="164"/>
                </a:cubicBezTo>
                <a:cubicBezTo>
                  <a:pt x="56" y="154"/>
                  <a:pt x="51" y="142"/>
                  <a:pt x="48" y="130"/>
                </a:cubicBezTo>
                <a:cubicBezTo>
                  <a:pt x="45" y="105"/>
                  <a:pt x="52" y="84"/>
                  <a:pt x="45" y="57"/>
                </a:cubicBezTo>
                <a:cubicBezTo>
                  <a:pt x="50" y="47"/>
                  <a:pt x="49" y="34"/>
                  <a:pt x="49" y="22"/>
                </a:cubicBezTo>
                <a:cubicBezTo>
                  <a:pt x="52" y="18"/>
                  <a:pt x="51" y="11"/>
                  <a:pt x="49" y="4"/>
                </a:cubicBezTo>
                <a:cubicBezTo>
                  <a:pt x="51" y="3"/>
                  <a:pt x="51" y="2"/>
                  <a:pt x="52" y="1"/>
                </a:cubicBezTo>
                <a:cubicBezTo>
                  <a:pt x="40" y="1"/>
                  <a:pt x="40" y="1"/>
                  <a:pt x="40" y="1"/>
                </a:cubicBezTo>
                <a:cubicBezTo>
                  <a:pt x="38" y="22"/>
                  <a:pt x="35" y="43"/>
                  <a:pt x="36" y="66"/>
                </a:cubicBezTo>
                <a:cubicBezTo>
                  <a:pt x="33" y="71"/>
                  <a:pt x="39" y="80"/>
                  <a:pt x="36" y="85"/>
                </a:cubicBezTo>
                <a:cubicBezTo>
                  <a:pt x="42" y="95"/>
                  <a:pt x="30" y="96"/>
                  <a:pt x="37" y="106"/>
                </a:cubicBezTo>
                <a:cubicBezTo>
                  <a:pt x="37" y="112"/>
                  <a:pt x="34" y="118"/>
                  <a:pt x="37" y="127"/>
                </a:cubicBezTo>
                <a:cubicBezTo>
                  <a:pt x="35" y="133"/>
                  <a:pt x="44" y="144"/>
                  <a:pt x="35" y="146"/>
                </a:cubicBezTo>
                <a:cubicBezTo>
                  <a:pt x="34" y="129"/>
                  <a:pt x="25" y="107"/>
                  <a:pt x="26" y="91"/>
                </a:cubicBezTo>
                <a:cubicBezTo>
                  <a:pt x="25" y="83"/>
                  <a:pt x="25" y="81"/>
                  <a:pt x="25" y="70"/>
                </a:cubicBezTo>
                <a:cubicBezTo>
                  <a:pt x="24" y="61"/>
                  <a:pt x="30" y="50"/>
                  <a:pt x="23" y="46"/>
                </a:cubicBezTo>
                <a:cubicBezTo>
                  <a:pt x="30" y="41"/>
                  <a:pt x="22" y="28"/>
                  <a:pt x="28" y="23"/>
                </a:cubicBezTo>
                <a:cubicBezTo>
                  <a:pt x="28" y="15"/>
                  <a:pt x="30" y="9"/>
                  <a:pt x="29" y="1"/>
                </a:cubicBezTo>
                <a:cubicBezTo>
                  <a:pt x="17" y="1"/>
                  <a:pt x="17" y="1"/>
                  <a:pt x="17" y="1"/>
                </a:cubicBezTo>
                <a:cubicBezTo>
                  <a:pt x="17" y="2"/>
                  <a:pt x="17" y="4"/>
                  <a:pt x="16" y="6"/>
                </a:cubicBezTo>
                <a:cubicBezTo>
                  <a:pt x="15" y="13"/>
                  <a:pt x="16" y="21"/>
                  <a:pt x="14" y="28"/>
                </a:cubicBezTo>
                <a:cubicBezTo>
                  <a:pt x="15" y="42"/>
                  <a:pt x="9" y="54"/>
                  <a:pt x="13" y="71"/>
                </a:cubicBezTo>
                <a:cubicBezTo>
                  <a:pt x="10" y="77"/>
                  <a:pt x="15" y="87"/>
                  <a:pt x="11" y="93"/>
                </a:cubicBezTo>
                <a:cubicBezTo>
                  <a:pt x="13" y="101"/>
                  <a:pt x="21" y="113"/>
                  <a:pt x="13" y="116"/>
                </a:cubicBezTo>
                <a:cubicBezTo>
                  <a:pt x="9" y="113"/>
                  <a:pt x="6" y="107"/>
                  <a:pt x="2" y="103"/>
                </a:cubicBezTo>
                <a:cubicBezTo>
                  <a:pt x="2" y="126"/>
                  <a:pt x="2" y="126"/>
                  <a:pt x="2" y="126"/>
                </a:cubicBezTo>
                <a:cubicBezTo>
                  <a:pt x="4" y="126"/>
                  <a:pt x="6" y="127"/>
                  <a:pt x="7" y="127"/>
                </a:cubicBezTo>
                <a:cubicBezTo>
                  <a:pt x="9" y="131"/>
                  <a:pt x="9" y="138"/>
                  <a:pt x="14" y="138"/>
                </a:cubicBezTo>
                <a:cubicBezTo>
                  <a:pt x="12" y="145"/>
                  <a:pt x="24" y="146"/>
                  <a:pt x="17" y="149"/>
                </a:cubicBezTo>
                <a:cubicBezTo>
                  <a:pt x="11" y="148"/>
                  <a:pt x="6" y="145"/>
                  <a:pt x="2" y="141"/>
                </a:cubicBezTo>
                <a:cubicBezTo>
                  <a:pt x="2" y="172"/>
                  <a:pt x="2" y="172"/>
                  <a:pt x="2" y="172"/>
                </a:cubicBezTo>
                <a:cubicBezTo>
                  <a:pt x="5" y="173"/>
                  <a:pt x="8" y="174"/>
                  <a:pt x="10" y="175"/>
                </a:cubicBezTo>
                <a:cubicBezTo>
                  <a:pt x="12" y="179"/>
                  <a:pt x="17" y="178"/>
                  <a:pt x="19" y="182"/>
                </a:cubicBezTo>
                <a:cubicBezTo>
                  <a:pt x="25" y="179"/>
                  <a:pt x="24" y="189"/>
                  <a:pt x="30" y="187"/>
                </a:cubicBezTo>
                <a:cubicBezTo>
                  <a:pt x="32" y="191"/>
                  <a:pt x="36" y="190"/>
                  <a:pt x="38" y="194"/>
                </a:cubicBezTo>
                <a:cubicBezTo>
                  <a:pt x="44" y="191"/>
                  <a:pt x="43" y="201"/>
                  <a:pt x="49" y="199"/>
                </a:cubicBezTo>
                <a:cubicBezTo>
                  <a:pt x="56" y="201"/>
                  <a:pt x="60" y="210"/>
                  <a:pt x="64" y="219"/>
                </a:cubicBezTo>
                <a:cubicBezTo>
                  <a:pt x="48" y="211"/>
                  <a:pt x="32" y="201"/>
                  <a:pt x="16" y="192"/>
                </a:cubicBezTo>
                <a:cubicBezTo>
                  <a:pt x="11" y="191"/>
                  <a:pt x="6" y="189"/>
                  <a:pt x="2" y="187"/>
                </a:cubicBezTo>
                <a:cubicBezTo>
                  <a:pt x="2" y="216"/>
                  <a:pt x="2" y="216"/>
                  <a:pt x="2" y="216"/>
                </a:cubicBezTo>
                <a:cubicBezTo>
                  <a:pt x="19" y="226"/>
                  <a:pt x="38" y="232"/>
                  <a:pt x="56" y="240"/>
                </a:cubicBezTo>
                <a:cubicBezTo>
                  <a:pt x="59" y="246"/>
                  <a:pt x="67" y="242"/>
                  <a:pt x="69" y="251"/>
                </a:cubicBezTo>
                <a:cubicBezTo>
                  <a:pt x="76" y="249"/>
                  <a:pt x="80" y="255"/>
                  <a:pt x="84" y="261"/>
                </a:cubicBezTo>
                <a:cubicBezTo>
                  <a:pt x="90" y="261"/>
                  <a:pt x="94" y="266"/>
                  <a:pt x="97" y="272"/>
                </a:cubicBezTo>
                <a:cubicBezTo>
                  <a:pt x="100" y="272"/>
                  <a:pt x="102" y="274"/>
                  <a:pt x="104" y="276"/>
                </a:cubicBezTo>
                <a:cubicBezTo>
                  <a:pt x="107" y="275"/>
                  <a:pt x="112" y="278"/>
                  <a:pt x="109" y="280"/>
                </a:cubicBezTo>
                <a:cubicBezTo>
                  <a:pt x="103" y="281"/>
                  <a:pt x="101" y="275"/>
                  <a:pt x="97" y="272"/>
                </a:cubicBezTo>
                <a:cubicBezTo>
                  <a:pt x="92" y="269"/>
                  <a:pt x="84" y="273"/>
                  <a:pt x="82" y="265"/>
                </a:cubicBezTo>
                <a:cubicBezTo>
                  <a:pt x="74" y="269"/>
                  <a:pt x="73" y="260"/>
                  <a:pt x="66" y="261"/>
                </a:cubicBezTo>
                <a:cubicBezTo>
                  <a:pt x="63" y="255"/>
                  <a:pt x="55" y="257"/>
                  <a:pt x="51" y="253"/>
                </a:cubicBezTo>
                <a:cubicBezTo>
                  <a:pt x="41" y="250"/>
                  <a:pt x="31" y="245"/>
                  <a:pt x="22" y="238"/>
                </a:cubicBezTo>
                <a:cubicBezTo>
                  <a:pt x="14" y="240"/>
                  <a:pt x="8" y="236"/>
                  <a:pt x="2" y="234"/>
                </a:cubicBezTo>
                <a:cubicBezTo>
                  <a:pt x="2" y="248"/>
                  <a:pt x="2" y="248"/>
                  <a:pt x="2" y="248"/>
                </a:cubicBezTo>
                <a:cubicBezTo>
                  <a:pt x="4" y="248"/>
                  <a:pt x="5" y="249"/>
                  <a:pt x="7" y="249"/>
                </a:cubicBezTo>
                <a:cubicBezTo>
                  <a:pt x="13" y="256"/>
                  <a:pt x="24" y="253"/>
                  <a:pt x="29" y="261"/>
                </a:cubicBezTo>
                <a:cubicBezTo>
                  <a:pt x="40" y="258"/>
                  <a:pt x="45" y="269"/>
                  <a:pt x="56" y="267"/>
                </a:cubicBezTo>
                <a:cubicBezTo>
                  <a:pt x="56" y="275"/>
                  <a:pt x="63" y="271"/>
                  <a:pt x="67" y="273"/>
                </a:cubicBezTo>
                <a:cubicBezTo>
                  <a:pt x="69" y="276"/>
                  <a:pt x="73" y="278"/>
                  <a:pt x="78" y="278"/>
                </a:cubicBezTo>
                <a:cubicBezTo>
                  <a:pt x="84" y="285"/>
                  <a:pt x="94" y="285"/>
                  <a:pt x="100" y="292"/>
                </a:cubicBezTo>
                <a:cubicBezTo>
                  <a:pt x="109" y="295"/>
                  <a:pt x="114" y="304"/>
                  <a:pt x="123" y="306"/>
                </a:cubicBezTo>
                <a:cubicBezTo>
                  <a:pt x="124" y="314"/>
                  <a:pt x="130" y="310"/>
                  <a:pt x="132" y="315"/>
                </a:cubicBezTo>
                <a:cubicBezTo>
                  <a:pt x="134" y="317"/>
                  <a:pt x="134" y="321"/>
                  <a:pt x="137" y="320"/>
                </a:cubicBezTo>
                <a:cubicBezTo>
                  <a:pt x="138" y="323"/>
                  <a:pt x="142" y="323"/>
                  <a:pt x="139" y="326"/>
                </a:cubicBezTo>
                <a:cubicBezTo>
                  <a:pt x="130" y="328"/>
                  <a:pt x="129" y="313"/>
                  <a:pt x="118" y="320"/>
                </a:cubicBezTo>
                <a:cubicBezTo>
                  <a:pt x="110" y="311"/>
                  <a:pt x="97" y="310"/>
                  <a:pt x="90" y="299"/>
                </a:cubicBezTo>
                <a:cubicBezTo>
                  <a:pt x="80" y="300"/>
                  <a:pt x="75" y="293"/>
                  <a:pt x="65" y="295"/>
                </a:cubicBezTo>
                <a:cubicBezTo>
                  <a:pt x="59" y="287"/>
                  <a:pt x="49" y="290"/>
                  <a:pt x="43" y="284"/>
                </a:cubicBezTo>
                <a:cubicBezTo>
                  <a:pt x="32" y="287"/>
                  <a:pt x="28" y="276"/>
                  <a:pt x="19" y="276"/>
                </a:cubicBezTo>
                <a:cubicBezTo>
                  <a:pt x="14" y="274"/>
                  <a:pt x="8" y="272"/>
                  <a:pt x="2" y="271"/>
                </a:cubicBezTo>
                <a:cubicBezTo>
                  <a:pt x="2" y="286"/>
                  <a:pt x="2" y="286"/>
                  <a:pt x="2" y="286"/>
                </a:cubicBezTo>
                <a:cubicBezTo>
                  <a:pt x="6" y="287"/>
                  <a:pt x="11" y="287"/>
                  <a:pt x="14" y="290"/>
                </a:cubicBezTo>
                <a:cubicBezTo>
                  <a:pt x="23" y="294"/>
                  <a:pt x="35" y="291"/>
                  <a:pt x="42" y="299"/>
                </a:cubicBezTo>
                <a:cubicBezTo>
                  <a:pt x="50" y="295"/>
                  <a:pt x="51" y="304"/>
                  <a:pt x="58" y="303"/>
                </a:cubicBezTo>
                <a:cubicBezTo>
                  <a:pt x="60" y="310"/>
                  <a:pt x="70" y="302"/>
                  <a:pt x="70" y="311"/>
                </a:cubicBezTo>
                <a:cubicBezTo>
                  <a:pt x="79" y="312"/>
                  <a:pt x="95" y="313"/>
                  <a:pt x="92" y="322"/>
                </a:cubicBezTo>
                <a:cubicBezTo>
                  <a:pt x="87" y="321"/>
                  <a:pt x="82" y="321"/>
                  <a:pt x="78" y="318"/>
                </a:cubicBezTo>
                <a:cubicBezTo>
                  <a:pt x="74" y="314"/>
                  <a:pt x="68" y="317"/>
                  <a:pt x="63" y="317"/>
                </a:cubicBezTo>
                <a:cubicBezTo>
                  <a:pt x="61" y="308"/>
                  <a:pt x="53" y="311"/>
                  <a:pt x="48" y="309"/>
                </a:cubicBezTo>
                <a:cubicBezTo>
                  <a:pt x="42" y="308"/>
                  <a:pt x="38" y="304"/>
                  <a:pt x="30" y="309"/>
                </a:cubicBezTo>
                <a:cubicBezTo>
                  <a:pt x="27" y="300"/>
                  <a:pt x="17" y="307"/>
                  <a:pt x="14" y="299"/>
                </a:cubicBezTo>
                <a:cubicBezTo>
                  <a:pt x="9" y="300"/>
                  <a:pt x="6" y="299"/>
                  <a:pt x="2" y="297"/>
                </a:cubicBezTo>
                <a:cubicBezTo>
                  <a:pt x="2" y="310"/>
                  <a:pt x="2" y="310"/>
                  <a:pt x="2" y="310"/>
                </a:cubicBezTo>
                <a:cubicBezTo>
                  <a:pt x="6" y="311"/>
                  <a:pt x="10" y="315"/>
                  <a:pt x="14" y="317"/>
                </a:cubicBezTo>
                <a:cubicBezTo>
                  <a:pt x="19" y="315"/>
                  <a:pt x="22" y="316"/>
                  <a:pt x="26" y="316"/>
                </a:cubicBezTo>
                <a:cubicBezTo>
                  <a:pt x="28" y="317"/>
                  <a:pt x="31" y="320"/>
                  <a:pt x="33" y="320"/>
                </a:cubicBezTo>
                <a:cubicBezTo>
                  <a:pt x="37" y="321"/>
                  <a:pt x="39" y="319"/>
                  <a:pt x="42" y="320"/>
                </a:cubicBezTo>
                <a:cubicBezTo>
                  <a:pt x="43" y="320"/>
                  <a:pt x="45" y="322"/>
                  <a:pt x="46" y="322"/>
                </a:cubicBezTo>
                <a:cubicBezTo>
                  <a:pt x="48" y="323"/>
                  <a:pt x="49" y="321"/>
                  <a:pt x="50" y="324"/>
                </a:cubicBezTo>
                <a:cubicBezTo>
                  <a:pt x="62" y="325"/>
                  <a:pt x="72" y="331"/>
                  <a:pt x="84" y="334"/>
                </a:cubicBezTo>
                <a:cubicBezTo>
                  <a:pt x="89" y="337"/>
                  <a:pt x="95" y="339"/>
                  <a:pt x="101" y="341"/>
                </a:cubicBezTo>
                <a:cubicBezTo>
                  <a:pt x="104" y="346"/>
                  <a:pt x="109" y="349"/>
                  <a:pt x="116" y="348"/>
                </a:cubicBezTo>
                <a:cubicBezTo>
                  <a:pt x="121" y="352"/>
                  <a:pt x="125" y="357"/>
                  <a:pt x="133" y="355"/>
                </a:cubicBezTo>
                <a:cubicBezTo>
                  <a:pt x="134" y="364"/>
                  <a:pt x="142" y="360"/>
                  <a:pt x="147" y="362"/>
                </a:cubicBezTo>
                <a:cubicBezTo>
                  <a:pt x="157" y="374"/>
                  <a:pt x="172" y="375"/>
                  <a:pt x="180" y="388"/>
                </a:cubicBezTo>
                <a:cubicBezTo>
                  <a:pt x="188" y="388"/>
                  <a:pt x="192" y="395"/>
                  <a:pt x="199" y="398"/>
                </a:cubicBezTo>
                <a:cubicBezTo>
                  <a:pt x="199" y="404"/>
                  <a:pt x="205" y="400"/>
                  <a:pt x="207" y="404"/>
                </a:cubicBezTo>
                <a:cubicBezTo>
                  <a:pt x="210" y="405"/>
                  <a:pt x="211" y="411"/>
                  <a:pt x="215" y="410"/>
                </a:cubicBezTo>
                <a:cubicBezTo>
                  <a:pt x="215" y="420"/>
                  <a:pt x="207" y="410"/>
                  <a:pt x="203" y="411"/>
                </a:cubicBezTo>
                <a:cubicBezTo>
                  <a:pt x="200" y="408"/>
                  <a:pt x="197" y="406"/>
                  <a:pt x="192" y="406"/>
                </a:cubicBezTo>
                <a:cubicBezTo>
                  <a:pt x="193" y="399"/>
                  <a:pt x="187" y="403"/>
                  <a:pt x="185" y="402"/>
                </a:cubicBezTo>
                <a:cubicBezTo>
                  <a:pt x="183" y="401"/>
                  <a:pt x="184" y="396"/>
                  <a:pt x="180" y="397"/>
                </a:cubicBezTo>
                <a:cubicBezTo>
                  <a:pt x="178" y="392"/>
                  <a:pt x="172" y="396"/>
                  <a:pt x="171" y="388"/>
                </a:cubicBezTo>
                <a:cubicBezTo>
                  <a:pt x="167" y="387"/>
                  <a:pt x="161" y="386"/>
                  <a:pt x="157" y="383"/>
                </a:cubicBezTo>
                <a:cubicBezTo>
                  <a:pt x="156" y="377"/>
                  <a:pt x="148" y="383"/>
                  <a:pt x="146" y="378"/>
                </a:cubicBezTo>
                <a:cubicBezTo>
                  <a:pt x="139" y="373"/>
                  <a:pt x="129" y="373"/>
                  <a:pt x="124" y="364"/>
                </a:cubicBezTo>
                <a:cubicBezTo>
                  <a:pt x="109" y="365"/>
                  <a:pt x="99" y="355"/>
                  <a:pt x="84" y="355"/>
                </a:cubicBezTo>
                <a:cubicBezTo>
                  <a:pt x="79" y="350"/>
                  <a:pt x="69" y="355"/>
                  <a:pt x="66" y="346"/>
                </a:cubicBezTo>
                <a:cubicBezTo>
                  <a:pt x="58" y="349"/>
                  <a:pt x="53" y="344"/>
                  <a:pt x="47" y="343"/>
                </a:cubicBezTo>
                <a:cubicBezTo>
                  <a:pt x="41" y="340"/>
                  <a:pt x="34" y="338"/>
                  <a:pt x="27" y="338"/>
                </a:cubicBezTo>
                <a:cubicBezTo>
                  <a:pt x="21" y="335"/>
                  <a:pt x="16" y="331"/>
                  <a:pt x="9" y="331"/>
                </a:cubicBezTo>
                <a:cubicBezTo>
                  <a:pt x="7" y="330"/>
                  <a:pt x="5" y="329"/>
                  <a:pt x="2" y="329"/>
                </a:cubicBezTo>
                <a:cubicBezTo>
                  <a:pt x="2" y="343"/>
                  <a:pt x="2" y="343"/>
                  <a:pt x="2" y="343"/>
                </a:cubicBezTo>
                <a:cubicBezTo>
                  <a:pt x="6" y="343"/>
                  <a:pt x="10" y="344"/>
                  <a:pt x="14" y="345"/>
                </a:cubicBezTo>
                <a:cubicBezTo>
                  <a:pt x="18" y="350"/>
                  <a:pt x="28" y="344"/>
                  <a:pt x="31" y="351"/>
                </a:cubicBezTo>
                <a:cubicBezTo>
                  <a:pt x="33" y="355"/>
                  <a:pt x="40" y="350"/>
                  <a:pt x="41" y="354"/>
                </a:cubicBezTo>
                <a:cubicBezTo>
                  <a:pt x="44" y="355"/>
                  <a:pt x="47" y="356"/>
                  <a:pt x="50" y="354"/>
                </a:cubicBezTo>
                <a:cubicBezTo>
                  <a:pt x="55" y="362"/>
                  <a:pt x="66" y="357"/>
                  <a:pt x="70" y="366"/>
                </a:cubicBezTo>
                <a:cubicBezTo>
                  <a:pt x="76" y="362"/>
                  <a:pt x="77" y="370"/>
                  <a:pt x="82" y="368"/>
                </a:cubicBezTo>
                <a:cubicBezTo>
                  <a:pt x="88" y="365"/>
                  <a:pt x="88" y="372"/>
                  <a:pt x="92" y="371"/>
                </a:cubicBezTo>
                <a:cubicBezTo>
                  <a:pt x="99" y="375"/>
                  <a:pt x="108" y="374"/>
                  <a:pt x="115" y="376"/>
                </a:cubicBezTo>
                <a:cubicBezTo>
                  <a:pt x="117" y="378"/>
                  <a:pt x="119" y="380"/>
                  <a:pt x="123" y="380"/>
                </a:cubicBezTo>
                <a:cubicBezTo>
                  <a:pt x="126" y="379"/>
                  <a:pt x="126" y="384"/>
                  <a:pt x="130" y="383"/>
                </a:cubicBezTo>
                <a:cubicBezTo>
                  <a:pt x="133" y="389"/>
                  <a:pt x="139" y="386"/>
                  <a:pt x="142" y="392"/>
                </a:cubicBezTo>
                <a:cubicBezTo>
                  <a:pt x="152" y="393"/>
                  <a:pt x="160" y="402"/>
                  <a:pt x="170" y="404"/>
                </a:cubicBezTo>
                <a:cubicBezTo>
                  <a:pt x="173" y="409"/>
                  <a:pt x="178" y="409"/>
                  <a:pt x="180" y="416"/>
                </a:cubicBezTo>
                <a:cubicBezTo>
                  <a:pt x="193" y="419"/>
                  <a:pt x="203" y="428"/>
                  <a:pt x="216" y="432"/>
                </a:cubicBezTo>
                <a:cubicBezTo>
                  <a:pt x="217" y="436"/>
                  <a:pt x="220" y="438"/>
                  <a:pt x="224" y="438"/>
                </a:cubicBezTo>
                <a:cubicBezTo>
                  <a:pt x="227" y="438"/>
                  <a:pt x="228" y="443"/>
                  <a:pt x="231" y="442"/>
                </a:cubicBezTo>
                <a:cubicBezTo>
                  <a:pt x="235" y="449"/>
                  <a:pt x="242" y="447"/>
                  <a:pt x="245" y="456"/>
                </a:cubicBezTo>
                <a:cubicBezTo>
                  <a:pt x="233" y="462"/>
                  <a:pt x="232" y="448"/>
                  <a:pt x="224" y="447"/>
                </a:cubicBezTo>
                <a:cubicBezTo>
                  <a:pt x="219" y="443"/>
                  <a:pt x="212" y="439"/>
                  <a:pt x="206" y="438"/>
                </a:cubicBezTo>
                <a:cubicBezTo>
                  <a:pt x="195" y="428"/>
                  <a:pt x="180" y="428"/>
                  <a:pt x="169" y="419"/>
                </a:cubicBezTo>
                <a:cubicBezTo>
                  <a:pt x="167" y="416"/>
                  <a:pt x="160" y="421"/>
                  <a:pt x="159" y="416"/>
                </a:cubicBezTo>
                <a:cubicBezTo>
                  <a:pt x="155" y="417"/>
                  <a:pt x="153" y="413"/>
                  <a:pt x="149" y="414"/>
                </a:cubicBezTo>
                <a:cubicBezTo>
                  <a:pt x="145" y="407"/>
                  <a:pt x="134" y="412"/>
                  <a:pt x="131" y="404"/>
                </a:cubicBezTo>
                <a:cubicBezTo>
                  <a:pt x="115" y="404"/>
                  <a:pt x="105" y="394"/>
                  <a:pt x="89" y="397"/>
                </a:cubicBezTo>
                <a:cubicBezTo>
                  <a:pt x="77" y="386"/>
                  <a:pt x="58" y="388"/>
                  <a:pt x="46" y="377"/>
                </a:cubicBezTo>
                <a:cubicBezTo>
                  <a:pt x="32" y="379"/>
                  <a:pt x="23" y="374"/>
                  <a:pt x="13" y="370"/>
                </a:cubicBezTo>
                <a:cubicBezTo>
                  <a:pt x="9" y="368"/>
                  <a:pt x="6" y="367"/>
                  <a:pt x="2" y="366"/>
                </a:cubicBezTo>
                <a:cubicBezTo>
                  <a:pt x="2" y="380"/>
                  <a:pt x="2" y="380"/>
                  <a:pt x="2" y="380"/>
                </a:cubicBezTo>
                <a:cubicBezTo>
                  <a:pt x="4" y="380"/>
                  <a:pt x="5" y="380"/>
                  <a:pt x="7" y="380"/>
                </a:cubicBezTo>
                <a:cubicBezTo>
                  <a:pt x="21" y="389"/>
                  <a:pt x="39" y="390"/>
                  <a:pt x="55" y="395"/>
                </a:cubicBezTo>
                <a:cubicBezTo>
                  <a:pt x="64" y="395"/>
                  <a:pt x="68" y="406"/>
                  <a:pt x="78" y="403"/>
                </a:cubicBezTo>
                <a:cubicBezTo>
                  <a:pt x="80" y="410"/>
                  <a:pt x="87" y="403"/>
                  <a:pt x="89" y="409"/>
                </a:cubicBezTo>
                <a:cubicBezTo>
                  <a:pt x="95" y="405"/>
                  <a:pt x="95" y="413"/>
                  <a:pt x="99" y="411"/>
                </a:cubicBezTo>
                <a:cubicBezTo>
                  <a:pt x="108" y="413"/>
                  <a:pt x="117" y="413"/>
                  <a:pt x="123" y="419"/>
                </a:cubicBezTo>
                <a:cubicBezTo>
                  <a:pt x="131" y="413"/>
                  <a:pt x="128" y="427"/>
                  <a:pt x="136" y="421"/>
                </a:cubicBezTo>
                <a:cubicBezTo>
                  <a:pt x="138" y="426"/>
                  <a:pt x="146" y="420"/>
                  <a:pt x="147" y="426"/>
                </a:cubicBezTo>
                <a:cubicBezTo>
                  <a:pt x="154" y="430"/>
                  <a:pt x="160" y="437"/>
                  <a:pt x="171" y="434"/>
                </a:cubicBezTo>
                <a:cubicBezTo>
                  <a:pt x="171" y="442"/>
                  <a:pt x="178" y="437"/>
                  <a:pt x="182" y="440"/>
                </a:cubicBezTo>
                <a:cubicBezTo>
                  <a:pt x="184" y="443"/>
                  <a:pt x="187" y="444"/>
                  <a:pt x="192" y="442"/>
                </a:cubicBezTo>
                <a:cubicBezTo>
                  <a:pt x="195" y="451"/>
                  <a:pt x="205" y="447"/>
                  <a:pt x="208" y="455"/>
                </a:cubicBezTo>
                <a:cubicBezTo>
                  <a:pt x="214" y="457"/>
                  <a:pt x="221" y="458"/>
                  <a:pt x="224" y="466"/>
                </a:cubicBezTo>
                <a:cubicBezTo>
                  <a:pt x="237" y="468"/>
                  <a:pt x="247" y="476"/>
                  <a:pt x="259" y="481"/>
                </a:cubicBezTo>
                <a:cubicBezTo>
                  <a:pt x="267" y="487"/>
                  <a:pt x="271" y="498"/>
                  <a:pt x="280" y="499"/>
                </a:cubicBezTo>
                <a:cubicBezTo>
                  <a:pt x="287" y="505"/>
                  <a:pt x="294" y="512"/>
                  <a:pt x="301" y="517"/>
                </a:cubicBezTo>
                <a:cubicBezTo>
                  <a:pt x="301" y="521"/>
                  <a:pt x="299" y="517"/>
                  <a:pt x="296" y="518"/>
                </a:cubicBezTo>
                <a:cubicBezTo>
                  <a:pt x="294" y="516"/>
                  <a:pt x="292" y="514"/>
                  <a:pt x="288" y="515"/>
                </a:cubicBezTo>
                <a:cubicBezTo>
                  <a:pt x="284" y="513"/>
                  <a:pt x="277" y="515"/>
                  <a:pt x="275" y="510"/>
                </a:cubicBezTo>
                <a:cubicBezTo>
                  <a:pt x="271" y="507"/>
                  <a:pt x="266" y="507"/>
                  <a:pt x="261" y="505"/>
                </a:cubicBezTo>
                <a:cubicBezTo>
                  <a:pt x="255" y="506"/>
                  <a:pt x="255" y="495"/>
                  <a:pt x="247" y="501"/>
                </a:cubicBezTo>
                <a:cubicBezTo>
                  <a:pt x="240" y="493"/>
                  <a:pt x="229" y="491"/>
                  <a:pt x="219" y="488"/>
                </a:cubicBezTo>
                <a:cubicBezTo>
                  <a:pt x="212" y="480"/>
                  <a:pt x="198" y="487"/>
                  <a:pt x="192" y="479"/>
                </a:cubicBezTo>
                <a:cubicBezTo>
                  <a:pt x="170" y="478"/>
                  <a:pt x="155" y="464"/>
                  <a:pt x="134" y="461"/>
                </a:cubicBezTo>
                <a:cubicBezTo>
                  <a:pt x="130" y="457"/>
                  <a:pt x="123" y="459"/>
                  <a:pt x="117" y="457"/>
                </a:cubicBezTo>
                <a:cubicBezTo>
                  <a:pt x="115" y="452"/>
                  <a:pt x="108" y="454"/>
                  <a:pt x="104" y="453"/>
                </a:cubicBezTo>
                <a:cubicBezTo>
                  <a:pt x="96" y="448"/>
                  <a:pt x="85" y="447"/>
                  <a:pt x="78" y="440"/>
                </a:cubicBezTo>
                <a:cubicBezTo>
                  <a:pt x="52" y="438"/>
                  <a:pt x="29" y="431"/>
                  <a:pt x="8" y="420"/>
                </a:cubicBezTo>
                <a:cubicBezTo>
                  <a:pt x="6" y="420"/>
                  <a:pt x="4" y="420"/>
                  <a:pt x="2" y="419"/>
                </a:cubicBezTo>
                <a:cubicBezTo>
                  <a:pt x="2" y="433"/>
                  <a:pt x="2" y="433"/>
                  <a:pt x="2" y="433"/>
                </a:cubicBezTo>
                <a:cubicBezTo>
                  <a:pt x="4" y="434"/>
                  <a:pt x="7" y="435"/>
                  <a:pt x="8" y="438"/>
                </a:cubicBezTo>
                <a:close/>
                <a:moveTo>
                  <a:pt x="330" y="501"/>
                </a:moveTo>
                <a:cubicBezTo>
                  <a:pt x="334" y="501"/>
                  <a:pt x="334" y="507"/>
                  <a:pt x="336" y="511"/>
                </a:cubicBezTo>
                <a:cubicBezTo>
                  <a:pt x="329" y="513"/>
                  <a:pt x="327" y="506"/>
                  <a:pt x="330" y="501"/>
                </a:cubicBezTo>
                <a:close/>
                <a:moveTo>
                  <a:pt x="121" y="337"/>
                </a:moveTo>
                <a:cubicBezTo>
                  <a:pt x="118" y="332"/>
                  <a:pt x="110" y="339"/>
                  <a:pt x="109" y="329"/>
                </a:cubicBezTo>
                <a:cubicBezTo>
                  <a:pt x="119" y="327"/>
                  <a:pt x="121" y="339"/>
                  <a:pt x="130" y="337"/>
                </a:cubicBezTo>
                <a:cubicBezTo>
                  <a:pt x="132" y="344"/>
                  <a:pt x="121" y="341"/>
                  <a:pt x="121" y="337"/>
                </a:cubicBezTo>
                <a:close/>
                <a:moveTo>
                  <a:pt x="290" y="490"/>
                </a:moveTo>
                <a:cubicBezTo>
                  <a:pt x="288" y="484"/>
                  <a:pt x="281" y="489"/>
                  <a:pt x="280" y="481"/>
                </a:cubicBezTo>
                <a:cubicBezTo>
                  <a:pt x="287" y="485"/>
                  <a:pt x="297" y="485"/>
                  <a:pt x="300" y="495"/>
                </a:cubicBezTo>
                <a:cubicBezTo>
                  <a:pt x="294" y="500"/>
                  <a:pt x="293" y="492"/>
                  <a:pt x="290" y="490"/>
                </a:cubicBezTo>
                <a:close/>
                <a:moveTo>
                  <a:pt x="16" y="743"/>
                </a:moveTo>
                <a:cubicBezTo>
                  <a:pt x="25" y="732"/>
                  <a:pt x="39" y="725"/>
                  <a:pt x="48" y="714"/>
                </a:cubicBezTo>
                <a:cubicBezTo>
                  <a:pt x="61" y="705"/>
                  <a:pt x="74" y="698"/>
                  <a:pt x="85" y="686"/>
                </a:cubicBezTo>
                <a:cubicBezTo>
                  <a:pt x="90" y="687"/>
                  <a:pt x="92" y="684"/>
                  <a:pt x="93" y="680"/>
                </a:cubicBezTo>
                <a:cubicBezTo>
                  <a:pt x="98" y="680"/>
                  <a:pt x="103" y="678"/>
                  <a:pt x="105" y="674"/>
                </a:cubicBezTo>
                <a:cubicBezTo>
                  <a:pt x="113" y="672"/>
                  <a:pt x="119" y="667"/>
                  <a:pt x="125" y="662"/>
                </a:cubicBezTo>
                <a:cubicBezTo>
                  <a:pt x="135" y="661"/>
                  <a:pt x="135" y="652"/>
                  <a:pt x="144" y="650"/>
                </a:cubicBezTo>
                <a:cubicBezTo>
                  <a:pt x="152" y="647"/>
                  <a:pt x="157" y="641"/>
                  <a:pt x="164" y="638"/>
                </a:cubicBezTo>
                <a:cubicBezTo>
                  <a:pt x="171" y="635"/>
                  <a:pt x="179" y="633"/>
                  <a:pt x="185" y="629"/>
                </a:cubicBezTo>
                <a:cubicBezTo>
                  <a:pt x="190" y="629"/>
                  <a:pt x="192" y="626"/>
                  <a:pt x="193" y="623"/>
                </a:cubicBezTo>
                <a:cubicBezTo>
                  <a:pt x="198" y="622"/>
                  <a:pt x="208" y="625"/>
                  <a:pt x="205" y="617"/>
                </a:cubicBezTo>
                <a:cubicBezTo>
                  <a:pt x="197" y="618"/>
                  <a:pt x="189" y="619"/>
                  <a:pt x="184" y="623"/>
                </a:cubicBezTo>
                <a:cubicBezTo>
                  <a:pt x="178" y="627"/>
                  <a:pt x="168" y="627"/>
                  <a:pt x="164" y="632"/>
                </a:cubicBezTo>
                <a:cubicBezTo>
                  <a:pt x="150" y="637"/>
                  <a:pt x="138" y="643"/>
                  <a:pt x="130" y="653"/>
                </a:cubicBezTo>
                <a:cubicBezTo>
                  <a:pt x="114" y="656"/>
                  <a:pt x="107" y="668"/>
                  <a:pt x="93" y="672"/>
                </a:cubicBezTo>
                <a:cubicBezTo>
                  <a:pt x="82" y="681"/>
                  <a:pt x="69" y="687"/>
                  <a:pt x="59" y="696"/>
                </a:cubicBezTo>
                <a:cubicBezTo>
                  <a:pt x="46" y="702"/>
                  <a:pt x="39" y="713"/>
                  <a:pt x="24" y="717"/>
                </a:cubicBezTo>
                <a:cubicBezTo>
                  <a:pt x="23" y="725"/>
                  <a:pt x="16" y="728"/>
                  <a:pt x="10" y="732"/>
                </a:cubicBezTo>
                <a:cubicBezTo>
                  <a:pt x="6" y="732"/>
                  <a:pt x="8" y="739"/>
                  <a:pt x="2" y="738"/>
                </a:cubicBezTo>
                <a:cubicBezTo>
                  <a:pt x="2" y="755"/>
                  <a:pt x="2" y="755"/>
                  <a:pt x="2" y="755"/>
                </a:cubicBezTo>
                <a:cubicBezTo>
                  <a:pt x="6" y="751"/>
                  <a:pt x="11" y="747"/>
                  <a:pt x="16" y="743"/>
                </a:cubicBezTo>
                <a:close/>
                <a:moveTo>
                  <a:pt x="24" y="604"/>
                </a:moveTo>
                <a:cubicBezTo>
                  <a:pt x="24" y="596"/>
                  <a:pt x="32" y="596"/>
                  <a:pt x="36" y="592"/>
                </a:cubicBezTo>
                <a:cubicBezTo>
                  <a:pt x="39" y="587"/>
                  <a:pt x="44" y="585"/>
                  <a:pt x="47" y="580"/>
                </a:cubicBezTo>
                <a:cubicBezTo>
                  <a:pt x="54" y="579"/>
                  <a:pt x="52" y="570"/>
                  <a:pt x="61" y="571"/>
                </a:cubicBezTo>
                <a:cubicBezTo>
                  <a:pt x="64" y="566"/>
                  <a:pt x="68" y="562"/>
                  <a:pt x="73" y="559"/>
                </a:cubicBezTo>
                <a:cubicBezTo>
                  <a:pt x="73" y="552"/>
                  <a:pt x="85" y="556"/>
                  <a:pt x="87" y="550"/>
                </a:cubicBezTo>
                <a:cubicBezTo>
                  <a:pt x="76" y="549"/>
                  <a:pt x="69" y="552"/>
                  <a:pt x="67" y="559"/>
                </a:cubicBezTo>
                <a:cubicBezTo>
                  <a:pt x="63" y="565"/>
                  <a:pt x="52" y="564"/>
                  <a:pt x="50" y="571"/>
                </a:cubicBezTo>
                <a:cubicBezTo>
                  <a:pt x="37" y="579"/>
                  <a:pt x="28" y="590"/>
                  <a:pt x="16" y="598"/>
                </a:cubicBezTo>
                <a:cubicBezTo>
                  <a:pt x="12" y="603"/>
                  <a:pt x="5" y="606"/>
                  <a:pt x="2" y="612"/>
                </a:cubicBezTo>
                <a:cubicBezTo>
                  <a:pt x="2" y="623"/>
                  <a:pt x="2" y="623"/>
                  <a:pt x="2" y="623"/>
                </a:cubicBezTo>
                <a:cubicBezTo>
                  <a:pt x="5" y="620"/>
                  <a:pt x="8" y="617"/>
                  <a:pt x="10" y="613"/>
                </a:cubicBezTo>
                <a:cubicBezTo>
                  <a:pt x="16" y="611"/>
                  <a:pt x="19" y="607"/>
                  <a:pt x="24" y="604"/>
                </a:cubicBezTo>
                <a:close/>
                <a:moveTo>
                  <a:pt x="44" y="1722"/>
                </a:moveTo>
                <a:cubicBezTo>
                  <a:pt x="44" y="1720"/>
                  <a:pt x="45" y="1718"/>
                  <a:pt x="46" y="1717"/>
                </a:cubicBezTo>
                <a:cubicBezTo>
                  <a:pt x="56" y="1701"/>
                  <a:pt x="61" y="1683"/>
                  <a:pt x="69" y="1667"/>
                </a:cubicBezTo>
                <a:cubicBezTo>
                  <a:pt x="77" y="1656"/>
                  <a:pt x="82" y="1644"/>
                  <a:pt x="88" y="1633"/>
                </a:cubicBezTo>
                <a:cubicBezTo>
                  <a:pt x="91" y="1621"/>
                  <a:pt x="100" y="1610"/>
                  <a:pt x="103" y="1598"/>
                </a:cubicBezTo>
                <a:cubicBezTo>
                  <a:pt x="105" y="1594"/>
                  <a:pt x="107" y="1591"/>
                  <a:pt x="109" y="1587"/>
                </a:cubicBezTo>
                <a:cubicBezTo>
                  <a:pt x="114" y="1579"/>
                  <a:pt x="118" y="1572"/>
                  <a:pt x="118" y="1564"/>
                </a:cubicBezTo>
                <a:cubicBezTo>
                  <a:pt x="125" y="1559"/>
                  <a:pt x="129" y="1553"/>
                  <a:pt x="128" y="1547"/>
                </a:cubicBezTo>
                <a:cubicBezTo>
                  <a:pt x="139" y="1542"/>
                  <a:pt x="136" y="1534"/>
                  <a:pt x="144" y="1529"/>
                </a:cubicBezTo>
                <a:cubicBezTo>
                  <a:pt x="142" y="1522"/>
                  <a:pt x="155" y="1519"/>
                  <a:pt x="153" y="1512"/>
                </a:cubicBezTo>
                <a:cubicBezTo>
                  <a:pt x="157" y="1507"/>
                  <a:pt x="164" y="1502"/>
                  <a:pt x="167" y="1496"/>
                </a:cubicBezTo>
                <a:cubicBezTo>
                  <a:pt x="176" y="1485"/>
                  <a:pt x="182" y="1474"/>
                  <a:pt x="194" y="1464"/>
                </a:cubicBezTo>
                <a:cubicBezTo>
                  <a:pt x="195" y="1458"/>
                  <a:pt x="202" y="1453"/>
                  <a:pt x="208" y="1447"/>
                </a:cubicBezTo>
                <a:cubicBezTo>
                  <a:pt x="212" y="1442"/>
                  <a:pt x="214" y="1436"/>
                  <a:pt x="221" y="1431"/>
                </a:cubicBezTo>
                <a:cubicBezTo>
                  <a:pt x="224" y="1426"/>
                  <a:pt x="230" y="1421"/>
                  <a:pt x="235" y="1415"/>
                </a:cubicBezTo>
                <a:cubicBezTo>
                  <a:pt x="236" y="1408"/>
                  <a:pt x="253" y="1405"/>
                  <a:pt x="247" y="1397"/>
                </a:cubicBezTo>
                <a:cubicBezTo>
                  <a:pt x="226" y="1413"/>
                  <a:pt x="214" y="1432"/>
                  <a:pt x="195" y="1449"/>
                </a:cubicBezTo>
                <a:cubicBezTo>
                  <a:pt x="179" y="1468"/>
                  <a:pt x="165" y="1486"/>
                  <a:pt x="148" y="1505"/>
                </a:cubicBezTo>
                <a:cubicBezTo>
                  <a:pt x="142" y="1508"/>
                  <a:pt x="137" y="1507"/>
                  <a:pt x="130" y="1514"/>
                </a:cubicBezTo>
                <a:cubicBezTo>
                  <a:pt x="116" y="1530"/>
                  <a:pt x="102" y="1546"/>
                  <a:pt x="89" y="1562"/>
                </a:cubicBezTo>
                <a:cubicBezTo>
                  <a:pt x="88" y="1567"/>
                  <a:pt x="82" y="1570"/>
                  <a:pt x="80" y="1575"/>
                </a:cubicBezTo>
                <a:cubicBezTo>
                  <a:pt x="77" y="1579"/>
                  <a:pt x="72" y="1582"/>
                  <a:pt x="72" y="1587"/>
                </a:cubicBezTo>
                <a:cubicBezTo>
                  <a:pt x="71" y="1587"/>
                  <a:pt x="71" y="1588"/>
                  <a:pt x="71" y="1588"/>
                </a:cubicBezTo>
                <a:cubicBezTo>
                  <a:pt x="62" y="1596"/>
                  <a:pt x="56" y="1604"/>
                  <a:pt x="54" y="1614"/>
                </a:cubicBezTo>
                <a:cubicBezTo>
                  <a:pt x="34" y="1640"/>
                  <a:pt x="18" y="1668"/>
                  <a:pt x="2" y="1695"/>
                </a:cubicBezTo>
                <a:cubicBezTo>
                  <a:pt x="2" y="1718"/>
                  <a:pt x="2" y="1718"/>
                  <a:pt x="2" y="1718"/>
                </a:cubicBezTo>
                <a:cubicBezTo>
                  <a:pt x="2" y="1714"/>
                  <a:pt x="2" y="1709"/>
                  <a:pt x="9" y="1703"/>
                </a:cubicBezTo>
                <a:cubicBezTo>
                  <a:pt x="7" y="1696"/>
                  <a:pt x="21" y="1692"/>
                  <a:pt x="17" y="1684"/>
                </a:cubicBezTo>
                <a:cubicBezTo>
                  <a:pt x="24" y="1678"/>
                  <a:pt x="24" y="1671"/>
                  <a:pt x="29" y="1665"/>
                </a:cubicBezTo>
                <a:cubicBezTo>
                  <a:pt x="47" y="1640"/>
                  <a:pt x="59" y="1614"/>
                  <a:pt x="79" y="1589"/>
                </a:cubicBezTo>
                <a:cubicBezTo>
                  <a:pt x="80" y="1589"/>
                  <a:pt x="80" y="1588"/>
                  <a:pt x="80" y="1587"/>
                </a:cubicBezTo>
                <a:cubicBezTo>
                  <a:pt x="83" y="1581"/>
                  <a:pt x="89" y="1575"/>
                  <a:pt x="94" y="1569"/>
                </a:cubicBezTo>
                <a:cubicBezTo>
                  <a:pt x="96" y="1563"/>
                  <a:pt x="106" y="1558"/>
                  <a:pt x="106" y="1551"/>
                </a:cubicBezTo>
                <a:cubicBezTo>
                  <a:pt x="119" y="1539"/>
                  <a:pt x="123" y="1526"/>
                  <a:pt x="138" y="1515"/>
                </a:cubicBezTo>
                <a:cubicBezTo>
                  <a:pt x="135" y="1531"/>
                  <a:pt x="112" y="1544"/>
                  <a:pt x="112" y="1560"/>
                </a:cubicBezTo>
                <a:cubicBezTo>
                  <a:pt x="101" y="1567"/>
                  <a:pt x="104" y="1575"/>
                  <a:pt x="100" y="1583"/>
                </a:cubicBezTo>
                <a:cubicBezTo>
                  <a:pt x="99" y="1584"/>
                  <a:pt x="98" y="1585"/>
                  <a:pt x="97" y="1587"/>
                </a:cubicBezTo>
                <a:cubicBezTo>
                  <a:pt x="94" y="1592"/>
                  <a:pt x="93" y="1598"/>
                  <a:pt x="89" y="1604"/>
                </a:cubicBezTo>
                <a:cubicBezTo>
                  <a:pt x="87" y="1612"/>
                  <a:pt x="80" y="1619"/>
                  <a:pt x="76" y="1626"/>
                </a:cubicBezTo>
                <a:cubicBezTo>
                  <a:pt x="78" y="1635"/>
                  <a:pt x="66" y="1641"/>
                  <a:pt x="68" y="1650"/>
                </a:cubicBezTo>
                <a:cubicBezTo>
                  <a:pt x="59" y="1656"/>
                  <a:pt x="61" y="1665"/>
                  <a:pt x="55" y="1672"/>
                </a:cubicBezTo>
                <a:cubicBezTo>
                  <a:pt x="53" y="1680"/>
                  <a:pt x="46" y="1686"/>
                  <a:pt x="45" y="1693"/>
                </a:cubicBezTo>
                <a:cubicBezTo>
                  <a:pt x="42" y="1703"/>
                  <a:pt x="37" y="1713"/>
                  <a:pt x="32" y="1722"/>
                </a:cubicBezTo>
                <a:cubicBezTo>
                  <a:pt x="29" y="1728"/>
                  <a:pt x="26" y="1734"/>
                  <a:pt x="23" y="1739"/>
                </a:cubicBezTo>
                <a:cubicBezTo>
                  <a:pt x="29" y="1745"/>
                  <a:pt x="11" y="1745"/>
                  <a:pt x="17" y="1751"/>
                </a:cubicBezTo>
                <a:cubicBezTo>
                  <a:pt x="14" y="1754"/>
                  <a:pt x="13" y="1758"/>
                  <a:pt x="10" y="1762"/>
                </a:cubicBezTo>
                <a:cubicBezTo>
                  <a:pt x="10" y="1768"/>
                  <a:pt x="5" y="1773"/>
                  <a:pt x="2" y="1779"/>
                </a:cubicBezTo>
                <a:cubicBezTo>
                  <a:pt x="2" y="1801"/>
                  <a:pt x="2" y="1801"/>
                  <a:pt x="2" y="1801"/>
                </a:cubicBezTo>
                <a:cubicBezTo>
                  <a:pt x="9" y="1790"/>
                  <a:pt x="16" y="1778"/>
                  <a:pt x="20" y="1766"/>
                </a:cubicBezTo>
                <a:cubicBezTo>
                  <a:pt x="30" y="1752"/>
                  <a:pt x="36" y="1737"/>
                  <a:pt x="44" y="1722"/>
                </a:cubicBezTo>
                <a:close/>
                <a:moveTo>
                  <a:pt x="531" y="966"/>
                </a:moveTo>
                <a:cubicBezTo>
                  <a:pt x="537" y="972"/>
                  <a:pt x="543" y="978"/>
                  <a:pt x="555" y="983"/>
                </a:cubicBezTo>
                <a:cubicBezTo>
                  <a:pt x="557" y="991"/>
                  <a:pt x="567" y="996"/>
                  <a:pt x="575" y="1002"/>
                </a:cubicBezTo>
                <a:cubicBezTo>
                  <a:pt x="579" y="1009"/>
                  <a:pt x="593" y="1013"/>
                  <a:pt x="587" y="1023"/>
                </a:cubicBezTo>
                <a:cubicBezTo>
                  <a:pt x="582" y="1016"/>
                  <a:pt x="572" y="1012"/>
                  <a:pt x="567" y="1005"/>
                </a:cubicBezTo>
                <a:cubicBezTo>
                  <a:pt x="554" y="1002"/>
                  <a:pt x="556" y="988"/>
                  <a:pt x="545" y="991"/>
                </a:cubicBezTo>
                <a:cubicBezTo>
                  <a:pt x="535" y="1002"/>
                  <a:pt x="551" y="1003"/>
                  <a:pt x="552" y="1010"/>
                </a:cubicBezTo>
                <a:cubicBezTo>
                  <a:pt x="564" y="1014"/>
                  <a:pt x="565" y="1022"/>
                  <a:pt x="577" y="1025"/>
                </a:cubicBezTo>
                <a:cubicBezTo>
                  <a:pt x="577" y="1032"/>
                  <a:pt x="584" y="1037"/>
                  <a:pt x="592" y="1041"/>
                </a:cubicBezTo>
                <a:cubicBezTo>
                  <a:pt x="590" y="1051"/>
                  <a:pt x="596" y="1057"/>
                  <a:pt x="604" y="1063"/>
                </a:cubicBezTo>
                <a:cubicBezTo>
                  <a:pt x="602" y="1071"/>
                  <a:pt x="606" y="1077"/>
                  <a:pt x="604" y="1085"/>
                </a:cubicBezTo>
                <a:cubicBezTo>
                  <a:pt x="608" y="1091"/>
                  <a:pt x="617" y="1095"/>
                  <a:pt x="615" y="1103"/>
                </a:cubicBezTo>
                <a:cubicBezTo>
                  <a:pt x="614" y="1108"/>
                  <a:pt x="620" y="1111"/>
                  <a:pt x="614" y="1118"/>
                </a:cubicBezTo>
                <a:cubicBezTo>
                  <a:pt x="624" y="1121"/>
                  <a:pt x="614" y="1130"/>
                  <a:pt x="620" y="1134"/>
                </a:cubicBezTo>
                <a:cubicBezTo>
                  <a:pt x="618" y="1145"/>
                  <a:pt x="624" y="1154"/>
                  <a:pt x="621" y="1166"/>
                </a:cubicBezTo>
                <a:cubicBezTo>
                  <a:pt x="630" y="1167"/>
                  <a:pt x="625" y="1173"/>
                  <a:pt x="629" y="1176"/>
                </a:cubicBezTo>
                <a:cubicBezTo>
                  <a:pt x="636" y="1178"/>
                  <a:pt x="622" y="1188"/>
                  <a:pt x="633" y="1188"/>
                </a:cubicBezTo>
                <a:cubicBezTo>
                  <a:pt x="642" y="1185"/>
                  <a:pt x="639" y="1175"/>
                  <a:pt x="639" y="1168"/>
                </a:cubicBezTo>
                <a:cubicBezTo>
                  <a:pt x="642" y="1163"/>
                  <a:pt x="638" y="1161"/>
                  <a:pt x="637" y="1158"/>
                </a:cubicBezTo>
                <a:cubicBezTo>
                  <a:pt x="638" y="1154"/>
                  <a:pt x="637" y="1151"/>
                  <a:pt x="636" y="1147"/>
                </a:cubicBezTo>
                <a:cubicBezTo>
                  <a:pt x="637" y="1132"/>
                  <a:pt x="637" y="1117"/>
                  <a:pt x="638" y="1101"/>
                </a:cubicBezTo>
                <a:cubicBezTo>
                  <a:pt x="641" y="1102"/>
                  <a:pt x="641" y="1099"/>
                  <a:pt x="640" y="1095"/>
                </a:cubicBezTo>
                <a:cubicBezTo>
                  <a:pt x="643" y="1092"/>
                  <a:pt x="647" y="1092"/>
                  <a:pt x="648" y="1086"/>
                </a:cubicBezTo>
                <a:cubicBezTo>
                  <a:pt x="649" y="1078"/>
                  <a:pt x="648" y="1070"/>
                  <a:pt x="650" y="1061"/>
                </a:cubicBezTo>
                <a:cubicBezTo>
                  <a:pt x="656" y="1063"/>
                  <a:pt x="658" y="1048"/>
                  <a:pt x="657" y="1046"/>
                </a:cubicBezTo>
                <a:cubicBezTo>
                  <a:pt x="659" y="1040"/>
                  <a:pt x="666" y="1046"/>
                  <a:pt x="667" y="1037"/>
                </a:cubicBezTo>
                <a:cubicBezTo>
                  <a:pt x="672" y="1038"/>
                  <a:pt x="673" y="1025"/>
                  <a:pt x="678" y="1027"/>
                </a:cubicBezTo>
                <a:cubicBezTo>
                  <a:pt x="684" y="1016"/>
                  <a:pt x="693" y="1012"/>
                  <a:pt x="699" y="1001"/>
                </a:cubicBezTo>
                <a:cubicBezTo>
                  <a:pt x="711" y="998"/>
                  <a:pt x="721" y="987"/>
                  <a:pt x="733" y="985"/>
                </a:cubicBezTo>
                <a:cubicBezTo>
                  <a:pt x="744" y="977"/>
                  <a:pt x="757" y="976"/>
                  <a:pt x="770" y="973"/>
                </a:cubicBezTo>
                <a:cubicBezTo>
                  <a:pt x="775" y="975"/>
                  <a:pt x="776" y="967"/>
                  <a:pt x="783" y="972"/>
                </a:cubicBezTo>
                <a:cubicBezTo>
                  <a:pt x="785" y="965"/>
                  <a:pt x="796" y="982"/>
                  <a:pt x="797" y="969"/>
                </a:cubicBezTo>
                <a:cubicBezTo>
                  <a:pt x="792" y="961"/>
                  <a:pt x="777" y="968"/>
                  <a:pt x="766" y="961"/>
                </a:cubicBezTo>
                <a:cubicBezTo>
                  <a:pt x="759" y="969"/>
                  <a:pt x="749" y="964"/>
                  <a:pt x="742" y="970"/>
                </a:cubicBezTo>
                <a:cubicBezTo>
                  <a:pt x="738" y="970"/>
                  <a:pt x="734" y="971"/>
                  <a:pt x="730" y="970"/>
                </a:cubicBezTo>
                <a:cubicBezTo>
                  <a:pt x="728" y="972"/>
                  <a:pt x="717" y="979"/>
                  <a:pt x="719" y="972"/>
                </a:cubicBezTo>
                <a:cubicBezTo>
                  <a:pt x="724" y="974"/>
                  <a:pt x="724" y="965"/>
                  <a:pt x="728" y="967"/>
                </a:cubicBezTo>
                <a:cubicBezTo>
                  <a:pt x="733" y="964"/>
                  <a:pt x="734" y="961"/>
                  <a:pt x="733" y="956"/>
                </a:cubicBezTo>
                <a:cubicBezTo>
                  <a:pt x="748" y="949"/>
                  <a:pt x="761" y="936"/>
                  <a:pt x="775" y="927"/>
                </a:cubicBezTo>
                <a:cubicBezTo>
                  <a:pt x="789" y="918"/>
                  <a:pt x="802" y="906"/>
                  <a:pt x="815" y="895"/>
                </a:cubicBezTo>
                <a:cubicBezTo>
                  <a:pt x="828" y="882"/>
                  <a:pt x="842" y="872"/>
                  <a:pt x="854" y="858"/>
                </a:cubicBezTo>
                <a:cubicBezTo>
                  <a:pt x="862" y="857"/>
                  <a:pt x="866" y="842"/>
                  <a:pt x="874" y="842"/>
                </a:cubicBezTo>
                <a:cubicBezTo>
                  <a:pt x="876" y="834"/>
                  <a:pt x="881" y="837"/>
                  <a:pt x="883" y="830"/>
                </a:cubicBezTo>
                <a:cubicBezTo>
                  <a:pt x="887" y="830"/>
                  <a:pt x="888" y="820"/>
                  <a:pt x="893" y="822"/>
                </a:cubicBezTo>
                <a:cubicBezTo>
                  <a:pt x="903" y="804"/>
                  <a:pt x="915" y="791"/>
                  <a:pt x="925" y="773"/>
                </a:cubicBezTo>
                <a:cubicBezTo>
                  <a:pt x="929" y="765"/>
                  <a:pt x="932" y="757"/>
                  <a:pt x="936" y="749"/>
                </a:cubicBezTo>
                <a:cubicBezTo>
                  <a:pt x="938" y="742"/>
                  <a:pt x="939" y="732"/>
                  <a:pt x="944" y="718"/>
                </a:cubicBezTo>
                <a:cubicBezTo>
                  <a:pt x="951" y="706"/>
                  <a:pt x="958" y="697"/>
                  <a:pt x="964" y="682"/>
                </a:cubicBezTo>
                <a:cubicBezTo>
                  <a:pt x="969" y="684"/>
                  <a:pt x="969" y="674"/>
                  <a:pt x="974" y="674"/>
                </a:cubicBezTo>
                <a:cubicBezTo>
                  <a:pt x="976" y="667"/>
                  <a:pt x="982" y="668"/>
                  <a:pt x="985" y="663"/>
                </a:cubicBezTo>
                <a:cubicBezTo>
                  <a:pt x="992" y="656"/>
                  <a:pt x="999" y="647"/>
                  <a:pt x="1008" y="642"/>
                </a:cubicBezTo>
                <a:cubicBezTo>
                  <a:pt x="1013" y="629"/>
                  <a:pt x="1023" y="630"/>
                  <a:pt x="1029" y="616"/>
                </a:cubicBezTo>
                <a:cubicBezTo>
                  <a:pt x="1034" y="616"/>
                  <a:pt x="1037" y="612"/>
                  <a:pt x="1040" y="606"/>
                </a:cubicBezTo>
                <a:cubicBezTo>
                  <a:pt x="1044" y="609"/>
                  <a:pt x="1051" y="593"/>
                  <a:pt x="1046" y="592"/>
                </a:cubicBezTo>
                <a:cubicBezTo>
                  <a:pt x="1037" y="608"/>
                  <a:pt x="1024" y="610"/>
                  <a:pt x="1015" y="626"/>
                </a:cubicBezTo>
                <a:cubicBezTo>
                  <a:pt x="1002" y="631"/>
                  <a:pt x="993" y="650"/>
                  <a:pt x="979" y="654"/>
                </a:cubicBezTo>
                <a:cubicBezTo>
                  <a:pt x="983" y="648"/>
                  <a:pt x="986" y="642"/>
                  <a:pt x="984" y="637"/>
                </a:cubicBezTo>
                <a:cubicBezTo>
                  <a:pt x="987" y="638"/>
                  <a:pt x="989" y="634"/>
                  <a:pt x="990" y="631"/>
                </a:cubicBezTo>
                <a:cubicBezTo>
                  <a:pt x="987" y="629"/>
                  <a:pt x="984" y="633"/>
                  <a:pt x="985" y="628"/>
                </a:cubicBezTo>
                <a:cubicBezTo>
                  <a:pt x="994" y="626"/>
                  <a:pt x="1000" y="613"/>
                  <a:pt x="1010" y="614"/>
                </a:cubicBezTo>
                <a:cubicBezTo>
                  <a:pt x="1012" y="605"/>
                  <a:pt x="1018" y="608"/>
                  <a:pt x="1022" y="604"/>
                </a:cubicBezTo>
                <a:cubicBezTo>
                  <a:pt x="1024" y="597"/>
                  <a:pt x="1030" y="597"/>
                  <a:pt x="1035" y="597"/>
                </a:cubicBezTo>
                <a:cubicBezTo>
                  <a:pt x="1041" y="587"/>
                  <a:pt x="1050" y="583"/>
                  <a:pt x="1059" y="579"/>
                </a:cubicBezTo>
                <a:cubicBezTo>
                  <a:pt x="1065" y="570"/>
                  <a:pt x="1074" y="565"/>
                  <a:pt x="1083" y="561"/>
                </a:cubicBezTo>
                <a:cubicBezTo>
                  <a:pt x="1096" y="544"/>
                  <a:pt x="1113" y="533"/>
                  <a:pt x="1128" y="518"/>
                </a:cubicBezTo>
                <a:cubicBezTo>
                  <a:pt x="1134" y="508"/>
                  <a:pt x="1142" y="501"/>
                  <a:pt x="1149" y="493"/>
                </a:cubicBezTo>
                <a:cubicBezTo>
                  <a:pt x="1151" y="484"/>
                  <a:pt x="1156" y="485"/>
                  <a:pt x="1159" y="478"/>
                </a:cubicBezTo>
                <a:cubicBezTo>
                  <a:pt x="1158" y="470"/>
                  <a:pt x="1172" y="471"/>
                  <a:pt x="1165" y="465"/>
                </a:cubicBezTo>
                <a:cubicBezTo>
                  <a:pt x="1155" y="476"/>
                  <a:pt x="1144" y="487"/>
                  <a:pt x="1134" y="499"/>
                </a:cubicBezTo>
                <a:cubicBezTo>
                  <a:pt x="1128" y="504"/>
                  <a:pt x="1122" y="507"/>
                  <a:pt x="1119" y="517"/>
                </a:cubicBezTo>
                <a:cubicBezTo>
                  <a:pt x="1112" y="520"/>
                  <a:pt x="1105" y="524"/>
                  <a:pt x="1101" y="535"/>
                </a:cubicBezTo>
                <a:cubicBezTo>
                  <a:pt x="1079" y="545"/>
                  <a:pt x="1063" y="570"/>
                  <a:pt x="1040" y="577"/>
                </a:cubicBezTo>
                <a:cubicBezTo>
                  <a:pt x="1031" y="586"/>
                  <a:pt x="1022" y="594"/>
                  <a:pt x="1011" y="599"/>
                </a:cubicBezTo>
                <a:cubicBezTo>
                  <a:pt x="1005" y="601"/>
                  <a:pt x="1001" y="608"/>
                  <a:pt x="995" y="607"/>
                </a:cubicBezTo>
                <a:cubicBezTo>
                  <a:pt x="991" y="615"/>
                  <a:pt x="986" y="619"/>
                  <a:pt x="980" y="619"/>
                </a:cubicBezTo>
                <a:cubicBezTo>
                  <a:pt x="961" y="637"/>
                  <a:pt x="939" y="647"/>
                  <a:pt x="920" y="666"/>
                </a:cubicBezTo>
                <a:cubicBezTo>
                  <a:pt x="910" y="672"/>
                  <a:pt x="899" y="679"/>
                  <a:pt x="890" y="690"/>
                </a:cubicBezTo>
                <a:cubicBezTo>
                  <a:pt x="883" y="690"/>
                  <a:pt x="881" y="702"/>
                  <a:pt x="875" y="702"/>
                </a:cubicBezTo>
                <a:cubicBezTo>
                  <a:pt x="870" y="707"/>
                  <a:pt x="864" y="710"/>
                  <a:pt x="861" y="718"/>
                </a:cubicBezTo>
                <a:cubicBezTo>
                  <a:pt x="855" y="718"/>
                  <a:pt x="851" y="724"/>
                  <a:pt x="848" y="732"/>
                </a:cubicBezTo>
                <a:cubicBezTo>
                  <a:pt x="842" y="731"/>
                  <a:pt x="837" y="736"/>
                  <a:pt x="833" y="744"/>
                </a:cubicBezTo>
                <a:cubicBezTo>
                  <a:pt x="830" y="752"/>
                  <a:pt x="823" y="751"/>
                  <a:pt x="818" y="756"/>
                </a:cubicBezTo>
                <a:cubicBezTo>
                  <a:pt x="816" y="766"/>
                  <a:pt x="808" y="763"/>
                  <a:pt x="804" y="772"/>
                </a:cubicBezTo>
                <a:cubicBezTo>
                  <a:pt x="795" y="780"/>
                  <a:pt x="785" y="787"/>
                  <a:pt x="777" y="798"/>
                </a:cubicBezTo>
                <a:cubicBezTo>
                  <a:pt x="770" y="797"/>
                  <a:pt x="771" y="817"/>
                  <a:pt x="762" y="810"/>
                </a:cubicBezTo>
                <a:cubicBezTo>
                  <a:pt x="759" y="821"/>
                  <a:pt x="753" y="821"/>
                  <a:pt x="749" y="830"/>
                </a:cubicBezTo>
                <a:cubicBezTo>
                  <a:pt x="743" y="829"/>
                  <a:pt x="742" y="841"/>
                  <a:pt x="735" y="839"/>
                </a:cubicBezTo>
                <a:cubicBezTo>
                  <a:pt x="732" y="847"/>
                  <a:pt x="726" y="850"/>
                  <a:pt x="722" y="855"/>
                </a:cubicBezTo>
                <a:cubicBezTo>
                  <a:pt x="712" y="864"/>
                  <a:pt x="703" y="877"/>
                  <a:pt x="694" y="887"/>
                </a:cubicBezTo>
                <a:cubicBezTo>
                  <a:pt x="685" y="898"/>
                  <a:pt x="675" y="906"/>
                  <a:pt x="668" y="923"/>
                </a:cubicBezTo>
                <a:cubicBezTo>
                  <a:pt x="663" y="927"/>
                  <a:pt x="659" y="934"/>
                  <a:pt x="655" y="939"/>
                </a:cubicBezTo>
                <a:cubicBezTo>
                  <a:pt x="653" y="942"/>
                  <a:pt x="652" y="947"/>
                  <a:pt x="648" y="946"/>
                </a:cubicBezTo>
                <a:cubicBezTo>
                  <a:pt x="647" y="950"/>
                  <a:pt x="650" y="953"/>
                  <a:pt x="643" y="950"/>
                </a:cubicBezTo>
                <a:cubicBezTo>
                  <a:pt x="651" y="940"/>
                  <a:pt x="658" y="926"/>
                  <a:pt x="664" y="912"/>
                </a:cubicBezTo>
                <a:cubicBezTo>
                  <a:pt x="682" y="890"/>
                  <a:pt x="690" y="875"/>
                  <a:pt x="706" y="848"/>
                </a:cubicBezTo>
                <a:cubicBezTo>
                  <a:pt x="713" y="848"/>
                  <a:pt x="715" y="834"/>
                  <a:pt x="722" y="833"/>
                </a:cubicBezTo>
                <a:cubicBezTo>
                  <a:pt x="726" y="822"/>
                  <a:pt x="734" y="821"/>
                  <a:pt x="737" y="808"/>
                </a:cubicBezTo>
                <a:cubicBezTo>
                  <a:pt x="741" y="810"/>
                  <a:pt x="742" y="801"/>
                  <a:pt x="746" y="803"/>
                </a:cubicBezTo>
                <a:cubicBezTo>
                  <a:pt x="747" y="794"/>
                  <a:pt x="753" y="797"/>
                  <a:pt x="755" y="791"/>
                </a:cubicBezTo>
                <a:cubicBezTo>
                  <a:pt x="761" y="785"/>
                  <a:pt x="767" y="778"/>
                  <a:pt x="773" y="770"/>
                </a:cubicBezTo>
                <a:cubicBezTo>
                  <a:pt x="786" y="756"/>
                  <a:pt x="798" y="744"/>
                  <a:pt x="811" y="730"/>
                </a:cubicBezTo>
                <a:cubicBezTo>
                  <a:pt x="824" y="719"/>
                  <a:pt x="836" y="709"/>
                  <a:pt x="849" y="696"/>
                </a:cubicBezTo>
                <a:cubicBezTo>
                  <a:pt x="855" y="690"/>
                  <a:pt x="861" y="683"/>
                  <a:pt x="869" y="680"/>
                </a:cubicBezTo>
                <a:cubicBezTo>
                  <a:pt x="871" y="676"/>
                  <a:pt x="875" y="672"/>
                  <a:pt x="879" y="672"/>
                </a:cubicBezTo>
                <a:cubicBezTo>
                  <a:pt x="883" y="672"/>
                  <a:pt x="884" y="662"/>
                  <a:pt x="889" y="664"/>
                </a:cubicBezTo>
                <a:cubicBezTo>
                  <a:pt x="901" y="651"/>
                  <a:pt x="914" y="641"/>
                  <a:pt x="928" y="634"/>
                </a:cubicBezTo>
                <a:cubicBezTo>
                  <a:pt x="933" y="625"/>
                  <a:pt x="940" y="619"/>
                  <a:pt x="948" y="618"/>
                </a:cubicBezTo>
                <a:cubicBezTo>
                  <a:pt x="951" y="613"/>
                  <a:pt x="954" y="610"/>
                  <a:pt x="958" y="610"/>
                </a:cubicBezTo>
                <a:cubicBezTo>
                  <a:pt x="963" y="610"/>
                  <a:pt x="964" y="600"/>
                  <a:pt x="969" y="602"/>
                </a:cubicBezTo>
                <a:cubicBezTo>
                  <a:pt x="982" y="592"/>
                  <a:pt x="994" y="581"/>
                  <a:pt x="1008" y="572"/>
                </a:cubicBezTo>
                <a:cubicBezTo>
                  <a:pt x="1014" y="566"/>
                  <a:pt x="1021" y="561"/>
                  <a:pt x="1028" y="555"/>
                </a:cubicBezTo>
                <a:cubicBezTo>
                  <a:pt x="1036" y="553"/>
                  <a:pt x="1040" y="541"/>
                  <a:pt x="1048" y="539"/>
                </a:cubicBezTo>
                <a:cubicBezTo>
                  <a:pt x="1037" y="532"/>
                  <a:pt x="1036" y="550"/>
                  <a:pt x="1028" y="549"/>
                </a:cubicBezTo>
                <a:cubicBezTo>
                  <a:pt x="1023" y="549"/>
                  <a:pt x="1023" y="559"/>
                  <a:pt x="1018" y="557"/>
                </a:cubicBezTo>
                <a:cubicBezTo>
                  <a:pt x="1012" y="553"/>
                  <a:pt x="1014" y="570"/>
                  <a:pt x="1006" y="561"/>
                </a:cubicBezTo>
                <a:cubicBezTo>
                  <a:pt x="1002" y="571"/>
                  <a:pt x="994" y="573"/>
                  <a:pt x="987" y="575"/>
                </a:cubicBezTo>
                <a:cubicBezTo>
                  <a:pt x="985" y="581"/>
                  <a:pt x="982" y="585"/>
                  <a:pt x="977" y="583"/>
                </a:cubicBezTo>
                <a:cubicBezTo>
                  <a:pt x="973" y="583"/>
                  <a:pt x="972" y="593"/>
                  <a:pt x="967" y="591"/>
                </a:cubicBezTo>
                <a:cubicBezTo>
                  <a:pt x="954" y="600"/>
                  <a:pt x="941" y="610"/>
                  <a:pt x="928" y="621"/>
                </a:cubicBezTo>
                <a:cubicBezTo>
                  <a:pt x="923" y="619"/>
                  <a:pt x="922" y="629"/>
                  <a:pt x="918" y="629"/>
                </a:cubicBezTo>
                <a:cubicBezTo>
                  <a:pt x="912" y="626"/>
                  <a:pt x="911" y="636"/>
                  <a:pt x="906" y="634"/>
                </a:cubicBezTo>
                <a:cubicBezTo>
                  <a:pt x="905" y="642"/>
                  <a:pt x="898" y="636"/>
                  <a:pt x="896" y="642"/>
                </a:cubicBezTo>
                <a:cubicBezTo>
                  <a:pt x="892" y="643"/>
                  <a:pt x="891" y="651"/>
                  <a:pt x="884" y="646"/>
                </a:cubicBezTo>
                <a:cubicBezTo>
                  <a:pt x="888" y="637"/>
                  <a:pt x="895" y="640"/>
                  <a:pt x="898" y="630"/>
                </a:cubicBezTo>
                <a:cubicBezTo>
                  <a:pt x="905" y="628"/>
                  <a:pt x="911" y="624"/>
                  <a:pt x="915" y="615"/>
                </a:cubicBezTo>
                <a:cubicBezTo>
                  <a:pt x="921" y="613"/>
                  <a:pt x="925" y="605"/>
                  <a:pt x="932" y="604"/>
                </a:cubicBezTo>
                <a:cubicBezTo>
                  <a:pt x="937" y="596"/>
                  <a:pt x="943" y="595"/>
                  <a:pt x="949" y="589"/>
                </a:cubicBezTo>
                <a:cubicBezTo>
                  <a:pt x="954" y="585"/>
                  <a:pt x="959" y="581"/>
                  <a:pt x="964" y="577"/>
                </a:cubicBezTo>
                <a:cubicBezTo>
                  <a:pt x="971" y="576"/>
                  <a:pt x="973" y="564"/>
                  <a:pt x="982" y="566"/>
                </a:cubicBezTo>
                <a:cubicBezTo>
                  <a:pt x="985" y="555"/>
                  <a:pt x="995" y="563"/>
                  <a:pt x="998" y="551"/>
                </a:cubicBezTo>
                <a:cubicBezTo>
                  <a:pt x="1004" y="547"/>
                  <a:pt x="1009" y="542"/>
                  <a:pt x="1016" y="540"/>
                </a:cubicBezTo>
                <a:cubicBezTo>
                  <a:pt x="1021" y="536"/>
                  <a:pt x="1025" y="530"/>
                  <a:pt x="1031" y="528"/>
                </a:cubicBezTo>
                <a:cubicBezTo>
                  <a:pt x="1037" y="526"/>
                  <a:pt x="1042" y="519"/>
                  <a:pt x="1049" y="517"/>
                </a:cubicBezTo>
                <a:cubicBezTo>
                  <a:pt x="1053" y="509"/>
                  <a:pt x="1059" y="504"/>
                  <a:pt x="1066" y="506"/>
                </a:cubicBezTo>
                <a:cubicBezTo>
                  <a:pt x="1070" y="495"/>
                  <a:pt x="1078" y="498"/>
                  <a:pt x="1083" y="491"/>
                </a:cubicBezTo>
                <a:cubicBezTo>
                  <a:pt x="1093" y="483"/>
                  <a:pt x="1105" y="477"/>
                  <a:pt x="1116" y="468"/>
                </a:cubicBezTo>
                <a:cubicBezTo>
                  <a:pt x="1120" y="459"/>
                  <a:pt x="1128" y="463"/>
                  <a:pt x="1132" y="453"/>
                </a:cubicBezTo>
                <a:cubicBezTo>
                  <a:pt x="1140" y="454"/>
                  <a:pt x="1142" y="441"/>
                  <a:pt x="1148" y="438"/>
                </a:cubicBezTo>
                <a:cubicBezTo>
                  <a:pt x="1154" y="434"/>
                  <a:pt x="1160" y="431"/>
                  <a:pt x="1166" y="427"/>
                </a:cubicBezTo>
                <a:cubicBezTo>
                  <a:pt x="1176" y="423"/>
                  <a:pt x="1172" y="419"/>
                  <a:pt x="1181" y="415"/>
                </a:cubicBezTo>
                <a:cubicBezTo>
                  <a:pt x="1193" y="405"/>
                  <a:pt x="1203" y="392"/>
                  <a:pt x="1217" y="387"/>
                </a:cubicBezTo>
                <a:cubicBezTo>
                  <a:pt x="1220" y="378"/>
                  <a:pt x="1225" y="373"/>
                  <a:pt x="1230" y="371"/>
                </a:cubicBezTo>
                <a:cubicBezTo>
                  <a:pt x="1232" y="363"/>
                  <a:pt x="1247" y="362"/>
                  <a:pt x="1242" y="353"/>
                </a:cubicBezTo>
                <a:cubicBezTo>
                  <a:pt x="1229" y="363"/>
                  <a:pt x="1216" y="371"/>
                  <a:pt x="1206" y="388"/>
                </a:cubicBezTo>
                <a:cubicBezTo>
                  <a:pt x="1196" y="381"/>
                  <a:pt x="1195" y="400"/>
                  <a:pt x="1186" y="398"/>
                </a:cubicBezTo>
                <a:cubicBezTo>
                  <a:pt x="1184" y="403"/>
                  <a:pt x="1181" y="404"/>
                  <a:pt x="1177" y="404"/>
                </a:cubicBezTo>
                <a:cubicBezTo>
                  <a:pt x="1175" y="410"/>
                  <a:pt x="1172" y="413"/>
                  <a:pt x="1167" y="412"/>
                </a:cubicBezTo>
                <a:cubicBezTo>
                  <a:pt x="1155" y="424"/>
                  <a:pt x="1141" y="427"/>
                  <a:pt x="1129" y="439"/>
                </a:cubicBezTo>
                <a:cubicBezTo>
                  <a:pt x="1122" y="438"/>
                  <a:pt x="1118" y="445"/>
                  <a:pt x="1111" y="444"/>
                </a:cubicBezTo>
                <a:cubicBezTo>
                  <a:pt x="1109" y="446"/>
                  <a:pt x="1106" y="446"/>
                  <a:pt x="1103" y="446"/>
                </a:cubicBezTo>
                <a:cubicBezTo>
                  <a:pt x="1099" y="445"/>
                  <a:pt x="1098" y="452"/>
                  <a:pt x="1093" y="448"/>
                </a:cubicBezTo>
                <a:cubicBezTo>
                  <a:pt x="1091" y="457"/>
                  <a:pt x="1093" y="454"/>
                  <a:pt x="1087" y="461"/>
                </a:cubicBezTo>
                <a:cubicBezTo>
                  <a:pt x="1084" y="460"/>
                  <a:pt x="1087" y="456"/>
                  <a:pt x="1084" y="454"/>
                </a:cubicBezTo>
                <a:cubicBezTo>
                  <a:pt x="1082" y="457"/>
                  <a:pt x="1079" y="456"/>
                  <a:pt x="1078" y="460"/>
                </a:cubicBezTo>
                <a:cubicBezTo>
                  <a:pt x="1070" y="457"/>
                  <a:pt x="1065" y="462"/>
                  <a:pt x="1060" y="465"/>
                </a:cubicBezTo>
                <a:cubicBezTo>
                  <a:pt x="1048" y="466"/>
                  <a:pt x="1038" y="474"/>
                  <a:pt x="1026" y="475"/>
                </a:cubicBezTo>
                <a:cubicBezTo>
                  <a:pt x="1022" y="484"/>
                  <a:pt x="1013" y="481"/>
                  <a:pt x="1007" y="489"/>
                </a:cubicBezTo>
                <a:cubicBezTo>
                  <a:pt x="1000" y="493"/>
                  <a:pt x="994" y="498"/>
                  <a:pt x="986" y="501"/>
                </a:cubicBezTo>
                <a:cubicBezTo>
                  <a:pt x="984" y="505"/>
                  <a:pt x="978" y="500"/>
                  <a:pt x="977" y="507"/>
                </a:cubicBezTo>
                <a:cubicBezTo>
                  <a:pt x="974" y="510"/>
                  <a:pt x="968" y="505"/>
                  <a:pt x="967" y="515"/>
                </a:cubicBezTo>
                <a:cubicBezTo>
                  <a:pt x="958" y="514"/>
                  <a:pt x="952" y="522"/>
                  <a:pt x="945" y="527"/>
                </a:cubicBezTo>
                <a:cubicBezTo>
                  <a:pt x="938" y="530"/>
                  <a:pt x="933" y="536"/>
                  <a:pt x="925" y="537"/>
                </a:cubicBezTo>
                <a:cubicBezTo>
                  <a:pt x="920" y="548"/>
                  <a:pt x="910" y="543"/>
                  <a:pt x="905" y="553"/>
                </a:cubicBezTo>
                <a:cubicBezTo>
                  <a:pt x="890" y="558"/>
                  <a:pt x="877" y="570"/>
                  <a:pt x="864" y="579"/>
                </a:cubicBezTo>
                <a:cubicBezTo>
                  <a:pt x="857" y="583"/>
                  <a:pt x="851" y="586"/>
                  <a:pt x="845" y="593"/>
                </a:cubicBezTo>
                <a:cubicBezTo>
                  <a:pt x="837" y="596"/>
                  <a:pt x="831" y="602"/>
                  <a:pt x="823" y="605"/>
                </a:cubicBezTo>
                <a:cubicBezTo>
                  <a:pt x="812" y="621"/>
                  <a:pt x="797" y="624"/>
                  <a:pt x="786" y="639"/>
                </a:cubicBezTo>
                <a:cubicBezTo>
                  <a:pt x="777" y="638"/>
                  <a:pt x="774" y="650"/>
                  <a:pt x="767" y="653"/>
                </a:cubicBezTo>
                <a:cubicBezTo>
                  <a:pt x="758" y="653"/>
                  <a:pt x="756" y="671"/>
                  <a:pt x="746" y="669"/>
                </a:cubicBezTo>
                <a:cubicBezTo>
                  <a:pt x="741" y="677"/>
                  <a:pt x="735" y="681"/>
                  <a:pt x="729" y="686"/>
                </a:cubicBezTo>
                <a:cubicBezTo>
                  <a:pt x="728" y="696"/>
                  <a:pt x="722" y="691"/>
                  <a:pt x="719" y="694"/>
                </a:cubicBezTo>
                <a:cubicBezTo>
                  <a:pt x="717" y="701"/>
                  <a:pt x="714" y="704"/>
                  <a:pt x="709" y="703"/>
                </a:cubicBezTo>
                <a:cubicBezTo>
                  <a:pt x="701" y="713"/>
                  <a:pt x="694" y="727"/>
                  <a:pt x="684" y="729"/>
                </a:cubicBezTo>
                <a:cubicBezTo>
                  <a:pt x="688" y="721"/>
                  <a:pt x="681" y="717"/>
                  <a:pt x="687" y="709"/>
                </a:cubicBezTo>
                <a:cubicBezTo>
                  <a:pt x="692" y="703"/>
                  <a:pt x="699" y="702"/>
                  <a:pt x="703" y="694"/>
                </a:cubicBezTo>
                <a:cubicBezTo>
                  <a:pt x="707" y="689"/>
                  <a:pt x="708" y="675"/>
                  <a:pt x="714" y="676"/>
                </a:cubicBezTo>
                <a:cubicBezTo>
                  <a:pt x="720" y="671"/>
                  <a:pt x="718" y="671"/>
                  <a:pt x="724" y="662"/>
                </a:cubicBezTo>
                <a:cubicBezTo>
                  <a:pt x="733" y="651"/>
                  <a:pt x="741" y="641"/>
                  <a:pt x="750" y="632"/>
                </a:cubicBezTo>
                <a:cubicBezTo>
                  <a:pt x="768" y="610"/>
                  <a:pt x="789" y="599"/>
                  <a:pt x="805" y="575"/>
                </a:cubicBezTo>
                <a:cubicBezTo>
                  <a:pt x="814" y="571"/>
                  <a:pt x="823" y="566"/>
                  <a:pt x="829" y="557"/>
                </a:cubicBezTo>
                <a:cubicBezTo>
                  <a:pt x="841" y="558"/>
                  <a:pt x="847" y="544"/>
                  <a:pt x="856" y="541"/>
                </a:cubicBezTo>
                <a:cubicBezTo>
                  <a:pt x="864" y="533"/>
                  <a:pt x="873" y="530"/>
                  <a:pt x="880" y="523"/>
                </a:cubicBezTo>
                <a:cubicBezTo>
                  <a:pt x="890" y="519"/>
                  <a:pt x="897" y="510"/>
                  <a:pt x="907" y="506"/>
                </a:cubicBezTo>
                <a:cubicBezTo>
                  <a:pt x="923" y="493"/>
                  <a:pt x="942" y="486"/>
                  <a:pt x="959" y="476"/>
                </a:cubicBezTo>
                <a:cubicBezTo>
                  <a:pt x="967" y="471"/>
                  <a:pt x="975" y="465"/>
                  <a:pt x="985" y="462"/>
                </a:cubicBezTo>
                <a:cubicBezTo>
                  <a:pt x="992" y="454"/>
                  <a:pt x="1004" y="455"/>
                  <a:pt x="1011" y="446"/>
                </a:cubicBezTo>
                <a:cubicBezTo>
                  <a:pt x="1022" y="446"/>
                  <a:pt x="1031" y="443"/>
                  <a:pt x="1038" y="436"/>
                </a:cubicBezTo>
                <a:cubicBezTo>
                  <a:pt x="1047" y="431"/>
                  <a:pt x="1058" y="431"/>
                  <a:pt x="1066" y="423"/>
                </a:cubicBezTo>
                <a:cubicBezTo>
                  <a:pt x="1071" y="423"/>
                  <a:pt x="1076" y="423"/>
                  <a:pt x="1079" y="416"/>
                </a:cubicBezTo>
                <a:cubicBezTo>
                  <a:pt x="1085" y="418"/>
                  <a:pt x="1088" y="414"/>
                  <a:pt x="1093" y="413"/>
                </a:cubicBezTo>
                <a:cubicBezTo>
                  <a:pt x="1101" y="405"/>
                  <a:pt x="1111" y="402"/>
                  <a:pt x="1121" y="400"/>
                </a:cubicBezTo>
                <a:cubicBezTo>
                  <a:pt x="1138" y="390"/>
                  <a:pt x="1157" y="383"/>
                  <a:pt x="1173" y="370"/>
                </a:cubicBezTo>
                <a:cubicBezTo>
                  <a:pt x="1183" y="368"/>
                  <a:pt x="1189" y="353"/>
                  <a:pt x="1200" y="354"/>
                </a:cubicBezTo>
                <a:cubicBezTo>
                  <a:pt x="1203" y="349"/>
                  <a:pt x="1209" y="350"/>
                  <a:pt x="1211" y="343"/>
                </a:cubicBezTo>
                <a:cubicBezTo>
                  <a:pt x="1215" y="337"/>
                  <a:pt x="1223" y="342"/>
                  <a:pt x="1225" y="333"/>
                </a:cubicBezTo>
                <a:cubicBezTo>
                  <a:pt x="1216" y="329"/>
                  <a:pt x="1213" y="341"/>
                  <a:pt x="1206" y="340"/>
                </a:cubicBezTo>
                <a:cubicBezTo>
                  <a:pt x="1199" y="344"/>
                  <a:pt x="1193" y="349"/>
                  <a:pt x="1187" y="354"/>
                </a:cubicBezTo>
                <a:cubicBezTo>
                  <a:pt x="1174" y="361"/>
                  <a:pt x="1162" y="368"/>
                  <a:pt x="1150" y="379"/>
                </a:cubicBezTo>
                <a:cubicBezTo>
                  <a:pt x="1141" y="374"/>
                  <a:pt x="1138" y="384"/>
                  <a:pt x="1130" y="382"/>
                </a:cubicBezTo>
                <a:cubicBezTo>
                  <a:pt x="1126" y="392"/>
                  <a:pt x="1116" y="384"/>
                  <a:pt x="1112" y="393"/>
                </a:cubicBezTo>
                <a:cubicBezTo>
                  <a:pt x="1105" y="395"/>
                  <a:pt x="1099" y="398"/>
                  <a:pt x="1093" y="400"/>
                </a:cubicBezTo>
                <a:cubicBezTo>
                  <a:pt x="1086" y="402"/>
                  <a:pt x="1081" y="408"/>
                  <a:pt x="1073" y="407"/>
                </a:cubicBezTo>
                <a:cubicBezTo>
                  <a:pt x="1070" y="417"/>
                  <a:pt x="1059" y="407"/>
                  <a:pt x="1056" y="418"/>
                </a:cubicBezTo>
                <a:cubicBezTo>
                  <a:pt x="1052" y="417"/>
                  <a:pt x="1049" y="421"/>
                  <a:pt x="1045" y="420"/>
                </a:cubicBezTo>
                <a:cubicBezTo>
                  <a:pt x="1044" y="425"/>
                  <a:pt x="1039" y="423"/>
                  <a:pt x="1036" y="425"/>
                </a:cubicBezTo>
                <a:cubicBezTo>
                  <a:pt x="1023" y="430"/>
                  <a:pt x="1010" y="436"/>
                  <a:pt x="997" y="442"/>
                </a:cubicBezTo>
                <a:cubicBezTo>
                  <a:pt x="984" y="448"/>
                  <a:pt x="972" y="454"/>
                  <a:pt x="960" y="460"/>
                </a:cubicBezTo>
                <a:cubicBezTo>
                  <a:pt x="954" y="465"/>
                  <a:pt x="948" y="467"/>
                  <a:pt x="942" y="471"/>
                </a:cubicBezTo>
                <a:cubicBezTo>
                  <a:pt x="935" y="472"/>
                  <a:pt x="931" y="480"/>
                  <a:pt x="924" y="482"/>
                </a:cubicBezTo>
                <a:cubicBezTo>
                  <a:pt x="918" y="484"/>
                  <a:pt x="913" y="491"/>
                  <a:pt x="906" y="493"/>
                </a:cubicBezTo>
                <a:cubicBezTo>
                  <a:pt x="900" y="495"/>
                  <a:pt x="895" y="502"/>
                  <a:pt x="889" y="504"/>
                </a:cubicBezTo>
                <a:cubicBezTo>
                  <a:pt x="883" y="508"/>
                  <a:pt x="877" y="511"/>
                  <a:pt x="871" y="515"/>
                </a:cubicBezTo>
                <a:cubicBezTo>
                  <a:pt x="868" y="518"/>
                  <a:pt x="865" y="520"/>
                  <a:pt x="862" y="521"/>
                </a:cubicBezTo>
                <a:cubicBezTo>
                  <a:pt x="861" y="531"/>
                  <a:pt x="853" y="519"/>
                  <a:pt x="852" y="529"/>
                </a:cubicBezTo>
                <a:cubicBezTo>
                  <a:pt x="848" y="527"/>
                  <a:pt x="847" y="536"/>
                  <a:pt x="843" y="535"/>
                </a:cubicBezTo>
                <a:cubicBezTo>
                  <a:pt x="841" y="540"/>
                  <a:pt x="837" y="539"/>
                  <a:pt x="836" y="544"/>
                </a:cubicBezTo>
                <a:cubicBezTo>
                  <a:pt x="820" y="548"/>
                  <a:pt x="809" y="562"/>
                  <a:pt x="795" y="570"/>
                </a:cubicBezTo>
                <a:cubicBezTo>
                  <a:pt x="793" y="575"/>
                  <a:pt x="791" y="578"/>
                  <a:pt x="787" y="579"/>
                </a:cubicBezTo>
                <a:cubicBezTo>
                  <a:pt x="783" y="579"/>
                  <a:pt x="782" y="589"/>
                  <a:pt x="777" y="587"/>
                </a:cubicBezTo>
                <a:cubicBezTo>
                  <a:pt x="776" y="596"/>
                  <a:pt x="771" y="593"/>
                  <a:pt x="769" y="599"/>
                </a:cubicBezTo>
                <a:cubicBezTo>
                  <a:pt x="764" y="599"/>
                  <a:pt x="764" y="609"/>
                  <a:pt x="759" y="608"/>
                </a:cubicBezTo>
                <a:cubicBezTo>
                  <a:pt x="746" y="620"/>
                  <a:pt x="733" y="630"/>
                  <a:pt x="722" y="645"/>
                </a:cubicBezTo>
                <a:cubicBezTo>
                  <a:pt x="718" y="656"/>
                  <a:pt x="710" y="660"/>
                  <a:pt x="705" y="669"/>
                </a:cubicBezTo>
                <a:cubicBezTo>
                  <a:pt x="699" y="664"/>
                  <a:pt x="701" y="682"/>
                  <a:pt x="695" y="677"/>
                </a:cubicBezTo>
                <a:cubicBezTo>
                  <a:pt x="692" y="680"/>
                  <a:pt x="692" y="692"/>
                  <a:pt x="686" y="689"/>
                </a:cubicBezTo>
                <a:cubicBezTo>
                  <a:pt x="693" y="679"/>
                  <a:pt x="687" y="674"/>
                  <a:pt x="691" y="666"/>
                </a:cubicBezTo>
                <a:cubicBezTo>
                  <a:pt x="695" y="655"/>
                  <a:pt x="699" y="646"/>
                  <a:pt x="707" y="644"/>
                </a:cubicBezTo>
                <a:cubicBezTo>
                  <a:pt x="709" y="638"/>
                  <a:pt x="707" y="632"/>
                  <a:pt x="712" y="625"/>
                </a:cubicBezTo>
                <a:cubicBezTo>
                  <a:pt x="719" y="625"/>
                  <a:pt x="721" y="612"/>
                  <a:pt x="728" y="612"/>
                </a:cubicBezTo>
                <a:cubicBezTo>
                  <a:pt x="730" y="602"/>
                  <a:pt x="737" y="601"/>
                  <a:pt x="740" y="593"/>
                </a:cubicBezTo>
                <a:cubicBezTo>
                  <a:pt x="752" y="589"/>
                  <a:pt x="759" y="572"/>
                  <a:pt x="770" y="568"/>
                </a:cubicBezTo>
                <a:cubicBezTo>
                  <a:pt x="778" y="553"/>
                  <a:pt x="790" y="550"/>
                  <a:pt x="799" y="540"/>
                </a:cubicBezTo>
                <a:cubicBezTo>
                  <a:pt x="810" y="533"/>
                  <a:pt x="820" y="525"/>
                  <a:pt x="829" y="516"/>
                </a:cubicBezTo>
                <a:cubicBezTo>
                  <a:pt x="835" y="513"/>
                  <a:pt x="841" y="513"/>
                  <a:pt x="845" y="503"/>
                </a:cubicBezTo>
                <a:cubicBezTo>
                  <a:pt x="850" y="500"/>
                  <a:pt x="857" y="501"/>
                  <a:pt x="860" y="491"/>
                </a:cubicBezTo>
                <a:cubicBezTo>
                  <a:pt x="866" y="491"/>
                  <a:pt x="871" y="487"/>
                  <a:pt x="875" y="479"/>
                </a:cubicBezTo>
                <a:cubicBezTo>
                  <a:pt x="882" y="482"/>
                  <a:pt x="885" y="472"/>
                  <a:pt x="891" y="471"/>
                </a:cubicBezTo>
                <a:cubicBezTo>
                  <a:pt x="913" y="455"/>
                  <a:pt x="937" y="448"/>
                  <a:pt x="956" y="427"/>
                </a:cubicBezTo>
                <a:cubicBezTo>
                  <a:pt x="976" y="423"/>
                  <a:pt x="993" y="412"/>
                  <a:pt x="1012" y="408"/>
                </a:cubicBezTo>
                <a:cubicBezTo>
                  <a:pt x="1018" y="396"/>
                  <a:pt x="1031" y="404"/>
                  <a:pt x="1038" y="394"/>
                </a:cubicBezTo>
                <a:cubicBezTo>
                  <a:pt x="1049" y="394"/>
                  <a:pt x="1055" y="382"/>
                  <a:pt x="1067" y="385"/>
                </a:cubicBezTo>
                <a:cubicBezTo>
                  <a:pt x="1085" y="374"/>
                  <a:pt x="1104" y="371"/>
                  <a:pt x="1123" y="363"/>
                </a:cubicBezTo>
                <a:cubicBezTo>
                  <a:pt x="1130" y="356"/>
                  <a:pt x="1141" y="357"/>
                  <a:pt x="1149" y="353"/>
                </a:cubicBezTo>
                <a:cubicBezTo>
                  <a:pt x="1157" y="359"/>
                  <a:pt x="1158" y="348"/>
                  <a:pt x="1164" y="350"/>
                </a:cubicBezTo>
                <a:cubicBezTo>
                  <a:pt x="1170" y="352"/>
                  <a:pt x="1173" y="343"/>
                  <a:pt x="1180" y="348"/>
                </a:cubicBezTo>
                <a:cubicBezTo>
                  <a:pt x="1182" y="342"/>
                  <a:pt x="1186" y="344"/>
                  <a:pt x="1189" y="342"/>
                </a:cubicBezTo>
                <a:cubicBezTo>
                  <a:pt x="1190" y="332"/>
                  <a:pt x="1199" y="344"/>
                  <a:pt x="1199" y="334"/>
                </a:cubicBezTo>
                <a:cubicBezTo>
                  <a:pt x="1208" y="335"/>
                  <a:pt x="1213" y="328"/>
                  <a:pt x="1220" y="324"/>
                </a:cubicBezTo>
                <a:cubicBezTo>
                  <a:pt x="1224" y="326"/>
                  <a:pt x="1225" y="319"/>
                  <a:pt x="1230" y="323"/>
                </a:cubicBezTo>
                <a:cubicBezTo>
                  <a:pt x="1233" y="318"/>
                  <a:pt x="1239" y="323"/>
                  <a:pt x="1240" y="315"/>
                </a:cubicBezTo>
                <a:cubicBezTo>
                  <a:pt x="1249" y="318"/>
                  <a:pt x="1253" y="306"/>
                  <a:pt x="1262" y="309"/>
                </a:cubicBezTo>
                <a:cubicBezTo>
                  <a:pt x="1266" y="303"/>
                  <a:pt x="1270" y="299"/>
                  <a:pt x="1276" y="299"/>
                </a:cubicBezTo>
                <a:cubicBezTo>
                  <a:pt x="1279" y="293"/>
                  <a:pt x="1285" y="292"/>
                  <a:pt x="1290" y="290"/>
                </a:cubicBezTo>
                <a:cubicBezTo>
                  <a:pt x="1292" y="281"/>
                  <a:pt x="1298" y="284"/>
                  <a:pt x="1300" y="275"/>
                </a:cubicBezTo>
                <a:cubicBezTo>
                  <a:pt x="1305" y="273"/>
                  <a:pt x="1310" y="264"/>
                  <a:pt x="1303" y="261"/>
                </a:cubicBezTo>
                <a:cubicBezTo>
                  <a:pt x="1293" y="271"/>
                  <a:pt x="1280" y="276"/>
                  <a:pt x="1270" y="290"/>
                </a:cubicBezTo>
                <a:cubicBezTo>
                  <a:pt x="1261" y="290"/>
                  <a:pt x="1255" y="300"/>
                  <a:pt x="1246" y="301"/>
                </a:cubicBezTo>
                <a:cubicBezTo>
                  <a:pt x="1239" y="308"/>
                  <a:pt x="1229" y="307"/>
                  <a:pt x="1222" y="313"/>
                </a:cubicBezTo>
                <a:cubicBezTo>
                  <a:pt x="1204" y="318"/>
                  <a:pt x="1188" y="328"/>
                  <a:pt x="1172" y="338"/>
                </a:cubicBezTo>
                <a:cubicBezTo>
                  <a:pt x="1167" y="337"/>
                  <a:pt x="1163" y="340"/>
                  <a:pt x="1157" y="337"/>
                </a:cubicBezTo>
                <a:cubicBezTo>
                  <a:pt x="1155" y="346"/>
                  <a:pt x="1146" y="337"/>
                  <a:pt x="1144" y="344"/>
                </a:cubicBezTo>
                <a:cubicBezTo>
                  <a:pt x="1133" y="342"/>
                  <a:pt x="1127" y="353"/>
                  <a:pt x="1116" y="350"/>
                </a:cubicBezTo>
                <a:cubicBezTo>
                  <a:pt x="1110" y="362"/>
                  <a:pt x="1097" y="354"/>
                  <a:pt x="1090" y="364"/>
                </a:cubicBezTo>
                <a:cubicBezTo>
                  <a:pt x="1078" y="361"/>
                  <a:pt x="1072" y="374"/>
                  <a:pt x="1061" y="373"/>
                </a:cubicBezTo>
                <a:cubicBezTo>
                  <a:pt x="1024" y="388"/>
                  <a:pt x="988" y="404"/>
                  <a:pt x="951" y="418"/>
                </a:cubicBezTo>
                <a:cubicBezTo>
                  <a:pt x="947" y="426"/>
                  <a:pt x="940" y="424"/>
                  <a:pt x="935" y="430"/>
                </a:cubicBezTo>
                <a:cubicBezTo>
                  <a:pt x="929" y="431"/>
                  <a:pt x="925" y="438"/>
                  <a:pt x="919" y="439"/>
                </a:cubicBezTo>
                <a:cubicBezTo>
                  <a:pt x="910" y="450"/>
                  <a:pt x="895" y="446"/>
                  <a:pt x="887" y="459"/>
                </a:cubicBezTo>
                <a:cubicBezTo>
                  <a:pt x="882" y="462"/>
                  <a:pt x="875" y="461"/>
                  <a:pt x="872" y="471"/>
                </a:cubicBezTo>
                <a:cubicBezTo>
                  <a:pt x="869" y="470"/>
                  <a:pt x="865" y="469"/>
                  <a:pt x="864" y="474"/>
                </a:cubicBezTo>
                <a:cubicBezTo>
                  <a:pt x="862" y="478"/>
                  <a:pt x="858" y="477"/>
                  <a:pt x="855" y="480"/>
                </a:cubicBezTo>
                <a:cubicBezTo>
                  <a:pt x="846" y="491"/>
                  <a:pt x="834" y="497"/>
                  <a:pt x="824" y="507"/>
                </a:cubicBezTo>
                <a:cubicBezTo>
                  <a:pt x="813" y="513"/>
                  <a:pt x="803" y="522"/>
                  <a:pt x="794" y="531"/>
                </a:cubicBezTo>
                <a:cubicBezTo>
                  <a:pt x="782" y="536"/>
                  <a:pt x="772" y="544"/>
                  <a:pt x="763" y="555"/>
                </a:cubicBezTo>
                <a:cubicBezTo>
                  <a:pt x="757" y="555"/>
                  <a:pt x="755" y="568"/>
                  <a:pt x="748" y="568"/>
                </a:cubicBezTo>
                <a:cubicBezTo>
                  <a:pt x="745" y="578"/>
                  <a:pt x="738" y="575"/>
                  <a:pt x="734" y="584"/>
                </a:cubicBezTo>
                <a:cubicBezTo>
                  <a:pt x="730" y="589"/>
                  <a:pt x="724" y="591"/>
                  <a:pt x="721" y="600"/>
                </a:cubicBezTo>
                <a:cubicBezTo>
                  <a:pt x="713" y="600"/>
                  <a:pt x="713" y="617"/>
                  <a:pt x="703" y="611"/>
                </a:cubicBezTo>
                <a:cubicBezTo>
                  <a:pt x="703" y="606"/>
                  <a:pt x="712" y="598"/>
                  <a:pt x="706" y="596"/>
                </a:cubicBezTo>
                <a:cubicBezTo>
                  <a:pt x="710" y="592"/>
                  <a:pt x="715" y="592"/>
                  <a:pt x="718" y="586"/>
                </a:cubicBezTo>
                <a:cubicBezTo>
                  <a:pt x="726" y="580"/>
                  <a:pt x="733" y="572"/>
                  <a:pt x="740" y="564"/>
                </a:cubicBezTo>
                <a:cubicBezTo>
                  <a:pt x="748" y="557"/>
                  <a:pt x="756" y="550"/>
                  <a:pt x="763" y="542"/>
                </a:cubicBezTo>
                <a:cubicBezTo>
                  <a:pt x="771" y="536"/>
                  <a:pt x="776" y="524"/>
                  <a:pt x="785" y="521"/>
                </a:cubicBezTo>
                <a:cubicBezTo>
                  <a:pt x="791" y="510"/>
                  <a:pt x="802" y="510"/>
                  <a:pt x="807" y="496"/>
                </a:cubicBezTo>
                <a:cubicBezTo>
                  <a:pt x="817" y="495"/>
                  <a:pt x="822" y="481"/>
                  <a:pt x="831" y="478"/>
                </a:cubicBezTo>
                <a:cubicBezTo>
                  <a:pt x="839" y="473"/>
                  <a:pt x="847" y="466"/>
                  <a:pt x="855" y="460"/>
                </a:cubicBezTo>
                <a:cubicBezTo>
                  <a:pt x="856" y="451"/>
                  <a:pt x="865" y="461"/>
                  <a:pt x="866" y="449"/>
                </a:cubicBezTo>
                <a:cubicBezTo>
                  <a:pt x="872" y="452"/>
                  <a:pt x="875" y="445"/>
                  <a:pt x="877" y="439"/>
                </a:cubicBezTo>
                <a:cubicBezTo>
                  <a:pt x="894" y="437"/>
                  <a:pt x="905" y="423"/>
                  <a:pt x="919" y="416"/>
                </a:cubicBezTo>
                <a:cubicBezTo>
                  <a:pt x="935" y="412"/>
                  <a:pt x="946" y="395"/>
                  <a:pt x="963" y="392"/>
                </a:cubicBezTo>
                <a:cubicBezTo>
                  <a:pt x="976" y="381"/>
                  <a:pt x="992" y="376"/>
                  <a:pt x="1006" y="367"/>
                </a:cubicBezTo>
                <a:cubicBezTo>
                  <a:pt x="1010" y="367"/>
                  <a:pt x="1014" y="366"/>
                  <a:pt x="1017" y="363"/>
                </a:cubicBezTo>
                <a:cubicBezTo>
                  <a:pt x="1020" y="358"/>
                  <a:pt x="1027" y="365"/>
                  <a:pt x="1029" y="358"/>
                </a:cubicBezTo>
                <a:cubicBezTo>
                  <a:pt x="1036" y="354"/>
                  <a:pt x="1044" y="351"/>
                  <a:pt x="1052" y="350"/>
                </a:cubicBezTo>
                <a:cubicBezTo>
                  <a:pt x="1053" y="342"/>
                  <a:pt x="1060" y="347"/>
                  <a:pt x="1062" y="341"/>
                </a:cubicBezTo>
                <a:cubicBezTo>
                  <a:pt x="1068" y="345"/>
                  <a:pt x="1069" y="335"/>
                  <a:pt x="1074" y="337"/>
                </a:cubicBezTo>
                <a:cubicBezTo>
                  <a:pt x="1082" y="337"/>
                  <a:pt x="1089" y="330"/>
                  <a:pt x="1097" y="329"/>
                </a:cubicBezTo>
                <a:cubicBezTo>
                  <a:pt x="1104" y="336"/>
                  <a:pt x="1103" y="321"/>
                  <a:pt x="1110" y="328"/>
                </a:cubicBezTo>
                <a:cubicBezTo>
                  <a:pt x="1113" y="325"/>
                  <a:pt x="1117" y="324"/>
                  <a:pt x="1121" y="324"/>
                </a:cubicBezTo>
                <a:cubicBezTo>
                  <a:pt x="1124" y="319"/>
                  <a:pt x="1131" y="326"/>
                  <a:pt x="1133" y="320"/>
                </a:cubicBezTo>
                <a:cubicBezTo>
                  <a:pt x="1135" y="313"/>
                  <a:pt x="1144" y="327"/>
                  <a:pt x="1144" y="315"/>
                </a:cubicBezTo>
                <a:cubicBezTo>
                  <a:pt x="1151" y="323"/>
                  <a:pt x="1150" y="308"/>
                  <a:pt x="1157" y="315"/>
                </a:cubicBezTo>
                <a:cubicBezTo>
                  <a:pt x="1160" y="312"/>
                  <a:pt x="1164" y="310"/>
                  <a:pt x="1169" y="311"/>
                </a:cubicBezTo>
                <a:cubicBezTo>
                  <a:pt x="1176" y="306"/>
                  <a:pt x="1183" y="303"/>
                  <a:pt x="1192" y="302"/>
                </a:cubicBezTo>
                <a:cubicBezTo>
                  <a:pt x="1195" y="299"/>
                  <a:pt x="1199" y="297"/>
                  <a:pt x="1203" y="298"/>
                </a:cubicBezTo>
                <a:cubicBezTo>
                  <a:pt x="1207" y="297"/>
                  <a:pt x="1209" y="288"/>
                  <a:pt x="1215" y="293"/>
                </a:cubicBezTo>
                <a:cubicBezTo>
                  <a:pt x="1216" y="285"/>
                  <a:pt x="1223" y="291"/>
                  <a:pt x="1225" y="285"/>
                </a:cubicBezTo>
                <a:cubicBezTo>
                  <a:pt x="1226" y="284"/>
                  <a:pt x="1236" y="278"/>
                  <a:pt x="1230" y="275"/>
                </a:cubicBezTo>
                <a:cubicBezTo>
                  <a:pt x="1220" y="283"/>
                  <a:pt x="1207" y="281"/>
                  <a:pt x="1199" y="293"/>
                </a:cubicBezTo>
                <a:cubicBezTo>
                  <a:pt x="1191" y="289"/>
                  <a:pt x="1187" y="294"/>
                  <a:pt x="1181" y="297"/>
                </a:cubicBezTo>
                <a:cubicBezTo>
                  <a:pt x="1175" y="297"/>
                  <a:pt x="1169" y="300"/>
                  <a:pt x="1163" y="302"/>
                </a:cubicBezTo>
                <a:cubicBezTo>
                  <a:pt x="1152" y="307"/>
                  <a:pt x="1140" y="310"/>
                  <a:pt x="1127" y="311"/>
                </a:cubicBezTo>
                <a:cubicBezTo>
                  <a:pt x="1116" y="315"/>
                  <a:pt x="1104" y="318"/>
                  <a:pt x="1091" y="320"/>
                </a:cubicBezTo>
                <a:cubicBezTo>
                  <a:pt x="1081" y="325"/>
                  <a:pt x="1068" y="325"/>
                  <a:pt x="1059" y="334"/>
                </a:cubicBezTo>
                <a:cubicBezTo>
                  <a:pt x="1046" y="334"/>
                  <a:pt x="1037" y="344"/>
                  <a:pt x="1025" y="347"/>
                </a:cubicBezTo>
                <a:cubicBezTo>
                  <a:pt x="1014" y="354"/>
                  <a:pt x="1001" y="353"/>
                  <a:pt x="992" y="363"/>
                </a:cubicBezTo>
                <a:cubicBezTo>
                  <a:pt x="983" y="359"/>
                  <a:pt x="981" y="370"/>
                  <a:pt x="975" y="372"/>
                </a:cubicBezTo>
                <a:cubicBezTo>
                  <a:pt x="968" y="371"/>
                  <a:pt x="963" y="376"/>
                  <a:pt x="958" y="380"/>
                </a:cubicBezTo>
                <a:cubicBezTo>
                  <a:pt x="948" y="385"/>
                  <a:pt x="938" y="392"/>
                  <a:pt x="928" y="398"/>
                </a:cubicBezTo>
                <a:cubicBezTo>
                  <a:pt x="916" y="403"/>
                  <a:pt x="907" y="411"/>
                  <a:pt x="896" y="419"/>
                </a:cubicBezTo>
                <a:cubicBezTo>
                  <a:pt x="885" y="423"/>
                  <a:pt x="873" y="428"/>
                  <a:pt x="864" y="439"/>
                </a:cubicBezTo>
                <a:cubicBezTo>
                  <a:pt x="858" y="441"/>
                  <a:pt x="855" y="449"/>
                  <a:pt x="849" y="451"/>
                </a:cubicBezTo>
                <a:cubicBezTo>
                  <a:pt x="843" y="453"/>
                  <a:pt x="838" y="457"/>
                  <a:pt x="834" y="464"/>
                </a:cubicBezTo>
                <a:cubicBezTo>
                  <a:pt x="812" y="472"/>
                  <a:pt x="795" y="496"/>
                  <a:pt x="776" y="513"/>
                </a:cubicBezTo>
                <a:cubicBezTo>
                  <a:pt x="771" y="518"/>
                  <a:pt x="765" y="519"/>
                  <a:pt x="762" y="530"/>
                </a:cubicBezTo>
                <a:cubicBezTo>
                  <a:pt x="754" y="525"/>
                  <a:pt x="753" y="539"/>
                  <a:pt x="747" y="542"/>
                </a:cubicBezTo>
                <a:cubicBezTo>
                  <a:pt x="736" y="546"/>
                  <a:pt x="728" y="562"/>
                  <a:pt x="717" y="566"/>
                </a:cubicBezTo>
                <a:cubicBezTo>
                  <a:pt x="715" y="561"/>
                  <a:pt x="720" y="553"/>
                  <a:pt x="723" y="546"/>
                </a:cubicBezTo>
                <a:cubicBezTo>
                  <a:pt x="731" y="554"/>
                  <a:pt x="732" y="540"/>
                  <a:pt x="738" y="541"/>
                </a:cubicBezTo>
                <a:cubicBezTo>
                  <a:pt x="744" y="521"/>
                  <a:pt x="756" y="518"/>
                  <a:pt x="766" y="509"/>
                </a:cubicBezTo>
                <a:cubicBezTo>
                  <a:pt x="758" y="503"/>
                  <a:pt x="771" y="504"/>
                  <a:pt x="770" y="498"/>
                </a:cubicBezTo>
                <a:cubicBezTo>
                  <a:pt x="773" y="492"/>
                  <a:pt x="778" y="492"/>
                  <a:pt x="780" y="484"/>
                </a:cubicBezTo>
                <a:cubicBezTo>
                  <a:pt x="783" y="485"/>
                  <a:pt x="783" y="483"/>
                  <a:pt x="784" y="482"/>
                </a:cubicBezTo>
                <a:cubicBezTo>
                  <a:pt x="789" y="479"/>
                  <a:pt x="793" y="483"/>
                  <a:pt x="794" y="474"/>
                </a:cubicBezTo>
                <a:cubicBezTo>
                  <a:pt x="802" y="476"/>
                  <a:pt x="803" y="462"/>
                  <a:pt x="809" y="462"/>
                </a:cubicBezTo>
                <a:cubicBezTo>
                  <a:pt x="813" y="454"/>
                  <a:pt x="820" y="454"/>
                  <a:pt x="825" y="450"/>
                </a:cubicBezTo>
                <a:cubicBezTo>
                  <a:pt x="826" y="446"/>
                  <a:pt x="828" y="444"/>
                  <a:pt x="831" y="443"/>
                </a:cubicBezTo>
                <a:cubicBezTo>
                  <a:pt x="835" y="445"/>
                  <a:pt x="836" y="436"/>
                  <a:pt x="840" y="437"/>
                </a:cubicBezTo>
                <a:cubicBezTo>
                  <a:pt x="843" y="429"/>
                  <a:pt x="850" y="430"/>
                  <a:pt x="855" y="425"/>
                </a:cubicBezTo>
                <a:cubicBezTo>
                  <a:pt x="858" y="417"/>
                  <a:pt x="865" y="417"/>
                  <a:pt x="870" y="413"/>
                </a:cubicBezTo>
                <a:cubicBezTo>
                  <a:pt x="879" y="403"/>
                  <a:pt x="892" y="403"/>
                  <a:pt x="902" y="392"/>
                </a:cubicBezTo>
                <a:cubicBezTo>
                  <a:pt x="904" y="390"/>
                  <a:pt x="906" y="390"/>
                  <a:pt x="909" y="390"/>
                </a:cubicBezTo>
                <a:cubicBezTo>
                  <a:pt x="912" y="386"/>
                  <a:pt x="913" y="380"/>
                  <a:pt x="918" y="384"/>
                </a:cubicBezTo>
                <a:cubicBezTo>
                  <a:pt x="921" y="373"/>
                  <a:pt x="929" y="378"/>
                  <a:pt x="933" y="372"/>
                </a:cubicBezTo>
                <a:cubicBezTo>
                  <a:pt x="943" y="362"/>
                  <a:pt x="956" y="362"/>
                  <a:pt x="965" y="351"/>
                </a:cubicBezTo>
                <a:cubicBezTo>
                  <a:pt x="979" y="352"/>
                  <a:pt x="986" y="338"/>
                  <a:pt x="998" y="335"/>
                </a:cubicBezTo>
                <a:cubicBezTo>
                  <a:pt x="1003" y="331"/>
                  <a:pt x="1008" y="325"/>
                  <a:pt x="1015" y="326"/>
                </a:cubicBezTo>
                <a:cubicBezTo>
                  <a:pt x="1018" y="318"/>
                  <a:pt x="1026" y="320"/>
                  <a:pt x="1033" y="322"/>
                </a:cubicBezTo>
                <a:cubicBezTo>
                  <a:pt x="1035" y="318"/>
                  <a:pt x="1036" y="312"/>
                  <a:pt x="1040" y="312"/>
                </a:cubicBezTo>
                <a:cubicBezTo>
                  <a:pt x="1042" y="308"/>
                  <a:pt x="1048" y="313"/>
                  <a:pt x="1049" y="307"/>
                </a:cubicBezTo>
                <a:cubicBezTo>
                  <a:pt x="1057" y="305"/>
                  <a:pt x="1065" y="305"/>
                  <a:pt x="1070" y="297"/>
                </a:cubicBezTo>
                <a:cubicBezTo>
                  <a:pt x="1079" y="302"/>
                  <a:pt x="1082" y="292"/>
                  <a:pt x="1090" y="294"/>
                </a:cubicBezTo>
                <a:cubicBezTo>
                  <a:pt x="1094" y="283"/>
                  <a:pt x="1105" y="291"/>
                  <a:pt x="1109" y="280"/>
                </a:cubicBezTo>
                <a:cubicBezTo>
                  <a:pt x="1117" y="281"/>
                  <a:pt x="1123" y="279"/>
                  <a:pt x="1128" y="273"/>
                </a:cubicBezTo>
                <a:cubicBezTo>
                  <a:pt x="1138" y="276"/>
                  <a:pt x="1144" y="270"/>
                  <a:pt x="1150" y="267"/>
                </a:cubicBezTo>
                <a:cubicBezTo>
                  <a:pt x="1158" y="265"/>
                  <a:pt x="1166" y="267"/>
                  <a:pt x="1172" y="261"/>
                </a:cubicBezTo>
                <a:cubicBezTo>
                  <a:pt x="1176" y="261"/>
                  <a:pt x="1179" y="261"/>
                  <a:pt x="1183" y="260"/>
                </a:cubicBezTo>
                <a:cubicBezTo>
                  <a:pt x="1185" y="255"/>
                  <a:pt x="1192" y="262"/>
                  <a:pt x="1195" y="259"/>
                </a:cubicBezTo>
                <a:cubicBezTo>
                  <a:pt x="1209" y="254"/>
                  <a:pt x="1223" y="250"/>
                  <a:pt x="1237" y="246"/>
                </a:cubicBezTo>
                <a:cubicBezTo>
                  <a:pt x="1242" y="240"/>
                  <a:pt x="1251" y="242"/>
                  <a:pt x="1257" y="236"/>
                </a:cubicBezTo>
                <a:cubicBezTo>
                  <a:pt x="1263" y="232"/>
                  <a:pt x="1270" y="229"/>
                  <a:pt x="1277" y="226"/>
                </a:cubicBezTo>
                <a:cubicBezTo>
                  <a:pt x="1290" y="220"/>
                  <a:pt x="1303" y="214"/>
                  <a:pt x="1316" y="206"/>
                </a:cubicBezTo>
                <a:cubicBezTo>
                  <a:pt x="1319" y="206"/>
                  <a:pt x="1323" y="205"/>
                  <a:pt x="1324" y="200"/>
                </a:cubicBezTo>
                <a:cubicBezTo>
                  <a:pt x="1328" y="199"/>
                  <a:pt x="1332" y="197"/>
                  <a:pt x="1336" y="196"/>
                </a:cubicBezTo>
                <a:cubicBezTo>
                  <a:pt x="1340" y="198"/>
                  <a:pt x="1341" y="189"/>
                  <a:pt x="1345" y="190"/>
                </a:cubicBezTo>
                <a:cubicBezTo>
                  <a:pt x="1346" y="182"/>
                  <a:pt x="1353" y="187"/>
                  <a:pt x="1355" y="182"/>
                </a:cubicBezTo>
                <a:cubicBezTo>
                  <a:pt x="1346" y="178"/>
                  <a:pt x="1341" y="185"/>
                  <a:pt x="1337" y="193"/>
                </a:cubicBezTo>
                <a:cubicBezTo>
                  <a:pt x="1325" y="186"/>
                  <a:pt x="1322" y="202"/>
                  <a:pt x="1312" y="201"/>
                </a:cubicBezTo>
                <a:cubicBezTo>
                  <a:pt x="1303" y="204"/>
                  <a:pt x="1297" y="212"/>
                  <a:pt x="1287" y="212"/>
                </a:cubicBezTo>
                <a:cubicBezTo>
                  <a:pt x="1280" y="218"/>
                  <a:pt x="1270" y="217"/>
                  <a:pt x="1263" y="223"/>
                </a:cubicBezTo>
                <a:cubicBezTo>
                  <a:pt x="1254" y="227"/>
                  <a:pt x="1246" y="234"/>
                  <a:pt x="1236" y="233"/>
                </a:cubicBezTo>
                <a:cubicBezTo>
                  <a:pt x="1203" y="249"/>
                  <a:pt x="1164" y="250"/>
                  <a:pt x="1130" y="264"/>
                </a:cubicBezTo>
                <a:cubicBezTo>
                  <a:pt x="1127" y="269"/>
                  <a:pt x="1120" y="262"/>
                  <a:pt x="1118" y="268"/>
                </a:cubicBezTo>
                <a:cubicBezTo>
                  <a:pt x="1112" y="267"/>
                  <a:pt x="1110" y="273"/>
                  <a:pt x="1104" y="271"/>
                </a:cubicBezTo>
                <a:cubicBezTo>
                  <a:pt x="1102" y="281"/>
                  <a:pt x="1093" y="271"/>
                  <a:pt x="1091" y="278"/>
                </a:cubicBezTo>
                <a:cubicBezTo>
                  <a:pt x="1087" y="281"/>
                  <a:pt x="1082" y="280"/>
                  <a:pt x="1078" y="285"/>
                </a:cubicBezTo>
                <a:cubicBezTo>
                  <a:pt x="1070" y="288"/>
                  <a:pt x="1060" y="287"/>
                  <a:pt x="1054" y="296"/>
                </a:cubicBezTo>
                <a:cubicBezTo>
                  <a:pt x="1051" y="294"/>
                  <a:pt x="1049" y="296"/>
                  <a:pt x="1048" y="297"/>
                </a:cubicBezTo>
                <a:cubicBezTo>
                  <a:pt x="1045" y="297"/>
                  <a:pt x="1042" y="299"/>
                  <a:pt x="1040" y="299"/>
                </a:cubicBezTo>
                <a:cubicBezTo>
                  <a:pt x="1036" y="302"/>
                  <a:pt x="1032" y="305"/>
                  <a:pt x="1027" y="306"/>
                </a:cubicBezTo>
                <a:cubicBezTo>
                  <a:pt x="1019" y="310"/>
                  <a:pt x="1011" y="314"/>
                  <a:pt x="1003" y="318"/>
                </a:cubicBezTo>
                <a:cubicBezTo>
                  <a:pt x="994" y="320"/>
                  <a:pt x="987" y="330"/>
                  <a:pt x="977" y="331"/>
                </a:cubicBezTo>
                <a:cubicBezTo>
                  <a:pt x="971" y="341"/>
                  <a:pt x="962" y="341"/>
                  <a:pt x="955" y="346"/>
                </a:cubicBezTo>
                <a:cubicBezTo>
                  <a:pt x="945" y="348"/>
                  <a:pt x="939" y="360"/>
                  <a:pt x="928" y="356"/>
                </a:cubicBezTo>
                <a:cubicBezTo>
                  <a:pt x="925" y="365"/>
                  <a:pt x="919" y="365"/>
                  <a:pt x="915" y="370"/>
                </a:cubicBezTo>
                <a:cubicBezTo>
                  <a:pt x="908" y="369"/>
                  <a:pt x="906" y="381"/>
                  <a:pt x="899" y="378"/>
                </a:cubicBezTo>
                <a:cubicBezTo>
                  <a:pt x="895" y="384"/>
                  <a:pt x="891" y="388"/>
                  <a:pt x="885" y="388"/>
                </a:cubicBezTo>
                <a:cubicBezTo>
                  <a:pt x="880" y="392"/>
                  <a:pt x="876" y="399"/>
                  <a:pt x="868" y="396"/>
                </a:cubicBezTo>
                <a:cubicBezTo>
                  <a:pt x="866" y="403"/>
                  <a:pt x="863" y="406"/>
                  <a:pt x="858" y="404"/>
                </a:cubicBezTo>
                <a:cubicBezTo>
                  <a:pt x="856" y="414"/>
                  <a:pt x="850" y="411"/>
                  <a:pt x="847" y="415"/>
                </a:cubicBezTo>
                <a:cubicBezTo>
                  <a:pt x="843" y="420"/>
                  <a:pt x="838" y="419"/>
                  <a:pt x="835" y="426"/>
                </a:cubicBezTo>
                <a:cubicBezTo>
                  <a:pt x="833" y="425"/>
                  <a:pt x="831" y="427"/>
                  <a:pt x="830" y="430"/>
                </a:cubicBezTo>
                <a:cubicBezTo>
                  <a:pt x="827" y="429"/>
                  <a:pt x="824" y="428"/>
                  <a:pt x="823" y="433"/>
                </a:cubicBezTo>
                <a:cubicBezTo>
                  <a:pt x="812" y="441"/>
                  <a:pt x="803" y="452"/>
                  <a:pt x="794" y="461"/>
                </a:cubicBezTo>
                <a:cubicBezTo>
                  <a:pt x="784" y="469"/>
                  <a:pt x="775" y="480"/>
                  <a:pt x="763" y="485"/>
                </a:cubicBezTo>
                <a:cubicBezTo>
                  <a:pt x="762" y="490"/>
                  <a:pt x="759" y="493"/>
                  <a:pt x="756" y="495"/>
                </a:cubicBezTo>
                <a:cubicBezTo>
                  <a:pt x="754" y="498"/>
                  <a:pt x="752" y="505"/>
                  <a:pt x="749" y="504"/>
                </a:cubicBezTo>
                <a:cubicBezTo>
                  <a:pt x="743" y="510"/>
                  <a:pt x="739" y="518"/>
                  <a:pt x="732" y="519"/>
                </a:cubicBezTo>
                <a:cubicBezTo>
                  <a:pt x="742" y="505"/>
                  <a:pt x="732" y="499"/>
                  <a:pt x="741" y="485"/>
                </a:cubicBezTo>
                <a:cubicBezTo>
                  <a:pt x="753" y="474"/>
                  <a:pt x="764" y="463"/>
                  <a:pt x="775" y="453"/>
                </a:cubicBezTo>
                <a:cubicBezTo>
                  <a:pt x="787" y="441"/>
                  <a:pt x="800" y="433"/>
                  <a:pt x="812" y="421"/>
                </a:cubicBezTo>
                <a:cubicBezTo>
                  <a:pt x="819" y="423"/>
                  <a:pt x="811" y="416"/>
                  <a:pt x="818" y="415"/>
                </a:cubicBezTo>
                <a:cubicBezTo>
                  <a:pt x="820" y="408"/>
                  <a:pt x="826" y="411"/>
                  <a:pt x="827" y="403"/>
                </a:cubicBezTo>
                <a:cubicBezTo>
                  <a:pt x="835" y="407"/>
                  <a:pt x="835" y="391"/>
                  <a:pt x="843" y="394"/>
                </a:cubicBezTo>
                <a:cubicBezTo>
                  <a:pt x="847" y="385"/>
                  <a:pt x="856" y="388"/>
                  <a:pt x="860" y="380"/>
                </a:cubicBezTo>
                <a:cubicBezTo>
                  <a:pt x="872" y="374"/>
                  <a:pt x="881" y="362"/>
                  <a:pt x="893" y="356"/>
                </a:cubicBezTo>
                <a:cubicBezTo>
                  <a:pt x="904" y="351"/>
                  <a:pt x="914" y="340"/>
                  <a:pt x="926" y="333"/>
                </a:cubicBezTo>
                <a:cubicBezTo>
                  <a:pt x="932" y="332"/>
                  <a:pt x="935" y="323"/>
                  <a:pt x="941" y="321"/>
                </a:cubicBezTo>
                <a:cubicBezTo>
                  <a:pt x="947" y="319"/>
                  <a:pt x="952" y="312"/>
                  <a:pt x="959" y="310"/>
                </a:cubicBezTo>
                <a:cubicBezTo>
                  <a:pt x="964" y="306"/>
                  <a:pt x="968" y="301"/>
                  <a:pt x="975" y="302"/>
                </a:cubicBezTo>
                <a:cubicBezTo>
                  <a:pt x="980" y="294"/>
                  <a:pt x="986" y="291"/>
                  <a:pt x="993" y="291"/>
                </a:cubicBezTo>
                <a:cubicBezTo>
                  <a:pt x="997" y="285"/>
                  <a:pt x="1004" y="285"/>
                  <a:pt x="1009" y="282"/>
                </a:cubicBezTo>
                <a:cubicBezTo>
                  <a:pt x="1012" y="279"/>
                  <a:pt x="1016" y="280"/>
                  <a:pt x="1018" y="277"/>
                </a:cubicBezTo>
                <a:cubicBezTo>
                  <a:pt x="1020" y="273"/>
                  <a:pt x="1026" y="278"/>
                  <a:pt x="1027" y="271"/>
                </a:cubicBezTo>
                <a:cubicBezTo>
                  <a:pt x="1041" y="272"/>
                  <a:pt x="1050" y="257"/>
                  <a:pt x="1064" y="260"/>
                </a:cubicBezTo>
                <a:cubicBezTo>
                  <a:pt x="1068" y="253"/>
                  <a:pt x="1076" y="256"/>
                  <a:pt x="1081" y="251"/>
                </a:cubicBezTo>
                <a:cubicBezTo>
                  <a:pt x="1083" y="248"/>
                  <a:pt x="1088" y="251"/>
                  <a:pt x="1091" y="250"/>
                </a:cubicBezTo>
                <a:cubicBezTo>
                  <a:pt x="1094" y="247"/>
                  <a:pt x="1097" y="246"/>
                  <a:pt x="1102" y="248"/>
                </a:cubicBezTo>
                <a:cubicBezTo>
                  <a:pt x="1104" y="239"/>
                  <a:pt x="1112" y="244"/>
                  <a:pt x="1116" y="238"/>
                </a:cubicBezTo>
                <a:cubicBezTo>
                  <a:pt x="1123" y="241"/>
                  <a:pt x="1125" y="227"/>
                  <a:pt x="1134" y="234"/>
                </a:cubicBezTo>
                <a:cubicBezTo>
                  <a:pt x="1137" y="226"/>
                  <a:pt x="1144" y="231"/>
                  <a:pt x="1149" y="228"/>
                </a:cubicBezTo>
                <a:cubicBezTo>
                  <a:pt x="1153" y="221"/>
                  <a:pt x="1162" y="229"/>
                  <a:pt x="1167" y="224"/>
                </a:cubicBezTo>
                <a:cubicBezTo>
                  <a:pt x="1178" y="221"/>
                  <a:pt x="1191" y="221"/>
                  <a:pt x="1200" y="214"/>
                </a:cubicBezTo>
                <a:cubicBezTo>
                  <a:pt x="1207" y="214"/>
                  <a:pt x="1211" y="212"/>
                  <a:pt x="1217" y="212"/>
                </a:cubicBezTo>
                <a:cubicBezTo>
                  <a:pt x="1221" y="205"/>
                  <a:pt x="1230" y="212"/>
                  <a:pt x="1235" y="207"/>
                </a:cubicBezTo>
                <a:cubicBezTo>
                  <a:pt x="1238" y="198"/>
                  <a:pt x="1245" y="203"/>
                  <a:pt x="1251" y="201"/>
                </a:cubicBezTo>
                <a:cubicBezTo>
                  <a:pt x="1257" y="201"/>
                  <a:pt x="1260" y="192"/>
                  <a:pt x="1269" y="197"/>
                </a:cubicBezTo>
                <a:cubicBezTo>
                  <a:pt x="1271" y="188"/>
                  <a:pt x="1279" y="193"/>
                  <a:pt x="1283" y="187"/>
                </a:cubicBezTo>
                <a:cubicBezTo>
                  <a:pt x="1290" y="189"/>
                  <a:pt x="1295" y="185"/>
                  <a:pt x="1301" y="183"/>
                </a:cubicBezTo>
                <a:cubicBezTo>
                  <a:pt x="1304" y="177"/>
                  <a:pt x="1312" y="182"/>
                  <a:pt x="1314" y="173"/>
                </a:cubicBezTo>
                <a:cubicBezTo>
                  <a:pt x="1318" y="175"/>
                  <a:pt x="1321" y="175"/>
                  <a:pt x="1324" y="174"/>
                </a:cubicBezTo>
                <a:cubicBezTo>
                  <a:pt x="1325" y="169"/>
                  <a:pt x="1330" y="171"/>
                  <a:pt x="1332" y="169"/>
                </a:cubicBezTo>
                <a:cubicBezTo>
                  <a:pt x="1338" y="166"/>
                  <a:pt x="1344" y="164"/>
                  <a:pt x="1349" y="160"/>
                </a:cubicBezTo>
                <a:cubicBezTo>
                  <a:pt x="1354" y="164"/>
                  <a:pt x="1364" y="150"/>
                  <a:pt x="1359" y="146"/>
                </a:cubicBezTo>
                <a:cubicBezTo>
                  <a:pt x="1345" y="161"/>
                  <a:pt x="1326" y="164"/>
                  <a:pt x="1309" y="171"/>
                </a:cubicBezTo>
                <a:cubicBezTo>
                  <a:pt x="1301" y="176"/>
                  <a:pt x="1292" y="179"/>
                  <a:pt x="1282" y="181"/>
                </a:cubicBezTo>
                <a:cubicBezTo>
                  <a:pt x="1278" y="183"/>
                  <a:pt x="1273" y="183"/>
                  <a:pt x="1270" y="188"/>
                </a:cubicBezTo>
                <a:cubicBezTo>
                  <a:pt x="1267" y="187"/>
                  <a:pt x="1264" y="185"/>
                  <a:pt x="1263" y="188"/>
                </a:cubicBezTo>
                <a:cubicBezTo>
                  <a:pt x="1261" y="191"/>
                  <a:pt x="1257" y="188"/>
                  <a:pt x="1255" y="191"/>
                </a:cubicBezTo>
                <a:cubicBezTo>
                  <a:pt x="1251" y="191"/>
                  <a:pt x="1245" y="191"/>
                  <a:pt x="1243" y="198"/>
                </a:cubicBezTo>
                <a:cubicBezTo>
                  <a:pt x="1236" y="194"/>
                  <a:pt x="1233" y="198"/>
                  <a:pt x="1227" y="197"/>
                </a:cubicBezTo>
                <a:cubicBezTo>
                  <a:pt x="1223" y="199"/>
                  <a:pt x="1219" y="203"/>
                  <a:pt x="1214" y="204"/>
                </a:cubicBezTo>
                <a:cubicBezTo>
                  <a:pt x="1208" y="200"/>
                  <a:pt x="1204" y="204"/>
                  <a:pt x="1200" y="207"/>
                </a:cubicBezTo>
                <a:cubicBezTo>
                  <a:pt x="1190" y="207"/>
                  <a:pt x="1181" y="211"/>
                  <a:pt x="1172" y="213"/>
                </a:cubicBezTo>
                <a:cubicBezTo>
                  <a:pt x="1169" y="211"/>
                  <a:pt x="1167" y="213"/>
                  <a:pt x="1165" y="213"/>
                </a:cubicBezTo>
                <a:cubicBezTo>
                  <a:pt x="1163" y="214"/>
                  <a:pt x="1160" y="216"/>
                  <a:pt x="1158" y="216"/>
                </a:cubicBezTo>
                <a:cubicBezTo>
                  <a:pt x="1150" y="211"/>
                  <a:pt x="1149" y="221"/>
                  <a:pt x="1142" y="215"/>
                </a:cubicBezTo>
                <a:cubicBezTo>
                  <a:pt x="1120" y="226"/>
                  <a:pt x="1097" y="234"/>
                  <a:pt x="1073" y="241"/>
                </a:cubicBezTo>
                <a:cubicBezTo>
                  <a:pt x="1062" y="247"/>
                  <a:pt x="1050" y="251"/>
                  <a:pt x="1038" y="254"/>
                </a:cubicBezTo>
                <a:cubicBezTo>
                  <a:pt x="1028" y="261"/>
                  <a:pt x="1017" y="266"/>
                  <a:pt x="1005" y="271"/>
                </a:cubicBezTo>
                <a:cubicBezTo>
                  <a:pt x="999" y="272"/>
                  <a:pt x="995" y="278"/>
                  <a:pt x="989" y="279"/>
                </a:cubicBezTo>
                <a:cubicBezTo>
                  <a:pt x="982" y="279"/>
                  <a:pt x="980" y="290"/>
                  <a:pt x="972" y="288"/>
                </a:cubicBezTo>
                <a:cubicBezTo>
                  <a:pt x="969" y="298"/>
                  <a:pt x="960" y="290"/>
                  <a:pt x="957" y="300"/>
                </a:cubicBezTo>
                <a:cubicBezTo>
                  <a:pt x="951" y="302"/>
                  <a:pt x="945" y="303"/>
                  <a:pt x="940" y="308"/>
                </a:cubicBezTo>
                <a:cubicBezTo>
                  <a:pt x="935" y="313"/>
                  <a:pt x="929" y="312"/>
                  <a:pt x="925" y="320"/>
                </a:cubicBezTo>
                <a:cubicBezTo>
                  <a:pt x="920" y="325"/>
                  <a:pt x="914" y="324"/>
                  <a:pt x="910" y="332"/>
                </a:cubicBezTo>
                <a:cubicBezTo>
                  <a:pt x="898" y="336"/>
                  <a:pt x="890" y="350"/>
                  <a:pt x="877" y="349"/>
                </a:cubicBezTo>
                <a:cubicBezTo>
                  <a:pt x="855" y="381"/>
                  <a:pt x="820" y="380"/>
                  <a:pt x="800" y="419"/>
                </a:cubicBezTo>
                <a:cubicBezTo>
                  <a:pt x="786" y="412"/>
                  <a:pt x="795" y="431"/>
                  <a:pt x="782" y="430"/>
                </a:cubicBezTo>
                <a:cubicBezTo>
                  <a:pt x="774" y="432"/>
                  <a:pt x="769" y="446"/>
                  <a:pt x="760" y="445"/>
                </a:cubicBezTo>
                <a:cubicBezTo>
                  <a:pt x="765" y="430"/>
                  <a:pt x="767" y="425"/>
                  <a:pt x="770" y="415"/>
                </a:cubicBezTo>
                <a:cubicBezTo>
                  <a:pt x="775" y="419"/>
                  <a:pt x="772" y="425"/>
                  <a:pt x="779" y="423"/>
                </a:cubicBezTo>
                <a:cubicBezTo>
                  <a:pt x="789" y="415"/>
                  <a:pt x="778" y="410"/>
                  <a:pt x="788" y="398"/>
                </a:cubicBezTo>
                <a:cubicBezTo>
                  <a:pt x="792" y="399"/>
                  <a:pt x="793" y="393"/>
                  <a:pt x="797" y="392"/>
                </a:cubicBezTo>
                <a:cubicBezTo>
                  <a:pt x="799" y="387"/>
                  <a:pt x="805" y="392"/>
                  <a:pt x="807" y="384"/>
                </a:cubicBezTo>
                <a:cubicBezTo>
                  <a:pt x="813" y="380"/>
                  <a:pt x="820" y="377"/>
                  <a:pt x="826" y="370"/>
                </a:cubicBezTo>
                <a:cubicBezTo>
                  <a:pt x="839" y="363"/>
                  <a:pt x="849" y="346"/>
                  <a:pt x="864" y="343"/>
                </a:cubicBezTo>
                <a:cubicBezTo>
                  <a:pt x="868" y="332"/>
                  <a:pt x="879" y="340"/>
                  <a:pt x="883" y="329"/>
                </a:cubicBezTo>
                <a:cubicBezTo>
                  <a:pt x="891" y="330"/>
                  <a:pt x="895" y="321"/>
                  <a:pt x="903" y="320"/>
                </a:cubicBezTo>
                <a:cubicBezTo>
                  <a:pt x="906" y="317"/>
                  <a:pt x="909" y="316"/>
                  <a:pt x="911" y="310"/>
                </a:cubicBezTo>
                <a:cubicBezTo>
                  <a:pt x="917" y="315"/>
                  <a:pt x="918" y="307"/>
                  <a:pt x="922" y="306"/>
                </a:cubicBezTo>
                <a:cubicBezTo>
                  <a:pt x="929" y="303"/>
                  <a:pt x="934" y="296"/>
                  <a:pt x="943" y="296"/>
                </a:cubicBezTo>
                <a:cubicBezTo>
                  <a:pt x="954" y="278"/>
                  <a:pt x="972" y="277"/>
                  <a:pt x="986" y="265"/>
                </a:cubicBezTo>
                <a:cubicBezTo>
                  <a:pt x="1003" y="263"/>
                  <a:pt x="1015" y="247"/>
                  <a:pt x="1031" y="241"/>
                </a:cubicBezTo>
                <a:cubicBezTo>
                  <a:pt x="1046" y="233"/>
                  <a:pt x="1062" y="225"/>
                  <a:pt x="1079" y="222"/>
                </a:cubicBezTo>
                <a:cubicBezTo>
                  <a:pt x="1086" y="216"/>
                  <a:pt x="1093" y="214"/>
                  <a:pt x="1100" y="209"/>
                </a:cubicBezTo>
                <a:cubicBezTo>
                  <a:pt x="1104" y="208"/>
                  <a:pt x="1108" y="206"/>
                  <a:pt x="1112" y="205"/>
                </a:cubicBezTo>
                <a:cubicBezTo>
                  <a:pt x="1117" y="204"/>
                  <a:pt x="1120" y="200"/>
                  <a:pt x="1125" y="198"/>
                </a:cubicBezTo>
                <a:cubicBezTo>
                  <a:pt x="1141" y="192"/>
                  <a:pt x="1155" y="181"/>
                  <a:pt x="1172" y="178"/>
                </a:cubicBezTo>
                <a:cubicBezTo>
                  <a:pt x="1179" y="174"/>
                  <a:pt x="1187" y="171"/>
                  <a:pt x="1195" y="170"/>
                </a:cubicBezTo>
                <a:cubicBezTo>
                  <a:pt x="1197" y="163"/>
                  <a:pt x="1204" y="170"/>
                  <a:pt x="1207" y="165"/>
                </a:cubicBezTo>
                <a:cubicBezTo>
                  <a:pt x="1210" y="160"/>
                  <a:pt x="1216" y="163"/>
                  <a:pt x="1219" y="158"/>
                </a:cubicBezTo>
                <a:cubicBezTo>
                  <a:pt x="1228" y="157"/>
                  <a:pt x="1235" y="154"/>
                  <a:pt x="1242" y="150"/>
                </a:cubicBezTo>
                <a:cubicBezTo>
                  <a:pt x="1253" y="152"/>
                  <a:pt x="1258" y="141"/>
                  <a:pt x="1268" y="142"/>
                </a:cubicBezTo>
                <a:cubicBezTo>
                  <a:pt x="1274" y="148"/>
                  <a:pt x="1276" y="139"/>
                  <a:pt x="1280" y="138"/>
                </a:cubicBezTo>
                <a:cubicBezTo>
                  <a:pt x="1285" y="141"/>
                  <a:pt x="1289" y="140"/>
                  <a:pt x="1291" y="134"/>
                </a:cubicBezTo>
                <a:cubicBezTo>
                  <a:pt x="1298" y="141"/>
                  <a:pt x="1299" y="133"/>
                  <a:pt x="1304" y="133"/>
                </a:cubicBezTo>
                <a:cubicBezTo>
                  <a:pt x="1305" y="130"/>
                  <a:pt x="1317" y="128"/>
                  <a:pt x="1312" y="124"/>
                </a:cubicBezTo>
                <a:cubicBezTo>
                  <a:pt x="1298" y="127"/>
                  <a:pt x="1286" y="134"/>
                  <a:pt x="1272" y="135"/>
                </a:cubicBezTo>
                <a:cubicBezTo>
                  <a:pt x="1268" y="144"/>
                  <a:pt x="1256" y="132"/>
                  <a:pt x="1252" y="142"/>
                </a:cubicBezTo>
                <a:cubicBezTo>
                  <a:pt x="1248" y="141"/>
                  <a:pt x="1246" y="144"/>
                  <a:pt x="1242" y="143"/>
                </a:cubicBezTo>
                <a:cubicBezTo>
                  <a:pt x="1237" y="141"/>
                  <a:pt x="1236" y="151"/>
                  <a:pt x="1231" y="148"/>
                </a:cubicBezTo>
                <a:cubicBezTo>
                  <a:pt x="1223" y="146"/>
                  <a:pt x="1219" y="156"/>
                  <a:pt x="1210" y="151"/>
                </a:cubicBezTo>
                <a:cubicBezTo>
                  <a:pt x="1205" y="159"/>
                  <a:pt x="1197" y="159"/>
                  <a:pt x="1190" y="161"/>
                </a:cubicBezTo>
                <a:cubicBezTo>
                  <a:pt x="1177" y="168"/>
                  <a:pt x="1162" y="169"/>
                  <a:pt x="1148" y="174"/>
                </a:cubicBezTo>
                <a:cubicBezTo>
                  <a:pt x="1141" y="181"/>
                  <a:pt x="1132" y="180"/>
                  <a:pt x="1126" y="189"/>
                </a:cubicBezTo>
                <a:cubicBezTo>
                  <a:pt x="1114" y="186"/>
                  <a:pt x="1108" y="197"/>
                  <a:pt x="1099" y="199"/>
                </a:cubicBezTo>
                <a:cubicBezTo>
                  <a:pt x="1094" y="199"/>
                  <a:pt x="1090" y="200"/>
                  <a:pt x="1087" y="203"/>
                </a:cubicBezTo>
                <a:cubicBezTo>
                  <a:pt x="1086" y="205"/>
                  <a:pt x="1084" y="205"/>
                  <a:pt x="1081" y="203"/>
                </a:cubicBezTo>
                <a:cubicBezTo>
                  <a:pt x="1079" y="206"/>
                  <a:pt x="1077" y="209"/>
                  <a:pt x="1073" y="206"/>
                </a:cubicBezTo>
                <a:cubicBezTo>
                  <a:pt x="1071" y="208"/>
                  <a:pt x="1071" y="211"/>
                  <a:pt x="1068" y="210"/>
                </a:cubicBezTo>
                <a:cubicBezTo>
                  <a:pt x="1064" y="209"/>
                  <a:pt x="1063" y="214"/>
                  <a:pt x="1060" y="213"/>
                </a:cubicBezTo>
                <a:cubicBezTo>
                  <a:pt x="1056" y="215"/>
                  <a:pt x="1052" y="219"/>
                  <a:pt x="1048" y="220"/>
                </a:cubicBezTo>
                <a:cubicBezTo>
                  <a:pt x="1042" y="216"/>
                  <a:pt x="1041" y="226"/>
                  <a:pt x="1036" y="224"/>
                </a:cubicBezTo>
                <a:cubicBezTo>
                  <a:pt x="1033" y="229"/>
                  <a:pt x="1028" y="229"/>
                  <a:pt x="1023" y="231"/>
                </a:cubicBezTo>
                <a:cubicBezTo>
                  <a:pt x="1015" y="235"/>
                  <a:pt x="1008" y="244"/>
                  <a:pt x="998" y="245"/>
                </a:cubicBezTo>
                <a:cubicBezTo>
                  <a:pt x="992" y="255"/>
                  <a:pt x="981" y="251"/>
                  <a:pt x="975" y="260"/>
                </a:cubicBezTo>
                <a:cubicBezTo>
                  <a:pt x="964" y="259"/>
                  <a:pt x="958" y="271"/>
                  <a:pt x="948" y="270"/>
                </a:cubicBezTo>
                <a:cubicBezTo>
                  <a:pt x="944" y="280"/>
                  <a:pt x="936" y="280"/>
                  <a:pt x="931" y="288"/>
                </a:cubicBezTo>
                <a:cubicBezTo>
                  <a:pt x="921" y="286"/>
                  <a:pt x="917" y="299"/>
                  <a:pt x="909" y="300"/>
                </a:cubicBezTo>
                <a:cubicBezTo>
                  <a:pt x="894" y="307"/>
                  <a:pt x="881" y="320"/>
                  <a:pt x="866" y="325"/>
                </a:cubicBezTo>
                <a:cubicBezTo>
                  <a:pt x="861" y="336"/>
                  <a:pt x="851" y="331"/>
                  <a:pt x="845" y="341"/>
                </a:cubicBezTo>
                <a:cubicBezTo>
                  <a:pt x="841" y="341"/>
                  <a:pt x="838" y="345"/>
                  <a:pt x="835" y="349"/>
                </a:cubicBezTo>
                <a:cubicBezTo>
                  <a:pt x="830" y="348"/>
                  <a:pt x="827" y="351"/>
                  <a:pt x="825" y="357"/>
                </a:cubicBezTo>
                <a:cubicBezTo>
                  <a:pt x="818" y="361"/>
                  <a:pt x="811" y="366"/>
                  <a:pt x="805" y="374"/>
                </a:cubicBezTo>
                <a:cubicBezTo>
                  <a:pt x="800" y="372"/>
                  <a:pt x="799" y="382"/>
                  <a:pt x="794" y="378"/>
                </a:cubicBezTo>
                <a:cubicBezTo>
                  <a:pt x="792" y="381"/>
                  <a:pt x="790" y="380"/>
                  <a:pt x="788" y="382"/>
                </a:cubicBezTo>
                <a:cubicBezTo>
                  <a:pt x="788" y="384"/>
                  <a:pt x="785" y="384"/>
                  <a:pt x="786" y="381"/>
                </a:cubicBezTo>
                <a:cubicBezTo>
                  <a:pt x="790" y="372"/>
                  <a:pt x="794" y="363"/>
                  <a:pt x="798" y="354"/>
                </a:cubicBezTo>
                <a:cubicBezTo>
                  <a:pt x="808" y="350"/>
                  <a:pt x="814" y="336"/>
                  <a:pt x="826" y="335"/>
                </a:cubicBezTo>
                <a:cubicBezTo>
                  <a:pt x="833" y="325"/>
                  <a:pt x="840" y="315"/>
                  <a:pt x="850" y="311"/>
                </a:cubicBezTo>
                <a:cubicBezTo>
                  <a:pt x="853" y="307"/>
                  <a:pt x="856" y="301"/>
                  <a:pt x="861" y="300"/>
                </a:cubicBezTo>
                <a:cubicBezTo>
                  <a:pt x="866" y="299"/>
                  <a:pt x="868" y="288"/>
                  <a:pt x="875" y="291"/>
                </a:cubicBezTo>
                <a:cubicBezTo>
                  <a:pt x="877" y="284"/>
                  <a:pt x="883" y="285"/>
                  <a:pt x="886" y="280"/>
                </a:cubicBezTo>
                <a:cubicBezTo>
                  <a:pt x="891" y="279"/>
                  <a:pt x="895" y="272"/>
                  <a:pt x="900" y="271"/>
                </a:cubicBezTo>
                <a:cubicBezTo>
                  <a:pt x="905" y="268"/>
                  <a:pt x="908" y="261"/>
                  <a:pt x="914" y="261"/>
                </a:cubicBezTo>
                <a:cubicBezTo>
                  <a:pt x="916" y="258"/>
                  <a:pt x="918" y="255"/>
                  <a:pt x="922" y="258"/>
                </a:cubicBezTo>
                <a:cubicBezTo>
                  <a:pt x="923" y="255"/>
                  <a:pt x="925" y="251"/>
                  <a:pt x="927" y="248"/>
                </a:cubicBezTo>
                <a:cubicBezTo>
                  <a:pt x="931" y="249"/>
                  <a:pt x="933" y="245"/>
                  <a:pt x="937" y="246"/>
                </a:cubicBezTo>
                <a:cubicBezTo>
                  <a:pt x="943" y="250"/>
                  <a:pt x="941" y="233"/>
                  <a:pt x="948" y="242"/>
                </a:cubicBezTo>
                <a:cubicBezTo>
                  <a:pt x="954" y="234"/>
                  <a:pt x="962" y="232"/>
                  <a:pt x="970" y="229"/>
                </a:cubicBezTo>
                <a:cubicBezTo>
                  <a:pt x="983" y="218"/>
                  <a:pt x="999" y="213"/>
                  <a:pt x="1013" y="204"/>
                </a:cubicBezTo>
                <a:cubicBezTo>
                  <a:pt x="1021" y="204"/>
                  <a:pt x="1025" y="194"/>
                  <a:pt x="1034" y="195"/>
                </a:cubicBezTo>
                <a:cubicBezTo>
                  <a:pt x="1035" y="187"/>
                  <a:pt x="1041" y="192"/>
                  <a:pt x="1045" y="190"/>
                </a:cubicBezTo>
                <a:cubicBezTo>
                  <a:pt x="1048" y="186"/>
                  <a:pt x="1051" y="182"/>
                  <a:pt x="1055" y="182"/>
                </a:cubicBezTo>
                <a:cubicBezTo>
                  <a:pt x="1060" y="184"/>
                  <a:pt x="1061" y="174"/>
                  <a:pt x="1067" y="178"/>
                </a:cubicBezTo>
                <a:cubicBezTo>
                  <a:pt x="1071" y="178"/>
                  <a:pt x="1075" y="177"/>
                  <a:pt x="1078" y="174"/>
                </a:cubicBezTo>
                <a:cubicBezTo>
                  <a:pt x="1086" y="170"/>
                  <a:pt x="1094" y="167"/>
                  <a:pt x="1103" y="169"/>
                </a:cubicBezTo>
                <a:cubicBezTo>
                  <a:pt x="1104" y="160"/>
                  <a:pt x="1109" y="162"/>
                  <a:pt x="1113" y="161"/>
                </a:cubicBezTo>
                <a:cubicBezTo>
                  <a:pt x="1118" y="159"/>
                  <a:pt x="1120" y="159"/>
                  <a:pt x="1124" y="156"/>
                </a:cubicBezTo>
                <a:cubicBezTo>
                  <a:pt x="1128" y="155"/>
                  <a:pt x="1132" y="153"/>
                  <a:pt x="1136" y="152"/>
                </a:cubicBezTo>
                <a:cubicBezTo>
                  <a:pt x="1139" y="147"/>
                  <a:pt x="1146" y="154"/>
                  <a:pt x="1148" y="148"/>
                </a:cubicBezTo>
                <a:cubicBezTo>
                  <a:pt x="1153" y="150"/>
                  <a:pt x="1153" y="140"/>
                  <a:pt x="1159" y="144"/>
                </a:cubicBezTo>
                <a:cubicBezTo>
                  <a:pt x="1163" y="142"/>
                  <a:pt x="1167" y="141"/>
                  <a:pt x="1171" y="139"/>
                </a:cubicBezTo>
                <a:cubicBezTo>
                  <a:pt x="1179" y="136"/>
                  <a:pt x="1186" y="128"/>
                  <a:pt x="1195" y="128"/>
                </a:cubicBezTo>
                <a:cubicBezTo>
                  <a:pt x="1198" y="125"/>
                  <a:pt x="1202" y="124"/>
                  <a:pt x="1206" y="124"/>
                </a:cubicBezTo>
                <a:cubicBezTo>
                  <a:pt x="1212" y="126"/>
                  <a:pt x="1212" y="116"/>
                  <a:pt x="1218" y="119"/>
                </a:cubicBezTo>
                <a:cubicBezTo>
                  <a:pt x="1222" y="118"/>
                  <a:pt x="1226" y="117"/>
                  <a:pt x="1229" y="115"/>
                </a:cubicBezTo>
                <a:cubicBezTo>
                  <a:pt x="1233" y="111"/>
                  <a:pt x="1241" y="118"/>
                  <a:pt x="1242" y="108"/>
                </a:cubicBezTo>
                <a:cubicBezTo>
                  <a:pt x="1247" y="111"/>
                  <a:pt x="1249" y="103"/>
                  <a:pt x="1255" y="108"/>
                </a:cubicBezTo>
                <a:cubicBezTo>
                  <a:pt x="1259" y="107"/>
                  <a:pt x="1260" y="98"/>
                  <a:pt x="1267" y="104"/>
                </a:cubicBezTo>
                <a:cubicBezTo>
                  <a:pt x="1272" y="92"/>
                  <a:pt x="1284" y="100"/>
                  <a:pt x="1290" y="89"/>
                </a:cubicBezTo>
                <a:cubicBezTo>
                  <a:pt x="1298" y="88"/>
                  <a:pt x="1306" y="85"/>
                  <a:pt x="1311" y="76"/>
                </a:cubicBezTo>
                <a:cubicBezTo>
                  <a:pt x="1321" y="80"/>
                  <a:pt x="1325" y="66"/>
                  <a:pt x="1334" y="68"/>
                </a:cubicBezTo>
                <a:cubicBezTo>
                  <a:pt x="1339" y="58"/>
                  <a:pt x="1349" y="61"/>
                  <a:pt x="1354" y="51"/>
                </a:cubicBezTo>
                <a:cubicBezTo>
                  <a:pt x="1362" y="60"/>
                  <a:pt x="1360" y="43"/>
                  <a:pt x="1366" y="47"/>
                </a:cubicBezTo>
                <a:cubicBezTo>
                  <a:pt x="1369" y="42"/>
                  <a:pt x="1376" y="46"/>
                  <a:pt x="1377" y="36"/>
                </a:cubicBezTo>
                <a:cubicBezTo>
                  <a:pt x="1387" y="39"/>
                  <a:pt x="1392" y="29"/>
                  <a:pt x="1400" y="28"/>
                </a:cubicBezTo>
                <a:cubicBezTo>
                  <a:pt x="1407" y="20"/>
                  <a:pt x="1416" y="20"/>
                  <a:pt x="1423" y="13"/>
                </a:cubicBezTo>
                <a:cubicBezTo>
                  <a:pt x="1424" y="3"/>
                  <a:pt x="1433" y="14"/>
                  <a:pt x="1433" y="4"/>
                </a:cubicBezTo>
                <a:cubicBezTo>
                  <a:pt x="1437" y="7"/>
                  <a:pt x="1439" y="2"/>
                  <a:pt x="1442" y="1"/>
                </a:cubicBezTo>
                <a:cubicBezTo>
                  <a:pt x="1432" y="1"/>
                  <a:pt x="1432" y="1"/>
                  <a:pt x="1432" y="1"/>
                </a:cubicBezTo>
                <a:cubicBezTo>
                  <a:pt x="1432" y="1"/>
                  <a:pt x="1432" y="1"/>
                  <a:pt x="1432" y="1"/>
                </a:cubicBezTo>
                <a:cubicBezTo>
                  <a:pt x="1420" y="3"/>
                  <a:pt x="1411" y="16"/>
                  <a:pt x="1399" y="17"/>
                </a:cubicBezTo>
                <a:cubicBezTo>
                  <a:pt x="1390" y="29"/>
                  <a:pt x="1376" y="28"/>
                  <a:pt x="1367" y="38"/>
                </a:cubicBezTo>
                <a:cubicBezTo>
                  <a:pt x="1362" y="42"/>
                  <a:pt x="1356" y="44"/>
                  <a:pt x="1350" y="46"/>
                </a:cubicBezTo>
                <a:cubicBezTo>
                  <a:pt x="1345" y="50"/>
                  <a:pt x="1341" y="55"/>
                  <a:pt x="1334" y="55"/>
                </a:cubicBezTo>
                <a:cubicBezTo>
                  <a:pt x="1329" y="58"/>
                  <a:pt x="1324" y="59"/>
                  <a:pt x="1320" y="64"/>
                </a:cubicBezTo>
                <a:cubicBezTo>
                  <a:pt x="1314" y="66"/>
                  <a:pt x="1308" y="68"/>
                  <a:pt x="1303" y="72"/>
                </a:cubicBezTo>
                <a:cubicBezTo>
                  <a:pt x="1290" y="71"/>
                  <a:pt x="1283" y="89"/>
                  <a:pt x="1269" y="85"/>
                </a:cubicBezTo>
                <a:cubicBezTo>
                  <a:pt x="1260" y="97"/>
                  <a:pt x="1245" y="94"/>
                  <a:pt x="1235" y="102"/>
                </a:cubicBezTo>
                <a:cubicBezTo>
                  <a:pt x="1229" y="101"/>
                  <a:pt x="1224" y="108"/>
                  <a:pt x="1217" y="107"/>
                </a:cubicBezTo>
                <a:cubicBezTo>
                  <a:pt x="1214" y="115"/>
                  <a:pt x="1205" y="109"/>
                  <a:pt x="1199" y="111"/>
                </a:cubicBezTo>
                <a:cubicBezTo>
                  <a:pt x="1184" y="123"/>
                  <a:pt x="1166" y="126"/>
                  <a:pt x="1150" y="136"/>
                </a:cubicBezTo>
                <a:cubicBezTo>
                  <a:pt x="1140" y="138"/>
                  <a:pt x="1131" y="141"/>
                  <a:pt x="1121" y="142"/>
                </a:cubicBezTo>
                <a:cubicBezTo>
                  <a:pt x="1118" y="147"/>
                  <a:pt x="1113" y="147"/>
                  <a:pt x="1109" y="149"/>
                </a:cubicBezTo>
                <a:cubicBezTo>
                  <a:pt x="1105" y="154"/>
                  <a:pt x="1099" y="151"/>
                  <a:pt x="1095" y="152"/>
                </a:cubicBezTo>
                <a:cubicBezTo>
                  <a:pt x="1088" y="159"/>
                  <a:pt x="1078" y="160"/>
                  <a:pt x="1070" y="163"/>
                </a:cubicBezTo>
                <a:cubicBezTo>
                  <a:pt x="1060" y="162"/>
                  <a:pt x="1054" y="174"/>
                  <a:pt x="1043" y="173"/>
                </a:cubicBezTo>
                <a:cubicBezTo>
                  <a:pt x="1040" y="179"/>
                  <a:pt x="1034" y="175"/>
                  <a:pt x="1031" y="180"/>
                </a:cubicBezTo>
                <a:cubicBezTo>
                  <a:pt x="1026" y="183"/>
                  <a:pt x="1021" y="182"/>
                  <a:pt x="1018" y="187"/>
                </a:cubicBezTo>
                <a:cubicBezTo>
                  <a:pt x="1009" y="191"/>
                  <a:pt x="1002" y="200"/>
                  <a:pt x="992" y="201"/>
                </a:cubicBezTo>
                <a:cubicBezTo>
                  <a:pt x="985" y="206"/>
                  <a:pt x="978" y="212"/>
                  <a:pt x="968" y="212"/>
                </a:cubicBezTo>
                <a:cubicBezTo>
                  <a:pt x="960" y="218"/>
                  <a:pt x="953" y="226"/>
                  <a:pt x="943" y="226"/>
                </a:cubicBezTo>
                <a:cubicBezTo>
                  <a:pt x="936" y="235"/>
                  <a:pt x="926" y="235"/>
                  <a:pt x="919" y="244"/>
                </a:cubicBezTo>
                <a:cubicBezTo>
                  <a:pt x="910" y="249"/>
                  <a:pt x="901" y="251"/>
                  <a:pt x="895" y="262"/>
                </a:cubicBezTo>
                <a:cubicBezTo>
                  <a:pt x="886" y="265"/>
                  <a:pt x="877" y="270"/>
                  <a:pt x="871" y="279"/>
                </a:cubicBezTo>
                <a:cubicBezTo>
                  <a:pt x="861" y="281"/>
                  <a:pt x="854" y="289"/>
                  <a:pt x="847" y="297"/>
                </a:cubicBezTo>
                <a:cubicBezTo>
                  <a:pt x="842" y="297"/>
                  <a:pt x="839" y="304"/>
                  <a:pt x="835" y="308"/>
                </a:cubicBezTo>
                <a:cubicBezTo>
                  <a:pt x="830" y="308"/>
                  <a:pt x="827" y="312"/>
                  <a:pt x="824" y="319"/>
                </a:cubicBezTo>
                <a:cubicBezTo>
                  <a:pt x="814" y="320"/>
                  <a:pt x="809" y="334"/>
                  <a:pt x="800" y="336"/>
                </a:cubicBezTo>
                <a:cubicBezTo>
                  <a:pt x="810" y="328"/>
                  <a:pt x="809" y="316"/>
                  <a:pt x="811" y="306"/>
                </a:cubicBezTo>
                <a:cubicBezTo>
                  <a:pt x="819" y="303"/>
                  <a:pt x="825" y="293"/>
                  <a:pt x="832" y="287"/>
                </a:cubicBezTo>
                <a:cubicBezTo>
                  <a:pt x="838" y="289"/>
                  <a:pt x="838" y="276"/>
                  <a:pt x="845" y="280"/>
                </a:cubicBezTo>
                <a:cubicBezTo>
                  <a:pt x="849" y="278"/>
                  <a:pt x="852" y="272"/>
                  <a:pt x="856" y="269"/>
                </a:cubicBezTo>
                <a:cubicBezTo>
                  <a:pt x="864" y="265"/>
                  <a:pt x="873" y="260"/>
                  <a:pt x="880" y="252"/>
                </a:cubicBezTo>
                <a:cubicBezTo>
                  <a:pt x="889" y="247"/>
                  <a:pt x="896" y="240"/>
                  <a:pt x="904" y="234"/>
                </a:cubicBezTo>
                <a:cubicBezTo>
                  <a:pt x="913" y="232"/>
                  <a:pt x="919" y="223"/>
                  <a:pt x="927" y="219"/>
                </a:cubicBezTo>
                <a:cubicBezTo>
                  <a:pt x="936" y="215"/>
                  <a:pt x="943" y="209"/>
                  <a:pt x="951" y="201"/>
                </a:cubicBezTo>
                <a:cubicBezTo>
                  <a:pt x="969" y="195"/>
                  <a:pt x="985" y="184"/>
                  <a:pt x="1000" y="170"/>
                </a:cubicBezTo>
                <a:cubicBezTo>
                  <a:pt x="1009" y="172"/>
                  <a:pt x="1013" y="165"/>
                  <a:pt x="1020" y="163"/>
                </a:cubicBezTo>
                <a:cubicBezTo>
                  <a:pt x="1022" y="159"/>
                  <a:pt x="1026" y="160"/>
                  <a:pt x="1029" y="157"/>
                </a:cubicBezTo>
                <a:cubicBezTo>
                  <a:pt x="1034" y="161"/>
                  <a:pt x="1035" y="151"/>
                  <a:pt x="1040" y="153"/>
                </a:cubicBezTo>
                <a:cubicBezTo>
                  <a:pt x="1053" y="144"/>
                  <a:pt x="1067" y="140"/>
                  <a:pt x="1079" y="129"/>
                </a:cubicBezTo>
                <a:cubicBezTo>
                  <a:pt x="1089" y="134"/>
                  <a:pt x="1092" y="124"/>
                  <a:pt x="1100" y="126"/>
                </a:cubicBezTo>
                <a:cubicBezTo>
                  <a:pt x="1107" y="124"/>
                  <a:pt x="1113" y="118"/>
                  <a:pt x="1122" y="120"/>
                </a:cubicBezTo>
                <a:cubicBezTo>
                  <a:pt x="1124" y="116"/>
                  <a:pt x="1127" y="114"/>
                  <a:pt x="1131" y="115"/>
                </a:cubicBezTo>
                <a:cubicBezTo>
                  <a:pt x="1135" y="116"/>
                  <a:pt x="1136" y="109"/>
                  <a:pt x="1141" y="113"/>
                </a:cubicBezTo>
                <a:cubicBezTo>
                  <a:pt x="1144" y="110"/>
                  <a:pt x="1148" y="111"/>
                  <a:pt x="1150" y="108"/>
                </a:cubicBezTo>
                <a:cubicBezTo>
                  <a:pt x="1153" y="103"/>
                  <a:pt x="1160" y="110"/>
                  <a:pt x="1162" y="103"/>
                </a:cubicBezTo>
                <a:cubicBezTo>
                  <a:pt x="1189" y="94"/>
                  <a:pt x="1215" y="82"/>
                  <a:pt x="1242" y="73"/>
                </a:cubicBezTo>
                <a:cubicBezTo>
                  <a:pt x="1248" y="69"/>
                  <a:pt x="1255" y="67"/>
                  <a:pt x="1261" y="66"/>
                </a:cubicBezTo>
                <a:cubicBezTo>
                  <a:pt x="1267" y="60"/>
                  <a:pt x="1275" y="60"/>
                  <a:pt x="1282" y="56"/>
                </a:cubicBezTo>
                <a:cubicBezTo>
                  <a:pt x="1288" y="53"/>
                  <a:pt x="1296" y="55"/>
                  <a:pt x="1301" y="49"/>
                </a:cubicBezTo>
                <a:cubicBezTo>
                  <a:pt x="1307" y="43"/>
                  <a:pt x="1316" y="45"/>
                  <a:pt x="1322" y="39"/>
                </a:cubicBezTo>
                <a:cubicBezTo>
                  <a:pt x="1334" y="32"/>
                  <a:pt x="1347" y="26"/>
                  <a:pt x="1358" y="15"/>
                </a:cubicBezTo>
                <a:cubicBezTo>
                  <a:pt x="1366" y="14"/>
                  <a:pt x="1371" y="6"/>
                  <a:pt x="1377" y="1"/>
                </a:cubicBezTo>
                <a:cubicBezTo>
                  <a:pt x="1379" y="2"/>
                  <a:pt x="1380" y="1"/>
                  <a:pt x="1380" y="1"/>
                </a:cubicBezTo>
                <a:cubicBezTo>
                  <a:pt x="1366" y="1"/>
                  <a:pt x="1366" y="1"/>
                  <a:pt x="1366" y="1"/>
                </a:cubicBezTo>
                <a:cubicBezTo>
                  <a:pt x="1363" y="3"/>
                  <a:pt x="1361" y="5"/>
                  <a:pt x="1357" y="4"/>
                </a:cubicBezTo>
                <a:cubicBezTo>
                  <a:pt x="1346" y="18"/>
                  <a:pt x="1330" y="19"/>
                  <a:pt x="1319" y="32"/>
                </a:cubicBezTo>
                <a:cubicBezTo>
                  <a:pt x="1304" y="34"/>
                  <a:pt x="1292" y="43"/>
                  <a:pt x="1278" y="45"/>
                </a:cubicBezTo>
                <a:cubicBezTo>
                  <a:pt x="1273" y="51"/>
                  <a:pt x="1265" y="51"/>
                  <a:pt x="1258" y="52"/>
                </a:cubicBezTo>
                <a:cubicBezTo>
                  <a:pt x="1254" y="60"/>
                  <a:pt x="1243" y="54"/>
                  <a:pt x="1238" y="62"/>
                </a:cubicBezTo>
                <a:cubicBezTo>
                  <a:pt x="1231" y="62"/>
                  <a:pt x="1225" y="65"/>
                  <a:pt x="1219" y="69"/>
                </a:cubicBezTo>
                <a:cubicBezTo>
                  <a:pt x="1216" y="72"/>
                  <a:pt x="1212" y="69"/>
                  <a:pt x="1208" y="71"/>
                </a:cubicBezTo>
                <a:cubicBezTo>
                  <a:pt x="1208" y="81"/>
                  <a:pt x="1199" y="69"/>
                  <a:pt x="1198" y="79"/>
                </a:cubicBezTo>
                <a:cubicBezTo>
                  <a:pt x="1191" y="77"/>
                  <a:pt x="1185" y="82"/>
                  <a:pt x="1178" y="82"/>
                </a:cubicBezTo>
                <a:cubicBezTo>
                  <a:pt x="1174" y="93"/>
                  <a:pt x="1163" y="85"/>
                  <a:pt x="1157" y="92"/>
                </a:cubicBezTo>
                <a:cubicBezTo>
                  <a:pt x="1132" y="106"/>
                  <a:pt x="1102" y="108"/>
                  <a:pt x="1077" y="122"/>
                </a:cubicBezTo>
                <a:cubicBezTo>
                  <a:pt x="1068" y="119"/>
                  <a:pt x="1064" y="127"/>
                  <a:pt x="1057" y="129"/>
                </a:cubicBezTo>
                <a:cubicBezTo>
                  <a:pt x="1050" y="130"/>
                  <a:pt x="1044" y="136"/>
                  <a:pt x="1037" y="139"/>
                </a:cubicBezTo>
                <a:cubicBezTo>
                  <a:pt x="1034" y="141"/>
                  <a:pt x="1031" y="143"/>
                  <a:pt x="1028" y="144"/>
                </a:cubicBezTo>
                <a:cubicBezTo>
                  <a:pt x="1023" y="142"/>
                  <a:pt x="1022" y="152"/>
                  <a:pt x="1017" y="148"/>
                </a:cubicBezTo>
                <a:cubicBezTo>
                  <a:pt x="1010" y="152"/>
                  <a:pt x="1004" y="159"/>
                  <a:pt x="996" y="158"/>
                </a:cubicBezTo>
                <a:cubicBezTo>
                  <a:pt x="994" y="163"/>
                  <a:pt x="991" y="164"/>
                  <a:pt x="987" y="164"/>
                </a:cubicBezTo>
                <a:cubicBezTo>
                  <a:pt x="985" y="170"/>
                  <a:pt x="982" y="173"/>
                  <a:pt x="977" y="172"/>
                </a:cubicBezTo>
                <a:cubicBezTo>
                  <a:pt x="976" y="180"/>
                  <a:pt x="969" y="175"/>
                  <a:pt x="967" y="180"/>
                </a:cubicBezTo>
                <a:cubicBezTo>
                  <a:pt x="964" y="184"/>
                  <a:pt x="958" y="178"/>
                  <a:pt x="957" y="188"/>
                </a:cubicBezTo>
                <a:cubicBezTo>
                  <a:pt x="949" y="188"/>
                  <a:pt x="943" y="192"/>
                  <a:pt x="937" y="198"/>
                </a:cubicBezTo>
                <a:cubicBezTo>
                  <a:pt x="930" y="205"/>
                  <a:pt x="921" y="204"/>
                  <a:pt x="916" y="214"/>
                </a:cubicBezTo>
                <a:cubicBezTo>
                  <a:pt x="901" y="218"/>
                  <a:pt x="889" y="232"/>
                  <a:pt x="876" y="240"/>
                </a:cubicBezTo>
                <a:cubicBezTo>
                  <a:pt x="869" y="245"/>
                  <a:pt x="862" y="249"/>
                  <a:pt x="856" y="256"/>
                </a:cubicBezTo>
                <a:cubicBezTo>
                  <a:pt x="847" y="257"/>
                  <a:pt x="843" y="270"/>
                  <a:pt x="834" y="269"/>
                </a:cubicBezTo>
                <a:cubicBezTo>
                  <a:pt x="842" y="264"/>
                  <a:pt x="845" y="249"/>
                  <a:pt x="854" y="246"/>
                </a:cubicBezTo>
                <a:cubicBezTo>
                  <a:pt x="859" y="234"/>
                  <a:pt x="868" y="234"/>
                  <a:pt x="872" y="220"/>
                </a:cubicBezTo>
                <a:cubicBezTo>
                  <a:pt x="885" y="219"/>
                  <a:pt x="891" y="199"/>
                  <a:pt x="904" y="199"/>
                </a:cubicBezTo>
                <a:cubicBezTo>
                  <a:pt x="906" y="196"/>
                  <a:pt x="907" y="191"/>
                  <a:pt x="910" y="192"/>
                </a:cubicBezTo>
                <a:cubicBezTo>
                  <a:pt x="915" y="194"/>
                  <a:pt x="915" y="186"/>
                  <a:pt x="919" y="187"/>
                </a:cubicBezTo>
                <a:cubicBezTo>
                  <a:pt x="921" y="184"/>
                  <a:pt x="923" y="181"/>
                  <a:pt x="927" y="184"/>
                </a:cubicBezTo>
                <a:cubicBezTo>
                  <a:pt x="929" y="179"/>
                  <a:pt x="931" y="176"/>
                  <a:pt x="934" y="175"/>
                </a:cubicBezTo>
                <a:cubicBezTo>
                  <a:pt x="945" y="169"/>
                  <a:pt x="956" y="163"/>
                  <a:pt x="966" y="154"/>
                </a:cubicBezTo>
                <a:cubicBezTo>
                  <a:pt x="974" y="157"/>
                  <a:pt x="976" y="145"/>
                  <a:pt x="983" y="146"/>
                </a:cubicBezTo>
                <a:cubicBezTo>
                  <a:pt x="987" y="140"/>
                  <a:pt x="994" y="140"/>
                  <a:pt x="999" y="137"/>
                </a:cubicBezTo>
                <a:cubicBezTo>
                  <a:pt x="1010" y="130"/>
                  <a:pt x="1020" y="122"/>
                  <a:pt x="1032" y="121"/>
                </a:cubicBezTo>
                <a:cubicBezTo>
                  <a:pt x="1036" y="112"/>
                  <a:pt x="1045" y="120"/>
                  <a:pt x="1049" y="112"/>
                </a:cubicBezTo>
                <a:cubicBezTo>
                  <a:pt x="1056" y="113"/>
                  <a:pt x="1060" y="106"/>
                  <a:pt x="1066" y="104"/>
                </a:cubicBezTo>
                <a:cubicBezTo>
                  <a:pt x="1073" y="107"/>
                  <a:pt x="1077" y="99"/>
                  <a:pt x="1084" y="99"/>
                </a:cubicBezTo>
                <a:cubicBezTo>
                  <a:pt x="1088" y="94"/>
                  <a:pt x="1096" y="96"/>
                  <a:pt x="1100" y="91"/>
                </a:cubicBezTo>
                <a:cubicBezTo>
                  <a:pt x="1114" y="91"/>
                  <a:pt x="1124" y="80"/>
                  <a:pt x="1137" y="79"/>
                </a:cubicBezTo>
                <a:cubicBezTo>
                  <a:pt x="1142" y="74"/>
                  <a:pt x="1149" y="76"/>
                  <a:pt x="1154" y="71"/>
                </a:cubicBezTo>
                <a:cubicBezTo>
                  <a:pt x="1163" y="78"/>
                  <a:pt x="1164" y="64"/>
                  <a:pt x="1172" y="67"/>
                </a:cubicBezTo>
                <a:cubicBezTo>
                  <a:pt x="1174" y="63"/>
                  <a:pt x="1178" y="66"/>
                  <a:pt x="1180" y="64"/>
                </a:cubicBezTo>
                <a:cubicBezTo>
                  <a:pt x="1182" y="60"/>
                  <a:pt x="1187" y="65"/>
                  <a:pt x="1189" y="58"/>
                </a:cubicBezTo>
                <a:cubicBezTo>
                  <a:pt x="1195" y="58"/>
                  <a:pt x="1202" y="59"/>
                  <a:pt x="1207" y="54"/>
                </a:cubicBezTo>
                <a:cubicBezTo>
                  <a:pt x="1210" y="56"/>
                  <a:pt x="1213" y="55"/>
                  <a:pt x="1216" y="55"/>
                </a:cubicBezTo>
                <a:cubicBezTo>
                  <a:pt x="1217" y="49"/>
                  <a:pt x="1222" y="51"/>
                  <a:pt x="1225" y="49"/>
                </a:cubicBezTo>
                <a:cubicBezTo>
                  <a:pt x="1227" y="47"/>
                  <a:pt x="1229" y="46"/>
                  <a:pt x="1232" y="46"/>
                </a:cubicBezTo>
                <a:cubicBezTo>
                  <a:pt x="1237" y="48"/>
                  <a:pt x="1237" y="41"/>
                  <a:pt x="1243" y="45"/>
                </a:cubicBezTo>
                <a:cubicBezTo>
                  <a:pt x="1252" y="33"/>
                  <a:pt x="1266" y="34"/>
                  <a:pt x="1278" y="29"/>
                </a:cubicBezTo>
                <a:cubicBezTo>
                  <a:pt x="1283" y="24"/>
                  <a:pt x="1290" y="26"/>
                  <a:pt x="1295" y="21"/>
                </a:cubicBezTo>
                <a:cubicBezTo>
                  <a:pt x="1298" y="22"/>
                  <a:pt x="1300" y="20"/>
                  <a:pt x="1303" y="18"/>
                </a:cubicBezTo>
                <a:cubicBezTo>
                  <a:pt x="1305" y="14"/>
                  <a:pt x="1310" y="19"/>
                  <a:pt x="1312" y="12"/>
                </a:cubicBezTo>
                <a:cubicBezTo>
                  <a:pt x="1318" y="11"/>
                  <a:pt x="1324" y="12"/>
                  <a:pt x="1328" y="4"/>
                </a:cubicBezTo>
                <a:cubicBezTo>
                  <a:pt x="1332" y="3"/>
                  <a:pt x="1337" y="3"/>
                  <a:pt x="1341" y="1"/>
                </a:cubicBezTo>
                <a:cubicBezTo>
                  <a:pt x="1317" y="1"/>
                  <a:pt x="1317" y="1"/>
                  <a:pt x="1317" y="1"/>
                </a:cubicBezTo>
                <a:cubicBezTo>
                  <a:pt x="1314" y="2"/>
                  <a:pt x="1311" y="4"/>
                  <a:pt x="1309" y="5"/>
                </a:cubicBezTo>
                <a:cubicBezTo>
                  <a:pt x="1302" y="0"/>
                  <a:pt x="1301" y="8"/>
                  <a:pt x="1297" y="9"/>
                </a:cubicBezTo>
                <a:cubicBezTo>
                  <a:pt x="1293" y="11"/>
                  <a:pt x="1290" y="12"/>
                  <a:pt x="1286" y="13"/>
                </a:cubicBezTo>
                <a:cubicBezTo>
                  <a:pt x="1270" y="16"/>
                  <a:pt x="1257" y="26"/>
                  <a:pt x="1242" y="32"/>
                </a:cubicBezTo>
                <a:cubicBezTo>
                  <a:pt x="1233" y="34"/>
                  <a:pt x="1224" y="33"/>
                  <a:pt x="1216" y="39"/>
                </a:cubicBezTo>
                <a:cubicBezTo>
                  <a:pt x="1206" y="39"/>
                  <a:pt x="1198" y="45"/>
                  <a:pt x="1190" y="49"/>
                </a:cubicBezTo>
                <a:cubicBezTo>
                  <a:pt x="1182" y="43"/>
                  <a:pt x="1182" y="56"/>
                  <a:pt x="1175" y="52"/>
                </a:cubicBezTo>
                <a:cubicBezTo>
                  <a:pt x="1170" y="51"/>
                  <a:pt x="1167" y="57"/>
                  <a:pt x="1161" y="55"/>
                </a:cubicBezTo>
                <a:cubicBezTo>
                  <a:pt x="1160" y="65"/>
                  <a:pt x="1151" y="55"/>
                  <a:pt x="1149" y="62"/>
                </a:cubicBezTo>
                <a:cubicBezTo>
                  <a:pt x="1144" y="65"/>
                  <a:pt x="1139" y="64"/>
                  <a:pt x="1134" y="65"/>
                </a:cubicBezTo>
                <a:cubicBezTo>
                  <a:pt x="1126" y="70"/>
                  <a:pt x="1117" y="74"/>
                  <a:pt x="1107" y="75"/>
                </a:cubicBezTo>
                <a:cubicBezTo>
                  <a:pt x="1105" y="83"/>
                  <a:pt x="1096" y="73"/>
                  <a:pt x="1095" y="82"/>
                </a:cubicBezTo>
                <a:cubicBezTo>
                  <a:pt x="1089" y="81"/>
                  <a:pt x="1086" y="87"/>
                  <a:pt x="1081" y="85"/>
                </a:cubicBezTo>
                <a:cubicBezTo>
                  <a:pt x="1077" y="90"/>
                  <a:pt x="1072" y="90"/>
                  <a:pt x="1068" y="92"/>
                </a:cubicBezTo>
                <a:cubicBezTo>
                  <a:pt x="1061" y="88"/>
                  <a:pt x="1061" y="102"/>
                  <a:pt x="1054" y="95"/>
                </a:cubicBezTo>
                <a:cubicBezTo>
                  <a:pt x="1045" y="100"/>
                  <a:pt x="1036" y="104"/>
                  <a:pt x="1027" y="105"/>
                </a:cubicBezTo>
                <a:cubicBezTo>
                  <a:pt x="1018" y="113"/>
                  <a:pt x="1008" y="117"/>
                  <a:pt x="997" y="121"/>
                </a:cubicBezTo>
                <a:cubicBezTo>
                  <a:pt x="993" y="124"/>
                  <a:pt x="988" y="125"/>
                  <a:pt x="983" y="130"/>
                </a:cubicBezTo>
                <a:cubicBezTo>
                  <a:pt x="982" y="133"/>
                  <a:pt x="979" y="133"/>
                  <a:pt x="976" y="133"/>
                </a:cubicBezTo>
                <a:cubicBezTo>
                  <a:pt x="974" y="136"/>
                  <a:pt x="969" y="137"/>
                  <a:pt x="969" y="133"/>
                </a:cubicBezTo>
                <a:cubicBezTo>
                  <a:pt x="974" y="133"/>
                  <a:pt x="977" y="126"/>
                  <a:pt x="981" y="122"/>
                </a:cubicBezTo>
                <a:cubicBezTo>
                  <a:pt x="986" y="122"/>
                  <a:pt x="990" y="115"/>
                  <a:pt x="995" y="113"/>
                </a:cubicBezTo>
                <a:cubicBezTo>
                  <a:pt x="1005" y="109"/>
                  <a:pt x="1012" y="98"/>
                  <a:pt x="1024" y="98"/>
                </a:cubicBezTo>
                <a:cubicBezTo>
                  <a:pt x="1026" y="89"/>
                  <a:pt x="1033" y="96"/>
                  <a:pt x="1035" y="87"/>
                </a:cubicBezTo>
                <a:cubicBezTo>
                  <a:pt x="1042" y="90"/>
                  <a:pt x="1045" y="83"/>
                  <a:pt x="1051" y="81"/>
                </a:cubicBezTo>
                <a:cubicBezTo>
                  <a:pt x="1056" y="81"/>
                  <a:pt x="1060" y="74"/>
                  <a:pt x="1065" y="72"/>
                </a:cubicBezTo>
                <a:cubicBezTo>
                  <a:pt x="1070" y="71"/>
                  <a:pt x="1075" y="69"/>
                  <a:pt x="1080" y="66"/>
                </a:cubicBezTo>
                <a:cubicBezTo>
                  <a:pt x="1117" y="43"/>
                  <a:pt x="1158" y="28"/>
                  <a:pt x="1199" y="15"/>
                </a:cubicBezTo>
                <a:cubicBezTo>
                  <a:pt x="1204" y="5"/>
                  <a:pt x="1215" y="8"/>
                  <a:pt x="1221" y="1"/>
                </a:cubicBezTo>
                <a:cubicBezTo>
                  <a:pt x="1198" y="1"/>
                  <a:pt x="1198" y="1"/>
                  <a:pt x="1198" y="1"/>
                </a:cubicBezTo>
                <a:cubicBezTo>
                  <a:pt x="1197" y="2"/>
                  <a:pt x="1194" y="2"/>
                  <a:pt x="1192" y="2"/>
                </a:cubicBezTo>
                <a:cubicBezTo>
                  <a:pt x="1188" y="1"/>
                  <a:pt x="1187" y="8"/>
                  <a:pt x="1182" y="4"/>
                </a:cubicBezTo>
                <a:cubicBezTo>
                  <a:pt x="1178" y="13"/>
                  <a:pt x="1169" y="9"/>
                  <a:pt x="1164" y="15"/>
                </a:cubicBezTo>
                <a:cubicBezTo>
                  <a:pt x="1151" y="21"/>
                  <a:pt x="1138" y="24"/>
                  <a:pt x="1125" y="29"/>
                </a:cubicBezTo>
                <a:cubicBezTo>
                  <a:pt x="1121" y="28"/>
                  <a:pt x="1120" y="34"/>
                  <a:pt x="1116" y="35"/>
                </a:cubicBezTo>
                <a:cubicBezTo>
                  <a:pt x="1113" y="34"/>
                  <a:pt x="1109" y="36"/>
                  <a:pt x="1108" y="40"/>
                </a:cubicBezTo>
                <a:cubicBezTo>
                  <a:pt x="1098" y="34"/>
                  <a:pt x="1096" y="48"/>
                  <a:pt x="1088" y="47"/>
                </a:cubicBezTo>
                <a:cubicBezTo>
                  <a:pt x="1078" y="59"/>
                  <a:pt x="1062" y="56"/>
                  <a:pt x="1053" y="69"/>
                </a:cubicBezTo>
                <a:cubicBezTo>
                  <a:pt x="1046" y="64"/>
                  <a:pt x="1045" y="72"/>
                  <a:pt x="1040" y="70"/>
                </a:cubicBezTo>
                <a:cubicBezTo>
                  <a:pt x="1038" y="79"/>
                  <a:pt x="1032" y="72"/>
                  <a:pt x="1031" y="69"/>
                </a:cubicBezTo>
                <a:cubicBezTo>
                  <a:pt x="1030" y="77"/>
                  <a:pt x="1027" y="82"/>
                  <a:pt x="1018" y="82"/>
                </a:cubicBezTo>
                <a:cubicBezTo>
                  <a:pt x="1013" y="90"/>
                  <a:pt x="1006" y="93"/>
                  <a:pt x="999" y="96"/>
                </a:cubicBezTo>
                <a:cubicBezTo>
                  <a:pt x="988" y="106"/>
                  <a:pt x="976" y="115"/>
                  <a:pt x="962" y="120"/>
                </a:cubicBezTo>
                <a:cubicBezTo>
                  <a:pt x="959" y="125"/>
                  <a:pt x="956" y="131"/>
                  <a:pt x="951" y="131"/>
                </a:cubicBezTo>
                <a:cubicBezTo>
                  <a:pt x="947" y="135"/>
                  <a:pt x="945" y="142"/>
                  <a:pt x="940" y="142"/>
                </a:cubicBezTo>
                <a:cubicBezTo>
                  <a:pt x="931" y="144"/>
                  <a:pt x="925" y="157"/>
                  <a:pt x="916" y="160"/>
                </a:cubicBezTo>
                <a:cubicBezTo>
                  <a:pt x="909" y="170"/>
                  <a:pt x="900" y="173"/>
                  <a:pt x="893" y="181"/>
                </a:cubicBezTo>
                <a:cubicBezTo>
                  <a:pt x="882" y="182"/>
                  <a:pt x="877" y="198"/>
                  <a:pt x="866" y="198"/>
                </a:cubicBezTo>
                <a:cubicBezTo>
                  <a:pt x="872" y="194"/>
                  <a:pt x="876" y="184"/>
                  <a:pt x="881" y="179"/>
                </a:cubicBezTo>
                <a:cubicBezTo>
                  <a:pt x="888" y="178"/>
                  <a:pt x="890" y="164"/>
                  <a:pt x="898" y="164"/>
                </a:cubicBezTo>
                <a:cubicBezTo>
                  <a:pt x="904" y="147"/>
                  <a:pt x="914" y="141"/>
                  <a:pt x="923" y="131"/>
                </a:cubicBezTo>
                <a:cubicBezTo>
                  <a:pt x="930" y="118"/>
                  <a:pt x="941" y="114"/>
                  <a:pt x="949" y="101"/>
                </a:cubicBezTo>
                <a:cubicBezTo>
                  <a:pt x="955" y="104"/>
                  <a:pt x="956" y="90"/>
                  <a:pt x="964" y="96"/>
                </a:cubicBezTo>
                <a:cubicBezTo>
                  <a:pt x="968" y="87"/>
                  <a:pt x="973" y="85"/>
                  <a:pt x="978" y="80"/>
                </a:cubicBezTo>
                <a:cubicBezTo>
                  <a:pt x="983" y="77"/>
                  <a:pt x="990" y="77"/>
                  <a:pt x="993" y="68"/>
                </a:cubicBezTo>
                <a:cubicBezTo>
                  <a:pt x="1000" y="69"/>
                  <a:pt x="1003" y="60"/>
                  <a:pt x="1008" y="55"/>
                </a:cubicBezTo>
                <a:cubicBezTo>
                  <a:pt x="1014" y="54"/>
                  <a:pt x="1021" y="55"/>
                  <a:pt x="1025" y="47"/>
                </a:cubicBezTo>
                <a:cubicBezTo>
                  <a:pt x="1029" y="49"/>
                  <a:pt x="1030" y="41"/>
                  <a:pt x="1035" y="45"/>
                </a:cubicBezTo>
                <a:cubicBezTo>
                  <a:pt x="1037" y="41"/>
                  <a:pt x="1039" y="37"/>
                  <a:pt x="1043" y="36"/>
                </a:cubicBezTo>
                <a:cubicBezTo>
                  <a:pt x="1055" y="32"/>
                  <a:pt x="1065" y="21"/>
                  <a:pt x="1077" y="17"/>
                </a:cubicBezTo>
                <a:cubicBezTo>
                  <a:pt x="1080" y="18"/>
                  <a:pt x="1082" y="14"/>
                  <a:pt x="1083" y="10"/>
                </a:cubicBezTo>
                <a:cubicBezTo>
                  <a:pt x="1087" y="10"/>
                  <a:pt x="1090" y="9"/>
                  <a:pt x="1092" y="4"/>
                </a:cubicBezTo>
                <a:cubicBezTo>
                  <a:pt x="1097" y="5"/>
                  <a:pt x="1101" y="3"/>
                  <a:pt x="1104" y="1"/>
                </a:cubicBezTo>
                <a:cubicBezTo>
                  <a:pt x="1079" y="1"/>
                  <a:pt x="1079" y="1"/>
                  <a:pt x="1079" y="1"/>
                </a:cubicBezTo>
                <a:cubicBezTo>
                  <a:pt x="1077" y="7"/>
                  <a:pt x="1072" y="3"/>
                  <a:pt x="1069" y="7"/>
                </a:cubicBezTo>
                <a:cubicBezTo>
                  <a:pt x="1064" y="5"/>
                  <a:pt x="1063" y="15"/>
                  <a:pt x="1059" y="15"/>
                </a:cubicBezTo>
                <a:cubicBezTo>
                  <a:pt x="1054" y="15"/>
                  <a:pt x="1051" y="18"/>
                  <a:pt x="1049" y="23"/>
                </a:cubicBezTo>
                <a:cubicBezTo>
                  <a:pt x="1041" y="14"/>
                  <a:pt x="1043" y="31"/>
                  <a:pt x="1037" y="27"/>
                </a:cubicBezTo>
                <a:cubicBezTo>
                  <a:pt x="1024" y="37"/>
                  <a:pt x="1009" y="41"/>
                  <a:pt x="996" y="53"/>
                </a:cubicBezTo>
                <a:cubicBezTo>
                  <a:pt x="988" y="54"/>
                  <a:pt x="984" y="67"/>
                  <a:pt x="975" y="66"/>
                </a:cubicBezTo>
                <a:cubicBezTo>
                  <a:pt x="973" y="72"/>
                  <a:pt x="970" y="75"/>
                  <a:pt x="965" y="74"/>
                </a:cubicBezTo>
                <a:cubicBezTo>
                  <a:pt x="965" y="79"/>
                  <a:pt x="954" y="83"/>
                  <a:pt x="957" y="77"/>
                </a:cubicBezTo>
                <a:cubicBezTo>
                  <a:pt x="961" y="68"/>
                  <a:pt x="967" y="69"/>
                  <a:pt x="972" y="64"/>
                </a:cubicBezTo>
                <a:cubicBezTo>
                  <a:pt x="976" y="56"/>
                  <a:pt x="982" y="57"/>
                  <a:pt x="987" y="52"/>
                </a:cubicBezTo>
                <a:cubicBezTo>
                  <a:pt x="991" y="44"/>
                  <a:pt x="998" y="46"/>
                  <a:pt x="1002" y="40"/>
                </a:cubicBezTo>
                <a:cubicBezTo>
                  <a:pt x="1010" y="42"/>
                  <a:pt x="1013" y="30"/>
                  <a:pt x="1019" y="25"/>
                </a:cubicBezTo>
                <a:cubicBezTo>
                  <a:pt x="1031" y="22"/>
                  <a:pt x="1040" y="11"/>
                  <a:pt x="1052" y="8"/>
                </a:cubicBezTo>
                <a:cubicBezTo>
                  <a:pt x="1054" y="5"/>
                  <a:pt x="1055" y="3"/>
                  <a:pt x="1057" y="1"/>
                </a:cubicBezTo>
                <a:cubicBezTo>
                  <a:pt x="1037" y="1"/>
                  <a:pt x="1037" y="1"/>
                  <a:pt x="1037" y="1"/>
                </a:cubicBezTo>
                <a:cubicBezTo>
                  <a:pt x="1037" y="1"/>
                  <a:pt x="1036" y="1"/>
                  <a:pt x="1036" y="1"/>
                </a:cubicBezTo>
                <a:cubicBezTo>
                  <a:pt x="1032" y="7"/>
                  <a:pt x="1025" y="7"/>
                  <a:pt x="1020" y="10"/>
                </a:cubicBezTo>
                <a:cubicBezTo>
                  <a:pt x="1017" y="14"/>
                  <a:pt x="1016" y="19"/>
                  <a:pt x="1011" y="15"/>
                </a:cubicBezTo>
                <a:cubicBezTo>
                  <a:pt x="1009" y="20"/>
                  <a:pt x="1006" y="23"/>
                  <a:pt x="1003" y="24"/>
                </a:cubicBezTo>
                <a:cubicBezTo>
                  <a:pt x="999" y="30"/>
                  <a:pt x="990" y="25"/>
                  <a:pt x="988" y="37"/>
                </a:cubicBezTo>
                <a:cubicBezTo>
                  <a:pt x="981" y="37"/>
                  <a:pt x="977" y="45"/>
                  <a:pt x="970" y="48"/>
                </a:cubicBezTo>
                <a:cubicBezTo>
                  <a:pt x="966" y="56"/>
                  <a:pt x="958" y="53"/>
                  <a:pt x="954" y="62"/>
                </a:cubicBezTo>
                <a:cubicBezTo>
                  <a:pt x="947" y="65"/>
                  <a:pt x="945" y="78"/>
                  <a:pt x="936" y="73"/>
                </a:cubicBezTo>
                <a:cubicBezTo>
                  <a:pt x="947" y="68"/>
                  <a:pt x="944" y="53"/>
                  <a:pt x="947" y="43"/>
                </a:cubicBezTo>
                <a:cubicBezTo>
                  <a:pt x="959" y="43"/>
                  <a:pt x="964" y="23"/>
                  <a:pt x="976" y="21"/>
                </a:cubicBezTo>
                <a:cubicBezTo>
                  <a:pt x="969" y="15"/>
                  <a:pt x="983" y="14"/>
                  <a:pt x="983" y="6"/>
                </a:cubicBezTo>
                <a:cubicBezTo>
                  <a:pt x="987" y="5"/>
                  <a:pt x="990" y="2"/>
                  <a:pt x="993" y="1"/>
                </a:cubicBezTo>
                <a:cubicBezTo>
                  <a:pt x="949" y="1"/>
                  <a:pt x="949" y="1"/>
                  <a:pt x="949" y="1"/>
                </a:cubicBezTo>
                <a:cubicBezTo>
                  <a:pt x="949" y="6"/>
                  <a:pt x="947" y="11"/>
                  <a:pt x="942" y="12"/>
                </a:cubicBezTo>
                <a:cubicBezTo>
                  <a:pt x="943" y="8"/>
                  <a:pt x="944" y="4"/>
                  <a:pt x="945" y="1"/>
                </a:cubicBezTo>
                <a:cubicBezTo>
                  <a:pt x="932" y="1"/>
                  <a:pt x="932" y="1"/>
                  <a:pt x="932" y="1"/>
                </a:cubicBezTo>
                <a:cubicBezTo>
                  <a:pt x="931" y="6"/>
                  <a:pt x="932" y="11"/>
                  <a:pt x="930" y="17"/>
                </a:cubicBezTo>
                <a:cubicBezTo>
                  <a:pt x="924" y="35"/>
                  <a:pt x="926" y="49"/>
                  <a:pt x="920" y="66"/>
                </a:cubicBezTo>
                <a:cubicBezTo>
                  <a:pt x="913" y="70"/>
                  <a:pt x="911" y="89"/>
                  <a:pt x="902" y="86"/>
                </a:cubicBezTo>
                <a:cubicBezTo>
                  <a:pt x="908" y="69"/>
                  <a:pt x="903" y="56"/>
                  <a:pt x="914" y="38"/>
                </a:cubicBezTo>
                <a:cubicBezTo>
                  <a:pt x="911" y="32"/>
                  <a:pt x="916" y="22"/>
                  <a:pt x="915" y="16"/>
                </a:cubicBezTo>
                <a:cubicBezTo>
                  <a:pt x="917" y="10"/>
                  <a:pt x="916" y="6"/>
                  <a:pt x="917" y="1"/>
                </a:cubicBezTo>
                <a:cubicBezTo>
                  <a:pt x="905" y="1"/>
                  <a:pt x="905" y="1"/>
                  <a:pt x="905" y="1"/>
                </a:cubicBezTo>
                <a:cubicBezTo>
                  <a:pt x="905" y="3"/>
                  <a:pt x="905" y="6"/>
                  <a:pt x="905" y="8"/>
                </a:cubicBezTo>
                <a:cubicBezTo>
                  <a:pt x="898" y="22"/>
                  <a:pt x="900" y="32"/>
                  <a:pt x="899" y="44"/>
                </a:cubicBezTo>
                <a:cubicBezTo>
                  <a:pt x="891" y="57"/>
                  <a:pt x="894" y="67"/>
                  <a:pt x="892" y="79"/>
                </a:cubicBezTo>
                <a:cubicBezTo>
                  <a:pt x="886" y="104"/>
                  <a:pt x="877" y="130"/>
                  <a:pt x="870" y="155"/>
                </a:cubicBezTo>
                <a:cubicBezTo>
                  <a:pt x="868" y="161"/>
                  <a:pt x="865" y="168"/>
                  <a:pt x="860" y="169"/>
                </a:cubicBezTo>
                <a:cubicBezTo>
                  <a:pt x="854" y="175"/>
                  <a:pt x="863" y="186"/>
                  <a:pt x="853" y="185"/>
                </a:cubicBezTo>
                <a:cubicBezTo>
                  <a:pt x="861" y="148"/>
                  <a:pt x="869" y="111"/>
                  <a:pt x="875" y="74"/>
                </a:cubicBezTo>
                <a:cubicBezTo>
                  <a:pt x="877" y="70"/>
                  <a:pt x="876" y="67"/>
                  <a:pt x="874" y="64"/>
                </a:cubicBezTo>
                <a:cubicBezTo>
                  <a:pt x="874" y="59"/>
                  <a:pt x="883" y="52"/>
                  <a:pt x="877" y="49"/>
                </a:cubicBezTo>
                <a:cubicBezTo>
                  <a:pt x="883" y="39"/>
                  <a:pt x="877" y="32"/>
                  <a:pt x="884" y="21"/>
                </a:cubicBezTo>
                <a:cubicBezTo>
                  <a:pt x="881" y="15"/>
                  <a:pt x="884" y="8"/>
                  <a:pt x="885" y="1"/>
                </a:cubicBezTo>
                <a:cubicBezTo>
                  <a:pt x="873" y="1"/>
                  <a:pt x="873" y="1"/>
                  <a:pt x="873" y="1"/>
                </a:cubicBezTo>
                <a:cubicBezTo>
                  <a:pt x="871" y="12"/>
                  <a:pt x="872" y="23"/>
                  <a:pt x="867" y="36"/>
                </a:cubicBezTo>
                <a:cubicBezTo>
                  <a:pt x="867" y="50"/>
                  <a:pt x="862" y="65"/>
                  <a:pt x="860" y="80"/>
                </a:cubicBezTo>
                <a:cubicBezTo>
                  <a:pt x="863" y="82"/>
                  <a:pt x="861" y="85"/>
                  <a:pt x="859" y="89"/>
                </a:cubicBezTo>
                <a:cubicBezTo>
                  <a:pt x="858" y="93"/>
                  <a:pt x="860" y="96"/>
                  <a:pt x="857" y="101"/>
                </a:cubicBezTo>
                <a:cubicBezTo>
                  <a:pt x="856" y="106"/>
                  <a:pt x="860" y="120"/>
                  <a:pt x="851" y="120"/>
                </a:cubicBezTo>
                <a:cubicBezTo>
                  <a:pt x="857" y="99"/>
                  <a:pt x="851" y="82"/>
                  <a:pt x="855" y="62"/>
                </a:cubicBezTo>
                <a:cubicBezTo>
                  <a:pt x="851" y="59"/>
                  <a:pt x="858" y="52"/>
                  <a:pt x="855" y="49"/>
                </a:cubicBezTo>
                <a:cubicBezTo>
                  <a:pt x="850" y="46"/>
                  <a:pt x="857" y="38"/>
                  <a:pt x="852" y="35"/>
                </a:cubicBezTo>
                <a:cubicBezTo>
                  <a:pt x="855" y="24"/>
                  <a:pt x="854" y="15"/>
                  <a:pt x="852" y="6"/>
                </a:cubicBezTo>
                <a:cubicBezTo>
                  <a:pt x="853" y="4"/>
                  <a:pt x="854" y="2"/>
                  <a:pt x="855" y="1"/>
                </a:cubicBezTo>
                <a:cubicBezTo>
                  <a:pt x="843" y="1"/>
                  <a:pt x="843" y="1"/>
                  <a:pt x="843" y="1"/>
                </a:cubicBezTo>
                <a:cubicBezTo>
                  <a:pt x="839" y="17"/>
                  <a:pt x="843" y="30"/>
                  <a:pt x="840" y="46"/>
                </a:cubicBezTo>
                <a:cubicBezTo>
                  <a:pt x="845" y="60"/>
                  <a:pt x="841" y="79"/>
                  <a:pt x="843" y="95"/>
                </a:cubicBezTo>
                <a:cubicBezTo>
                  <a:pt x="840" y="104"/>
                  <a:pt x="846" y="110"/>
                  <a:pt x="842" y="119"/>
                </a:cubicBezTo>
                <a:cubicBezTo>
                  <a:pt x="844" y="127"/>
                  <a:pt x="837" y="139"/>
                  <a:pt x="843" y="145"/>
                </a:cubicBezTo>
                <a:cubicBezTo>
                  <a:pt x="834" y="149"/>
                  <a:pt x="842" y="159"/>
                  <a:pt x="836" y="168"/>
                </a:cubicBezTo>
                <a:cubicBezTo>
                  <a:pt x="840" y="170"/>
                  <a:pt x="833" y="177"/>
                  <a:pt x="836" y="181"/>
                </a:cubicBezTo>
                <a:cubicBezTo>
                  <a:pt x="836" y="185"/>
                  <a:pt x="837" y="189"/>
                  <a:pt x="836" y="194"/>
                </a:cubicBezTo>
                <a:cubicBezTo>
                  <a:pt x="834" y="198"/>
                  <a:pt x="833" y="202"/>
                  <a:pt x="834" y="205"/>
                </a:cubicBezTo>
                <a:cubicBezTo>
                  <a:pt x="834" y="210"/>
                  <a:pt x="825" y="218"/>
                  <a:pt x="831" y="220"/>
                </a:cubicBezTo>
                <a:cubicBezTo>
                  <a:pt x="829" y="224"/>
                  <a:pt x="827" y="228"/>
                  <a:pt x="825" y="233"/>
                </a:cubicBezTo>
                <a:cubicBezTo>
                  <a:pt x="820" y="237"/>
                  <a:pt x="829" y="245"/>
                  <a:pt x="820" y="243"/>
                </a:cubicBezTo>
                <a:cubicBezTo>
                  <a:pt x="822" y="224"/>
                  <a:pt x="824" y="206"/>
                  <a:pt x="823" y="188"/>
                </a:cubicBezTo>
                <a:cubicBezTo>
                  <a:pt x="823" y="169"/>
                  <a:pt x="825" y="149"/>
                  <a:pt x="820" y="132"/>
                </a:cubicBezTo>
                <a:cubicBezTo>
                  <a:pt x="822" y="112"/>
                  <a:pt x="818" y="95"/>
                  <a:pt x="817" y="76"/>
                </a:cubicBezTo>
                <a:cubicBezTo>
                  <a:pt x="817" y="57"/>
                  <a:pt x="812" y="40"/>
                  <a:pt x="810" y="22"/>
                </a:cubicBezTo>
                <a:cubicBezTo>
                  <a:pt x="811" y="14"/>
                  <a:pt x="811" y="7"/>
                  <a:pt x="810" y="1"/>
                </a:cubicBezTo>
                <a:cubicBezTo>
                  <a:pt x="798" y="1"/>
                  <a:pt x="798" y="1"/>
                  <a:pt x="798" y="1"/>
                </a:cubicBezTo>
                <a:cubicBezTo>
                  <a:pt x="798" y="3"/>
                  <a:pt x="798" y="6"/>
                  <a:pt x="800" y="8"/>
                </a:cubicBezTo>
                <a:cubicBezTo>
                  <a:pt x="796" y="18"/>
                  <a:pt x="803" y="25"/>
                  <a:pt x="801" y="34"/>
                </a:cubicBezTo>
                <a:cubicBezTo>
                  <a:pt x="803" y="41"/>
                  <a:pt x="801" y="50"/>
                  <a:pt x="803" y="57"/>
                </a:cubicBezTo>
                <a:cubicBezTo>
                  <a:pt x="808" y="73"/>
                  <a:pt x="808" y="90"/>
                  <a:pt x="809" y="108"/>
                </a:cubicBezTo>
                <a:cubicBezTo>
                  <a:pt x="817" y="109"/>
                  <a:pt x="801" y="119"/>
                  <a:pt x="809" y="121"/>
                </a:cubicBezTo>
                <a:cubicBezTo>
                  <a:pt x="809" y="125"/>
                  <a:pt x="810" y="129"/>
                  <a:pt x="810" y="134"/>
                </a:cubicBezTo>
                <a:cubicBezTo>
                  <a:pt x="813" y="140"/>
                  <a:pt x="811" y="149"/>
                  <a:pt x="812" y="157"/>
                </a:cubicBezTo>
                <a:cubicBezTo>
                  <a:pt x="815" y="164"/>
                  <a:pt x="810" y="175"/>
                  <a:pt x="813" y="183"/>
                </a:cubicBezTo>
                <a:cubicBezTo>
                  <a:pt x="817" y="193"/>
                  <a:pt x="807" y="195"/>
                  <a:pt x="813" y="202"/>
                </a:cubicBezTo>
                <a:cubicBezTo>
                  <a:pt x="810" y="212"/>
                  <a:pt x="812" y="220"/>
                  <a:pt x="810" y="229"/>
                </a:cubicBezTo>
                <a:cubicBezTo>
                  <a:pt x="805" y="236"/>
                  <a:pt x="811" y="238"/>
                  <a:pt x="807" y="244"/>
                </a:cubicBezTo>
                <a:cubicBezTo>
                  <a:pt x="811" y="246"/>
                  <a:pt x="804" y="252"/>
                  <a:pt x="809" y="254"/>
                </a:cubicBezTo>
                <a:cubicBezTo>
                  <a:pt x="802" y="263"/>
                  <a:pt x="807" y="270"/>
                  <a:pt x="800" y="273"/>
                </a:cubicBezTo>
                <a:cubicBezTo>
                  <a:pt x="800" y="283"/>
                  <a:pt x="802" y="292"/>
                  <a:pt x="799" y="304"/>
                </a:cubicBezTo>
                <a:cubicBezTo>
                  <a:pt x="792" y="298"/>
                  <a:pt x="795" y="289"/>
                  <a:pt x="797" y="281"/>
                </a:cubicBezTo>
                <a:cubicBezTo>
                  <a:pt x="796" y="277"/>
                  <a:pt x="792" y="275"/>
                  <a:pt x="795" y="270"/>
                </a:cubicBezTo>
                <a:cubicBezTo>
                  <a:pt x="791" y="268"/>
                  <a:pt x="798" y="262"/>
                  <a:pt x="793" y="260"/>
                </a:cubicBezTo>
                <a:cubicBezTo>
                  <a:pt x="796" y="244"/>
                  <a:pt x="792" y="231"/>
                  <a:pt x="794" y="216"/>
                </a:cubicBezTo>
                <a:cubicBezTo>
                  <a:pt x="791" y="209"/>
                  <a:pt x="791" y="201"/>
                  <a:pt x="788" y="194"/>
                </a:cubicBezTo>
                <a:cubicBezTo>
                  <a:pt x="793" y="185"/>
                  <a:pt x="785" y="181"/>
                  <a:pt x="789" y="172"/>
                </a:cubicBezTo>
                <a:cubicBezTo>
                  <a:pt x="783" y="159"/>
                  <a:pt x="786" y="142"/>
                  <a:pt x="780" y="129"/>
                </a:cubicBezTo>
                <a:cubicBezTo>
                  <a:pt x="781" y="121"/>
                  <a:pt x="778" y="114"/>
                  <a:pt x="778" y="106"/>
                </a:cubicBezTo>
                <a:cubicBezTo>
                  <a:pt x="778" y="105"/>
                  <a:pt x="781" y="102"/>
                  <a:pt x="780" y="101"/>
                </a:cubicBezTo>
                <a:cubicBezTo>
                  <a:pt x="778" y="97"/>
                  <a:pt x="775" y="93"/>
                  <a:pt x="778" y="84"/>
                </a:cubicBezTo>
                <a:cubicBezTo>
                  <a:pt x="772" y="79"/>
                  <a:pt x="783" y="68"/>
                  <a:pt x="775" y="63"/>
                </a:cubicBezTo>
                <a:cubicBezTo>
                  <a:pt x="778" y="55"/>
                  <a:pt x="775" y="49"/>
                  <a:pt x="775" y="41"/>
                </a:cubicBezTo>
                <a:cubicBezTo>
                  <a:pt x="776" y="27"/>
                  <a:pt x="776" y="14"/>
                  <a:pt x="776" y="1"/>
                </a:cubicBezTo>
                <a:cubicBezTo>
                  <a:pt x="768" y="1"/>
                  <a:pt x="768" y="1"/>
                  <a:pt x="768" y="1"/>
                </a:cubicBezTo>
                <a:cubicBezTo>
                  <a:pt x="766" y="36"/>
                  <a:pt x="768" y="70"/>
                  <a:pt x="769" y="105"/>
                </a:cubicBezTo>
                <a:cubicBezTo>
                  <a:pt x="772" y="113"/>
                  <a:pt x="769" y="124"/>
                  <a:pt x="772" y="132"/>
                </a:cubicBezTo>
                <a:cubicBezTo>
                  <a:pt x="770" y="143"/>
                  <a:pt x="776" y="151"/>
                  <a:pt x="774" y="162"/>
                </a:cubicBezTo>
                <a:cubicBezTo>
                  <a:pt x="780" y="165"/>
                  <a:pt x="770" y="174"/>
                  <a:pt x="777" y="176"/>
                </a:cubicBezTo>
                <a:cubicBezTo>
                  <a:pt x="776" y="182"/>
                  <a:pt x="780" y="185"/>
                  <a:pt x="777" y="192"/>
                </a:cubicBezTo>
                <a:cubicBezTo>
                  <a:pt x="779" y="201"/>
                  <a:pt x="779" y="211"/>
                  <a:pt x="783" y="220"/>
                </a:cubicBezTo>
                <a:cubicBezTo>
                  <a:pt x="784" y="230"/>
                  <a:pt x="782" y="241"/>
                  <a:pt x="785" y="250"/>
                </a:cubicBezTo>
                <a:cubicBezTo>
                  <a:pt x="779" y="257"/>
                  <a:pt x="786" y="260"/>
                  <a:pt x="784" y="265"/>
                </a:cubicBezTo>
                <a:cubicBezTo>
                  <a:pt x="781" y="272"/>
                  <a:pt x="781" y="277"/>
                  <a:pt x="784" y="281"/>
                </a:cubicBezTo>
                <a:cubicBezTo>
                  <a:pt x="783" y="302"/>
                  <a:pt x="782" y="323"/>
                  <a:pt x="781" y="343"/>
                </a:cubicBezTo>
                <a:cubicBezTo>
                  <a:pt x="775" y="350"/>
                  <a:pt x="781" y="352"/>
                  <a:pt x="777" y="358"/>
                </a:cubicBezTo>
                <a:cubicBezTo>
                  <a:pt x="774" y="362"/>
                  <a:pt x="773" y="375"/>
                  <a:pt x="767" y="372"/>
                </a:cubicBezTo>
                <a:cubicBezTo>
                  <a:pt x="771" y="354"/>
                  <a:pt x="767" y="339"/>
                  <a:pt x="768" y="322"/>
                </a:cubicBezTo>
                <a:cubicBezTo>
                  <a:pt x="767" y="305"/>
                  <a:pt x="768" y="288"/>
                  <a:pt x="765" y="273"/>
                </a:cubicBezTo>
                <a:cubicBezTo>
                  <a:pt x="763" y="256"/>
                  <a:pt x="762" y="240"/>
                  <a:pt x="758" y="225"/>
                </a:cubicBezTo>
                <a:cubicBezTo>
                  <a:pt x="761" y="220"/>
                  <a:pt x="759" y="217"/>
                  <a:pt x="757" y="214"/>
                </a:cubicBezTo>
                <a:cubicBezTo>
                  <a:pt x="754" y="211"/>
                  <a:pt x="761" y="204"/>
                  <a:pt x="756" y="202"/>
                </a:cubicBezTo>
                <a:cubicBezTo>
                  <a:pt x="755" y="193"/>
                  <a:pt x="756" y="184"/>
                  <a:pt x="752" y="177"/>
                </a:cubicBezTo>
                <a:cubicBezTo>
                  <a:pt x="755" y="168"/>
                  <a:pt x="751" y="161"/>
                  <a:pt x="749" y="154"/>
                </a:cubicBezTo>
                <a:cubicBezTo>
                  <a:pt x="746" y="146"/>
                  <a:pt x="749" y="136"/>
                  <a:pt x="745" y="129"/>
                </a:cubicBezTo>
                <a:cubicBezTo>
                  <a:pt x="745" y="121"/>
                  <a:pt x="740" y="115"/>
                  <a:pt x="743" y="106"/>
                </a:cubicBezTo>
                <a:cubicBezTo>
                  <a:pt x="736" y="104"/>
                  <a:pt x="743" y="97"/>
                  <a:pt x="738" y="94"/>
                </a:cubicBezTo>
                <a:cubicBezTo>
                  <a:pt x="734" y="92"/>
                  <a:pt x="741" y="85"/>
                  <a:pt x="734" y="83"/>
                </a:cubicBezTo>
                <a:cubicBezTo>
                  <a:pt x="736" y="78"/>
                  <a:pt x="735" y="75"/>
                  <a:pt x="732" y="73"/>
                </a:cubicBezTo>
                <a:cubicBezTo>
                  <a:pt x="740" y="66"/>
                  <a:pt x="725" y="67"/>
                  <a:pt x="732" y="60"/>
                </a:cubicBezTo>
                <a:cubicBezTo>
                  <a:pt x="726" y="53"/>
                  <a:pt x="731" y="43"/>
                  <a:pt x="723" y="37"/>
                </a:cubicBezTo>
                <a:cubicBezTo>
                  <a:pt x="726" y="23"/>
                  <a:pt x="723" y="12"/>
                  <a:pt x="719" y="1"/>
                </a:cubicBezTo>
                <a:cubicBezTo>
                  <a:pt x="713" y="1"/>
                  <a:pt x="713" y="1"/>
                  <a:pt x="713" y="1"/>
                </a:cubicBezTo>
                <a:cubicBezTo>
                  <a:pt x="715" y="4"/>
                  <a:pt x="717" y="7"/>
                  <a:pt x="716" y="11"/>
                </a:cubicBezTo>
                <a:cubicBezTo>
                  <a:pt x="713" y="20"/>
                  <a:pt x="722" y="25"/>
                  <a:pt x="718" y="34"/>
                </a:cubicBezTo>
                <a:cubicBezTo>
                  <a:pt x="724" y="49"/>
                  <a:pt x="724" y="65"/>
                  <a:pt x="729" y="81"/>
                </a:cubicBezTo>
                <a:cubicBezTo>
                  <a:pt x="731" y="88"/>
                  <a:pt x="729" y="97"/>
                  <a:pt x="735" y="102"/>
                </a:cubicBezTo>
                <a:cubicBezTo>
                  <a:pt x="728" y="114"/>
                  <a:pt x="739" y="118"/>
                  <a:pt x="736" y="128"/>
                </a:cubicBezTo>
                <a:cubicBezTo>
                  <a:pt x="736" y="145"/>
                  <a:pt x="741" y="160"/>
                  <a:pt x="742" y="176"/>
                </a:cubicBezTo>
                <a:cubicBezTo>
                  <a:pt x="747" y="191"/>
                  <a:pt x="744" y="209"/>
                  <a:pt x="749" y="224"/>
                </a:cubicBezTo>
                <a:cubicBezTo>
                  <a:pt x="751" y="231"/>
                  <a:pt x="752" y="239"/>
                  <a:pt x="751" y="247"/>
                </a:cubicBezTo>
                <a:cubicBezTo>
                  <a:pt x="748" y="257"/>
                  <a:pt x="759" y="262"/>
                  <a:pt x="752" y="273"/>
                </a:cubicBezTo>
                <a:cubicBezTo>
                  <a:pt x="756" y="280"/>
                  <a:pt x="759" y="287"/>
                  <a:pt x="754" y="296"/>
                </a:cubicBezTo>
                <a:cubicBezTo>
                  <a:pt x="760" y="303"/>
                  <a:pt x="753" y="314"/>
                  <a:pt x="759" y="321"/>
                </a:cubicBezTo>
                <a:cubicBezTo>
                  <a:pt x="755" y="339"/>
                  <a:pt x="759" y="355"/>
                  <a:pt x="758" y="371"/>
                </a:cubicBezTo>
                <a:cubicBezTo>
                  <a:pt x="754" y="383"/>
                  <a:pt x="754" y="393"/>
                  <a:pt x="753" y="404"/>
                </a:cubicBezTo>
                <a:cubicBezTo>
                  <a:pt x="754" y="409"/>
                  <a:pt x="751" y="415"/>
                  <a:pt x="752" y="420"/>
                </a:cubicBezTo>
                <a:cubicBezTo>
                  <a:pt x="753" y="422"/>
                  <a:pt x="753" y="435"/>
                  <a:pt x="746" y="433"/>
                </a:cubicBezTo>
                <a:cubicBezTo>
                  <a:pt x="747" y="424"/>
                  <a:pt x="746" y="415"/>
                  <a:pt x="749" y="405"/>
                </a:cubicBezTo>
                <a:cubicBezTo>
                  <a:pt x="743" y="399"/>
                  <a:pt x="747" y="389"/>
                  <a:pt x="748" y="380"/>
                </a:cubicBezTo>
                <a:cubicBezTo>
                  <a:pt x="743" y="377"/>
                  <a:pt x="751" y="370"/>
                  <a:pt x="748" y="367"/>
                </a:cubicBezTo>
                <a:cubicBezTo>
                  <a:pt x="743" y="364"/>
                  <a:pt x="750" y="357"/>
                  <a:pt x="747" y="354"/>
                </a:cubicBezTo>
                <a:cubicBezTo>
                  <a:pt x="749" y="344"/>
                  <a:pt x="746" y="337"/>
                  <a:pt x="750" y="326"/>
                </a:cubicBezTo>
                <a:cubicBezTo>
                  <a:pt x="741" y="311"/>
                  <a:pt x="744" y="292"/>
                  <a:pt x="742" y="275"/>
                </a:cubicBezTo>
                <a:cubicBezTo>
                  <a:pt x="740" y="266"/>
                  <a:pt x="739" y="257"/>
                  <a:pt x="738" y="248"/>
                </a:cubicBezTo>
                <a:cubicBezTo>
                  <a:pt x="734" y="245"/>
                  <a:pt x="741" y="238"/>
                  <a:pt x="738" y="235"/>
                </a:cubicBezTo>
                <a:cubicBezTo>
                  <a:pt x="737" y="230"/>
                  <a:pt x="737" y="225"/>
                  <a:pt x="735" y="220"/>
                </a:cubicBezTo>
                <a:cubicBezTo>
                  <a:pt x="738" y="215"/>
                  <a:pt x="737" y="211"/>
                  <a:pt x="731" y="209"/>
                </a:cubicBezTo>
                <a:cubicBezTo>
                  <a:pt x="734" y="203"/>
                  <a:pt x="737" y="196"/>
                  <a:pt x="731" y="193"/>
                </a:cubicBezTo>
                <a:cubicBezTo>
                  <a:pt x="728" y="185"/>
                  <a:pt x="732" y="174"/>
                  <a:pt x="728" y="166"/>
                </a:cubicBezTo>
                <a:cubicBezTo>
                  <a:pt x="724" y="148"/>
                  <a:pt x="719" y="132"/>
                  <a:pt x="717" y="113"/>
                </a:cubicBezTo>
                <a:cubicBezTo>
                  <a:pt x="712" y="96"/>
                  <a:pt x="712" y="77"/>
                  <a:pt x="706" y="61"/>
                </a:cubicBezTo>
                <a:cubicBezTo>
                  <a:pt x="713" y="48"/>
                  <a:pt x="700" y="44"/>
                  <a:pt x="706" y="32"/>
                </a:cubicBezTo>
                <a:cubicBezTo>
                  <a:pt x="702" y="24"/>
                  <a:pt x="707" y="13"/>
                  <a:pt x="703" y="5"/>
                </a:cubicBezTo>
                <a:cubicBezTo>
                  <a:pt x="703" y="4"/>
                  <a:pt x="704" y="2"/>
                  <a:pt x="705" y="1"/>
                </a:cubicBezTo>
                <a:cubicBezTo>
                  <a:pt x="697" y="1"/>
                  <a:pt x="697" y="1"/>
                  <a:pt x="697" y="1"/>
                </a:cubicBezTo>
                <a:cubicBezTo>
                  <a:pt x="697" y="1"/>
                  <a:pt x="697" y="2"/>
                  <a:pt x="698" y="2"/>
                </a:cubicBezTo>
                <a:cubicBezTo>
                  <a:pt x="695" y="7"/>
                  <a:pt x="698" y="10"/>
                  <a:pt x="695" y="14"/>
                </a:cubicBezTo>
                <a:cubicBezTo>
                  <a:pt x="695" y="21"/>
                  <a:pt x="695" y="32"/>
                  <a:pt x="690" y="34"/>
                </a:cubicBezTo>
                <a:cubicBezTo>
                  <a:pt x="694" y="36"/>
                  <a:pt x="688" y="42"/>
                  <a:pt x="691" y="44"/>
                </a:cubicBezTo>
                <a:cubicBezTo>
                  <a:pt x="688" y="49"/>
                  <a:pt x="692" y="51"/>
                  <a:pt x="689" y="56"/>
                </a:cubicBezTo>
                <a:cubicBezTo>
                  <a:pt x="684" y="65"/>
                  <a:pt x="688" y="71"/>
                  <a:pt x="685" y="79"/>
                </a:cubicBezTo>
                <a:cubicBezTo>
                  <a:pt x="688" y="82"/>
                  <a:pt x="684" y="87"/>
                  <a:pt x="682" y="91"/>
                </a:cubicBezTo>
                <a:cubicBezTo>
                  <a:pt x="686" y="93"/>
                  <a:pt x="682" y="99"/>
                  <a:pt x="680" y="103"/>
                </a:cubicBezTo>
                <a:cubicBezTo>
                  <a:pt x="684" y="109"/>
                  <a:pt x="678" y="118"/>
                  <a:pt x="680" y="125"/>
                </a:cubicBezTo>
                <a:cubicBezTo>
                  <a:pt x="678" y="138"/>
                  <a:pt x="677" y="149"/>
                  <a:pt x="677" y="159"/>
                </a:cubicBezTo>
                <a:cubicBezTo>
                  <a:pt x="677" y="161"/>
                  <a:pt x="678" y="164"/>
                  <a:pt x="677" y="165"/>
                </a:cubicBezTo>
                <a:cubicBezTo>
                  <a:pt x="676" y="169"/>
                  <a:pt x="678" y="184"/>
                  <a:pt x="678" y="185"/>
                </a:cubicBezTo>
                <a:cubicBezTo>
                  <a:pt x="679" y="188"/>
                  <a:pt x="679" y="191"/>
                  <a:pt x="680" y="195"/>
                </a:cubicBezTo>
                <a:cubicBezTo>
                  <a:pt x="681" y="202"/>
                  <a:pt x="683" y="208"/>
                  <a:pt x="680" y="215"/>
                </a:cubicBezTo>
                <a:cubicBezTo>
                  <a:pt x="685" y="220"/>
                  <a:pt x="679" y="230"/>
                  <a:pt x="684" y="235"/>
                </a:cubicBezTo>
                <a:cubicBezTo>
                  <a:pt x="682" y="243"/>
                  <a:pt x="685" y="249"/>
                  <a:pt x="683" y="257"/>
                </a:cubicBezTo>
                <a:cubicBezTo>
                  <a:pt x="684" y="271"/>
                  <a:pt x="683" y="286"/>
                  <a:pt x="686" y="300"/>
                </a:cubicBezTo>
                <a:cubicBezTo>
                  <a:pt x="686" y="307"/>
                  <a:pt x="686" y="314"/>
                  <a:pt x="689" y="321"/>
                </a:cubicBezTo>
                <a:cubicBezTo>
                  <a:pt x="686" y="325"/>
                  <a:pt x="689" y="328"/>
                  <a:pt x="687" y="332"/>
                </a:cubicBezTo>
                <a:cubicBezTo>
                  <a:pt x="691" y="334"/>
                  <a:pt x="685" y="340"/>
                  <a:pt x="689" y="343"/>
                </a:cubicBezTo>
                <a:cubicBezTo>
                  <a:pt x="690" y="358"/>
                  <a:pt x="692" y="372"/>
                  <a:pt x="694" y="387"/>
                </a:cubicBezTo>
                <a:cubicBezTo>
                  <a:pt x="701" y="398"/>
                  <a:pt x="695" y="415"/>
                  <a:pt x="701" y="428"/>
                </a:cubicBezTo>
                <a:cubicBezTo>
                  <a:pt x="697" y="437"/>
                  <a:pt x="705" y="441"/>
                  <a:pt x="700" y="450"/>
                </a:cubicBezTo>
                <a:cubicBezTo>
                  <a:pt x="704" y="456"/>
                  <a:pt x="701" y="464"/>
                  <a:pt x="703" y="471"/>
                </a:cubicBezTo>
                <a:cubicBezTo>
                  <a:pt x="700" y="475"/>
                  <a:pt x="704" y="477"/>
                  <a:pt x="705" y="481"/>
                </a:cubicBezTo>
                <a:cubicBezTo>
                  <a:pt x="703" y="485"/>
                  <a:pt x="702" y="489"/>
                  <a:pt x="703" y="493"/>
                </a:cubicBezTo>
                <a:cubicBezTo>
                  <a:pt x="706" y="499"/>
                  <a:pt x="703" y="507"/>
                  <a:pt x="702" y="515"/>
                </a:cubicBezTo>
                <a:cubicBezTo>
                  <a:pt x="704" y="521"/>
                  <a:pt x="706" y="528"/>
                  <a:pt x="702" y="537"/>
                </a:cubicBezTo>
                <a:cubicBezTo>
                  <a:pt x="705" y="539"/>
                  <a:pt x="702" y="544"/>
                  <a:pt x="703" y="547"/>
                </a:cubicBezTo>
                <a:cubicBezTo>
                  <a:pt x="701" y="552"/>
                  <a:pt x="709" y="554"/>
                  <a:pt x="704" y="560"/>
                </a:cubicBezTo>
                <a:cubicBezTo>
                  <a:pt x="705" y="567"/>
                  <a:pt x="696" y="578"/>
                  <a:pt x="699" y="584"/>
                </a:cubicBezTo>
                <a:cubicBezTo>
                  <a:pt x="697" y="588"/>
                  <a:pt x="695" y="592"/>
                  <a:pt x="693" y="597"/>
                </a:cubicBezTo>
                <a:cubicBezTo>
                  <a:pt x="693" y="599"/>
                  <a:pt x="695" y="610"/>
                  <a:pt x="689" y="607"/>
                </a:cubicBezTo>
                <a:cubicBezTo>
                  <a:pt x="690" y="591"/>
                  <a:pt x="686" y="578"/>
                  <a:pt x="691" y="561"/>
                </a:cubicBezTo>
                <a:cubicBezTo>
                  <a:pt x="686" y="546"/>
                  <a:pt x="690" y="529"/>
                  <a:pt x="687" y="514"/>
                </a:cubicBezTo>
                <a:cubicBezTo>
                  <a:pt x="681" y="509"/>
                  <a:pt x="691" y="498"/>
                  <a:pt x="683" y="493"/>
                </a:cubicBezTo>
                <a:cubicBezTo>
                  <a:pt x="685" y="485"/>
                  <a:pt x="686" y="476"/>
                  <a:pt x="681" y="470"/>
                </a:cubicBezTo>
                <a:cubicBezTo>
                  <a:pt x="682" y="454"/>
                  <a:pt x="677" y="440"/>
                  <a:pt x="673" y="425"/>
                </a:cubicBezTo>
                <a:cubicBezTo>
                  <a:pt x="676" y="417"/>
                  <a:pt x="673" y="412"/>
                  <a:pt x="676" y="404"/>
                </a:cubicBezTo>
                <a:cubicBezTo>
                  <a:pt x="669" y="402"/>
                  <a:pt x="672" y="395"/>
                  <a:pt x="673" y="390"/>
                </a:cubicBezTo>
                <a:cubicBezTo>
                  <a:pt x="668" y="387"/>
                  <a:pt x="671" y="380"/>
                  <a:pt x="670" y="376"/>
                </a:cubicBezTo>
                <a:cubicBezTo>
                  <a:pt x="667" y="372"/>
                  <a:pt x="664" y="368"/>
                  <a:pt x="667" y="362"/>
                </a:cubicBezTo>
                <a:cubicBezTo>
                  <a:pt x="664" y="357"/>
                  <a:pt x="664" y="351"/>
                  <a:pt x="661" y="346"/>
                </a:cubicBezTo>
                <a:cubicBezTo>
                  <a:pt x="665" y="334"/>
                  <a:pt x="656" y="326"/>
                  <a:pt x="660" y="314"/>
                </a:cubicBezTo>
                <a:cubicBezTo>
                  <a:pt x="655" y="305"/>
                  <a:pt x="656" y="293"/>
                  <a:pt x="655" y="283"/>
                </a:cubicBezTo>
                <a:cubicBezTo>
                  <a:pt x="656" y="261"/>
                  <a:pt x="647" y="244"/>
                  <a:pt x="656" y="219"/>
                </a:cubicBezTo>
                <a:cubicBezTo>
                  <a:pt x="648" y="217"/>
                  <a:pt x="658" y="208"/>
                  <a:pt x="653" y="205"/>
                </a:cubicBezTo>
                <a:cubicBezTo>
                  <a:pt x="660" y="197"/>
                  <a:pt x="650" y="195"/>
                  <a:pt x="655" y="187"/>
                </a:cubicBezTo>
                <a:cubicBezTo>
                  <a:pt x="652" y="177"/>
                  <a:pt x="659" y="163"/>
                  <a:pt x="654" y="154"/>
                </a:cubicBezTo>
                <a:cubicBezTo>
                  <a:pt x="657" y="149"/>
                  <a:pt x="658" y="144"/>
                  <a:pt x="657" y="140"/>
                </a:cubicBezTo>
                <a:cubicBezTo>
                  <a:pt x="654" y="137"/>
                  <a:pt x="661" y="130"/>
                  <a:pt x="656" y="127"/>
                </a:cubicBezTo>
                <a:cubicBezTo>
                  <a:pt x="660" y="117"/>
                  <a:pt x="660" y="108"/>
                  <a:pt x="656" y="101"/>
                </a:cubicBezTo>
                <a:cubicBezTo>
                  <a:pt x="655" y="104"/>
                  <a:pt x="653" y="106"/>
                  <a:pt x="656" y="108"/>
                </a:cubicBezTo>
                <a:cubicBezTo>
                  <a:pt x="654" y="111"/>
                  <a:pt x="658" y="113"/>
                  <a:pt x="655" y="117"/>
                </a:cubicBezTo>
                <a:cubicBezTo>
                  <a:pt x="650" y="125"/>
                  <a:pt x="654" y="129"/>
                  <a:pt x="653" y="135"/>
                </a:cubicBezTo>
                <a:cubicBezTo>
                  <a:pt x="645" y="134"/>
                  <a:pt x="651" y="145"/>
                  <a:pt x="649" y="149"/>
                </a:cubicBezTo>
                <a:cubicBezTo>
                  <a:pt x="650" y="157"/>
                  <a:pt x="647" y="154"/>
                  <a:pt x="646" y="164"/>
                </a:cubicBezTo>
                <a:cubicBezTo>
                  <a:pt x="650" y="168"/>
                  <a:pt x="648" y="175"/>
                  <a:pt x="644" y="182"/>
                </a:cubicBezTo>
                <a:cubicBezTo>
                  <a:pt x="649" y="192"/>
                  <a:pt x="643" y="206"/>
                  <a:pt x="644" y="217"/>
                </a:cubicBezTo>
                <a:cubicBezTo>
                  <a:pt x="643" y="230"/>
                  <a:pt x="644" y="242"/>
                  <a:pt x="639" y="256"/>
                </a:cubicBezTo>
                <a:cubicBezTo>
                  <a:pt x="643" y="266"/>
                  <a:pt x="636" y="281"/>
                  <a:pt x="635" y="293"/>
                </a:cubicBezTo>
                <a:cubicBezTo>
                  <a:pt x="639" y="297"/>
                  <a:pt x="631" y="306"/>
                  <a:pt x="637" y="309"/>
                </a:cubicBezTo>
                <a:cubicBezTo>
                  <a:pt x="631" y="318"/>
                  <a:pt x="638" y="322"/>
                  <a:pt x="634" y="330"/>
                </a:cubicBezTo>
                <a:cubicBezTo>
                  <a:pt x="637" y="335"/>
                  <a:pt x="636" y="341"/>
                  <a:pt x="632" y="348"/>
                </a:cubicBezTo>
                <a:cubicBezTo>
                  <a:pt x="636" y="353"/>
                  <a:pt x="635" y="359"/>
                  <a:pt x="634" y="365"/>
                </a:cubicBezTo>
                <a:cubicBezTo>
                  <a:pt x="632" y="378"/>
                  <a:pt x="639" y="388"/>
                  <a:pt x="632" y="403"/>
                </a:cubicBezTo>
                <a:cubicBezTo>
                  <a:pt x="637" y="413"/>
                  <a:pt x="635" y="425"/>
                  <a:pt x="640" y="435"/>
                </a:cubicBezTo>
                <a:cubicBezTo>
                  <a:pt x="634" y="442"/>
                  <a:pt x="638" y="446"/>
                  <a:pt x="635" y="452"/>
                </a:cubicBezTo>
                <a:cubicBezTo>
                  <a:pt x="639" y="453"/>
                  <a:pt x="635" y="456"/>
                  <a:pt x="635" y="459"/>
                </a:cubicBezTo>
                <a:cubicBezTo>
                  <a:pt x="636" y="461"/>
                  <a:pt x="643" y="462"/>
                  <a:pt x="638" y="466"/>
                </a:cubicBezTo>
                <a:cubicBezTo>
                  <a:pt x="637" y="472"/>
                  <a:pt x="640" y="476"/>
                  <a:pt x="641" y="480"/>
                </a:cubicBezTo>
                <a:cubicBezTo>
                  <a:pt x="642" y="491"/>
                  <a:pt x="647" y="499"/>
                  <a:pt x="644" y="510"/>
                </a:cubicBezTo>
                <a:cubicBezTo>
                  <a:pt x="646" y="514"/>
                  <a:pt x="646" y="520"/>
                  <a:pt x="647" y="524"/>
                </a:cubicBezTo>
                <a:cubicBezTo>
                  <a:pt x="646" y="530"/>
                  <a:pt x="652" y="533"/>
                  <a:pt x="646" y="540"/>
                </a:cubicBezTo>
                <a:cubicBezTo>
                  <a:pt x="653" y="548"/>
                  <a:pt x="652" y="560"/>
                  <a:pt x="655" y="570"/>
                </a:cubicBezTo>
                <a:cubicBezTo>
                  <a:pt x="652" y="580"/>
                  <a:pt x="659" y="587"/>
                  <a:pt x="654" y="598"/>
                </a:cubicBezTo>
                <a:cubicBezTo>
                  <a:pt x="657" y="602"/>
                  <a:pt x="661" y="606"/>
                  <a:pt x="658" y="612"/>
                </a:cubicBezTo>
                <a:cubicBezTo>
                  <a:pt x="660" y="617"/>
                  <a:pt x="664" y="620"/>
                  <a:pt x="664" y="625"/>
                </a:cubicBezTo>
                <a:cubicBezTo>
                  <a:pt x="665" y="631"/>
                  <a:pt x="664" y="638"/>
                  <a:pt x="669" y="643"/>
                </a:cubicBezTo>
                <a:cubicBezTo>
                  <a:pt x="663" y="652"/>
                  <a:pt x="665" y="658"/>
                  <a:pt x="670" y="662"/>
                </a:cubicBezTo>
                <a:cubicBezTo>
                  <a:pt x="668" y="670"/>
                  <a:pt x="668" y="676"/>
                  <a:pt x="670" y="682"/>
                </a:cubicBezTo>
                <a:cubicBezTo>
                  <a:pt x="670" y="686"/>
                  <a:pt x="671" y="688"/>
                  <a:pt x="667" y="690"/>
                </a:cubicBezTo>
                <a:cubicBezTo>
                  <a:pt x="669" y="692"/>
                  <a:pt x="671" y="695"/>
                  <a:pt x="672" y="699"/>
                </a:cubicBezTo>
                <a:cubicBezTo>
                  <a:pt x="662" y="719"/>
                  <a:pt x="668" y="724"/>
                  <a:pt x="659" y="741"/>
                </a:cubicBezTo>
                <a:cubicBezTo>
                  <a:pt x="652" y="723"/>
                  <a:pt x="654" y="702"/>
                  <a:pt x="643" y="685"/>
                </a:cubicBezTo>
                <a:cubicBezTo>
                  <a:pt x="647" y="679"/>
                  <a:pt x="643" y="675"/>
                  <a:pt x="640" y="671"/>
                </a:cubicBezTo>
                <a:cubicBezTo>
                  <a:pt x="638" y="667"/>
                  <a:pt x="638" y="662"/>
                  <a:pt x="637" y="657"/>
                </a:cubicBezTo>
                <a:cubicBezTo>
                  <a:pt x="631" y="649"/>
                  <a:pt x="637" y="635"/>
                  <a:pt x="628" y="628"/>
                </a:cubicBezTo>
                <a:cubicBezTo>
                  <a:pt x="634" y="620"/>
                  <a:pt x="621" y="620"/>
                  <a:pt x="625" y="613"/>
                </a:cubicBezTo>
                <a:cubicBezTo>
                  <a:pt x="627" y="608"/>
                  <a:pt x="620" y="605"/>
                  <a:pt x="622" y="599"/>
                </a:cubicBezTo>
                <a:cubicBezTo>
                  <a:pt x="613" y="591"/>
                  <a:pt x="622" y="577"/>
                  <a:pt x="613" y="570"/>
                </a:cubicBezTo>
                <a:cubicBezTo>
                  <a:pt x="608" y="566"/>
                  <a:pt x="615" y="559"/>
                  <a:pt x="610" y="556"/>
                </a:cubicBezTo>
                <a:cubicBezTo>
                  <a:pt x="612" y="550"/>
                  <a:pt x="605" y="547"/>
                  <a:pt x="607" y="541"/>
                </a:cubicBezTo>
                <a:cubicBezTo>
                  <a:pt x="603" y="532"/>
                  <a:pt x="607" y="519"/>
                  <a:pt x="602" y="510"/>
                </a:cubicBezTo>
                <a:cubicBezTo>
                  <a:pt x="603" y="508"/>
                  <a:pt x="604" y="505"/>
                  <a:pt x="602" y="504"/>
                </a:cubicBezTo>
                <a:cubicBezTo>
                  <a:pt x="598" y="502"/>
                  <a:pt x="602" y="498"/>
                  <a:pt x="599" y="496"/>
                </a:cubicBezTo>
                <a:cubicBezTo>
                  <a:pt x="603" y="490"/>
                  <a:pt x="599" y="486"/>
                  <a:pt x="600" y="481"/>
                </a:cubicBezTo>
                <a:cubicBezTo>
                  <a:pt x="596" y="471"/>
                  <a:pt x="600" y="459"/>
                  <a:pt x="595" y="450"/>
                </a:cubicBezTo>
                <a:cubicBezTo>
                  <a:pt x="596" y="439"/>
                  <a:pt x="596" y="429"/>
                  <a:pt x="593" y="420"/>
                </a:cubicBezTo>
                <a:cubicBezTo>
                  <a:pt x="598" y="413"/>
                  <a:pt x="592" y="410"/>
                  <a:pt x="597" y="403"/>
                </a:cubicBezTo>
                <a:cubicBezTo>
                  <a:pt x="589" y="400"/>
                  <a:pt x="596" y="392"/>
                  <a:pt x="595" y="386"/>
                </a:cubicBezTo>
                <a:cubicBezTo>
                  <a:pt x="589" y="378"/>
                  <a:pt x="601" y="364"/>
                  <a:pt x="593" y="356"/>
                </a:cubicBezTo>
                <a:cubicBezTo>
                  <a:pt x="599" y="349"/>
                  <a:pt x="592" y="346"/>
                  <a:pt x="598" y="339"/>
                </a:cubicBezTo>
                <a:cubicBezTo>
                  <a:pt x="592" y="336"/>
                  <a:pt x="600" y="327"/>
                  <a:pt x="596" y="322"/>
                </a:cubicBezTo>
                <a:cubicBezTo>
                  <a:pt x="602" y="310"/>
                  <a:pt x="595" y="302"/>
                  <a:pt x="601" y="290"/>
                </a:cubicBezTo>
                <a:cubicBezTo>
                  <a:pt x="602" y="285"/>
                  <a:pt x="605" y="278"/>
                  <a:pt x="602" y="274"/>
                </a:cubicBezTo>
                <a:cubicBezTo>
                  <a:pt x="605" y="267"/>
                  <a:pt x="606" y="261"/>
                  <a:pt x="604" y="256"/>
                </a:cubicBezTo>
                <a:cubicBezTo>
                  <a:pt x="589" y="293"/>
                  <a:pt x="588" y="325"/>
                  <a:pt x="587" y="357"/>
                </a:cubicBezTo>
                <a:cubicBezTo>
                  <a:pt x="585" y="373"/>
                  <a:pt x="586" y="389"/>
                  <a:pt x="583" y="406"/>
                </a:cubicBezTo>
                <a:cubicBezTo>
                  <a:pt x="586" y="413"/>
                  <a:pt x="584" y="422"/>
                  <a:pt x="585" y="429"/>
                </a:cubicBezTo>
                <a:cubicBezTo>
                  <a:pt x="591" y="435"/>
                  <a:pt x="582" y="447"/>
                  <a:pt x="587" y="453"/>
                </a:cubicBezTo>
                <a:cubicBezTo>
                  <a:pt x="584" y="462"/>
                  <a:pt x="590" y="468"/>
                  <a:pt x="589" y="476"/>
                </a:cubicBezTo>
                <a:cubicBezTo>
                  <a:pt x="594" y="478"/>
                  <a:pt x="587" y="484"/>
                  <a:pt x="591" y="486"/>
                </a:cubicBezTo>
                <a:cubicBezTo>
                  <a:pt x="586" y="492"/>
                  <a:pt x="594" y="494"/>
                  <a:pt x="591" y="499"/>
                </a:cubicBezTo>
                <a:cubicBezTo>
                  <a:pt x="593" y="507"/>
                  <a:pt x="594" y="514"/>
                  <a:pt x="594" y="522"/>
                </a:cubicBezTo>
                <a:cubicBezTo>
                  <a:pt x="592" y="525"/>
                  <a:pt x="594" y="525"/>
                  <a:pt x="595" y="526"/>
                </a:cubicBezTo>
                <a:cubicBezTo>
                  <a:pt x="598" y="533"/>
                  <a:pt x="593" y="540"/>
                  <a:pt x="596" y="546"/>
                </a:cubicBezTo>
                <a:cubicBezTo>
                  <a:pt x="600" y="552"/>
                  <a:pt x="599" y="560"/>
                  <a:pt x="602" y="567"/>
                </a:cubicBezTo>
                <a:cubicBezTo>
                  <a:pt x="598" y="572"/>
                  <a:pt x="603" y="574"/>
                  <a:pt x="603" y="578"/>
                </a:cubicBezTo>
                <a:cubicBezTo>
                  <a:pt x="606" y="581"/>
                  <a:pt x="606" y="586"/>
                  <a:pt x="604" y="591"/>
                </a:cubicBezTo>
                <a:cubicBezTo>
                  <a:pt x="612" y="596"/>
                  <a:pt x="605" y="606"/>
                  <a:pt x="613" y="611"/>
                </a:cubicBezTo>
                <a:cubicBezTo>
                  <a:pt x="613" y="619"/>
                  <a:pt x="620" y="625"/>
                  <a:pt x="619" y="633"/>
                </a:cubicBezTo>
                <a:cubicBezTo>
                  <a:pt x="624" y="658"/>
                  <a:pt x="628" y="684"/>
                  <a:pt x="640" y="706"/>
                </a:cubicBezTo>
                <a:cubicBezTo>
                  <a:pt x="637" y="714"/>
                  <a:pt x="642" y="719"/>
                  <a:pt x="645" y="724"/>
                </a:cubicBezTo>
                <a:cubicBezTo>
                  <a:pt x="638" y="733"/>
                  <a:pt x="647" y="737"/>
                  <a:pt x="645" y="744"/>
                </a:cubicBezTo>
                <a:cubicBezTo>
                  <a:pt x="648" y="749"/>
                  <a:pt x="644" y="757"/>
                  <a:pt x="646" y="763"/>
                </a:cubicBezTo>
                <a:cubicBezTo>
                  <a:pt x="648" y="770"/>
                  <a:pt x="649" y="776"/>
                  <a:pt x="645" y="785"/>
                </a:cubicBezTo>
                <a:cubicBezTo>
                  <a:pt x="643" y="781"/>
                  <a:pt x="639" y="777"/>
                  <a:pt x="642" y="771"/>
                </a:cubicBezTo>
                <a:cubicBezTo>
                  <a:pt x="633" y="769"/>
                  <a:pt x="643" y="761"/>
                  <a:pt x="635" y="758"/>
                </a:cubicBezTo>
                <a:cubicBezTo>
                  <a:pt x="633" y="749"/>
                  <a:pt x="632" y="739"/>
                  <a:pt x="629" y="730"/>
                </a:cubicBezTo>
                <a:cubicBezTo>
                  <a:pt x="627" y="728"/>
                  <a:pt x="627" y="726"/>
                  <a:pt x="629" y="724"/>
                </a:cubicBezTo>
                <a:cubicBezTo>
                  <a:pt x="626" y="722"/>
                  <a:pt x="623" y="720"/>
                  <a:pt x="626" y="716"/>
                </a:cubicBezTo>
                <a:cubicBezTo>
                  <a:pt x="621" y="713"/>
                  <a:pt x="624" y="706"/>
                  <a:pt x="619" y="703"/>
                </a:cubicBezTo>
                <a:cubicBezTo>
                  <a:pt x="613" y="695"/>
                  <a:pt x="613" y="683"/>
                  <a:pt x="607" y="675"/>
                </a:cubicBezTo>
                <a:cubicBezTo>
                  <a:pt x="604" y="672"/>
                  <a:pt x="611" y="665"/>
                  <a:pt x="606" y="662"/>
                </a:cubicBezTo>
                <a:cubicBezTo>
                  <a:pt x="601" y="659"/>
                  <a:pt x="604" y="653"/>
                  <a:pt x="599" y="649"/>
                </a:cubicBezTo>
                <a:cubicBezTo>
                  <a:pt x="599" y="640"/>
                  <a:pt x="592" y="633"/>
                  <a:pt x="592" y="624"/>
                </a:cubicBezTo>
                <a:cubicBezTo>
                  <a:pt x="585" y="607"/>
                  <a:pt x="585" y="588"/>
                  <a:pt x="577" y="572"/>
                </a:cubicBezTo>
                <a:cubicBezTo>
                  <a:pt x="580" y="567"/>
                  <a:pt x="577" y="563"/>
                  <a:pt x="577" y="559"/>
                </a:cubicBezTo>
                <a:cubicBezTo>
                  <a:pt x="576" y="554"/>
                  <a:pt x="576" y="550"/>
                  <a:pt x="574" y="545"/>
                </a:cubicBezTo>
                <a:cubicBezTo>
                  <a:pt x="574" y="535"/>
                  <a:pt x="575" y="526"/>
                  <a:pt x="570" y="518"/>
                </a:cubicBezTo>
                <a:cubicBezTo>
                  <a:pt x="572" y="508"/>
                  <a:pt x="571" y="499"/>
                  <a:pt x="566" y="491"/>
                </a:cubicBezTo>
                <a:cubicBezTo>
                  <a:pt x="573" y="483"/>
                  <a:pt x="566" y="481"/>
                  <a:pt x="567" y="475"/>
                </a:cubicBezTo>
                <a:cubicBezTo>
                  <a:pt x="568" y="473"/>
                  <a:pt x="566" y="471"/>
                  <a:pt x="563" y="470"/>
                </a:cubicBezTo>
                <a:cubicBezTo>
                  <a:pt x="564" y="467"/>
                  <a:pt x="567" y="463"/>
                  <a:pt x="564" y="461"/>
                </a:cubicBezTo>
                <a:cubicBezTo>
                  <a:pt x="555" y="475"/>
                  <a:pt x="564" y="483"/>
                  <a:pt x="561" y="495"/>
                </a:cubicBezTo>
                <a:cubicBezTo>
                  <a:pt x="559" y="501"/>
                  <a:pt x="559" y="508"/>
                  <a:pt x="563" y="512"/>
                </a:cubicBezTo>
                <a:cubicBezTo>
                  <a:pt x="559" y="519"/>
                  <a:pt x="558" y="525"/>
                  <a:pt x="561" y="530"/>
                </a:cubicBezTo>
                <a:cubicBezTo>
                  <a:pt x="556" y="543"/>
                  <a:pt x="565" y="550"/>
                  <a:pt x="559" y="564"/>
                </a:cubicBezTo>
                <a:cubicBezTo>
                  <a:pt x="562" y="568"/>
                  <a:pt x="559" y="575"/>
                  <a:pt x="560" y="581"/>
                </a:cubicBezTo>
                <a:cubicBezTo>
                  <a:pt x="567" y="584"/>
                  <a:pt x="562" y="592"/>
                  <a:pt x="559" y="599"/>
                </a:cubicBezTo>
                <a:cubicBezTo>
                  <a:pt x="564" y="603"/>
                  <a:pt x="563" y="610"/>
                  <a:pt x="563" y="617"/>
                </a:cubicBezTo>
                <a:cubicBezTo>
                  <a:pt x="561" y="625"/>
                  <a:pt x="571" y="628"/>
                  <a:pt x="566" y="637"/>
                </a:cubicBezTo>
                <a:cubicBezTo>
                  <a:pt x="568" y="643"/>
                  <a:pt x="564" y="650"/>
                  <a:pt x="561" y="657"/>
                </a:cubicBezTo>
                <a:cubicBezTo>
                  <a:pt x="563" y="664"/>
                  <a:pt x="566" y="671"/>
                  <a:pt x="559" y="682"/>
                </a:cubicBezTo>
                <a:cubicBezTo>
                  <a:pt x="565" y="688"/>
                  <a:pt x="559" y="698"/>
                  <a:pt x="557" y="707"/>
                </a:cubicBezTo>
                <a:cubicBezTo>
                  <a:pt x="565" y="717"/>
                  <a:pt x="557" y="734"/>
                  <a:pt x="561" y="747"/>
                </a:cubicBezTo>
                <a:cubicBezTo>
                  <a:pt x="557" y="763"/>
                  <a:pt x="564" y="775"/>
                  <a:pt x="564" y="789"/>
                </a:cubicBezTo>
                <a:cubicBezTo>
                  <a:pt x="563" y="796"/>
                  <a:pt x="566" y="801"/>
                  <a:pt x="568" y="807"/>
                </a:cubicBezTo>
                <a:cubicBezTo>
                  <a:pt x="568" y="815"/>
                  <a:pt x="569" y="822"/>
                  <a:pt x="572" y="828"/>
                </a:cubicBezTo>
                <a:cubicBezTo>
                  <a:pt x="575" y="841"/>
                  <a:pt x="579" y="854"/>
                  <a:pt x="578" y="869"/>
                </a:cubicBezTo>
                <a:cubicBezTo>
                  <a:pt x="587" y="880"/>
                  <a:pt x="580" y="896"/>
                  <a:pt x="590" y="906"/>
                </a:cubicBezTo>
                <a:cubicBezTo>
                  <a:pt x="588" y="914"/>
                  <a:pt x="593" y="920"/>
                  <a:pt x="593" y="927"/>
                </a:cubicBezTo>
                <a:cubicBezTo>
                  <a:pt x="588" y="936"/>
                  <a:pt x="598" y="940"/>
                  <a:pt x="596" y="948"/>
                </a:cubicBezTo>
                <a:cubicBezTo>
                  <a:pt x="597" y="955"/>
                  <a:pt x="600" y="961"/>
                  <a:pt x="604" y="967"/>
                </a:cubicBezTo>
                <a:cubicBezTo>
                  <a:pt x="606" y="973"/>
                  <a:pt x="604" y="981"/>
                  <a:pt x="607" y="988"/>
                </a:cubicBezTo>
                <a:cubicBezTo>
                  <a:pt x="608" y="995"/>
                  <a:pt x="609" y="1001"/>
                  <a:pt x="610" y="1008"/>
                </a:cubicBezTo>
                <a:cubicBezTo>
                  <a:pt x="614" y="1011"/>
                  <a:pt x="613" y="1015"/>
                  <a:pt x="616" y="1017"/>
                </a:cubicBezTo>
                <a:cubicBezTo>
                  <a:pt x="613" y="1021"/>
                  <a:pt x="617" y="1026"/>
                  <a:pt x="612" y="1025"/>
                </a:cubicBezTo>
                <a:cubicBezTo>
                  <a:pt x="598" y="1004"/>
                  <a:pt x="578" y="985"/>
                  <a:pt x="548" y="970"/>
                </a:cubicBezTo>
                <a:cubicBezTo>
                  <a:pt x="549" y="966"/>
                  <a:pt x="543" y="965"/>
                  <a:pt x="539" y="963"/>
                </a:cubicBezTo>
                <a:cubicBezTo>
                  <a:pt x="538" y="958"/>
                  <a:pt x="535" y="955"/>
                  <a:pt x="530" y="953"/>
                </a:cubicBezTo>
                <a:cubicBezTo>
                  <a:pt x="527" y="944"/>
                  <a:pt x="514" y="943"/>
                  <a:pt x="510" y="949"/>
                </a:cubicBezTo>
                <a:cubicBezTo>
                  <a:pt x="513" y="956"/>
                  <a:pt x="526" y="959"/>
                  <a:pt x="531" y="966"/>
                </a:cubicBezTo>
                <a:close/>
                <a:moveTo>
                  <a:pt x="951" y="83"/>
                </a:moveTo>
                <a:cubicBezTo>
                  <a:pt x="955" y="79"/>
                  <a:pt x="954" y="88"/>
                  <a:pt x="950" y="86"/>
                </a:cubicBezTo>
                <a:cubicBezTo>
                  <a:pt x="948" y="91"/>
                  <a:pt x="944" y="90"/>
                  <a:pt x="942" y="95"/>
                </a:cubicBezTo>
                <a:cubicBezTo>
                  <a:pt x="933" y="99"/>
                  <a:pt x="947" y="84"/>
                  <a:pt x="951" y="83"/>
                </a:cubicBezTo>
                <a:close/>
                <a:moveTo>
                  <a:pt x="922" y="89"/>
                </a:moveTo>
                <a:cubicBezTo>
                  <a:pt x="928" y="97"/>
                  <a:pt x="912" y="96"/>
                  <a:pt x="911" y="107"/>
                </a:cubicBezTo>
                <a:cubicBezTo>
                  <a:pt x="906" y="99"/>
                  <a:pt x="918" y="91"/>
                  <a:pt x="922" y="89"/>
                </a:cubicBezTo>
                <a:close/>
                <a:moveTo>
                  <a:pt x="697" y="53"/>
                </a:moveTo>
                <a:cubicBezTo>
                  <a:pt x="698" y="56"/>
                  <a:pt x="699" y="60"/>
                  <a:pt x="698" y="63"/>
                </a:cubicBezTo>
                <a:cubicBezTo>
                  <a:pt x="694" y="69"/>
                  <a:pt x="695" y="56"/>
                  <a:pt x="697" y="53"/>
                </a:cubicBezTo>
                <a:close/>
                <a:moveTo>
                  <a:pt x="704" y="365"/>
                </a:moveTo>
                <a:cubicBezTo>
                  <a:pt x="699" y="363"/>
                  <a:pt x="700" y="358"/>
                  <a:pt x="703" y="353"/>
                </a:cubicBezTo>
                <a:cubicBezTo>
                  <a:pt x="697" y="345"/>
                  <a:pt x="701" y="334"/>
                  <a:pt x="700" y="325"/>
                </a:cubicBezTo>
                <a:cubicBezTo>
                  <a:pt x="701" y="315"/>
                  <a:pt x="695" y="308"/>
                  <a:pt x="696" y="298"/>
                </a:cubicBezTo>
                <a:cubicBezTo>
                  <a:pt x="693" y="294"/>
                  <a:pt x="703" y="286"/>
                  <a:pt x="693" y="284"/>
                </a:cubicBezTo>
                <a:cubicBezTo>
                  <a:pt x="696" y="278"/>
                  <a:pt x="692" y="274"/>
                  <a:pt x="698" y="267"/>
                </a:cubicBezTo>
                <a:cubicBezTo>
                  <a:pt x="690" y="265"/>
                  <a:pt x="700" y="256"/>
                  <a:pt x="695" y="253"/>
                </a:cubicBezTo>
                <a:cubicBezTo>
                  <a:pt x="695" y="248"/>
                  <a:pt x="694" y="245"/>
                  <a:pt x="694" y="240"/>
                </a:cubicBezTo>
                <a:cubicBezTo>
                  <a:pt x="693" y="222"/>
                  <a:pt x="693" y="203"/>
                  <a:pt x="687" y="186"/>
                </a:cubicBezTo>
                <a:cubicBezTo>
                  <a:pt x="689" y="175"/>
                  <a:pt x="685" y="168"/>
                  <a:pt x="687" y="157"/>
                </a:cubicBezTo>
                <a:cubicBezTo>
                  <a:pt x="686" y="148"/>
                  <a:pt x="689" y="138"/>
                  <a:pt x="688" y="129"/>
                </a:cubicBezTo>
                <a:cubicBezTo>
                  <a:pt x="691" y="108"/>
                  <a:pt x="691" y="89"/>
                  <a:pt x="696" y="69"/>
                </a:cubicBezTo>
                <a:cubicBezTo>
                  <a:pt x="699" y="73"/>
                  <a:pt x="703" y="76"/>
                  <a:pt x="699" y="83"/>
                </a:cubicBezTo>
                <a:cubicBezTo>
                  <a:pt x="702" y="85"/>
                  <a:pt x="698" y="89"/>
                  <a:pt x="702" y="91"/>
                </a:cubicBezTo>
                <a:cubicBezTo>
                  <a:pt x="704" y="92"/>
                  <a:pt x="702" y="95"/>
                  <a:pt x="702" y="97"/>
                </a:cubicBezTo>
                <a:cubicBezTo>
                  <a:pt x="703" y="102"/>
                  <a:pt x="707" y="105"/>
                  <a:pt x="705" y="111"/>
                </a:cubicBezTo>
                <a:cubicBezTo>
                  <a:pt x="705" y="116"/>
                  <a:pt x="706" y="119"/>
                  <a:pt x="710" y="123"/>
                </a:cubicBezTo>
                <a:cubicBezTo>
                  <a:pt x="712" y="130"/>
                  <a:pt x="705" y="127"/>
                  <a:pt x="707" y="134"/>
                </a:cubicBezTo>
                <a:cubicBezTo>
                  <a:pt x="712" y="138"/>
                  <a:pt x="709" y="144"/>
                  <a:pt x="714" y="147"/>
                </a:cubicBezTo>
                <a:cubicBezTo>
                  <a:pt x="712" y="157"/>
                  <a:pt x="716" y="166"/>
                  <a:pt x="718" y="174"/>
                </a:cubicBezTo>
                <a:cubicBezTo>
                  <a:pt x="717" y="185"/>
                  <a:pt x="720" y="194"/>
                  <a:pt x="720" y="204"/>
                </a:cubicBezTo>
                <a:cubicBezTo>
                  <a:pt x="721" y="213"/>
                  <a:pt x="727" y="221"/>
                  <a:pt x="724" y="231"/>
                </a:cubicBezTo>
                <a:cubicBezTo>
                  <a:pt x="731" y="233"/>
                  <a:pt x="722" y="242"/>
                  <a:pt x="727" y="245"/>
                </a:cubicBezTo>
                <a:cubicBezTo>
                  <a:pt x="726" y="250"/>
                  <a:pt x="728" y="254"/>
                  <a:pt x="727" y="258"/>
                </a:cubicBezTo>
                <a:cubicBezTo>
                  <a:pt x="729" y="267"/>
                  <a:pt x="725" y="278"/>
                  <a:pt x="731" y="285"/>
                </a:cubicBezTo>
                <a:cubicBezTo>
                  <a:pt x="725" y="298"/>
                  <a:pt x="737" y="303"/>
                  <a:pt x="733" y="315"/>
                </a:cubicBezTo>
                <a:cubicBezTo>
                  <a:pt x="735" y="324"/>
                  <a:pt x="736" y="333"/>
                  <a:pt x="737" y="342"/>
                </a:cubicBezTo>
                <a:cubicBezTo>
                  <a:pt x="733" y="349"/>
                  <a:pt x="737" y="352"/>
                  <a:pt x="736" y="358"/>
                </a:cubicBezTo>
                <a:cubicBezTo>
                  <a:pt x="739" y="361"/>
                  <a:pt x="732" y="368"/>
                  <a:pt x="736" y="371"/>
                </a:cubicBezTo>
                <a:cubicBezTo>
                  <a:pt x="736" y="376"/>
                  <a:pt x="733" y="382"/>
                  <a:pt x="735" y="386"/>
                </a:cubicBezTo>
                <a:cubicBezTo>
                  <a:pt x="738" y="390"/>
                  <a:pt x="731" y="397"/>
                  <a:pt x="736" y="399"/>
                </a:cubicBezTo>
                <a:cubicBezTo>
                  <a:pt x="731" y="412"/>
                  <a:pt x="734" y="421"/>
                  <a:pt x="731" y="432"/>
                </a:cubicBezTo>
                <a:cubicBezTo>
                  <a:pt x="737" y="439"/>
                  <a:pt x="725" y="453"/>
                  <a:pt x="730" y="461"/>
                </a:cubicBezTo>
                <a:cubicBezTo>
                  <a:pt x="726" y="471"/>
                  <a:pt x="725" y="481"/>
                  <a:pt x="726" y="491"/>
                </a:cubicBezTo>
                <a:cubicBezTo>
                  <a:pt x="723" y="501"/>
                  <a:pt x="718" y="512"/>
                  <a:pt x="718" y="522"/>
                </a:cubicBezTo>
                <a:cubicBezTo>
                  <a:pt x="716" y="525"/>
                  <a:pt x="715" y="522"/>
                  <a:pt x="715" y="521"/>
                </a:cubicBezTo>
                <a:cubicBezTo>
                  <a:pt x="714" y="511"/>
                  <a:pt x="718" y="499"/>
                  <a:pt x="713" y="491"/>
                </a:cubicBezTo>
                <a:cubicBezTo>
                  <a:pt x="722" y="478"/>
                  <a:pt x="711" y="473"/>
                  <a:pt x="713" y="462"/>
                </a:cubicBezTo>
                <a:cubicBezTo>
                  <a:pt x="717" y="456"/>
                  <a:pt x="713" y="452"/>
                  <a:pt x="710" y="448"/>
                </a:cubicBezTo>
                <a:cubicBezTo>
                  <a:pt x="714" y="443"/>
                  <a:pt x="714" y="438"/>
                  <a:pt x="710" y="435"/>
                </a:cubicBezTo>
                <a:cubicBezTo>
                  <a:pt x="712" y="425"/>
                  <a:pt x="708" y="417"/>
                  <a:pt x="710" y="407"/>
                </a:cubicBezTo>
                <a:cubicBezTo>
                  <a:pt x="707" y="399"/>
                  <a:pt x="710" y="388"/>
                  <a:pt x="707" y="380"/>
                </a:cubicBezTo>
                <a:cubicBezTo>
                  <a:pt x="702" y="376"/>
                  <a:pt x="709" y="369"/>
                  <a:pt x="704" y="365"/>
                </a:cubicBezTo>
                <a:close/>
                <a:moveTo>
                  <a:pt x="779" y="744"/>
                </a:moveTo>
                <a:cubicBezTo>
                  <a:pt x="776" y="750"/>
                  <a:pt x="774" y="755"/>
                  <a:pt x="772" y="760"/>
                </a:cubicBezTo>
                <a:cubicBezTo>
                  <a:pt x="764" y="759"/>
                  <a:pt x="762" y="772"/>
                  <a:pt x="755" y="775"/>
                </a:cubicBezTo>
                <a:cubicBezTo>
                  <a:pt x="748" y="776"/>
                  <a:pt x="744" y="784"/>
                  <a:pt x="739" y="790"/>
                </a:cubicBezTo>
                <a:cubicBezTo>
                  <a:pt x="733" y="795"/>
                  <a:pt x="730" y="805"/>
                  <a:pt x="724" y="808"/>
                </a:cubicBezTo>
                <a:cubicBezTo>
                  <a:pt x="723" y="814"/>
                  <a:pt x="719" y="815"/>
                  <a:pt x="717" y="818"/>
                </a:cubicBezTo>
                <a:cubicBezTo>
                  <a:pt x="715" y="822"/>
                  <a:pt x="714" y="825"/>
                  <a:pt x="710" y="825"/>
                </a:cubicBezTo>
                <a:cubicBezTo>
                  <a:pt x="704" y="838"/>
                  <a:pt x="687" y="849"/>
                  <a:pt x="687" y="862"/>
                </a:cubicBezTo>
                <a:cubicBezTo>
                  <a:pt x="683" y="861"/>
                  <a:pt x="682" y="867"/>
                  <a:pt x="679" y="871"/>
                </a:cubicBezTo>
                <a:cubicBezTo>
                  <a:pt x="678" y="876"/>
                  <a:pt x="674" y="875"/>
                  <a:pt x="672" y="880"/>
                </a:cubicBezTo>
                <a:cubicBezTo>
                  <a:pt x="666" y="883"/>
                  <a:pt x="665" y="898"/>
                  <a:pt x="657" y="892"/>
                </a:cubicBezTo>
                <a:cubicBezTo>
                  <a:pt x="673" y="850"/>
                  <a:pt x="699" y="834"/>
                  <a:pt x="718" y="800"/>
                </a:cubicBezTo>
                <a:cubicBezTo>
                  <a:pt x="725" y="797"/>
                  <a:pt x="731" y="794"/>
                  <a:pt x="735" y="785"/>
                </a:cubicBezTo>
                <a:cubicBezTo>
                  <a:pt x="741" y="784"/>
                  <a:pt x="744" y="774"/>
                  <a:pt x="750" y="773"/>
                </a:cubicBezTo>
                <a:cubicBezTo>
                  <a:pt x="755" y="769"/>
                  <a:pt x="759" y="762"/>
                  <a:pt x="764" y="757"/>
                </a:cubicBezTo>
                <a:cubicBezTo>
                  <a:pt x="770" y="756"/>
                  <a:pt x="773" y="746"/>
                  <a:pt x="779" y="744"/>
                </a:cubicBezTo>
                <a:cubicBezTo>
                  <a:pt x="781" y="732"/>
                  <a:pt x="787" y="747"/>
                  <a:pt x="779" y="744"/>
                </a:cubicBezTo>
                <a:close/>
                <a:moveTo>
                  <a:pt x="861" y="670"/>
                </a:moveTo>
                <a:cubicBezTo>
                  <a:pt x="860" y="673"/>
                  <a:pt x="858" y="675"/>
                  <a:pt x="856" y="674"/>
                </a:cubicBezTo>
                <a:cubicBezTo>
                  <a:pt x="854" y="681"/>
                  <a:pt x="848" y="678"/>
                  <a:pt x="847" y="686"/>
                </a:cubicBezTo>
                <a:cubicBezTo>
                  <a:pt x="839" y="684"/>
                  <a:pt x="837" y="695"/>
                  <a:pt x="830" y="695"/>
                </a:cubicBezTo>
                <a:cubicBezTo>
                  <a:pt x="834" y="689"/>
                  <a:pt x="838" y="684"/>
                  <a:pt x="844" y="685"/>
                </a:cubicBezTo>
                <a:cubicBezTo>
                  <a:pt x="849" y="675"/>
                  <a:pt x="856" y="671"/>
                  <a:pt x="863" y="665"/>
                </a:cubicBezTo>
                <a:cubicBezTo>
                  <a:pt x="866" y="668"/>
                  <a:pt x="862" y="667"/>
                  <a:pt x="861" y="670"/>
                </a:cubicBezTo>
                <a:close/>
                <a:moveTo>
                  <a:pt x="873" y="657"/>
                </a:moveTo>
                <a:cubicBezTo>
                  <a:pt x="874" y="652"/>
                  <a:pt x="877" y="654"/>
                  <a:pt x="878" y="653"/>
                </a:cubicBezTo>
                <a:cubicBezTo>
                  <a:pt x="887" y="645"/>
                  <a:pt x="871" y="668"/>
                  <a:pt x="873" y="657"/>
                </a:cubicBezTo>
                <a:close/>
                <a:moveTo>
                  <a:pt x="947" y="537"/>
                </a:moveTo>
                <a:cubicBezTo>
                  <a:pt x="952" y="543"/>
                  <a:pt x="943" y="540"/>
                  <a:pt x="941" y="544"/>
                </a:cubicBezTo>
                <a:cubicBezTo>
                  <a:pt x="937" y="552"/>
                  <a:pt x="936" y="540"/>
                  <a:pt x="947" y="537"/>
                </a:cubicBezTo>
                <a:close/>
                <a:moveTo>
                  <a:pt x="694" y="741"/>
                </a:moveTo>
                <a:cubicBezTo>
                  <a:pt x="700" y="737"/>
                  <a:pt x="704" y="727"/>
                  <a:pt x="709" y="722"/>
                </a:cubicBezTo>
                <a:cubicBezTo>
                  <a:pt x="716" y="720"/>
                  <a:pt x="719" y="710"/>
                  <a:pt x="726" y="707"/>
                </a:cubicBezTo>
                <a:cubicBezTo>
                  <a:pt x="728" y="703"/>
                  <a:pt x="731" y="701"/>
                  <a:pt x="735" y="702"/>
                </a:cubicBezTo>
                <a:cubicBezTo>
                  <a:pt x="733" y="697"/>
                  <a:pt x="735" y="697"/>
                  <a:pt x="738" y="694"/>
                </a:cubicBezTo>
                <a:cubicBezTo>
                  <a:pt x="749" y="680"/>
                  <a:pt x="761" y="674"/>
                  <a:pt x="772" y="662"/>
                </a:cubicBezTo>
                <a:cubicBezTo>
                  <a:pt x="779" y="659"/>
                  <a:pt x="783" y="652"/>
                  <a:pt x="790" y="651"/>
                </a:cubicBezTo>
                <a:cubicBezTo>
                  <a:pt x="794" y="642"/>
                  <a:pt x="802" y="643"/>
                  <a:pt x="808" y="640"/>
                </a:cubicBezTo>
                <a:cubicBezTo>
                  <a:pt x="825" y="620"/>
                  <a:pt x="845" y="606"/>
                  <a:pt x="864" y="592"/>
                </a:cubicBezTo>
                <a:cubicBezTo>
                  <a:pt x="875" y="589"/>
                  <a:pt x="883" y="576"/>
                  <a:pt x="895" y="574"/>
                </a:cubicBezTo>
                <a:cubicBezTo>
                  <a:pt x="902" y="561"/>
                  <a:pt x="916" y="563"/>
                  <a:pt x="924" y="553"/>
                </a:cubicBezTo>
                <a:cubicBezTo>
                  <a:pt x="930" y="556"/>
                  <a:pt x="918" y="558"/>
                  <a:pt x="917" y="562"/>
                </a:cubicBezTo>
                <a:cubicBezTo>
                  <a:pt x="912" y="564"/>
                  <a:pt x="909" y="568"/>
                  <a:pt x="904" y="569"/>
                </a:cubicBezTo>
                <a:cubicBezTo>
                  <a:pt x="897" y="575"/>
                  <a:pt x="890" y="582"/>
                  <a:pt x="881" y="584"/>
                </a:cubicBezTo>
                <a:cubicBezTo>
                  <a:pt x="874" y="592"/>
                  <a:pt x="866" y="599"/>
                  <a:pt x="858" y="605"/>
                </a:cubicBezTo>
                <a:cubicBezTo>
                  <a:pt x="853" y="606"/>
                  <a:pt x="851" y="612"/>
                  <a:pt x="847" y="616"/>
                </a:cubicBezTo>
                <a:cubicBezTo>
                  <a:pt x="841" y="613"/>
                  <a:pt x="841" y="622"/>
                  <a:pt x="836" y="620"/>
                </a:cubicBezTo>
                <a:cubicBezTo>
                  <a:pt x="830" y="630"/>
                  <a:pt x="824" y="637"/>
                  <a:pt x="817" y="641"/>
                </a:cubicBezTo>
                <a:cubicBezTo>
                  <a:pt x="814" y="644"/>
                  <a:pt x="810" y="645"/>
                  <a:pt x="807" y="649"/>
                </a:cubicBezTo>
                <a:cubicBezTo>
                  <a:pt x="802" y="649"/>
                  <a:pt x="802" y="659"/>
                  <a:pt x="797" y="657"/>
                </a:cubicBezTo>
                <a:cubicBezTo>
                  <a:pt x="784" y="668"/>
                  <a:pt x="770" y="677"/>
                  <a:pt x="759" y="691"/>
                </a:cubicBezTo>
                <a:cubicBezTo>
                  <a:pt x="731" y="708"/>
                  <a:pt x="711" y="747"/>
                  <a:pt x="684" y="764"/>
                </a:cubicBezTo>
                <a:cubicBezTo>
                  <a:pt x="679" y="757"/>
                  <a:pt x="691" y="746"/>
                  <a:pt x="694" y="741"/>
                </a:cubicBezTo>
                <a:close/>
                <a:moveTo>
                  <a:pt x="671" y="603"/>
                </a:moveTo>
                <a:cubicBezTo>
                  <a:pt x="670" y="597"/>
                  <a:pt x="668" y="591"/>
                  <a:pt x="667" y="585"/>
                </a:cubicBezTo>
                <a:cubicBezTo>
                  <a:pt x="668" y="572"/>
                  <a:pt x="662" y="562"/>
                  <a:pt x="664" y="548"/>
                </a:cubicBezTo>
                <a:cubicBezTo>
                  <a:pt x="662" y="543"/>
                  <a:pt x="661" y="537"/>
                  <a:pt x="660" y="530"/>
                </a:cubicBezTo>
                <a:cubicBezTo>
                  <a:pt x="659" y="525"/>
                  <a:pt x="661" y="518"/>
                  <a:pt x="658" y="514"/>
                </a:cubicBezTo>
                <a:cubicBezTo>
                  <a:pt x="654" y="503"/>
                  <a:pt x="654" y="490"/>
                  <a:pt x="652" y="479"/>
                </a:cubicBezTo>
                <a:cubicBezTo>
                  <a:pt x="651" y="454"/>
                  <a:pt x="643" y="433"/>
                  <a:pt x="647" y="406"/>
                </a:cubicBezTo>
                <a:cubicBezTo>
                  <a:pt x="645" y="400"/>
                  <a:pt x="641" y="395"/>
                  <a:pt x="646" y="387"/>
                </a:cubicBezTo>
                <a:cubicBezTo>
                  <a:pt x="637" y="384"/>
                  <a:pt x="650" y="374"/>
                  <a:pt x="644" y="370"/>
                </a:cubicBezTo>
                <a:cubicBezTo>
                  <a:pt x="644" y="358"/>
                  <a:pt x="645" y="345"/>
                  <a:pt x="642" y="334"/>
                </a:cubicBezTo>
                <a:cubicBezTo>
                  <a:pt x="644" y="327"/>
                  <a:pt x="646" y="321"/>
                  <a:pt x="643" y="316"/>
                </a:cubicBezTo>
                <a:cubicBezTo>
                  <a:pt x="646" y="312"/>
                  <a:pt x="646" y="317"/>
                  <a:pt x="649" y="318"/>
                </a:cubicBezTo>
                <a:cubicBezTo>
                  <a:pt x="649" y="321"/>
                  <a:pt x="650" y="324"/>
                  <a:pt x="648" y="327"/>
                </a:cubicBezTo>
                <a:cubicBezTo>
                  <a:pt x="657" y="330"/>
                  <a:pt x="643" y="341"/>
                  <a:pt x="654" y="343"/>
                </a:cubicBezTo>
                <a:cubicBezTo>
                  <a:pt x="649" y="355"/>
                  <a:pt x="658" y="363"/>
                  <a:pt x="655" y="375"/>
                </a:cubicBezTo>
                <a:cubicBezTo>
                  <a:pt x="654" y="378"/>
                  <a:pt x="659" y="379"/>
                  <a:pt x="657" y="383"/>
                </a:cubicBezTo>
                <a:cubicBezTo>
                  <a:pt x="654" y="387"/>
                  <a:pt x="657" y="389"/>
                  <a:pt x="660" y="390"/>
                </a:cubicBezTo>
                <a:cubicBezTo>
                  <a:pt x="655" y="398"/>
                  <a:pt x="665" y="399"/>
                  <a:pt x="660" y="406"/>
                </a:cubicBezTo>
                <a:cubicBezTo>
                  <a:pt x="665" y="415"/>
                  <a:pt x="664" y="426"/>
                  <a:pt x="665" y="437"/>
                </a:cubicBezTo>
                <a:cubicBezTo>
                  <a:pt x="670" y="446"/>
                  <a:pt x="669" y="459"/>
                  <a:pt x="668" y="470"/>
                </a:cubicBezTo>
                <a:cubicBezTo>
                  <a:pt x="674" y="479"/>
                  <a:pt x="673" y="490"/>
                  <a:pt x="673" y="501"/>
                </a:cubicBezTo>
                <a:cubicBezTo>
                  <a:pt x="676" y="506"/>
                  <a:pt x="673" y="513"/>
                  <a:pt x="675" y="518"/>
                </a:cubicBezTo>
                <a:cubicBezTo>
                  <a:pt x="674" y="524"/>
                  <a:pt x="680" y="526"/>
                  <a:pt x="674" y="534"/>
                </a:cubicBezTo>
                <a:cubicBezTo>
                  <a:pt x="678" y="543"/>
                  <a:pt x="674" y="556"/>
                  <a:pt x="679" y="565"/>
                </a:cubicBezTo>
                <a:cubicBezTo>
                  <a:pt x="678" y="567"/>
                  <a:pt x="677" y="570"/>
                  <a:pt x="676" y="573"/>
                </a:cubicBezTo>
                <a:cubicBezTo>
                  <a:pt x="676" y="580"/>
                  <a:pt x="676" y="587"/>
                  <a:pt x="679" y="593"/>
                </a:cubicBezTo>
                <a:cubicBezTo>
                  <a:pt x="678" y="601"/>
                  <a:pt x="675" y="610"/>
                  <a:pt x="678" y="615"/>
                </a:cubicBezTo>
                <a:cubicBezTo>
                  <a:pt x="669" y="622"/>
                  <a:pt x="676" y="605"/>
                  <a:pt x="671" y="603"/>
                </a:cubicBezTo>
                <a:close/>
                <a:moveTo>
                  <a:pt x="675" y="770"/>
                </a:moveTo>
                <a:cubicBezTo>
                  <a:pt x="680" y="776"/>
                  <a:pt x="668" y="784"/>
                  <a:pt x="666" y="788"/>
                </a:cubicBezTo>
                <a:cubicBezTo>
                  <a:pt x="661" y="782"/>
                  <a:pt x="673" y="775"/>
                  <a:pt x="675" y="770"/>
                </a:cubicBezTo>
                <a:close/>
                <a:moveTo>
                  <a:pt x="656" y="838"/>
                </a:moveTo>
                <a:cubicBezTo>
                  <a:pt x="661" y="827"/>
                  <a:pt x="666" y="817"/>
                  <a:pt x="671" y="806"/>
                </a:cubicBezTo>
                <a:cubicBezTo>
                  <a:pt x="675" y="798"/>
                  <a:pt x="681" y="795"/>
                  <a:pt x="684" y="784"/>
                </a:cubicBezTo>
                <a:cubicBezTo>
                  <a:pt x="689" y="782"/>
                  <a:pt x="693" y="777"/>
                  <a:pt x="697" y="770"/>
                </a:cubicBezTo>
                <a:cubicBezTo>
                  <a:pt x="701" y="766"/>
                  <a:pt x="707" y="766"/>
                  <a:pt x="709" y="757"/>
                </a:cubicBezTo>
                <a:cubicBezTo>
                  <a:pt x="718" y="748"/>
                  <a:pt x="728" y="744"/>
                  <a:pt x="733" y="726"/>
                </a:cubicBezTo>
                <a:cubicBezTo>
                  <a:pt x="744" y="724"/>
                  <a:pt x="751" y="712"/>
                  <a:pt x="759" y="703"/>
                </a:cubicBezTo>
                <a:cubicBezTo>
                  <a:pt x="766" y="705"/>
                  <a:pt x="767" y="693"/>
                  <a:pt x="773" y="694"/>
                </a:cubicBezTo>
                <a:cubicBezTo>
                  <a:pt x="777" y="689"/>
                  <a:pt x="782" y="690"/>
                  <a:pt x="785" y="683"/>
                </a:cubicBezTo>
                <a:cubicBezTo>
                  <a:pt x="794" y="680"/>
                  <a:pt x="800" y="666"/>
                  <a:pt x="810" y="663"/>
                </a:cubicBezTo>
                <a:cubicBezTo>
                  <a:pt x="812" y="655"/>
                  <a:pt x="816" y="660"/>
                  <a:pt x="820" y="655"/>
                </a:cubicBezTo>
                <a:cubicBezTo>
                  <a:pt x="821" y="653"/>
                  <a:pt x="821" y="650"/>
                  <a:pt x="822" y="649"/>
                </a:cubicBezTo>
                <a:cubicBezTo>
                  <a:pt x="824" y="648"/>
                  <a:pt x="828" y="648"/>
                  <a:pt x="830" y="647"/>
                </a:cubicBezTo>
                <a:cubicBezTo>
                  <a:pt x="832" y="645"/>
                  <a:pt x="832" y="641"/>
                  <a:pt x="835" y="642"/>
                </a:cubicBezTo>
                <a:cubicBezTo>
                  <a:pt x="843" y="632"/>
                  <a:pt x="851" y="624"/>
                  <a:pt x="862" y="620"/>
                </a:cubicBezTo>
                <a:cubicBezTo>
                  <a:pt x="869" y="611"/>
                  <a:pt x="878" y="604"/>
                  <a:pt x="887" y="599"/>
                </a:cubicBezTo>
                <a:cubicBezTo>
                  <a:pt x="894" y="589"/>
                  <a:pt x="903" y="585"/>
                  <a:pt x="912" y="579"/>
                </a:cubicBezTo>
                <a:cubicBezTo>
                  <a:pt x="920" y="572"/>
                  <a:pt x="929" y="567"/>
                  <a:pt x="939" y="562"/>
                </a:cubicBezTo>
                <a:cubicBezTo>
                  <a:pt x="955" y="547"/>
                  <a:pt x="974" y="536"/>
                  <a:pt x="992" y="523"/>
                </a:cubicBezTo>
                <a:cubicBezTo>
                  <a:pt x="1009" y="510"/>
                  <a:pt x="1028" y="502"/>
                  <a:pt x="1047" y="494"/>
                </a:cubicBezTo>
                <a:cubicBezTo>
                  <a:pt x="1056" y="487"/>
                  <a:pt x="1068" y="488"/>
                  <a:pt x="1076" y="479"/>
                </a:cubicBezTo>
                <a:cubicBezTo>
                  <a:pt x="1082" y="478"/>
                  <a:pt x="1085" y="471"/>
                  <a:pt x="1091" y="473"/>
                </a:cubicBezTo>
                <a:cubicBezTo>
                  <a:pt x="1093" y="464"/>
                  <a:pt x="1101" y="471"/>
                  <a:pt x="1103" y="462"/>
                </a:cubicBezTo>
                <a:cubicBezTo>
                  <a:pt x="1106" y="464"/>
                  <a:pt x="1103" y="469"/>
                  <a:pt x="1100" y="467"/>
                </a:cubicBezTo>
                <a:cubicBezTo>
                  <a:pt x="1099" y="472"/>
                  <a:pt x="1096" y="471"/>
                  <a:pt x="1094" y="474"/>
                </a:cubicBezTo>
                <a:cubicBezTo>
                  <a:pt x="1091" y="473"/>
                  <a:pt x="1090" y="478"/>
                  <a:pt x="1086" y="477"/>
                </a:cubicBezTo>
                <a:cubicBezTo>
                  <a:pt x="1085" y="479"/>
                  <a:pt x="1082" y="478"/>
                  <a:pt x="1081" y="481"/>
                </a:cubicBezTo>
                <a:cubicBezTo>
                  <a:pt x="1078" y="480"/>
                  <a:pt x="1077" y="485"/>
                  <a:pt x="1075" y="488"/>
                </a:cubicBezTo>
                <a:cubicBezTo>
                  <a:pt x="1072" y="488"/>
                  <a:pt x="1069" y="488"/>
                  <a:pt x="1067" y="491"/>
                </a:cubicBezTo>
                <a:cubicBezTo>
                  <a:pt x="1063" y="493"/>
                  <a:pt x="1059" y="496"/>
                  <a:pt x="1054" y="497"/>
                </a:cubicBezTo>
                <a:cubicBezTo>
                  <a:pt x="1051" y="504"/>
                  <a:pt x="1045" y="504"/>
                  <a:pt x="1041" y="507"/>
                </a:cubicBezTo>
                <a:cubicBezTo>
                  <a:pt x="1036" y="510"/>
                  <a:pt x="1032" y="516"/>
                  <a:pt x="1027" y="517"/>
                </a:cubicBezTo>
                <a:cubicBezTo>
                  <a:pt x="1019" y="526"/>
                  <a:pt x="1009" y="527"/>
                  <a:pt x="1001" y="537"/>
                </a:cubicBezTo>
                <a:cubicBezTo>
                  <a:pt x="992" y="541"/>
                  <a:pt x="984" y="549"/>
                  <a:pt x="975" y="553"/>
                </a:cubicBezTo>
                <a:cubicBezTo>
                  <a:pt x="967" y="561"/>
                  <a:pt x="959" y="569"/>
                  <a:pt x="949" y="574"/>
                </a:cubicBezTo>
                <a:cubicBezTo>
                  <a:pt x="942" y="584"/>
                  <a:pt x="931" y="586"/>
                  <a:pt x="923" y="597"/>
                </a:cubicBezTo>
                <a:cubicBezTo>
                  <a:pt x="917" y="597"/>
                  <a:pt x="914" y="604"/>
                  <a:pt x="909" y="606"/>
                </a:cubicBezTo>
                <a:cubicBezTo>
                  <a:pt x="906" y="611"/>
                  <a:pt x="899" y="608"/>
                  <a:pt x="898" y="617"/>
                </a:cubicBezTo>
                <a:cubicBezTo>
                  <a:pt x="889" y="622"/>
                  <a:pt x="882" y="634"/>
                  <a:pt x="872" y="637"/>
                </a:cubicBezTo>
                <a:cubicBezTo>
                  <a:pt x="870" y="646"/>
                  <a:pt x="864" y="646"/>
                  <a:pt x="860" y="651"/>
                </a:cubicBezTo>
                <a:cubicBezTo>
                  <a:pt x="856" y="655"/>
                  <a:pt x="854" y="661"/>
                  <a:pt x="849" y="661"/>
                </a:cubicBezTo>
                <a:cubicBezTo>
                  <a:pt x="832" y="677"/>
                  <a:pt x="815" y="692"/>
                  <a:pt x="798" y="709"/>
                </a:cubicBezTo>
                <a:cubicBezTo>
                  <a:pt x="791" y="717"/>
                  <a:pt x="782" y="722"/>
                  <a:pt x="775" y="733"/>
                </a:cubicBezTo>
                <a:cubicBezTo>
                  <a:pt x="764" y="733"/>
                  <a:pt x="760" y="751"/>
                  <a:pt x="749" y="753"/>
                </a:cubicBezTo>
                <a:cubicBezTo>
                  <a:pt x="742" y="764"/>
                  <a:pt x="731" y="767"/>
                  <a:pt x="724" y="780"/>
                </a:cubicBezTo>
                <a:cubicBezTo>
                  <a:pt x="720" y="785"/>
                  <a:pt x="714" y="784"/>
                  <a:pt x="712" y="793"/>
                </a:cubicBezTo>
                <a:cubicBezTo>
                  <a:pt x="705" y="789"/>
                  <a:pt x="707" y="809"/>
                  <a:pt x="700" y="804"/>
                </a:cubicBezTo>
                <a:cubicBezTo>
                  <a:pt x="684" y="820"/>
                  <a:pt x="671" y="843"/>
                  <a:pt x="657" y="864"/>
                </a:cubicBezTo>
                <a:cubicBezTo>
                  <a:pt x="651" y="858"/>
                  <a:pt x="663" y="844"/>
                  <a:pt x="656" y="838"/>
                </a:cubicBezTo>
                <a:close/>
                <a:moveTo>
                  <a:pt x="658" y="1014"/>
                </a:moveTo>
                <a:cubicBezTo>
                  <a:pt x="653" y="1006"/>
                  <a:pt x="668" y="1002"/>
                  <a:pt x="671" y="995"/>
                </a:cubicBezTo>
                <a:cubicBezTo>
                  <a:pt x="675" y="1001"/>
                  <a:pt x="662" y="1009"/>
                  <a:pt x="658" y="1014"/>
                </a:cubicBezTo>
                <a:close/>
                <a:moveTo>
                  <a:pt x="920" y="764"/>
                </a:moveTo>
                <a:cubicBezTo>
                  <a:pt x="923" y="767"/>
                  <a:pt x="918" y="766"/>
                  <a:pt x="917" y="769"/>
                </a:cubicBezTo>
                <a:cubicBezTo>
                  <a:pt x="916" y="772"/>
                  <a:pt x="915" y="775"/>
                  <a:pt x="914" y="777"/>
                </a:cubicBezTo>
                <a:cubicBezTo>
                  <a:pt x="908" y="782"/>
                  <a:pt x="905" y="792"/>
                  <a:pt x="899" y="796"/>
                </a:cubicBezTo>
                <a:cubicBezTo>
                  <a:pt x="893" y="799"/>
                  <a:pt x="891" y="811"/>
                  <a:pt x="885" y="812"/>
                </a:cubicBezTo>
                <a:cubicBezTo>
                  <a:pt x="881" y="819"/>
                  <a:pt x="875" y="821"/>
                  <a:pt x="871" y="828"/>
                </a:cubicBezTo>
                <a:cubicBezTo>
                  <a:pt x="869" y="840"/>
                  <a:pt x="860" y="832"/>
                  <a:pt x="858" y="844"/>
                </a:cubicBezTo>
                <a:cubicBezTo>
                  <a:pt x="853" y="843"/>
                  <a:pt x="853" y="852"/>
                  <a:pt x="849" y="850"/>
                </a:cubicBezTo>
                <a:cubicBezTo>
                  <a:pt x="846" y="851"/>
                  <a:pt x="844" y="853"/>
                  <a:pt x="842" y="856"/>
                </a:cubicBezTo>
                <a:cubicBezTo>
                  <a:pt x="836" y="858"/>
                  <a:pt x="833" y="866"/>
                  <a:pt x="827" y="868"/>
                </a:cubicBezTo>
                <a:cubicBezTo>
                  <a:pt x="817" y="877"/>
                  <a:pt x="807" y="884"/>
                  <a:pt x="798" y="897"/>
                </a:cubicBezTo>
                <a:cubicBezTo>
                  <a:pt x="774" y="909"/>
                  <a:pt x="754" y="932"/>
                  <a:pt x="730" y="942"/>
                </a:cubicBezTo>
                <a:cubicBezTo>
                  <a:pt x="723" y="954"/>
                  <a:pt x="713" y="959"/>
                  <a:pt x="705" y="969"/>
                </a:cubicBezTo>
                <a:cubicBezTo>
                  <a:pt x="696" y="976"/>
                  <a:pt x="689" y="988"/>
                  <a:pt x="678" y="992"/>
                </a:cubicBezTo>
                <a:cubicBezTo>
                  <a:pt x="673" y="985"/>
                  <a:pt x="687" y="979"/>
                  <a:pt x="689" y="974"/>
                </a:cubicBezTo>
                <a:cubicBezTo>
                  <a:pt x="695" y="971"/>
                  <a:pt x="700" y="964"/>
                  <a:pt x="706" y="960"/>
                </a:cubicBezTo>
                <a:cubicBezTo>
                  <a:pt x="708" y="946"/>
                  <a:pt x="718" y="953"/>
                  <a:pt x="721" y="941"/>
                </a:cubicBezTo>
                <a:cubicBezTo>
                  <a:pt x="727" y="938"/>
                  <a:pt x="731" y="929"/>
                  <a:pt x="739" y="930"/>
                </a:cubicBezTo>
                <a:cubicBezTo>
                  <a:pt x="737" y="925"/>
                  <a:pt x="739" y="925"/>
                  <a:pt x="742" y="922"/>
                </a:cubicBezTo>
                <a:cubicBezTo>
                  <a:pt x="747" y="923"/>
                  <a:pt x="742" y="916"/>
                  <a:pt x="747" y="918"/>
                </a:cubicBezTo>
                <a:cubicBezTo>
                  <a:pt x="753" y="913"/>
                  <a:pt x="758" y="907"/>
                  <a:pt x="764" y="903"/>
                </a:cubicBezTo>
                <a:cubicBezTo>
                  <a:pt x="768" y="896"/>
                  <a:pt x="775" y="895"/>
                  <a:pt x="780" y="888"/>
                </a:cubicBezTo>
                <a:cubicBezTo>
                  <a:pt x="785" y="881"/>
                  <a:pt x="793" y="884"/>
                  <a:pt x="796" y="873"/>
                </a:cubicBezTo>
                <a:cubicBezTo>
                  <a:pt x="804" y="875"/>
                  <a:pt x="807" y="863"/>
                  <a:pt x="813" y="859"/>
                </a:cubicBezTo>
                <a:cubicBezTo>
                  <a:pt x="819" y="855"/>
                  <a:pt x="823" y="848"/>
                  <a:pt x="829" y="844"/>
                </a:cubicBezTo>
                <a:cubicBezTo>
                  <a:pt x="841" y="836"/>
                  <a:pt x="850" y="822"/>
                  <a:pt x="863" y="818"/>
                </a:cubicBezTo>
                <a:cubicBezTo>
                  <a:pt x="884" y="796"/>
                  <a:pt x="906" y="777"/>
                  <a:pt x="924" y="747"/>
                </a:cubicBezTo>
                <a:cubicBezTo>
                  <a:pt x="930" y="750"/>
                  <a:pt x="920" y="759"/>
                  <a:pt x="920" y="764"/>
                </a:cubicBezTo>
                <a:close/>
                <a:moveTo>
                  <a:pt x="744" y="849"/>
                </a:moveTo>
                <a:cubicBezTo>
                  <a:pt x="749" y="849"/>
                  <a:pt x="751" y="843"/>
                  <a:pt x="755" y="839"/>
                </a:cubicBezTo>
                <a:cubicBezTo>
                  <a:pt x="761" y="829"/>
                  <a:pt x="770" y="828"/>
                  <a:pt x="775" y="816"/>
                </a:cubicBezTo>
                <a:cubicBezTo>
                  <a:pt x="780" y="815"/>
                  <a:pt x="783" y="809"/>
                  <a:pt x="786" y="805"/>
                </a:cubicBezTo>
                <a:cubicBezTo>
                  <a:pt x="790" y="803"/>
                  <a:pt x="793" y="796"/>
                  <a:pt x="797" y="794"/>
                </a:cubicBezTo>
                <a:cubicBezTo>
                  <a:pt x="799" y="785"/>
                  <a:pt x="807" y="793"/>
                  <a:pt x="809" y="783"/>
                </a:cubicBezTo>
                <a:cubicBezTo>
                  <a:pt x="813" y="784"/>
                  <a:pt x="814" y="774"/>
                  <a:pt x="819" y="775"/>
                </a:cubicBezTo>
                <a:cubicBezTo>
                  <a:pt x="818" y="767"/>
                  <a:pt x="833" y="772"/>
                  <a:pt x="826" y="766"/>
                </a:cubicBezTo>
                <a:cubicBezTo>
                  <a:pt x="830" y="762"/>
                  <a:pt x="836" y="765"/>
                  <a:pt x="838" y="755"/>
                </a:cubicBezTo>
                <a:cubicBezTo>
                  <a:pt x="845" y="749"/>
                  <a:pt x="850" y="737"/>
                  <a:pt x="859" y="736"/>
                </a:cubicBezTo>
                <a:cubicBezTo>
                  <a:pt x="871" y="716"/>
                  <a:pt x="890" y="714"/>
                  <a:pt x="902" y="692"/>
                </a:cubicBezTo>
                <a:cubicBezTo>
                  <a:pt x="909" y="688"/>
                  <a:pt x="917" y="687"/>
                  <a:pt x="922" y="676"/>
                </a:cubicBezTo>
                <a:cubicBezTo>
                  <a:pt x="930" y="677"/>
                  <a:pt x="934" y="666"/>
                  <a:pt x="941" y="662"/>
                </a:cubicBezTo>
                <a:cubicBezTo>
                  <a:pt x="951" y="665"/>
                  <a:pt x="953" y="648"/>
                  <a:pt x="962" y="650"/>
                </a:cubicBezTo>
                <a:cubicBezTo>
                  <a:pt x="967" y="641"/>
                  <a:pt x="975" y="641"/>
                  <a:pt x="980" y="632"/>
                </a:cubicBezTo>
                <a:cubicBezTo>
                  <a:pt x="985" y="636"/>
                  <a:pt x="975" y="646"/>
                  <a:pt x="974" y="652"/>
                </a:cubicBezTo>
                <a:cubicBezTo>
                  <a:pt x="968" y="657"/>
                  <a:pt x="965" y="670"/>
                  <a:pt x="958" y="673"/>
                </a:cubicBezTo>
                <a:cubicBezTo>
                  <a:pt x="950" y="684"/>
                  <a:pt x="939" y="689"/>
                  <a:pt x="930" y="699"/>
                </a:cubicBezTo>
                <a:cubicBezTo>
                  <a:pt x="924" y="701"/>
                  <a:pt x="920" y="705"/>
                  <a:pt x="915" y="711"/>
                </a:cubicBezTo>
                <a:cubicBezTo>
                  <a:pt x="909" y="709"/>
                  <a:pt x="907" y="721"/>
                  <a:pt x="901" y="721"/>
                </a:cubicBezTo>
                <a:cubicBezTo>
                  <a:pt x="893" y="730"/>
                  <a:pt x="882" y="735"/>
                  <a:pt x="874" y="746"/>
                </a:cubicBezTo>
                <a:cubicBezTo>
                  <a:pt x="868" y="745"/>
                  <a:pt x="866" y="758"/>
                  <a:pt x="860" y="756"/>
                </a:cubicBezTo>
                <a:cubicBezTo>
                  <a:pt x="856" y="762"/>
                  <a:pt x="851" y="764"/>
                  <a:pt x="849" y="773"/>
                </a:cubicBezTo>
                <a:cubicBezTo>
                  <a:pt x="841" y="769"/>
                  <a:pt x="837" y="777"/>
                  <a:pt x="833" y="785"/>
                </a:cubicBezTo>
                <a:cubicBezTo>
                  <a:pt x="826" y="781"/>
                  <a:pt x="824" y="791"/>
                  <a:pt x="820" y="795"/>
                </a:cubicBezTo>
                <a:cubicBezTo>
                  <a:pt x="807" y="793"/>
                  <a:pt x="803" y="814"/>
                  <a:pt x="792" y="814"/>
                </a:cubicBezTo>
                <a:cubicBezTo>
                  <a:pt x="790" y="826"/>
                  <a:pt x="781" y="822"/>
                  <a:pt x="778" y="830"/>
                </a:cubicBezTo>
                <a:cubicBezTo>
                  <a:pt x="774" y="835"/>
                  <a:pt x="768" y="836"/>
                  <a:pt x="764" y="840"/>
                </a:cubicBezTo>
                <a:cubicBezTo>
                  <a:pt x="755" y="847"/>
                  <a:pt x="746" y="854"/>
                  <a:pt x="738" y="862"/>
                </a:cubicBezTo>
                <a:cubicBezTo>
                  <a:pt x="731" y="857"/>
                  <a:pt x="743" y="855"/>
                  <a:pt x="744" y="849"/>
                </a:cubicBezTo>
                <a:close/>
                <a:moveTo>
                  <a:pt x="690" y="911"/>
                </a:moveTo>
                <a:cubicBezTo>
                  <a:pt x="694" y="905"/>
                  <a:pt x="699" y="903"/>
                  <a:pt x="701" y="894"/>
                </a:cubicBezTo>
                <a:cubicBezTo>
                  <a:pt x="708" y="896"/>
                  <a:pt x="709" y="881"/>
                  <a:pt x="716" y="881"/>
                </a:cubicBezTo>
                <a:cubicBezTo>
                  <a:pt x="718" y="871"/>
                  <a:pt x="725" y="873"/>
                  <a:pt x="727" y="864"/>
                </a:cubicBezTo>
                <a:cubicBezTo>
                  <a:pt x="739" y="869"/>
                  <a:pt x="722" y="876"/>
                  <a:pt x="720" y="880"/>
                </a:cubicBezTo>
                <a:cubicBezTo>
                  <a:pt x="717" y="889"/>
                  <a:pt x="710" y="889"/>
                  <a:pt x="708" y="900"/>
                </a:cubicBezTo>
                <a:cubicBezTo>
                  <a:pt x="697" y="901"/>
                  <a:pt x="692" y="919"/>
                  <a:pt x="683" y="927"/>
                </a:cubicBezTo>
                <a:cubicBezTo>
                  <a:pt x="676" y="921"/>
                  <a:pt x="688" y="916"/>
                  <a:pt x="690" y="911"/>
                </a:cubicBezTo>
                <a:close/>
                <a:moveTo>
                  <a:pt x="664" y="975"/>
                </a:moveTo>
                <a:cubicBezTo>
                  <a:pt x="668" y="961"/>
                  <a:pt x="676" y="959"/>
                  <a:pt x="681" y="945"/>
                </a:cubicBezTo>
                <a:cubicBezTo>
                  <a:pt x="687" y="943"/>
                  <a:pt x="690" y="935"/>
                  <a:pt x="696" y="933"/>
                </a:cubicBezTo>
                <a:cubicBezTo>
                  <a:pt x="698" y="924"/>
                  <a:pt x="705" y="926"/>
                  <a:pt x="707" y="915"/>
                </a:cubicBezTo>
                <a:cubicBezTo>
                  <a:pt x="712" y="914"/>
                  <a:pt x="716" y="909"/>
                  <a:pt x="719" y="902"/>
                </a:cubicBezTo>
                <a:cubicBezTo>
                  <a:pt x="723" y="896"/>
                  <a:pt x="728" y="894"/>
                  <a:pt x="730" y="885"/>
                </a:cubicBezTo>
                <a:cubicBezTo>
                  <a:pt x="736" y="885"/>
                  <a:pt x="740" y="878"/>
                  <a:pt x="744" y="875"/>
                </a:cubicBezTo>
                <a:cubicBezTo>
                  <a:pt x="747" y="866"/>
                  <a:pt x="755" y="873"/>
                  <a:pt x="757" y="862"/>
                </a:cubicBezTo>
                <a:cubicBezTo>
                  <a:pt x="765" y="852"/>
                  <a:pt x="778" y="855"/>
                  <a:pt x="783" y="839"/>
                </a:cubicBezTo>
                <a:cubicBezTo>
                  <a:pt x="794" y="837"/>
                  <a:pt x="801" y="823"/>
                  <a:pt x="810" y="816"/>
                </a:cubicBezTo>
                <a:cubicBezTo>
                  <a:pt x="816" y="817"/>
                  <a:pt x="817" y="804"/>
                  <a:pt x="824" y="806"/>
                </a:cubicBezTo>
                <a:cubicBezTo>
                  <a:pt x="827" y="802"/>
                  <a:pt x="834" y="805"/>
                  <a:pt x="835" y="796"/>
                </a:cubicBezTo>
                <a:cubicBezTo>
                  <a:pt x="845" y="791"/>
                  <a:pt x="853" y="782"/>
                  <a:pt x="862" y="773"/>
                </a:cubicBezTo>
                <a:cubicBezTo>
                  <a:pt x="871" y="768"/>
                  <a:pt x="877" y="756"/>
                  <a:pt x="887" y="752"/>
                </a:cubicBezTo>
                <a:cubicBezTo>
                  <a:pt x="894" y="740"/>
                  <a:pt x="906" y="740"/>
                  <a:pt x="912" y="725"/>
                </a:cubicBezTo>
                <a:cubicBezTo>
                  <a:pt x="921" y="721"/>
                  <a:pt x="930" y="716"/>
                  <a:pt x="937" y="705"/>
                </a:cubicBezTo>
                <a:cubicBezTo>
                  <a:pt x="942" y="715"/>
                  <a:pt x="927" y="720"/>
                  <a:pt x="925" y="732"/>
                </a:cubicBezTo>
                <a:cubicBezTo>
                  <a:pt x="920" y="728"/>
                  <a:pt x="920" y="740"/>
                  <a:pt x="916" y="743"/>
                </a:cubicBezTo>
                <a:cubicBezTo>
                  <a:pt x="913" y="745"/>
                  <a:pt x="911" y="748"/>
                  <a:pt x="909" y="753"/>
                </a:cubicBezTo>
                <a:cubicBezTo>
                  <a:pt x="898" y="765"/>
                  <a:pt x="886" y="775"/>
                  <a:pt x="876" y="789"/>
                </a:cubicBezTo>
                <a:cubicBezTo>
                  <a:pt x="870" y="792"/>
                  <a:pt x="865" y="796"/>
                  <a:pt x="860" y="804"/>
                </a:cubicBezTo>
                <a:cubicBezTo>
                  <a:pt x="853" y="804"/>
                  <a:pt x="849" y="812"/>
                  <a:pt x="842" y="815"/>
                </a:cubicBezTo>
                <a:cubicBezTo>
                  <a:pt x="832" y="828"/>
                  <a:pt x="818" y="832"/>
                  <a:pt x="808" y="847"/>
                </a:cubicBezTo>
                <a:cubicBezTo>
                  <a:pt x="801" y="848"/>
                  <a:pt x="799" y="861"/>
                  <a:pt x="791" y="858"/>
                </a:cubicBezTo>
                <a:cubicBezTo>
                  <a:pt x="788" y="870"/>
                  <a:pt x="780" y="868"/>
                  <a:pt x="776" y="877"/>
                </a:cubicBezTo>
                <a:cubicBezTo>
                  <a:pt x="761" y="879"/>
                  <a:pt x="754" y="902"/>
                  <a:pt x="740" y="905"/>
                </a:cubicBezTo>
                <a:cubicBezTo>
                  <a:pt x="738" y="918"/>
                  <a:pt x="727" y="910"/>
                  <a:pt x="724" y="920"/>
                </a:cubicBezTo>
                <a:cubicBezTo>
                  <a:pt x="719" y="927"/>
                  <a:pt x="712" y="928"/>
                  <a:pt x="708" y="935"/>
                </a:cubicBezTo>
                <a:cubicBezTo>
                  <a:pt x="704" y="946"/>
                  <a:pt x="695" y="943"/>
                  <a:pt x="691" y="956"/>
                </a:cubicBezTo>
                <a:cubicBezTo>
                  <a:pt x="687" y="955"/>
                  <a:pt x="687" y="964"/>
                  <a:pt x="683" y="962"/>
                </a:cubicBezTo>
                <a:cubicBezTo>
                  <a:pt x="679" y="963"/>
                  <a:pt x="677" y="966"/>
                  <a:pt x="675" y="971"/>
                </a:cubicBezTo>
                <a:cubicBezTo>
                  <a:pt x="663" y="978"/>
                  <a:pt x="653" y="997"/>
                  <a:pt x="648" y="1003"/>
                </a:cubicBezTo>
                <a:cubicBezTo>
                  <a:pt x="642" y="1000"/>
                  <a:pt x="652" y="991"/>
                  <a:pt x="652" y="986"/>
                </a:cubicBezTo>
                <a:cubicBezTo>
                  <a:pt x="658" y="988"/>
                  <a:pt x="658" y="975"/>
                  <a:pt x="664" y="975"/>
                </a:cubicBezTo>
                <a:close/>
                <a:moveTo>
                  <a:pt x="645" y="960"/>
                </a:moveTo>
                <a:cubicBezTo>
                  <a:pt x="648" y="962"/>
                  <a:pt x="650" y="963"/>
                  <a:pt x="653" y="964"/>
                </a:cubicBezTo>
                <a:cubicBezTo>
                  <a:pt x="651" y="968"/>
                  <a:pt x="650" y="971"/>
                  <a:pt x="648" y="975"/>
                </a:cubicBezTo>
                <a:cubicBezTo>
                  <a:pt x="641" y="972"/>
                  <a:pt x="644" y="966"/>
                  <a:pt x="645" y="960"/>
                </a:cubicBezTo>
                <a:close/>
                <a:moveTo>
                  <a:pt x="567" y="587"/>
                </a:moveTo>
                <a:cubicBezTo>
                  <a:pt x="572" y="580"/>
                  <a:pt x="569" y="593"/>
                  <a:pt x="574" y="593"/>
                </a:cubicBezTo>
                <a:cubicBezTo>
                  <a:pt x="573" y="597"/>
                  <a:pt x="577" y="599"/>
                  <a:pt x="576" y="603"/>
                </a:cubicBezTo>
                <a:cubicBezTo>
                  <a:pt x="576" y="611"/>
                  <a:pt x="582" y="617"/>
                  <a:pt x="578" y="627"/>
                </a:cubicBezTo>
                <a:cubicBezTo>
                  <a:pt x="584" y="638"/>
                  <a:pt x="589" y="650"/>
                  <a:pt x="593" y="662"/>
                </a:cubicBezTo>
                <a:cubicBezTo>
                  <a:pt x="594" y="670"/>
                  <a:pt x="596" y="676"/>
                  <a:pt x="600" y="682"/>
                </a:cubicBezTo>
                <a:cubicBezTo>
                  <a:pt x="599" y="689"/>
                  <a:pt x="603" y="694"/>
                  <a:pt x="605" y="700"/>
                </a:cubicBezTo>
                <a:cubicBezTo>
                  <a:pt x="610" y="705"/>
                  <a:pt x="609" y="713"/>
                  <a:pt x="612" y="719"/>
                </a:cubicBezTo>
                <a:cubicBezTo>
                  <a:pt x="614" y="725"/>
                  <a:pt x="616" y="730"/>
                  <a:pt x="616" y="737"/>
                </a:cubicBezTo>
                <a:cubicBezTo>
                  <a:pt x="622" y="748"/>
                  <a:pt x="622" y="761"/>
                  <a:pt x="629" y="771"/>
                </a:cubicBezTo>
                <a:cubicBezTo>
                  <a:pt x="627" y="790"/>
                  <a:pt x="636" y="804"/>
                  <a:pt x="635" y="822"/>
                </a:cubicBezTo>
                <a:cubicBezTo>
                  <a:pt x="638" y="825"/>
                  <a:pt x="639" y="829"/>
                  <a:pt x="639" y="833"/>
                </a:cubicBezTo>
                <a:cubicBezTo>
                  <a:pt x="632" y="840"/>
                  <a:pt x="647" y="839"/>
                  <a:pt x="640" y="846"/>
                </a:cubicBezTo>
                <a:cubicBezTo>
                  <a:pt x="647" y="852"/>
                  <a:pt x="637" y="863"/>
                  <a:pt x="646" y="868"/>
                </a:cubicBezTo>
                <a:cubicBezTo>
                  <a:pt x="644" y="872"/>
                  <a:pt x="642" y="876"/>
                  <a:pt x="645" y="877"/>
                </a:cubicBezTo>
                <a:cubicBezTo>
                  <a:pt x="642" y="879"/>
                  <a:pt x="639" y="881"/>
                  <a:pt x="642" y="883"/>
                </a:cubicBezTo>
                <a:cubicBezTo>
                  <a:pt x="644" y="887"/>
                  <a:pt x="641" y="893"/>
                  <a:pt x="638" y="900"/>
                </a:cubicBezTo>
                <a:cubicBezTo>
                  <a:pt x="630" y="894"/>
                  <a:pt x="635" y="883"/>
                  <a:pt x="629" y="877"/>
                </a:cubicBezTo>
                <a:cubicBezTo>
                  <a:pt x="631" y="867"/>
                  <a:pt x="625" y="861"/>
                  <a:pt x="628" y="851"/>
                </a:cubicBezTo>
                <a:cubicBezTo>
                  <a:pt x="626" y="845"/>
                  <a:pt x="622" y="840"/>
                  <a:pt x="624" y="833"/>
                </a:cubicBezTo>
                <a:cubicBezTo>
                  <a:pt x="621" y="828"/>
                  <a:pt x="619" y="823"/>
                  <a:pt x="618" y="817"/>
                </a:cubicBezTo>
                <a:cubicBezTo>
                  <a:pt x="614" y="807"/>
                  <a:pt x="613" y="796"/>
                  <a:pt x="610" y="785"/>
                </a:cubicBezTo>
                <a:cubicBezTo>
                  <a:pt x="607" y="774"/>
                  <a:pt x="603" y="763"/>
                  <a:pt x="600" y="752"/>
                </a:cubicBezTo>
                <a:cubicBezTo>
                  <a:pt x="596" y="741"/>
                  <a:pt x="593" y="731"/>
                  <a:pt x="592" y="720"/>
                </a:cubicBezTo>
                <a:cubicBezTo>
                  <a:pt x="592" y="716"/>
                  <a:pt x="588" y="714"/>
                  <a:pt x="591" y="709"/>
                </a:cubicBezTo>
                <a:cubicBezTo>
                  <a:pt x="588" y="707"/>
                  <a:pt x="591" y="703"/>
                  <a:pt x="588" y="702"/>
                </a:cubicBezTo>
                <a:cubicBezTo>
                  <a:pt x="590" y="695"/>
                  <a:pt x="581" y="692"/>
                  <a:pt x="586" y="685"/>
                </a:cubicBezTo>
                <a:cubicBezTo>
                  <a:pt x="581" y="675"/>
                  <a:pt x="581" y="663"/>
                  <a:pt x="579" y="653"/>
                </a:cubicBezTo>
                <a:cubicBezTo>
                  <a:pt x="579" y="641"/>
                  <a:pt x="573" y="631"/>
                  <a:pt x="575" y="619"/>
                </a:cubicBezTo>
                <a:cubicBezTo>
                  <a:pt x="568" y="610"/>
                  <a:pt x="574" y="596"/>
                  <a:pt x="567" y="587"/>
                </a:cubicBezTo>
                <a:close/>
                <a:moveTo>
                  <a:pt x="608" y="931"/>
                </a:moveTo>
                <a:cubicBezTo>
                  <a:pt x="603" y="917"/>
                  <a:pt x="602" y="902"/>
                  <a:pt x="594" y="889"/>
                </a:cubicBezTo>
                <a:cubicBezTo>
                  <a:pt x="600" y="879"/>
                  <a:pt x="587" y="876"/>
                  <a:pt x="592" y="866"/>
                </a:cubicBezTo>
                <a:cubicBezTo>
                  <a:pt x="585" y="862"/>
                  <a:pt x="591" y="852"/>
                  <a:pt x="585" y="847"/>
                </a:cubicBezTo>
                <a:cubicBezTo>
                  <a:pt x="588" y="830"/>
                  <a:pt x="577" y="818"/>
                  <a:pt x="577" y="802"/>
                </a:cubicBezTo>
                <a:cubicBezTo>
                  <a:pt x="579" y="793"/>
                  <a:pt x="570" y="788"/>
                  <a:pt x="575" y="779"/>
                </a:cubicBezTo>
                <a:cubicBezTo>
                  <a:pt x="571" y="773"/>
                  <a:pt x="570" y="766"/>
                  <a:pt x="572" y="758"/>
                </a:cubicBezTo>
                <a:cubicBezTo>
                  <a:pt x="568" y="744"/>
                  <a:pt x="567" y="729"/>
                  <a:pt x="566" y="714"/>
                </a:cubicBezTo>
                <a:cubicBezTo>
                  <a:pt x="572" y="704"/>
                  <a:pt x="561" y="700"/>
                  <a:pt x="568" y="689"/>
                </a:cubicBezTo>
                <a:cubicBezTo>
                  <a:pt x="564" y="684"/>
                  <a:pt x="569" y="674"/>
                  <a:pt x="565" y="669"/>
                </a:cubicBezTo>
                <a:cubicBezTo>
                  <a:pt x="566" y="666"/>
                  <a:pt x="567" y="663"/>
                  <a:pt x="568" y="661"/>
                </a:cubicBezTo>
                <a:cubicBezTo>
                  <a:pt x="575" y="672"/>
                  <a:pt x="574" y="686"/>
                  <a:pt x="576" y="699"/>
                </a:cubicBezTo>
                <a:cubicBezTo>
                  <a:pt x="578" y="712"/>
                  <a:pt x="581" y="725"/>
                  <a:pt x="584" y="738"/>
                </a:cubicBezTo>
                <a:cubicBezTo>
                  <a:pt x="583" y="746"/>
                  <a:pt x="587" y="752"/>
                  <a:pt x="587" y="759"/>
                </a:cubicBezTo>
                <a:cubicBezTo>
                  <a:pt x="590" y="761"/>
                  <a:pt x="591" y="765"/>
                  <a:pt x="589" y="769"/>
                </a:cubicBezTo>
                <a:cubicBezTo>
                  <a:pt x="594" y="770"/>
                  <a:pt x="593" y="773"/>
                  <a:pt x="592" y="777"/>
                </a:cubicBezTo>
                <a:cubicBezTo>
                  <a:pt x="601" y="780"/>
                  <a:pt x="593" y="789"/>
                  <a:pt x="600" y="793"/>
                </a:cubicBezTo>
                <a:cubicBezTo>
                  <a:pt x="596" y="798"/>
                  <a:pt x="604" y="799"/>
                  <a:pt x="602" y="804"/>
                </a:cubicBezTo>
                <a:cubicBezTo>
                  <a:pt x="602" y="806"/>
                  <a:pt x="603" y="809"/>
                  <a:pt x="601" y="813"/>
                </a:cubicBezTo>
                <a:cubicBezTo>
                  <a:pt x="603" y="819"/>
                  <a:pt x="609" y="824"/>
                  <a:pt x="608" y="832"/>
                </a:cubicBezTo>
                <a:cubicBezTo>
                  <a:pt x="612" y="837"/>
                  <a:pt x="607" y="845"/>
                  <a:pt x="616" y="848"/>
                </a:cubicBezTo>
                <a:cubicBezTo>
                  <a:pt x="612" y="865"/>
                  <a:pt x="619" y="877"/>
                  <a:pt x="619" y="891"/>
                </a:cubicBezTo>
                <a:cubicBezTo>
                  <a:pt x="626" y="902"/>
                  <a:pt x="621" y="918"/>
                  <a:pt x="627" y="930"/>
                </a:cubicBezTo>
                <a:cubicBezTo>
                  <a:pt x="623" y="945"/>
                  <a:pt x="633" y="955"/>
                  <a:pt x="631" y="970"/>
                </a:cubicBezTo>
                <a:cubicBezTo>
                  <a:pt x="630" y="984"/>
                  <a:pt x="627" y="999"/>
                  <a:pt x="631" y="1011"/>
                </a:cubicBezTo>
                <a:cubicBezTo>
                  <a:pt x="628" y="1018"/>
                  <a:pt x="622" y="1008"/>
                  <a:pt x="624" y="1005"/>
                </a:cubicBezTo>
                <a:cubicBezTo>
                  <a:pt x="622" y="1003"/>
                  <a:pt x="621" y="999"/>
                  <a:pt x="623" y="995"/>
                </a:cubicBezTo>
                <a:cubicBezTo>
                  <a:pt x="618" y="988"/>
                  <a:pt x="619" y="980"/>
                  <a:pt x="617" y="973"/>
                </a:cubicBezTo>
                <a:cubicBezTo>
                  <a:pt x="616" y="958"/>
                  <a:pt x="608" y="946"/>
                  <a:pt x="608" y="931"/>
                </a:cubicBezTo>
                <a:close/>
                <a:moveTo>
                  <a:pt x="35" y="891"/>
                </a:moveTo>
                <a:cubicBezTo>
                  <a:pt x="38" y="888"/>
                  <a:pt x="45" y="888"/>
                  <a:pt x="46" y="882"/>
                </a:cubicBezTo>
                <a:cubicBezTo>
                  <a:pt x="56" y="884"/>
                  <a:pt x="49" y="870"/>
                  <a:pt x="60" y="873"/>
                </a:cubicBezTo>
                <a:cubicBezTo>
                  <a:pt x="74" y="858"/>
                  <a:pt x="89" y="845"/>
                  <a:pt x="106" y="834"/>
                </a:cubicBezTo>
                <a:cubicBezTo>
                  <a:pt x="114" y="827"/>
                  <a:pt x="120" y="819"/>
                  <a:pt x="131" y="816"/>
                </a:cubicBezTo>
                <a:cubicBezTo>
                  <a:pt x="135" y="805"/>
                  <a:pt x="152" y="807"/>
                  <a:pt x="154" y="795"/>
                </a:cubicBezTo>
                <a:cubicBezTo>
                  <a:pt x="176" y="789"/>
                  <a:pt x="187" y="771"/>
                  <a:pt x="208" y="765"/>
                </a:cubicBezTo>
                <a:cubicBezTo>
                  <a:pt x="215" y="757"/>
                  <a:pt x="228" y="755"/>
                  <a:pt x="234" y="746"/>
                </a:cubicBezTo>
                <a:cubicBezTo>
                  <a:pt x="241" y="747"/>
                  <a:pt x="246" y="745"/>
                  <a:pt x="248" y="740"/>
                </a:cubicBezTo>
                <a:cubicBezTo>
                  <a:pt x="252" y="736"/>
                  <a:pt x="262" y="739"/>
                  <a:pt x="263" y="731"/>
                </a:cubicBezTo>
                <a:cubicBezTo>
                  <a:pt x="254" y="731"/>
                  <a:pt x="248" y="734"/>
                  <a:pt x="245" y="740"/>
                </a:cubicBezTo>
                <a:cubicBezTo>
                  <a:pt x="235" y="740"/>
                  <a:pt x="232" y="746"/>
                  <a:pt x="222" y="747"/>
                </a:cubicBezTo>
                <a:cubicBezTo>
                  <a:pt x="213" y="756"/>
                  <a:pt x="198" y="759"/>
                  <a:pt x="188" y="768"/>
                </a:cubicBezTo>
                <a:cubicBezTo>
                  <a:pt x="161" y="778"/>
                  <a:pt x="142" y="795"/>
                  <a:pt x="120" y="810"/>
                </a:cubicBezTo>
                <a:cubicBezTo>
                  <a:pt x="116" y="816"/>
                  <a:pt x="109" y="817"/>
                  <a:pt x="105" y="822"/>
                </a:cubicBezTo>
                <a:cubicBezTo>
                  <a:pt x="102" y="828"/>
                  <a:pt x="90" y="827"/>
                  <a:pt x="88" y="834"/>
                </a:cubicBezTo>
                <a:cubicBezTo>
                  <a:pt x="73" y="838"/>
                  <a:pt x="68" y="851"/>
                  <a:pt x="57" y="858"/>
                </a:cubicBezTo>
                <a:cubicBezTo>
                  <a:pt x="46" y="866"/>
                  <a:pt x="40" y="878"/>
                  <a:pt x="26" y="882"/>
                </a:cubicBezTo>
                <a:cubicBezTo>
                  <a:pt x="22" y="887"/>
                  <a:pt x="20" y="894"/>
                  <a:pt x="12" y="894"/>
                </a:cubicBezTo>
                <a:cubicBezTo>
                  <a:pt x="12" y="899"/>
                  <a:pt x="9" y="901"/>
                  <a:pt x="3" y="900"/>
                </a:cubicBezTo>
                <a:cubicBezTo>
                  <a:pt x="3" y="901"/>
                  <a:pt x="2" y="902"/>
                  <a:pt x="2" y="902"/>
                </a:cubicBezTo>
                <a:cubicBezTo>
                  <a:pt x="2" y="919"/>
                  <a:pt x="2" y="919"/>
                  <a:pt x="2" y="919"/>
                </a:cubicBezTo>
                <a:cubicBezTo>
                  <a:pt x="5" y="917"/>
                  <a:pt x="9" y="915"/>
                  <a:pt x="12" y="912"/>
                </a:cubicBezTo>
                <a:cubicBezTo>
                  <a:pt x="19" y="905"/>
                  <a:pt x="30" y="900"/>
                  <a:pt x="35" y="891"/>
                </a:cubicBezTo>
                <a:close/>
                <a:moveTo>
                  <a:pt x="18" y="804"/>
                </a:moveTo>
                <a:cubicBezTo>
                  <a:pt x="28" y="803"/>
                  <a:pt x="29" y="794"/>
                  <a:pt x="38" y="792"/>
                </a:cubicBezTo>
                <a:cubicBezTo>
                  <a:pt x="42" y="785"/>
                  <a:pt x="51" y="782"/>
                  <a:pt x="58" y="777"/>
                </a:cubicBezTo>
                <a:cubicBezTo>
                  <a:pt x="69" y="766"/>
                  <a:pt x="81" y="755"/>
                  <a:pt x="95" y="747"/>
                </a:cubicBezTo>
                <a:cubicBezTo>
                  <a:pt x="98" y="739"/>
                  <a:pt x="108" y="739"/>
                  <a:pt x="112" y="732"/>
                </a:cubicBezTo>
                <a:cubicBezTo>
                  <a:pt x="121" y="729"/>
                  <a:pt x="125" y="722"/>
                  <a:pt x="135" y="720"/>
                </a:cubicBezTo>
                <a:cubicBezTo>
                  <a:pt x="145" y="708"/>
                  <a:pt x="161" y="701"/>
                  <a:pt x="175" y="693"/>
                </a:cubicBezTo>
                <a:cubicBezTo>
                  <a:pt x="180" y="688"/>
                  <a:pt x="189" y="686"/>
                  <a:pt x="195" y="681"/>
                </a:cubicBezTo>
                <a:cubicBezTo>
                  <a:pt x="204" y="679"/>
                  <a:pt x="207" y="670"/>
                  <a:pt x="217" y="669"/>
                </a:cubicBezTo>
                <a:cubicBezTo>
                  <a:pt x="233" y="661"/>
                  <a:pt x="248" y="654"/>
                  <a:pt x="263" y="647"/>
                </a:cubicBezTo>
                <a:cubicBezTo>
                  <a:pt x="268" y="647"/>
                  <a:pt x="274" y="648"/>
                  <a:pt x="275" y="644"/>
                </a:cubicBezTo>
                <a:cubicBezTo>
                  <a:pt x="264" y="643"/>
                  <a:pt x="256" y="645"/>
                  <a:pt x="249" y="647"/>
                </a:cubicBezTo>
                <a:cubicBezTo>
                  <a:pt x="241" y="649"/>
                  <a:pt x="240" y="658"/>
                  <a:pt x="229" y="657"/>
                </a:cubicBezTo>
                <a:cubicBezTo>
                  <a:pt x="220" y="658"/>
                  <a:pt x="214" y="662"/>
                  <a:pt x="209" y="666"/>
                </a:cubicBezTo>
                <a:cubicBezTo>
                  <a:pt x="200" y="668"/>
                  <a:pt x="192" y="671"/>
                  <a:pt x="189" y="678"/>
                </a:cubicBezTo>
                <a:cubicBezTo>
                  <a:pt x="179" y="678"/>
                  <a:pt x="173" y="682"/>
                  <a:pt x="169" y="687"/>
                </a:cubicBezTo>
                <a:cubicBezTo>
                  <a:pt x="160" y="690"/>
                  <a:pt x="152" y="692"/>
                  <a:pt x="149" y="699"/>
                </a:cubicBezTo>
                <a:cubicBezTo>
                  <a:pt x="139" y="700"/>
                  <a:pt x="139" y="709"/>
                  <a:pt x="129" y="709"/>
                </a:cubicBezTo>
                <a:cubicBezTo>
                  <a:pt x="125" y="715"/>
                  <a:pt x="114" y="716"/>
                  <a:pt x="112" y="724"/>
                </a:cubicBezTo>
                <a:cubicBezTo>
                  <a:pt x="101" y="723"/>
                  <a:pt x="104" y="735"/>
                  <a:pt x="92" y="733"/>
                </a:cubicBezTo>
                <a:cubicBezTo>
                  <a:pt x="87" y="738"/>
                  <a:pt x="79" y="742"/>
                  <a:pt x="74" y="748"/>
                </a:cubicBezTo>
                <a:cubicBezTo>
                  <a:pt x="61" y="755"/>
                  <a:pt x="54" y="768"/>
                  <a:pt x="37" y="772"/>
                </a:cubicBezTo>
                <a:cubicBezTo>
                  <a:pt x="29" y="783"/>
                  <a:pt x="15" y="791"/>
                  <a:pt x="6" y="802"/>
                </a:cubicBezTo>
                <a:cubicBezTo>
                  <a:pt x="5" y="802"/>
                  <a:pt x="3" y="804"/>
                  <a:pt x="2" y="805"/>
                </a:cubicBezTo>
                <a:cubicBezTo>
                  <a:pt x="2" y="821"/>
                  <a:pt x="2" y="821"/>
                  <a:pt x="2" y="821"/>
                </a:cubicBezTo>
                <a:cubicBezTo>
                  <a:pt x="8" y="816"/>
                  <a:pt x="15" y="812"/>
                  <a:pt x="18" y="804"/>
                </a:cubicBezTo>
                <a:close/>
                <a:moveTo>
                  <a:pt x="33" y="955"/>
                </a:moveTo>
                <a:cubicBezTo>
                  <a:pt x="37" y="947"/>
                  <a:pt x="50" y="948"/>
                  <a:pt x="53" y="940"/>
                </a:cubicBezTo>
                <a:cubicBezTo>
                  <a:pt x="62" y="936"/>
                  <a:pt x="67" y="930"/>
                  <a:pt x="73" y="925"/>
                </a:cubicBezTo>
                <a:cubicBezTo>
                  <a:pt x="87" y="915"/>
                  <a:pt x="100" y="905"/>
                  <a:pt x="113" y="895"/>
                </a:cubicBezTo>
                <a:cubicBezTo>
                  <a:pt x="119" y="889"/>
                  <a:pt x="125" y="883"/>
                  <a:pt x="133" y="880"/>
                </a:cubicBezTo>
                <a:cubicBezTo>
                  <a:pt x="140" y="874"/>
                  <a:pt x="146" y="867"/>
                  <a:pt x="156" y="864"/>
                </a:cubicBezTo>
                <a:cubicBezTo>
                  <a:pt x="166" y="852"/>
                  <a:pt x="185" y="847"/>
                  <a:pt x="196" y="834"/>
                </a:cubicBezTo>
                <a:cubicBezTo>
                  <a:pt x="213" y="827"/>
                  <a:pt x="226" y="816"/>
                  <a:pt x="244" y="810"/>
                </a:cubicBezTo>
                <a:cubicBezTo>
                  <a:pt x="245" y="805"/>
                  <a:pt x="254" y="808"/>
                  <a:pt x="256" y="804"/>
                </a:cubicBezTo>
                <a:cubicBezTo>
                  <a:pt x="260" y="802"/>
                  <a:pt x="263" y="799"/>
                  <a:pt x="267" y="798"/>
                </a:cubicBezTo>
                <a:cubicBezTo>
                  <a:pt x="277" y="796"/>
                  <a:pt x="280" y="788"/>
                  <a:pt x="293" y="788"/>
                </a:cubicBezTo>
                <a:cubicBezTo>
                  <a:pt x="297" y="781"/>
                  <a:pt x="311" y="783"/>
                  <a:pt x="316" y="776"/>
                </a:cubicBezTo>
                <a:cubicBezTo>
                  <a:pt x="327" y="774"/>
                  <a:pt x="333" y="768"/>
                  <a:pt x="342" y="764"/>
                </a:cubicBezTo>
                <a:cubicBezTo>
                  <a:pt x="351" y="764"/>
                  <a:pt x="354" y="759"/>
                  <a:pt x="365" y="761"/>
                </a:cubicBezTo>
                <a:cubicBezTo>
                  <a:pt x="368" y="755"/>
                  <a:pt x="382" y="760"/>
                  <a:pt x="382" y="751"/>
                </a:cubicBezTo>
                <a:cubicBezTo>
                  <a:pt x="370" y="755"/>
                  <a:pt x="363" y="759"/>
                  <a:pt x="350" y="755"/>
                </a:cubicBezTo>
                <a:cubicBezTo>
                  <a:pt x="350" y="760"/>
                  <a:pt x="340" y="757"/>
                  <a:pt x="339" y="761"/>
                </a:cubicBezTo>
                <a:cubicBezTo>
                  <a:pt x="332" y="760"/>
                  <a:pt x="333" y="767"/>
                  <a:pt x="324" y="764"/>
                </a:cubicBezTo>
                <a:cubicBezTo>
                  <a:pt x="324" y="770"/>
                  <a:pt x="315" y="766"/>
                  <a:pt x="313" y="771"/>
                </a:cubicBezTo>
                <a:cubicBezTo>
                  <a:pt x="306" y="770"/>
                  <a:pt x="307" y="776"/>
                  <a:pt x="298" y="774"/>
                </a:cubicBezTo>
                <a:cubicBezTo>
                  <a:pt x="294" y="781"/>
                  <a:pt x="279" y="778"/>
                  <a:pt x="276" y="786"/>
                </a:cubicBezTo>
                <a:cubicBezTo>
                  <a:pt x="269" y="791"/>
                  <a:pt x="259" y="793"/>
                  <a:pt x="250" y="795"/>
                </a:cubicBezTo>
                <a:cubicBezTo>
                  <a:pt x="246" y="803"/>
                  <a:pt x="232" y="801"/>
                  <a:pt x="227" y="808"/>
                </a:cubicBezTo>
                <a:cubicBezTo>
                  <a:pt x="219" y="806"/>
                  <a:pt x="221" y="813"/>
                  <a:pt x="215" y="814"/>
                </a:cubicBezTo>
                <a:cubicBezTo>
                  <a:pt x="214" y="818"/>
                  <a:pt x="204" y="814"/>
                  <a:pt x="204" y="820"/>
                </a:cubicBezTo>
                <a:cubicBezTo>
                  <a:pt x="185" y="825"/>
                  <a:pt x="174" y="838"/>
                  <a:pt x="158" y="847"/>
                </a:cubicBezTo>
                <a:cubicBezTo>
                  <a:pt x="158" y="852"/>
                  <a:pt x="148" y="849"/>
                  <a:pt x="147" y="853"/>
                </a:cubicBezTo>
                <a:cubicBezTo>
                  <a:pt x="145" y="857"/>
                  <a:pt x="141" y="859"/>
                  <a:pt x="135" y="859"/>
                </a:cubicBezTo>
                <a:cubicBezTo>
                  <a:pt x="131" y="867"/>
                  <a:pt x="123" y="870"/>
                  <a:pt x="115" y="874"/>
                </a:cubicBezTo>
                <a:cubicBezTo>
                  <a:pt x="114" y="878"/>
                  <a:pt x="111" y="881"/>
                  <a:pt x="107" y="883"/>
                </a:cubicBezTo>
                <a:cubicBezTo>
                  <a:pt x="102" y="884"/>
                  <a:pt x="105" y="892"/>
                  <a:pt x="96" y="889"/>
                </a:cubicBezTo>
                <a:cubicBezTo>
                  <a:pt x="98" y="897"/>
                  <a:pt x="90" y="895"/>
                  <a:pt x="87" y="898"/>
                </a:cubicBezTo>
                <a:cubicBezTo>
                  <a:pt x="81" y="899"/>
                  <a:pt x="82" y="906"/>
                  <a:pt x="76" y="907"/>
                </a:cubicBezTo>
                <a:cubicBezTo>
                  <a:pt x="53" y="925"/>
                  <a:pt x="27" y="941"/>
                  <a:pt x="2" y="957"/>
                </a:cubicBezTo>
                <a:cubicBezTo>
                  <a:pt x="2" y="972"/>
                  <a:pt x="2" y="972"/>
                  <a:pt x="2" y="972"/>
                </a:cubicBezTo>
                <a:cubicBezTo>
                  <a:pt x="5" y="971"/>
                  <a:pt x="8" y="969"/>
                  <a:pt x="11" y="967"/>
                </a:cubicBezTo>
                <a:cubicBezTo>
                  <a:pt x="20" y="964"/>
                  <a:pt x="22" y="956"/>
                  <a:pt x="33" y="955"/>
                </a:cubicBezTo>
                <a:close/>
                <a:moveTo>
                  <a:pt x="2458" y="113"/>
                </a:moveTo>
                <a:cubicBezTo>
                  <a:pt x="2460" y="118"/>
                  <a:pt x="2458" y="121"/>
                  <a:pt x="2455" y="123"/>
                </a:cubicBezTo>
                <a:cubicBezTo>
                  <a:pt x="2449" y="124"/>
                  <a:pt x="2455" y="133"/>
                  <a:pt x="2451" y="136"/>
                </a:cubicBezTo>
                <a:cubicBezTo>
                  <a:pt x="2442" y="138"/>
                  <a:pt x="2443" y="148"/>
                  <a:pt x="2437" y="153"/>
                </a:cubicBezTo>
                <a:cubicBezTo>
                  <a:pt x="2435" y="161"/>
                  <a:pt x="2429" y="166"/>
                  <a:pt x="2430" y="175"/>
                </a:cubicBezTo>
                <a:cubicBezTo>
                  <a:pt x="2421" y="179"/>
                  <a:pt x="2424" y="190"/>
                  <a:pt x="2419" y="195"/>
                </a:cubicBezTo>
                <a:cubicBezTo>
                  <a:pt x="2418" y="199"/>
                  <a:pt x="2417" y="202"/>
                  <a:pt x="2415" y="205"/>
                </a:cubicBezTo>
                <a:cubicBezTo>
                  <a:pt x="2410" y="206"/>
                  <a:pt x="2415" y="215"/>
                  <a:pt x="2411" y="217"/>
                </a:cubicBezTo>
                <a:cubicBezTo>
                  <a:pt x="2406" y="223"/>
                  <a:pt x="2405" y="231"/>
                  <a:pt x="2401" y="237"/>
                </a:cubicBezTo>
                <a:cubicBezTo>
                  <a:pt x="2406" y="250"/>
                  <a:pt x="2392" y="249"/>
                  <a:pt x="2393" y="259"/>
                </a:cubicBezTo>
                <a:cubicBezTo>
                  <a:pt x="2393" y="268"/>
                  <a:pt x="2384" y="272"/>
                  <a:pt x="2389" y="284"/>
                </a:cubicBezTo>
                <a:cubicBezTo>
                  <a:pt x="2381" y="288"/>
                  <a:pt x="2384" y="298"/>
                  <a:pt x="2378" y="304"/>
                </a:cubicBezTo>
                <a:cubicBezTo>
                  <a:pt x="2380" y="314"/>
                  <a:pt x="2373" y="318"/>
                  <a:pt x="2375" y="328"/>
                </a:cubicBezTo>
                <a:cubicBezTo>
                  <a:pt x="2370" y="334"/>
                  <a:pt x="2373" y="346"/>
                  <a:pt x="2367" y="350"/>
                </a:cubicBezTo>
                <a:cubicBezTo>
                  <a:pt x="2368" y="355"/>
                  <a:pt x="2368" y="359"/>
                  <a:pt x="2367" y="362"/>
                </a:cubicBezTo>
                <a:cubicBezTo>
                  <a:pt x="2363" y="365"/>
                  <a:pt x="2368" y="373"/>
                  <a:pt x="2363" y="375"/>
                </a:cubicBezTo>
                <a:cubicBezTo>
                  <a:pt x="2365" y="381"/>
                  <a:pt x="2365" y="386"/>
                  <a:pt x="2363" y="390"/>
                </a:cubicBezTo>
                <a:cubicBezTo>
                  <a:pt x="2360" y="392"/>
                  <a:pt x="2365" y="401"/>
                  <a:pt x="2360" y="402"/>
                </a:cubicBezTo>
                <a:cubicBezTo>
                  <a:pt x="2362" y="409"/>
                  <a:pt x="2363" y="416"/>
                  <a:pt x="2360" y="420"/>
                </a:cubicBezTo>
                <a:cubicBezTo>
                  <a:pt x="2363" y="425"/>
                  <a:pt x="2360" y="437"/>
                  <a:pt x="2367" y="436"/>
                </a:cubicBezTo>
                <a:cubicBezTo>
                  <a:pt x="2367" y="421"/>
                  <a:pt x="2365" y="404"/>
                  <a:pt x="2373" y="394"/>
                </a:cubicBezTo>
                <a:cubicBezTo>
                  <a:pt x="2370" y="384"/>
                  <a:pt x="2375" y="379"/>
                  <a:pt x="2374" y="370"/>
                </a:cubicBezTo>
                <a:cubicBezTo>
                  <a:pt x="2377" y="364"/>
                  <a:pt x="2374" y="353"/>
                  <a:pt x="2379" y="348"/>
                </a:cubicBezTo>
                <a:cubicBezTo>
                  <a:pt x="2383" y="319"/>
                  <a:pt x="2396" y="296"/>
                  <a:pt x="2401" y="267"/>
                </a:cubicBezTo>
                <a:cubicBezTo>
                  <a:pt x="2413" y="243"/>
                  <a:pt x="2420" y="216"/>
                  <a:pt x="2433" y="192"/>
                </a:cubicBezTo>
                <a:cubicBezTo>
                  <a:pt x="2435" y="186"/>
                  <a:pt x="2435" y="179"/>
                  <a:pt x="2441" y="176"/>
                </a:cubicBezTo>
                <a:cubicBezTo>
                  <a:pt x="2445" y="170"/>
                  <a:pt x="2444" y="161"/>
                  <a:pt x="2449" y="157"/>
                </a:cubicBezTo>
                <a:cubicBezTo>
                  <a:pt x="2452" y="142"/>
                  <a:pt x="2466" y="135"/>
                  <a:pt x="2465" y="118"/>
                </a:cubicBezTo>
                <a:cubicBezTo>
                  <a:pt x="2469" y="113"/>
                  <a:pt x="2475" y="110"/>
                  <a:pt x="2474" y="101"/>
                </a:cubicBezTo>
                <a:cubicBezTo>
                  <a:pt x="2483" y="99"/>
                  <a:pt x="2479" y="88"/>
                  <a:pt x="2485" y="84"/>
                </a:cubicBezTo>
                <a:cubicBezTo>
                  <a:pt x="2486" y="80"/>
                  <a:pt x="2488" y="78"/>
                  <a:pt x="2493" y="77"/>
                </a:cubicBezTo>
                <a:cubicBezTo>
                  <a:pt x="2491" y="72"/>
                  <a:pt x="2493" y="69"/>
                  <a:pt x="2497" y="67"/>
                </a:cubicBezTo>
                <a:cubicBezTo>
                  <a:pt x="2494" y="57"/>
                  <a:pt x="2504" y="56"/>
                  <a:pt x="2504" y="48"/>
                </a:cubicBezTo>
                <a:cubicBezTo>
                  <a:pt x="2513" y="32"/>
                  <a:pt x="2523" y="16"/>
                  <a:pt x="2532" y="1"/>
                </a:cubicBezTo>
                <a:cubicBezTo>
                  <a:pt x="2521" y="1"/>
                  <a:pt x="2521" y="1"/>
                  <a:pt x="2521" y="1"/>
                </a:cubicBezTo>
                <a:cubicBezTo>
                  <a:pt x="2520" y="4"/>
                  <a:pt x="2520" y="7"/>
                  <a:pt x="2518" y="10"/>
                </a:cubicBezTo>
                <a:cubicBezTo>
                  <a:pt x="2513" y="13"/>
                  <a:pt x="2510" y="18"/>
                  <a:pt x="2508" y="23"/>
                </a:cubicBezTo>
                <a:cubicBezTo>
                  <a:pt x="2503" y="34"/>
                  <a:pt x="2499" y="45"/>
                  <a:pt x="2487" y="51"/>
                </a:cubicBezTo>
                <a:cubicBezTo>
                  <a:pt x="2486" y="68"/>
                  <a:pt x="2474" y="79"/>
                  <a:pt x="2469" y="93"/>
                </a:cubicBezTo>
                <a:cubicBezTo>
                  <a:pt x="2466" y="100"/>
                  <a:pt x="2465" y="109"/>
                  <a:pt x="2458" y="113"/>
                </a:cubicBezTo>
                <a:close/>
                <a:moveTo>
                  <a:pt x="27" y="929"/>
                </a:moveTo>
                <a:cubicBezTo>
                  <a:pt x="34" y="924"/>
                  <a:pt x="44" y="922"/>
                  <a:pt x="47" y="914"/>
                </a:cubicBezTo>
                <a:cubicBezTo>
                  <a:pt x="55" y="916"/>
                  <a:pt x="53" y="908"/>
                  <a:pt x="58" y="908"/>
                </a:cubicBezTo>
                <a:cubicBezTo>
                  <a:pt x="64" y="906"/>
                  <a:pt x="60" y="896"/>
                  <a:pt x="70" y="899"/>
                </a:cubicBezTo>
                <a:cubicBezTo>
                  <a:pt x="80" y="885"/>
                  <a:pt x="96" y="877"/>
                  <a:pt x="109" y="866"/>
                </a:cubicBezTo>
                <a:cubicBezTo>
                  <a:pt x="112" y="863"/>
                  <a:pt x="115" y="860"/>
                  <a:pt x="118" y="857"/>
                </a:cubicBezTo>
                <a:cubicBezTo>
                  <a:pt x="122" y="854"/>
                  <a:pt x="129" y="854"/>
                  <a:pt x="129" y="848"/>
                </a:cubicBezTo>
                <a:cubicBezTo>
                  <a:pt x="140" y="846"/>
                  <a:pt x="141" y="834"/>
                  <a:pt x="152" y="833"/>
                </a:cubicBezTo>
                <a:cubicBezTo>
                  <a:pt x="155" y="824"/>
                  <a:pt x="166" y="823"/>
                  <a:pt x="172" y="818"/>
                </a:cubicBezTo>
                <a:cubicBezTo>
                  <a:pt x="178" y="811"/>
                  <a:pt x="189" y="809"/>
                  <a:pt x="195" y="803"/>
                </a:cubicBezTo>
                <a:cubicBezTo>
                  <a:pt x="210" y="793"/>
                  <a:pt x="226" y="783"/>
                  <a:pt x="243" y="775"/>
                </a:cubicBezTo>
                <a:cubicBezTo>
                  <a:pt x="255" y="763"/>
                  <a:pt x="278" y="761"/>
                  <a:pt x="289" y="748"/>
                </a:cubicBezTo>
                <a:cubicBezTo>
                  <a:pt x="294" y="747"/>
                  <a:pt x="299" y="746"/>
                  <a:pt x="301" y="742"/>
                </a:cubicBezTo>
                <a:cubicBezTo>
                  <a:pt x="306" y="740"/>
                  <a:pt x="313" y="740"/>
                  <a:pt x="315" y="736"/>
                </a:cubicBezTo>
                <a:cubicBezTo>
                  <a:pt x="320" y="735"/>
                  <a:pt x="325" y="734"/>
                  <a:pt x="326" y="730"/>
                </a:cubicBezTo>
                <a:cubicBezTo>
                  <a:pt x="331" y="728"/>
                  <a:pt x="338" y="728"/>
                  <a:pt x="341" y="723"/>
                </a:cubicBezTo>
                <a:cubicBezTo>
                  <a:pt x="327" y="722"/>
                  <a:pt x="324" y="730"/>
                  <a:pt x="312" y="730"/>
                </a:cubicBezTo>
                <a:cubicBezTo>
                  <a:pt x="306" y="736"/>
                  <a:pt x="294" y="736"/>
                  <a:pt x="289" y="742"/>
                </a:cubicBezTo>
                <a:cubicBezTo>
                  <a:pt x="267" y="745"/>
                  <a:pt x="260" y="762"/>
                  <a:pt x="237" y="764"/>
                </a:cubicBezTo>
                <a:cubicBezTo>
                  <a:pt x="233" y="771"/>
                  <a:pt x="223" y="772"/>
                  <a:pt x="217" y="779"/>
                </a:cubicBezTo>
                <a:cubicBezTo>
                  <a:pt x="209" y="783"/>
                  <a:pt x="200" y="785"/>
                  <a:pt x="195" y="791"/>
                </a:cubicBezTo>
                <a:cubicBezTo>
                  <a:pt x="187" y="795"/>
                  <a:pt x="182" y="802"/>
                  <a:pt x="172" y="803"/>
                </a:cubicBezTo>
                <a:cubicBezTo>
                  <a:pt x="167" y="811"/>
                  <a:pt x="158" y="814"/>
                  <a:pt x="149" y="818"/>
                </a:cubicBezTo>
                <a:cubicBezTo>
                  <a:pt x="146" y="827"/>
                  <a:pt x="133" y="826"/>
                  <a:pt x="129" y="833"/>
                </a:cubicBezTo>
                <a:cubicBezTo>
                  <a:pt x="123" y="839"/>
                  <a:pt x="115" y="843"/>
                  <a:pt x="109" y="848"/>
                </a:cubicBezTo>
                <a:cubicBezTo>
                  <a:pt x="97" y="861"/>
                  <a:pt x="81" y="869"/>
                  <a:pt x="69" y="881"/>
                </a:cubicBezTo>
                <a:cubicBezTo>
                  <a:pt x="47" y="900"/>
                  <a:pt x="23" y="916"/>
                  <a:pt x="2" y="935"/>
                </a:cubicBezTo>
                <a:cubicBezTo>
                  <a:pt x="2" y="952"/>
                  <a:pt x="2" y="952"/>
                  <a:pt x="2" y="952"/>
                </a:cubicBezTo>
                <a:cubicBezTo>
                  <a:pt x="11" y="945"/>
                  <a:pt x="22" y="939"/>
                  <a:pt x="27" y="929"/>
                </a:cubicBezTo>
                <a:close/>
                <a:moveTo>
                  <a:pt x="8" y="886"/>
                </a:moveTo>
                <a:cubicBezTo>
                  <a:pt x="10" y="875"/>
                  <a:pt x="24" y="876"/>
                  <a:pt x="25" y="865"/>
                </a:cubicBezTo>
                <a:cubicBezTo>
                  <a:pt x="35" y="862"/>
                  <a:pt x="38" y="854"/>
                  <a:pt x="45" y="850"/>
                </a:cubicBezTo>
                <a:cubicBezTo>
                  <a:pt x="44" y="843"/>
                  <a:pt x="58" y="851"/>
                  <a:pt x="54" y="841"/>
                </a:cubicBezTo>
                <a:cubicBezTo>
                  <a:pt x="57" y="838"/>
                  <a:pt x="64" y="838"/>
                  <a:pt x="65" y="832"/>
                </a:cubicBezTo>
                <a:cubicBezTo>
                  <a:pt x="79" y="822"/>
                  <a:pt x="94" y="812"/>
                  <a:pt x="108" y="802"/>
                </a:cubicBezTo>
                <a:cubicBezTo>
                  <a:pt x="119" y="788"/>
                  <a:pt x="137" y="781"/>
                  <a:pt x="150" y="769"/>
                </a:cubicBezTo>
                <a:cubicBezTo>
                  <a:pt x="158" y="764"/>
                  <a:pt x="166" y="761"/>
                  <a:pt x="170" y="754"/>
                </a:cubicBezTo>
                <a:cubicBezTo>
                  <a:pt x="179" y="750"/>
                  <a:pt x="188" y="746"/>
                  <a:pt x="193" y="739"/>
                </a:cubicBezTo>
                <a:cubicBezTo>
                  <a:pt x="213" y="734"/>
                  <a:pt x="222" y="717"/>
                  <a:pt x="245" y="714"/>
                </a:cubicBezTo>
                <a:cubicBezTo>
                  <a:pt x="249" y="707"/>
                  <a:pt x="260" y="706"/>
                  <a:pt x="268" y="702"/>
                </a:cubicBezTo>
                <a:cubicBezTo>
                  <a:pt x="274" y="696"/>
                  <a:pt x="284" y="693"/>
                  <a:pt x="293" y="690"/>
                </a:cubicBezTo>
                <a:cubicBezTo>
                  <a:pt x="297" y="687"/>
                  <a:pt x="301" y="686"/>
                  <a:pt x="308" y="687"/>
                </a:cubicBezTo>
                <a:cubicBezTo>
                  <a:pt x="309" y="682"/>
                  <a:pt x="322" y="686"/>
                  <a:pt x="322" y="680"/>
                </a:cubicBezTo>
                <a:cubicBezTo>
                  <a:pt x="326" y="679"/>
                  <a:pt x="337" y="683"/>
                  <a:pt x="337" y="677"/>
                </a:cubicBezTo>
                <a:cubicBezTo>
                  <a:pt x="338" y="679"/>
                  <a:pt x="351" y="684"/>
                  <a:pt x="351" y="677"/>
                </a:cubicBezTo>
                <a:cubicBezTo>
                  <a:pt x="335" y="669"/>
                  <a:pt x="314" y="678"/>
                  <a:pt x="296" y="678"/>
                </a:cubicBezTo>
                <a:cubicBezTo>
                  <a:pt x="290" y="685"/>
                  <a:pt x="276" y="684"/>
                  <a:pt x="270" y="690"/>
                </a:cubicBezTo>
                <a:cubicBezTo>
                  <a:pt x="260" y="694"/>
                  <a:pt x="251" y="698"/>
                  <a:pt x="242" y="703"/>
                </a:cubicBezTo>
                <a:cubicBezTo>
                  <a:pt x="225" y="713"/>
                  <a:pt x="206" y="719"/>
                  <a:pt x="190" y="730"/>
                </a:cubicBezTo>
                <a:cubicBezTo>
                  <a:pt x="182" y="735"/>
                  <a:pt x="176" y="741"/>
                  <a:pt x="167" y="745"/>
                </a:cubicBezTo>
                <a:cubicBezTo>
                  <a:pt x="156" y="748"/>
                  <a:pt x="152" y="757"/>
                  <a:pt x="142" y="760"/>
                </a:cubicBezTo>
                <a:cubicBezTo>
                  <a:pt x="127" y="773"/>
                  <a:pt x="109" y="782"/>
                  <a:pt x="96" y="796"/>
                </a:cubicBezTo>
                <a:cubicBezTo>
                  <a:pt x="96" y="802"/>
                  <a:pt x="86" y="798"/>
                  <a:pt x="85" y="802"/>
                </a:cubicBezTo>
                <a:cubicBezTo>
                  <a:pt x="82" y="806"/>
                  <a:pt x="77" y="808"/>
                  <a:pt x="73" y="811"/>
                </a:cubicBezTo>
                <a:cubicBezTo>
                  <a:pt x="66" y="818"/>
                  <a:pt x="57" y="823"/>
                  <a:pt x="50" y="829"/>
                </a:cubicBezTo>
                <a:cubicBezTo>
                  <a:pt x="35" y="840"/>
                  <a:pt x="23" y="855"/>
                  <a:pt x="8" y="865"/>
                </a:cubicBezTo>
                <a:cubicBezTo>
                  <a:pt x="9" y="870"/>
                  <a:pt x="5" y="870"/>
                  <a:pt x="2" y="871"/>
                </a:cubicBezTo>
                <a:cubicBezTo>
                  <a:pt x="2" y="889"/>
                  <a:pt x="2" y="889"/>
                  <a:pt x="2" y="889"/>
                </a:cubicBezTo>
                <a:cubicBezTo>
                  <a:pt x="3" y="887"/>
                  <a:pt x="4" y="885"/>
                  <a:pt x="8" y="886"/>
                </a:cubicBezTo>
                <a:close/>
                <a:moveTo>
                  <a:pt x="120" y="1060"/>
                </a:moveTo>
                <a:cubicBezTo>
                  <a:pt x="123" y="1064"/>
                  <a:pt x="130" y="1064"/>
                  <a:pt x="135" y="1065"/>
                </a:cubicBezTo>
                <a:cubicBezTo>
                  <a:pt x="143" y="1064"/>
                  <a:pt x="144" y="1071"/>
                  <a:pt x="152" y="1070"/>
                </a:cubicBezTo>
                <a:cubicBezTo>
                  <a:pt x="176" y="1071"/>
                  <a:pt x="197" y="1075"/>
                  <a:pt x="219" y="1077"/>
                </a:cubicBezTo>
                <a:cubicBezTo>
                  <a:pt x="275" y="1075"/>
                  <a:pt x="299" y="1082"/>
                  <a:pt x="347" y="1071"/>
                </a:cubicBezTo>
                <a:cubicBezTo>
                  <a:pt x="355" y="1068"/>
                  <a:pt x="367" y="1068"/>
                  <a:pt x="376" y="1065"/>
                </a:cubicBezTo>
                <a:cubicBezTo>
                  <a:pt x="383" y="1067"/>
                  <a:pt x="381" y="1059"/>
                  <a:pt x="387" y="1059"/>
                </a:cubicBezTo>
                <a:cubicBezTo>
                  <a:pt x="396" y="1061"/>
                  <a:pt x="397" y="1055"/>
                  <a:pt x="404" y="1055"/>
                </a:cubicBezTo>
                <a:cubicBezTo>
                  <a:pt x="412" y="1051"/>
                  <a:pt x="421" y="1047"/>
                  <a:pt x="430" y="1043"/>
                </a:cubicBezTo>
                <a:cubicBezTo>
                  <a:pt x="435" y="1043"/>
                  <a:pt x="440" y="1041"/>
                  <a:pt x="442" y="1037"/>
                </a:cubicBezTo>
                <a:cubicBezTo>
                  <a:pt x="447" y="1036"/>
                  <a:pt x="454" y="1036"/>
                  <a:pt x="453" y="1028"/>
                </a:cubicBezTo>
                <a:cubicBezTo>
                  <a:pt x="436" y="1034"/>
                  <a:pt x="419" y="1041"/>
                  <a:pt x="404" y="1050"/>
                </a:cubicBezTo>
                <a:cubicBezTo>
                  <a:pt x="392" y="1050"/>
                  <a:pt x="376" y="1054"/>
                  <a:pt x="372" y="1059"/>
                </a:cubicBezTo>
                <a:cubicBezTo>
                  <a:pt x="372" y="1060"/>
                  <a:pt x="368" y="1059"/>
                  <a:pt x="367" y="1059"/>
                </a:cubicBezTo>
                <a:cubicBezTo>
                  <a:pt x="362" y="1060"/>
                  <a:pt x="360" y="1059"/>
                  <a:pt x="358" y="1062"/>
                </a:cubicBezTo>
                <a:cubicBezTo>
                  <a:pt x="357" y="1063"/>
                  <a:pt x="353" y="1062"/>
                  <a:pt x="352" y="1062"/>
                </a:cubicBezTo>
                <a:cubicBezTo>
                  <a:pt x="349" y="1064"/>
                  <a:pt x="346" y="1063"/>
                  <a:pt x="344" y="1066"/>
                </a:cubicBezTo>
                <a:cubicBezTo>
                  <a:pt x="334" y="1062"/>
                  <a:pt x="321" y="1066"/>
                  <a:pt x="303" y="1067"/>
                </a:cubicBezTo>
                <a:cubicBezTo>
                  <a:pt x="285" y="1067"/>
                  <a:pt x="263" y="1067"/>
                  <a:pt x="242" y="1068"/>
                </a:cubicBezTo>
                <a:cubicBezTo>
                  <a:pt x="215" y="1066"/>
                  <a:pt x="190" y="1061"/>
                  <a:pt x="161" y="1062"/>
                </a:cubicBezTo>
                <a:cubicBezTo>
                  <a:pt x="160" y="1056"/>
                  <a:pt x="151" y="1060"/>
                  <a:pt x="149" y="1056"/>
                </a:cubicBezTo>
                <a:cubicBezTo>
                  <a:pt x="146" y="1054"/>
                  <a:pt x="141" y="1052"/>
                  <a:pt x="135" y="1054"/>
                </a:cubicBezTo>
                <a:cubicBezTo>
                  <a:pt x="136" y="1046"/>
                  <a:pt x="121" y="1056"/>
                  <a:pt x="123" y="1048"/>
                </a:cubicBezTo>
                <a:cubicBezTo>
                  <a:pt x="117" y="1048"/>
                  <a:pt x="111" y="1048"/>
                  <a:pt x="105" y="1048"/>
                </a:cubicBezTo>
                <a:cubicBezTo>
                  <a:pt x="106" y="1042"/>
                  <a:pt x="95" y="1047"/>
                  <a:pt x="91" y="1046"/>
                </a:cubicBezTo>
                <a:cubicBezTo>
                  <a:pt x="91" y="1040"/>
                  <a:pt x="81" y="1045"/>
                  <a:pt x="76" y="1043"/>
                </a:cubicBezTo>
                <a:cubicBezTo>
                  <a:pt x="69" y="1039"/>
                  <a:pt x="55" y="1040"/>
                  <a:pt x="50" y="1032"/>
                </a:cubicBezTo>
                <a:cubicBezTo>
                  <a:pt x="75" y="1033"/>
                  <a:pt x="91" y="1042"/>
                  <a:pt x="117" y="1042"/>
                </a:cubicBezTo>
                <a:cubicBezTo>
                  <a:pt x="117" y="1049"/>
                  <a:pt x="127" y="1043"/>
                  <a:pt x="131" y="1045"/>
                </a:cubicBezTo>
                <a:cubicBezTo>
                  <a:pt x="135" y="1048"/>
                  <a:pt x="142" y="1047"/>
                  <a:pt x="146" y="1050"/>
                </a:cubicBezTo>
                <a:cubicBezTo>
                  <a:pt x="158" y="1052"/>
                  <a:pt x="169" y="1054"/>
                  <a:pt x="181" y="1055"/>
                </a:cubicBezTo>
                <a:cubicBezTo>
                  <a:pt x="210" y="1054"/>
                  <a:pt x="239" y="1054"/>
                  <a:pt x="268" y="1053"/>
                </a:cubicBezTo>
                <a:cubicBezTo>
                  <a:pt x="310" y="1047"/>
                  <a:pt x="338" y="1040"/>
                  <a:pt x="378" y="1036"/>
                </a:cubicBezTo>
                <a:cubicBezTo>
                  <a:pt x="378" y="1030"/>
                  <a:pt x="387" y="1034"/>
                  <a:pt x="389" y="1030"/>
                </a:cubicBezTo>
                <a:cubicBezTo>
                  <a:pt x="398" y="1031"/>
                  <a:pt x="398" y="1024"/>
                  <a:pt x="406" y="1026"/>
                </a:cubicBezTo>
                <a:cubicBezTo>
                  <a:pt x="414" y="1020"/>
                  <a:pt x="428" y="1020"/>
                  <a:pt x="435" y="1014"/>
                </a:cubicBezTo>
                <a:cubicBezTo>
                  <a:pt x="448" y="1013"/>
                  <a:pt x="453" y="1005"/>
                  <a:pt x="464" y="1002"/>
                </a:cubicBezTo>
                <a:cubicBezTo>
                  <a:pt x="470" y="995"/>
                  <a:pt x="483" y="993"/>
                  <a:pt x="487" y="984"/>
                </a:cubicBezTo>
                <a:cubicBezTo>
                  <a:pt x="466" y="986"/>
                  <a:pt x="460" y="1001"/>
                  <a:pt x="441" y="1005"/>
                </a:cubicBezTo>
                <a:cubicBezTo>
                  <a:pt x="434" y="1009"/>
                  <a:pt x="427" y="1013"/>
                  <a:pt x="418" y="1014"/>
                </a:cubicBezTo>
                <a:cubicBezTo>
                  <a:pt x="411" y="1014"/>
                  <a:pt x="407" y="1015"/>
                  <a:pt x="406" y="1020"/>
                </a:cubicBezTo>
                <a:cubicBezTo>
                  <a:pt x="400" y="1020"/>
                  <a:pt x="395" y="1021"/>
                  <a:pt x="392" y="1024"/>
                </a:cubicBezTo>
                <a:cubicBezTo>
                  <a:pt x="372" y="1023"/>
                  <a:pt x="360" y="1029"/>
                  <a:pt x="346" y="1034"/>
                </a:cubicBezTo>
                <a:cubicBezTo>
                  <a:pt x="342" y="1033"/>
                  <a:pt x="339" y="1029"/>
                  <a:pt x="337" y="1034"/>
                </a:cubicBezTo>
                <a:cubicBezTo>
                  <a:pt x="333" y="1036"/>
                  <a:pt x="322" y="1031"/>
                  <a:pt x="323" y="1037"/>
                </a:cubicBezTo>
                <a:cubicBezTo>
                  <a:pt x="310" y="1036"/>
                  <a:pt x="301" y="1039"/>
                  <a:pt x="291" y="1041"/>
                </a:cubicBezTo>
                <a:cubicBezTo>
                  <a:pt x="281" y="1041"/>
                  <a:pt x="271" y="1041"/>
                  <a:pt x="262" y="1042"/>
                </a:cubicBezTo>
                <a:cubicBezTo>
                  <a:pt x="255" y="1043"/>
                  <a:pt x="251" y="1046"/>
                  <a:pt x="242" y="1045"/>
                </a:cubicBezTo>
                <a:cubicBezTo>
                  <a:pt x="223" y="1043"/>
                  <a:pt x="203" y="1042"/>
                  <a:pt x="181" y="1044"/>
                </a:cubicBezTo>
                <a:cubicBezTo>
                  <a:pt x="164" y="1039"/>
                  <a:pt x="156" y="1042"/>
                  <a:pt x="143" y="1036"/>
                </a:cubicBezTo>
                <a:cubicBezTo>
                  <a:pt x="132" y="1034"/>
                  <a:pt x="132" y="1036"/>
                  <a:pt x="125" y="1033"/>
                </a:cubicBezTo>
                <a:cubicBezTo>
                  <a:pt x="120" y="1034"/>
                  <a:pt x="116" y="1033"/>
                  <a:pt x="114" y="1031"/>
                </a:cubicBezTo>
                <a:cubicBezTo>
                  <a:pt x="109" y="1030"/>
                  <a:pt x="103" y="1032"/>
                  <a:pt x="102" y="1028"/>
                </a:cubicBezTo>
                <a:cubicBezTo>
                  <a:pt x="83" y="1029"/>
                  <a:pt x="73" y="1021"/>
                  <a:pt x="55" y="1021"/>
                </a:cubicBezTo>
                <a:cubicBezTo>
                  <a:pt x="46" y="1021"/>
                  <a:pt x="41" y="1018"/>
                  <a:pt x="35" y="1015"/>
                </a:cubicBezTo>
                <a:cubicBezTo>
                  <a:pt x="27" y="1013"/>
                  <a:pt x="18" y="1013"/>
                  <a:pt x="14" y="1007"/>
                </a:cubicBezTo>
                <a:cubicBezTo>
                  <a:pt x="42" y="998"/>
                  <a:pt x="61" y="1013"/>
                  <a:pt x="87" y="1014"/>
                </a:cubicBezTo>
                <a:cubicBezTo>
                  <a:pt x="112" y="1019"/>
                  <a:pt x="137" y="1023"/>
                  <a:pt x="163" y="1027"/>
                </a:cubicBezTo>
                <a:cubicBezTo>
                  <a:pt x="201" y="1026"/>
                  <a:pt x="240" y="1025"/>
                  <a:pt x="279" y="1024"/>
                </a:cubicBezTo>
                <a:cubicBezTo>
                  <a:pt x="286" y="1021"/>
                  <a:pt x="294" y="1020"/>
                  <a:pt x="305" y="1020"/>
                </a:cubicBezTo>
                <a:cubicBezTo>
                  <a:pt x="306" y="1015"/>
                  <a:pt x="309" y="1021"/>
                  <a:pt x="313" y="1020"/>
                </a:cubicBezTo>
                <a:cubicBezTo>
                  <a:pt x="313" y="1016"/>
                  <a:pt x="321" y="1016"/>
                  <a:pt x="322" y="1020"/>
                </a:cubicBezTo>
                <a:cubicBezTo>
                  <a:pt x="336" y="1013"/>
                  <a:pt x="356" y="1012"/>
                  <a:pt x="371" y="1007"/>
                </a:cubicBezTo>
                <a:cubicBezTo>
                  <a:pt x="386" y="1001"/>
                  <a:pt x="403" y="997"/>
                  <a:pt x="417" y="991"/>
                </a:cubicBezTo>
                <a:cubicBezTo>
                  <a:pt x="426" y="991"/>
                  <a:pt x="430" y="984"/>
                  <a:pt x="440" y="985"/>
                </a:cubicBezTo>
                <a:cubicBezTo>
                  <a:pt x="443" y="977"/>
                  <a:pt x="457" y="980"/>
                  <a:pt x="460" y="973"/>
                </a:cubicBezTo>
                <a:cubicBezTo>
                  <a:pt x="438" y="974"/>
                  <a:pt x="426" y="983"/>
                  <a:pt x="411" y="988"/>
                </a:cubicBezTo>
                <a:cubicBezTo>
                  <a:pt x="391" y="990"/>
                  <a:pt x="379" y="999"/>
                  <a:pt x="359" y="1001"/>
                </a:cubicBezTo>
                <a:cubicBezTo>
                  <a:pt x="353" y="1005"/>
                  <a:pt x="339" y="1003"/>
                  <a:pt x="333" y="1008"/>
                </a:cubicBezTo>
                <a:cubicBezTo>
                  <a:pt x="327" y="1007"/>
                  <a:pt x="322" y="1009"/>
                  <a:pt x="319" y="1011"/>
                </a:cubicBezTo>
                <a:cubicBezTo>
                  <a:pt x="315" y="1013"/>
                  <a:pt x="304" y="1008"/>
                  <a:pt x="305" y="1014"/>
                </a:cubicBezTo>
                <a:cubicBezTo>
                  <a:pt x="293" y="1012"/>
                  <a:pt x="272" y="1015"/>
                  <a:pt x="250" y="1016"/>
                </a:cubicBezTo>
                <a:cubicBezTo>
                  <a:pt x="227" y="1017"/>
                  <a:pt x="203" y="1017"/>
                  <a:pt x="183" y="1017"/>
                </a:cubicBezTo>
                <a:cubicBezTo>
                  <a:pt x="170" y="1013"/>
                  <a:pt x="150" y="1016"/>
                  <a:pt x="139" y="1010"/>
                </a:cubicBezTo>
                <a:cubicBezTo>
                  <a:pt x="128" y="1012"/>
                  <a:pt x="125" y="1007"/>
                  <a:pt x="116" y="1008"/>
                </a:cubicBezTo>
                <a:cubicBezTo>
                  <a:pt x="113" y="1000"/>
                  <a:pt x="93" y="1011"/>
                  <a:pt x="95" y="999"/>
                </a:cubicBezTo>
                <a:cubicBezTo>
                  <a:pt x="130" y="1003"/>
                  <a:pt x="158" y="1001"/>
                  <a:pt x="183" y="1003"/>
                </a:cubicBezTo>
                <a:cubicBezTo>
                  <a:pt x="188" y="1003"/>
                  <a:pt x="189" y="1000"/>
                  <a:pt x="194" y="1000"/>
                </a:cubicBezTo>
                <a:cubicBezTo>
                  <a:pt x="198" y="998"/>
                  <a:pt x="209" y="1003"/>
                  <a:pt x="208" y="997"/>
                </a:cubicBezTo>
                <a:cubicBezTo>
                  <a:pt x="214" y="1001"/>
                  <a:pt x="212" y="996"/>
                  <a:pt x="220" y="996"/>
                </a:cubicBezTo>
                <a:cubicBezTo>
                  <a:pt x="228" y="996"/>
                  <a:pt x="226" y="1001"/>
                  <a:pt x="232" y="996"/>
                </a:cubicBezTo>
                <a:cubicBezTo>
                  <a:pt x="244" y="996"/>
                  <a:pt x="250" y="990"/>
                  <a:pt x="263" y="992"/>
                </a:cubicBezTo>
                <a:cubicBezTo>
                  <a:pt x="267" y="984"/>
                  <a:pt x="284" y="989"/>
                  <a:pt x="289" y="983"/>
                </a:cubicBezTo>
                <a:cubicBezTo>
                  <a:pt x="311" y="981"/>
                  <a:pt x="326" y="972"/>
                  <a:pt x="347" y="970"/>
                </a:cubicBezTo>
                <a:cubicBezTo>
                  <a:pt x="368" y="964"/>
                  <a:pt x="377" y="957"/>
                  <a:pt x="399" y="957"/>
                </a:cubicBezTo>
                <a:cubicBezTo>
                  <a:pt x="403" y="951"/>
                  <a:pt x="412" y="950"/>
                  <a:pt x="419" y="948"/>
                </a:cubicBezTo>
                <a:cubicBezTo>
                  <a:pt x="421" y="939"/>
                  <a:pt x="438" y="945"/>
                  <a:pt x="436" y="933"/>
                </a:cubicBezTo>
                <a:cubicBezTo>
                  <a:pt x="435" y="928"/>
                  <a:pt x="431" y="932"/>
                  <a:pt x="430" y="936"/>
                </a:cubicBezTo>
                <a:cubicBezTo>
                  <a:pt x="422" y="934"/>
                  <a:pt x="423" y="940"/>
                  <a:pt x="416" y="939"/>
                </a:cubicBezTo>
                <a:cubicBezTo>
                  <a:pt x="411" y="946"/>
                  <a:pt x="399" y="946"/>
                  <a:pt x="393" y="951"/>
                </a:cubicBezTo>
                <a:cubicBezTo>
                  <a:pt x="358" y="958"/>
                  <a:pt x="319" y="967"/>
                  <a:pt x="280" y="977"/>
                </a:cubicBezTo>
                <a:cubicBezTo>
                  <a:pt x="256" y="981"/>
                  <a:pt x="247" y="983"/>
                  <a:pt x="226" y="987"/>
                </a:cubicBezTo>
                <a:cubicBezTo>
                  <a:pt x="223" y="979"/>
                  <a:pt x="219" y="990"/>
                  <a:pt x="214" y="988"/>
                </a:cubicBezTo>
                <a:cubicBezTo>
                  <a:pt x="208" y="988"/>
                  <a:pt x="202" y="988"/>
                  <a:pt x="197" y="988"/>
                </a:cubicBezTo>
                <a:cubicBezTo>
                  <a:pt x="191" y="988"/>
                  <a:pt x="185" y="988"/>
                  <a:pt x="179" y="989"/>
                </a:cubicBezTo>
                <a:cubicBezTo>
                  <a:pt x="174" y="987"/>
                  <a:pt x="162" y="993"/>
                  <a:pt x="162" y="986"/>
                </a:cubicBezTo>
                <a:cubicBezTo>
                  <a:pt x="181" y="984"/>
                  <a:pt x="197" y="978"/>
                  <a:pt x="214" y="973"/>
                </a:cubicBezTo>
                <a:cubicBezTo>
                  <a:pt x="232" y="970"/>
                  <a:pt x="248" y="965"/>
                  <a:pt x="266" y="960"/>
                </a:cubicBezTo>
                <a:cubicBezTo>
                  <a:pt x="270" y="954"/>
                  <a:pt x="284" y="957"/>
                  <a:pt x="288" y="951"/>
                </a:cubicBezTo>
                <a:cubicBezTo>
                  <a:pt x="299" y="950"/>
                  <a:pt x="305" y="946"/>
                  <a:pt x="314" y="945"/>
                </a:cubicBezTo>
                <a:cubicBezTo>
                  <a:pt x="323" y="943"/>
                  <a:pt x="329" y="938"/>
                  <a:pt x="337" y="935"/>
                </a:cubicBezTo>
                <a:cubicBezTo>
                  <a:pt x="345" y="932"/>
                  <a:pt x="357" y="933"/>
                  <a:pt x="357" y="923"/>
                </a:cubicBezTo>
                <a:cubicBezTo>
                  <a:pt x="342" y="925"/>
                  <a:pt x="333" y="932"/>
                  <a:pt x="320" y="936"/>
                </a:cubicBezTo>
                <a:cubicBezTo>
                  <a:pt x="306" y="939"/>
                  <a:pt x="293" y="944"/>
                  <a:pt x="280" y="948"/>
                </a:cubicBezTo>
                <a:cubicBezTo>
                  <a:pt x="253" y="957"/>
                  <a:pt x="222" y="961"/>
                  <a:pt x="196" y="971"/>
                </a:cubicBezTo>
                <a:cubicBezTo>
                  <a:pt x="173" y="971"/>
                  <a:pt x="155" y="977"/>
                  <a:pt x="139" y="984"/>
                </a:cubicBezTo>
                <a:cubicBezTo>
                  <a:pt x="127" y="980"/>
                  <a:pt x="107" y="986"/>
                  <a:pt x="86" y="988"/>
                </a:cubicBezTo>
                <a:cubicBezTo>
                  <a:pt x="74" y="986"/>
                  <a:pt x="70" y="993"/>
                  <a:pt x="58" y="992"/>
                </a:cubicBezTo>
                <a:cubicBezTo>
                  <a:pt x="52" y="992"/>
                  <a:pt x="46" y="992"/>
                  <a:pt x="40" y="992"/>
                </a:cubicBezTo>
                <a:cubicBezTo>
                  <a:pt x="42" y="997"/>
                  <a:pt x="27" y="997"/>
                  <a:pt x="29" y="992"/>
                </a:cubicBezTo>
                <a:cubicBezTo>
                  <a:pt x="41" y="990"/>
                  <a:pt x="50" y="984"/>
                  <a:pt x="66" y="986"/>
                </a:cubicBezTo>
                <a:cubicBezTo>
                  <a:pt x="77" y="975"/>
                  <a:pt x="97" y="973"/>
                  <a:pt x="112" y="967"/>
                </a:cubicBezTo>
                <a:cubicBezTo>
                  <a:pt x="126" y="959"/>
                  <a:pt x="146" y="956"/>
                  <a:pt x="164" y="951"/>
                </a:cubicBezTo>
                <a:cubicBezTo>
                  <a:pt x="168" y="945"/>
                  <a:pt x="184" y="950"/>
                  <a:pt x="187" y="942"/>
                </a:cubicBezTo>
                <a:cubicBezTo>
                  <a:pt x="200" y="944"/>
                  <a:pt x="205" y="937"/>
                  <a:pt x="216" y="935"/>
                </a:cubicBezTo>
                <a:cubicBezTo>
                  <a:pt x="233" y="930"/>
                  <a:pt x="249" y="924"/>
                  <a:pt x="267" y="920"/>
                </a:cubicBezTo>
                <a:cubicBezTo>
                  <a:pt x="285" y="916"/>
                  <a:pt x="298" y="907"/>
                  <a:pt x="316" y="904"/>
                </a:cubicBezTo>
                <a:cubicBezTo>
                  <a:pt x="319" y="896"/>
                  <a:pt x="333" y="899"/>
                  <a:pt x="336" y="892"/>
                </a:cubicBezTo>
                <a:cubicBezTo>
                  <a:pt x="345" y="894"/>
                  <a:pt x="344" y="887"/>
                  <a:pt x="351" y="888"/>
                </a:cubicBezTo>
                <a:cubicBezTo>
                  <a:pt x="352" y="884"/>
                  <a:pt x="362" y="888"/>
                  <a:pt x="362" y="882"/>
                </a:cubicBezTo>
                <a:cubicBezTo>
                  <a:pt x="381" y="878"/>
                  <a:pt x="393" y="868"/>
                  <a:pt x="411" y="864"/>
                </a:cubicBezTo>
                <a:cubicBezTo>
                  <a:pt x="415" y="858"/>
                  <a:pt x="427" y="858"/>
                  <a:pt x="431" y="852"/>
                </a:cubicBezTo>
                <a:cubicBezTo>
                  <a:pt x="436" y="851"/>
                  <a:pt x="441" y="849"/>
                  <a:pt x="442" y="846"/>
                </a:cubicBezTo>
                <a:cubicBezTo>
                  <a:pt x="445" y="845"/>
                  <a:pt x="448" y="845"/>
                  <a:pt x="448" y="842"/>
                </a:cubicBezTo>
                <a:cubicBezTo>
                  <a:pt x="448" y="841"/>
                  <a:pt x="446" y="839"/>
                  <a:pt x="445" y="843"/>
                </a:cubicBezTo>
                <a:cubicBezTo>
                  <a:pt x="425" y="848"/>
                  <a:pt x="406" y="856"/>
                  <a:pt x="388" y="864"/>
                </a:cubicBezTo>
                <a:cubicBezTo>
                  <a:pt x="378" y="862"/>
                  <a:pt x="379" y="869"/>
                  <a:pt x="373" y="871"/>
                </a:cubicBezTo>
                <a:cubicBezTo>
                  <a:pt x="372" y="876"/>
                  <a:pt x="360" y="871"/>
                  <a:pt x="359" y="877"/>
                </a:cubicBezTo>
                <a:cubicBezTo>
                  <a:pt x="348" y="879"/>
                  <a:pt x="339" y="884"/>
                  <a:pt x="330" y="889"/>
                </a:cubicBezTo>
                <a:cubicBezTo>
                  <a:pt x="311" y="890"/>
                  <a:pt x="300" y="900"/>
                  <a:pt x="281" y="902"/>
                </a:cubicBezTo>
                <a:cubicBezTo>
                  <a:pt x="268" y="909"/>
                  <a:pt x="249" y="912"/>
                  <a:pt x="233" y="918"/>
                </a:cubicBezTo>
                <a:cubicBezTo>
                  <a:pt x="214" y="920"/>
                  <a:pt x="201" y="927"/>
                  <a:pt x="184" y="930"/>
                </a:cubicBezTo>
                <a:cubicBezTo>
                  <a:pt x="174" y="932"/>
                  <a:pt x="168" y="936"/>
                  <a:pt x="158" y="937"/>
                </a:cubicBezTo>
                <a:cubicBezTo>
                  <a:pt x="157" y="941"/>
                  <a:pt x="151" y="940"/>
                  <a:pt x="146" y="940"/>
                </a:cubicBezTo>
                <a:cubicBezTo>
                  <a:pt x="148" y="945"/>
                  <a:pt x="133" y="945"/>
                  <a:pt x="135" y="940"/>
                </a:cubicBezTo>
                <a:cubicBezTo>
                  <a:pt x="143" y="938"/>
                  <a:pt x="149" y="934"/>
                  <a:pt x="157" y="931"/>
                </a:cubicBezTo>
                <a:cubicBezTo>
                  <a:pt x="158" y="927"/>
                  <a:pt x="164" y="928"/>
                  <a:pt x="166" y="925"/>
                </a:cubicBezTo>
                <a:cubicBezTo>
                  <a:pt x="167" y="920"/>
                  <a:pt x="171" y="918"/>
                  <a:pt x="177" y="919"/>
                </a:cubicBezTo>
                <a:cubicBezTo>
                  <a:pt x="181" y="912"/>
                  <a:pt x="189" y="909"/>
                  <a:pt x="197" y="907"/>
                </a:cubicBezTo>
                <a:cubicBezTo>
                  <a:pt x="199" y="898"/>
                  <a:pt x="214" y="902"/>
                  <a:pt x="214" y="892"/>
                </a:cubicBezTo>
                <a:cubicBezTo>
                  <a:pt x="223" y="890"/>
                  <a:pt x="231" y="887"/>
                  <a:pt x="234" y="880"/>
                </a:cubicBezTo>
                <a:cubicBezTo>
                  <a:pt x="245" y="880"/>
                  <a:pt x="251" y="875"/>
                  <a:pt x="257" y="871"/>
                </a:cubicBezTo>
                <a:cubicBezTo>
                  <a:pt x="271" y="862"/>
                  <a:pt x="285" y="854"/>
                  <a:pt x="300" y="846"/>
                </a:cubicBezTo>
                <a:cubicBezTo>
                  <a:pt x="326" y="830"/>
                  <a:pt x="357" y="818"/>
                  <a:pt x="386" y="803"/>
                </a:cubicBezTo>
                <a:cubicBezTo>
                  <a:pt x="401" y="797"/>
                  <a:pt x="418" y="793"/>
                  <a:pt x="432" y="785"/>
                </a:cubicBezTo>
                <a:cubicBezTo>
                  <a:pt x="437" y="785"/>
                  <a:pt x="441" y="784"/>
                  <a:pt x="444" y="782"/>
                </a:cubicBezTo>
                <a:cubicBezTo>
                  <a:pt x="441" y="774"/>
                  <a:pt x="457" y="783"/>
                  <a:pt x="455" y="776"/>
                </a:cubicBezTo>
                <a:cubicBezTo>
                  <a:pt x="461" y="775"/>
                  <a:pt x="467" y="775"/>
                  <a:pt x="473" y="775"/>
                </a:cubicBezTo>
                <a:cubicBezTo>
                  <a:pt x="472" y="772"/>
                  <a:pt x="485" y="769"/>
                  <a:pt x="475" y="766"/>
                </a:cubicBezTo>
                <a:cubicBezTo>
                  <a:pt x="468" y="775"/>
                  <a:pt x="446" y="769"/>
                  <a:pt x="441" y="779"/>
                </a:cubicBezTo>
                <a:cubicBezTo>
                  <a:pt x="423" y="778"/>
                  <a:pt x="416" y="785"/>
                  <a:pt x="403" y="789"/>
                </a:cubicBezTo>
                <a:cubicBezTo>
                  <a:pt x="395" y="789"/>
                  <a:pt x="396" y="793"/>
                  <a:pt x="392" y="795"/>
                </a:cubicBezTo>
                <a:cubicBezTo>
                  <a:pt x="390" y="795"/>
                  <a:pt x="388" y="794"/>
                  <a:pt x="386" y="795"/>
                </a:cubicBezTo>
                <a:cubicBezTo>
                  <a:pt x="381" y="797"/>
                  <a:pt x="376" y="802"/>
                  <a:pt x="369" y="801"/>
                </a:cubicBezTo>
                <a:cubicBezTo>
                  <a:pt x="368" y="808"/>
                  <a:pt x="356" y="804"/>
                  <a:pt x="354" y="810"/>
                </a:cubicBezTo>
                <a:cubicBezTo>
                  <a:pt x="349" y="813"/>
                  <a:pt x="343" y="816"/>
                  <a:pt x="337" y="819"/>
                </a:cubicBezTo>
                <a:cubicBezTo>
                  <a:pt x="302" y="827"/>
                  <a:pt x="281" y="847"/>
                  <a:pt x="251" y="859"/>
                </a:cubicBezTo>
                <a:cubicBezTo>
                  <a:pt x="247" y="865"/>
                  <a:pt x="235" y="865"/>
                  <a:pt x="231" y="871"/>
                </a:cubicBezTo>
                <a:cubicBezTo>
                  <a:pt x="221" y="872"/>
                  <a:pt x="219" y="880"/>
                  <a:pt x="208" y="881"/>
                </a:cubicBezTo>
                <a:cubicBezTo>
                  <a:pt x="202" y="885"/>
                  <a:pt x="197" y="890"/>
                  <a:pt x="188" y="893"/>
                </a:cubicBezTo>
                <a:cubicBezTo>
                  <a:pt x="188" y="897"/>
                  <a:pt x="182" y="896"/>
                  <a:pt x="180" y="899"/>
                </a:cubicBezTo>
                <a:cubicBezTo>
                  <a:pt x="176" y="897"/>
                  <a:pt x="173" y="910"/>
                  <a:pt x="171" y="902"/>
                </a:cubicBezTo>
                <a:cubicBezTo>
                  <a:pt x="172" y="894"/>
                  <a:pt x="179" y="892"/>
                  <a:pt x="185" y="890"/>
                </a:cubicBezTo>
                <a:cubicBezTo>
                  <a:pt x="191" y="886"/>
                  <a:pt x="197" y="882"/>
                  <a:pt x="203" y="878"/>
                </a:cubicBezTo>
                <a:cubicBezTo>
                  <a:pt x="210" y="867"/>
                  <a:pt x="229" y="867"/>
                  <a:pt x="234" y="854"/>
                </a:cubicBezTo>
                <a:cubicBezTo>
                  <a:pt x="251" y="852"/>
                  <a:pt x="257" y="840"/>
                  <a:pt x="271" y="835"/>
                </a:cubicBezTo>
                <a:cubicBezTo>
                  <a:pt x="280" y="826"/>
                  <a:pt x="298" y="825"/>
                  <a:pt x="305" y="814"/>
                </a:cubicBezTo>
                <a:cubicBezTo>
                  <a:pt x="321" y="812"/>
                  <a:pt x="328" y="800"/>
                  <a:pt x="346" y="799"/>
                </a:cubicBezTo>
                <a:cubicBezTo>
                  <a:pt x="349" y="794"/>
                  <a:pt x="358" y="794"/>
                  <a:pt x="363" y="790"/>
                </a:cubicBezTo>
                <a:cubicBezTo>
                  <a:pt x="369" y="786"/>
                  <a:pt x="377" y="784"/>
                  <a:pt x="383" y="780"/>
                </a:cubicBezTo>
                <a:cubicBezTo>
                  <a:pt x="396" y="775"/>
                  <a:pt x="410" y="770"/>
                  <a:pt x="423" y="765"/>
                </a:cubicBezTo>
                <a:cubicBezTo>
                  <a:pt x="428" y="760"/>
                  <a:pt x="441" y="763"/>
                  <a:pt x="443" y="756"/>
                </a:cubicBezTo>
                <a:cubicBezTo>
                  <a:pt x="448" y="751"/>
                  <a:pt x="464" y="757"/>
                  <a:pt x="463" y="746"/>
                </a:cubicBezTo>
                <a:cubicBezTo>
                  <a:pt x="440" y="749"/>
                  <a:pt x="423" y="757"/>
                  <a:pt x="403" y="762"/>
                </a:cubicBezTo>
                <a:cubicBezTo>
                  <a:pt x="402" y="768"/>
                  <a:pt x="393" y="764"/>
                  <a:pt x="391" y="769"/>
                </a:cubicBezTo>
                <a:cubicBezTo>
                  <a:pt x="393" y="777"/>
                  <a:pt x="375" y="767"/>
                  <a:pt x="377" y="775"/>
                </a:cubicBezTo>
                <a:cubicBezTo>
                  <a:pt x="367" y="777"/>
                  <a:pt x="360" y="783"/>
                  <a:pt x="348" y="784"/>
                </a:cubicBezTo>
                <a:cubicBezTo>
                  <a:pt x="332" y="793"/>
                  <a:pt x="314" y="801"/>
                  <a:pt x="296" y="809"/>
                </a:cubicBezTo>
                <a:cubicBezTo>
                  <a:pt x="286" y="811"/>
                  <a:pt x="280" y="817"/>
                  <a:pt x="271" y="821"/>
                </a:cubicBezTo>
                <a:cubicBezTo>
                  <a:pt x="265" y="827"/>
                  <a:pt x="251" y="827"/>
                  <a:pt x="248" y="836"/>
                </a:cubicBezTo>
                <a:cubicBezTo>
                  <a:pt x="229" y="842"/>
                  <a:pt x="217" y="856"/>
                  <a:pt x="199" y="863"/>
                </a:cubicBezTo>
                <a:cubicBezTo>
                  <a:pt x="195" y="872"/>
                  <a:pt x="184" y="873"/>
                  <a:pt x="176" y="878"/>
                </a:cubicBezTo>
                <a:cubicBezTo>
                  <a:pt x="175" y="882"/>
                  <a:pt x="170" y="884"/>
                  <a:pt x="165" y="885"/>
                </a:cubicBezTo>
                <a:cubicBezTo>
                  <a:pt x="163" y="889"/>
                  <a:pt x="161" y="894"/>
                  <a:pt x="154" y="894"/>
                </a:cubicBezTo>
                <a:cubicBezTo>
                  <a:pt x="147" y="899"/>
                  <a:pt x="141" y="906"/>
                  <a:pt x="131" y="909"/>
                </a:cubicBezTo>
                <a:cubicBezTo>
                  <a:pt x="126" y="916"/>
                  <a:pt x="117" y="920"/>
                  <a:pt x="108" y="924"/>
                </a:cubicBezTo>
                <a:cubicBezTo>
                  <a:pt x="101" y="930"/>
                  <a:pt x="93" y="934"/>
                  <a:pt x="85" y="939"/>
                </a:cubicBezTo>
                <a:cubicBezTo>
                  <a:pt x="75" y="942"/>
                  <a:pt x="69" y="949"/>
                  <a:pt x="56" y="951"/>
                </a:cubicBezTo>
                <a:cubicBezTo>
                  <a:pt x="52" y="956"/>
                  <a:pt x="48" y="960"/>
                  <a:pt x="42" y="963"/>
                </a:cubicBezTo>
                <a:cubicBezTo>
                  <a:pt x="35" y="962"/>
                  <a:pt x="36" y="969"/>
                  <a:pt x="28" y="966"/>
                </a:cubicBezTo>
                <a:cubicBezTo>
                  <a:pt x="30" y="974"/>
                  <a:pt x="14" y="965"/>
                  <a:pt x="16" y="972"/>
                </a:cubicBezTo>
                <a:cubicBezTo>
                  <a:pt x="12" y="975"/>
                  <a:pt x="7" y="978"/>
                  <a:pt x="2" y="979"/>
                </a:cubicBezTo>
                <a:cubicBezTo>
                  <a:pt x="2" y="1022"/>
                  <a:pt x="2" y="1022"/>
                  <a:pt x="2" y="1022"/>
                </a:cubicBezTo>
                <a:cubicBezTo>
                  <a:pt x="15" y="1020"/>
                  <a:pt x="22" y="1026"/>
                  <a:pt x="32" y="1027"/>
                </a:cubicBezTo>
                <a:cubicBezTo>
                  <a:pt x="43" y="1028"/>
                  <a:pt x="24" y="1035"/>
                  <a:pt x="27" y="1027"/>
                </a:cubicBezTo>
                <a:cubicBezTo>
                  <a:pt x="17" y="1028"/>
                  <a:pt x="9" y="1026"/>
                  <a:pt x="2" y="1024"/>
                </a:cubicBezTo>
                <a:cubicBezTo>
                  <a:pt x="2" y="1036"/>
                  <a:pt x="2" y="1036"/>
                  <a:pt x="2" y="1036"/>
                </a:cubicBezTo>
                <a:cubicBezTo>
                  <a:pt x="10" y="1038"/>
                  <a:pt x="19" y="1040"/>
                  <a:pt x="27" y="1042"/>
                </a:cubicBezTo>
                <a:cubicBezTo>
                  <a:pt x="58" y="1048"/>
                  <a:pt x="82" y="1062"/>
                  <a:pt x="120" y="1060"/>
                </a:cubicBezTo>
                <a:close/>
                <a:moveTo>
                  <a:pt x="160" y="905"/>
                </a:moveTo>
                <a:cubicBezTo>
                  <a:pt x="162" y="905"/>
                  <a:pt x="164" y="905"/>
                  <a:pt x="166" y="905"/>
                </a:cubicBezTo>
                <a:cubicBezTo>
                  <a:pt x="167" y="911"/>
                  <a:pt x="162" y="910"/>
                  <a:pt x="157" y="911"/>
                </a:cubicBezTo>
                <a:cubicBezTo>
                  <a:pt x="157" y="908"/>
                  <a:pt x="160" y="908"/>
                  <a:pt x="160" y="905"/>
                </a:cubicBezTo>
                <a:close/>
                <a:moveTo>
                  <a:pt x="128" y="926"/>
                </a:moveTo>
                <a:cubicBezTo>
                  <a:pt x="136" y="928"/>
                  <a:pt x="122" y="933"/>
                  <a:pt x="123" y="938"/>
                </a:cubicBezTo>
                <a:cubicBezTo>
                  <a:pt x="119" y="938"/>
                  <a:pt x="115" y="938"/>
                  <a:pt x="114" y="941"/>
                </a:cubicBezTo>
                <a:cubicBezTo>
                  <a:pt x="105" y="934"/>
                  <a:pt x="128" y="933"/>
                  <a:pt x="128" y="926"/>
                </a:cubicBezTo>
                <a:close/>
                <a:moveTo>
                  <a:pt x="2859" y="2158"/>
                </a:moveTo>
                <a:cubicBezTo>
                  <a:pt x="2857" y="2159"/>
                  <a:pt x="2856" y="2159"/>
                  <a:pt x="2854" y="2160"/>
                </a:cubicBezTo>
                <a:cubicBezTo>
                  <a:pt x="2877" y="2160"/>
                  <a:pt x="2877" y="2160"/>
                  <a:pt x="2877" y="2160"/>
                </a:cubicBezTo>
                <a:cubicBezTo>
                  <a:pt x="2879" y="2159"/>
                  <a:pt x="2881" y="2158"/>
                  <a:pt x="2882" y="2159"/>
                </a:cubicBezTo>
                <a:cubicBezTo>
                  <a:pt x="2882" y="2147"/>
                  <a:pt x="2882" y="2147"/>
                  <a:pt x="2882" y="2147"/>
                </a:cubicBezTo>
                <a:cubicBezTo>
                  <a:pt x="2880" y="2148"/>
                  <a:pt x="2878" y="2150"/>
                  <a:pt x="2875" y="2151"/>
                </a:cubicBezTo>
                <a:cubicBezTo>
                  <a:pt x="2870" y="2154"/>
                  <a:pt x="2864" y="2155"/>
                  <a:pt x="2859" y="2158"/>
                </a:cubicBezTo>
                <a:close/>
                <a:moveTo>
                  <a:pt x="2281" y="2042"/>
                </a:moveTo>
                <a:cubicBezTo>
                  <a:pt x="2282" y="2071"/>
                  <a:pt x="2273" y="2096"/>
                  <a:pt x="2277" y="2125"/>
                </a:cubicBezTo>
                <a:cubicBezTo>
                  <a:pt x="2273" y="2133"/>
                  <a:pt x="2270" y="2140"/>
                  <a:pt x="2269" y="2149"/>
                </a:cubicBezTo>
                <a:cubicBezTo>
                  <a:pt x="2263" y="2151"/>
                  <a:pt x="2270" y="2158"/>
                  <a:pt x="2265" y="2160"/>
                </a:cubicBezTo>
                <a:cubicBezTo>
                  <a:pt x="2280" y="2160"/>
                  <a:pt x="2280" y="2160"/>
                  <a:pt x="2280" y="2160"/>
                </a:cubicBezTo>
                <a:cubicBezTo>
                  <a:pt x="2279" y="2157"/>
                  <a:pt x="2278" y="2154"/>
                  <a:pt x="2277" y="2151"/>
                </a:cubicBezTo>
                <a:cubicBezTo>
                  <a:pt x="2286" y="2136"/>
                  <a:pt x="2279" y="2114"/>
                  <a:pt x="2286" y="2098"/>
                </a:cubicBezTo>
                <a:cubicBezTo>
                  <a:pt x="2281" y="2087"/>
                  <a:pt x="2290" y="2081"/>
                  <a:pt x="2285" y="2070"/>
                </a:cubicBezTo>
                <a:cubicBezTo>
                  <a:pt x="2287" y="2065"/>
                  <a:pt x="2287" y="2060"/>
                  <a:pt x="2288" y="2055"/>
                </a:cubicBezTo>
                <a:cubicBezTo>
                  <a:pt x="2284" y="2052"/>
                  <a:pt x="2290" y="2041"/>
                  <a:pt x="2281" y="2042"/>
                </a:cubicBezTo>
                <a:close/>
                <a:moveTo>
                  <a:pt x="2266" y="2037"/>
                </a:moveTo>
                <a:cubicBezTo>
                  <a:pt x="2265" y="2030"/>
                  <a:pt x="2264" y="2024"/>
                  <a:pt x="2266" y="2018"/>
                </a:cubicBezTo>
                <a:cubicBezTo>
                  <a:pt x="2268" y="2011"/>
                  <a:pt x="2266" y="2003"/>
                  <a:pt x="2269" y="1997"/>
                </a:cubicBezTo>
                <a:cubicBezTo>
                  <a:pt x="2269" y="1983"/>
                  <a:pt x="2269" y="1970"/>
                  <a:pt x="2268" y="1955"/>
                </a:cubicBezTo>
                <a:cubicBezTo>
                  <a:pt x="2263" y="1947"/>
                  <a:pt x="2270" y="1943"/>
                  <a:pt x="2264" y="1935"/>
                </a:cubicBezTo>
                <a:cubicBezTo>
                  <a:pt x="2268" y="1932"/>
                  <a:pt x="2262" y="1927"/>
                  <a:pt x="2265" y="1924"/>
                </a:cubicBezTo>
                <a:cubicBezTo>
                  <a:pt x="2263" y="1921"/>
                  <a:pt x="2262" y="1914"/>
                  <a:pt x="2258" y="1915"/>
                </a:cubicBezTo>
                <a:cubicBezTo>
                  <a:pt x="2259" y="1928"/>
                  <a:pt x="2262" y="1941"/>
                  <a:pt x="2260" y="1953"/>
                </a:cubicBezTo>
                <a:cubicBezTo>
                  <a:pt x="2262" y="1960"/>
                  <a:pt x="2262" y="1967"/>
                  <a:pt x="2260" y="1972"/>
                </a:cubicBezTo>
                <a:cubicBezTo>
                  <a:pt x="2262" y="1979"/>
                  <a:pt x="2262" y="1986"/>
                  <a:pt x="2260" y="1992"/>
                </a:cubicBezTo>
                <a:cubicBezTo>
                  <a:pt x="2261" y="2004"/>
                  <a:pt x="2260" y="2016"/>
                  <a:pt x="2258" y="2028"/>
                </a:cubicBezTo>
                <a:cubicBezTo>
                  <a:pt x="2251" y="2032"/>
                  <a:pt x="2259" y="2041"/>
                  <a:pt x="2254" y="2046"/>
                </a:cubicBezTo>
                <a:cubicBezTo>
                  <a:pt x="2251" y="2048"/>
                  <a:pt x="2251" y="2051"/>
                  <a:pt x="2251" y="2054"/>
                </a:cubicBezTo>
                <a:cubicBezTo>
                  <a:pt x="2255" y="2059"/>
                  <a:pt x="2250" y="2061"/>
                  <a:pt x="2250" y="2064"/>
                </a:cubicBezTo>
                <a:cubicBezTo>
                  <a:pt x="2244" y="2068"/>
                  <a:pt x="2251" y="2076"/>
                  <a:pt x="2245" y="2080"/>
                </a:cubicBezTo>
                <a:cubicBezTo>
                  <a:pt x="2247" y="2083"/>
                  <a:pt x="2246" y="2086"/>
                  <a:pt x="2246" y="2089"/>
                </a:cubicBezTo>
                <a:cubicBezTo>
                  <a:pt x="2241" y="2090"/>
                  <a:pt x="2243" y="2095"/>
                  <a:pt x="2241" y="2098"/>
                </a:cubicBezTo>
                <a:cubicBezTo>
                  <a:pt x="2239" y="2104"/>
                  <a:pt x="2241" y="2111"/>
                  <a:pt x="2237" y="2116"/>
                </a:cubicBezTo>
                <a:cubicBezTo>
                  <a:pt x="2235" y="2122"/>
                  <a:pt x="2233" y="2128"/>
                  <a:pt x="2233" y="2134"/>
                </a:cubicBezTo>
                <a:cubicBezTo>
                  <a:pt x="2229" y="2143"/>
                  <a:pt x="2225" y="2151"/>
                  <a:pt x="2221" y="2160"/>
                </a:cubicBezTo>
                <a:cubicBezTo>
                  <a:pt x="2245" y="2160"/>
                  <a:pt x="2245" y="2160"/>
                  <a:pt x="2245" y="2160"/>
                </a:cubicBezTo>
                <a:cubicBezTo>
                  <a:pt x="2245" y="2158"/>
                  <a:pt x="2246" y="2156"/>
                  <a:pt x="2246" y="2154"/>
                </a:cubicBezTo>
                <a:cubicBezTo>
                  <a:pt x="2254" y="2143"/>
                  <a:pt x="2255" y="2129"/>
                  <a:pt x="2256" y="2116"/>
                </a:cubicBezTo>
                <a:cubicBezTo>
                  <a:pt x="2264" y="2104"/>
                  <a:pt x="2259" y="2088"/>
                  <a:pt x="2266" y="2076"/>
                </a:cubicBezTo>
                <a:cubicBezTo>
                  <a:pt x="2263" y="2062"/>
                  <a:pt x="2260" y="2048"/>
                  <a:pt x="2266" y="2037"/>
                </a:cubicBezTo>
                <a:close/>
                <a:moveTo>
                  <a:pt x="2163" y="1971"/>
                </a:moveTo>
                <a:cubicBezTo>
                  <a:pt x="2157" y="1957"/>
                  <a:pt x="2162" y="1947"/>
                  <a:pt x="2160" y="1934"/>
                </a:cubicBezTo>
                <a:cubicBezTo>
                  <a:pt x="2157" y="1920"/>
                  <a:pt x="2157" y="1907"/>
                  <a:pt x="2157" y="1894"/>
                </a:cubicBezTo>
                <a:cubicBezTo>
                  <a:pt x="2155" y="1879"/>
                  <a:pt x="2153" y="1864"/>
                  <a:pt x="2150" y="1849"/>
                </a:cubicBezTo>
                <a:cubicBezTo>
                  <a:pt x="2147" y="1837"/>
                  <a:pt x="2144" y="1825"/>
                  <a:pt x="2139" y="1812"/>
                </a:cubicBezTo>
                <a:cubicBezTo>
                  <a:pt x="2135" y="1803"/>
                  <a:pt x="2131" y="1795"/>
                  <a:pt x="2126" y="1786"/>
                </a:cubicBezTo>
                <a:cubicBezTo>
                  <a:pt x="2113" y="1788"/>
                  <a:pt x="2135" y="1803"/>
                  <a:pt x="2128" y="1808"/>
                </a:cubicBezTo>
                <a:cubicBezTo>
                  <a:pt x="2137" y="1814"/>
                  <a:pt x="2133" y="1821"/>
                  <a:pt x="2139" y="1831"/>
                </a:cubicBezTo>
                <a:cubicBezTo>
                  <a:pt x="2139" y="1837"/>
                  <a:pt x="2140" y="1843"/>
                  <a:pt x="2141" y="1849"/>
                </a:cubicBezTo>
                <a:cubicBezTo>
                  <a:pt x="2141" y="1852"/>
                  <a:pt x="2142" y="1855"/>
                  <a:pt x="2143" y="1859"/>
                </a:cubicBezTo>
                <a:cubicBezTo>
                  <a:pt x="2147" y="1864"/>
                  <a:pt x="2141" y="1867"/>
                  <a:pt x="2146" y="1873"/>
                </a:cubicBezTo>
                <a:cubicBezTo>
                  <a:pt x="2138" y="1874"/>
                  <a:pt x="2154" y="1884"/>
                  <a:pt x="2146" y="1886"/>
                </a:cubicBezTo>
                <a:cubicBezTo>
                  <a:pt x="2147" y="1895"/>
                  <a:pt x="2148" y="1904"/>
                  <a:pt x="2150" y="1913"/>
                </a:cubicBezTo>
                <a:cubicBezTo>
                  <a:pt x="2151" y="1918"/>
                  <a:pt x="2149" y="1921"/>
                  <a:pt x="2150" y="1926"/>
                </a:cubicBezTo>
                <a:cubicBezTo>
                  <a:pt x="2147" y="1929"/>
                  <a:pt x="2154" y="1936"/>
                  <a:pt x="2150" y="1939"/>
                </a:cubicBezTo>
                <a:cubicBezTo>
                  <a:pt x="2154" y="1976"/>
                  <a:pt x="2153" y="2011"/>
                  <a:pt x="2150" y="2045"/>
                </a:cubicBezTo>
                <a:cubicBezTo>
                  <a:pt x="2144" y="2061"/>
                  <a:pt x="2145" y="2078"/>
                  <a:pt x="2138" y="2093"/>
                </a:cubicBezTo>
                <a:cubicBezTo>
                  <a:pt x="2141" y="2098"/>
                  <a:pt x="2133" y="2100"/>
                  <a:pt x="2138" y="2106"/>
                </a:cubicBezTo>
                <a:cubicBezTo>
                  <a:pt x="2137" y="2110"/>
                  <a:pt x="2136" y="2114"/>
                  <a:pt x="2134" y="2118"/>
                </a:cubicBezTo>
                <a:cubicBezTo>
                  <a:pt x="2132" y="2126"/>
                  <a:pt x="2133" y="2136"/>
                  <a:pt x="2128" y="2144"/>
                </a:cubicBezTo>
                <a:cubicBezTo>
                  <a:pt x="2127" y="2149"/>
                  <a:pt x="2126" y="2155"/>
                  <a:pt x="2124" y="2160"/>
                </a:cubicBezTo>
                <a:cubicBezTo>
                  <a:pt x="2136" y="2160"/>
                  <a:pt x="2136" y="2160"/>
                  <a:pt x="2136" y="2160"/>
                </a:cubicBezTo>
                <a:cubicBezTo>
                  <a:pt x="2137" y="2158"/>
                  <a:pt x="2138" y="2156"/>
                  <a:pt x="2139" y="2154"/>
                </a:cubicBezTo>
                <a:cubicBezTo>
                  <a:pt x="2139" y="2141"/>
                  <a:pt x="2144" y="2130"/>
                  <a:pt x="2147" y="2118"/>
                </a:cubicBezTo>
                <a:cubicBezTo>
                  <a:pt x="2149" y="2106"/>
                  <a:pt x="2148" y="2093"/>
                  <a:pt x="2153" y="2083"/>
                </a:cubicBezTo>
                <a:cubicBezTo>
                  <a:pt x="2156" y="2071"/>
                  <a:pt x="2156" y="2058"/>
                  <a:pt x="2161" y="2047"/>
                </a:cubicBezTo>
                <a:cubicBezTo>
                  <a:pt x="2160" y="2041"/>
                  <a:pt x="2162" y="2036"/>
                  <a:pt x="2162" y="2030"/>
                </a:cubicBezTo>
                <a:cubicBezTo>
                  <a:pt x="2165" y="2024"/>
                  <a:pt x="2161" y="2016"/>
                  <a:pt x="2162" y="2010"/>
                </a:cubicBezTo>
                <a:cubicBezTo>
                  <a:pt x="2166" y="1999"/>
                  <a:pt x="2162" y="1984"/>
                  <a:pt x="2163" y="1971"/>
                </a:cubicBezTo>
                <a:close/>
                <a:moveTo>
                  <a:pt x="2222" y="1981"/>
                </a:moveTo>
                <a:cubicBezTo>
                  <a:pt x="2224" y="1968"/>
                  <a:pt x="2226" y="1955"/>
                  <a:pt x="2225" y="1941"/>
                </a:cubicBezTo>
                <a:cubicBezTo>
                  <a:pt x="2224" y="1926"/>
                  <a:pt x="2229" y="1913"/>
                  <a:pt x="2223" y="1897"/>
                </a:cubicBezTo>
                <a:cubicBezTo>
                  <a:pt x="2225" y="1884"/>
                  <a:pt x="2218" y="1868"/>
                  <a:pt x="2218" y="1854"/>
                </a:cubicBezTo>
                <a:cubicBezTo>
                  <a:pt x="2217" y="1852"/>
                  <a:pt x="2217" y="1851"/>
                  <a:pt x="2217" y="1849"/>
                </a:cubicBezTo>
                <a:cubicBezTo>
                  <a:pt x="2216" y="1843"/>
                  <a:pt x="2219" y="1838"/>
                  <a:pt x="2213" y="1831"/>
                </a:cubicBezTo>
                <a:cubicBezTo>
                  <a:pt x="2217" y="1828"/>
                  <a:pt x="2212" y="1823"/>
                  <a:pt x="2210" y="1819"/>
                </a:cubicBezTo>
                <a:cubicBezTo>
                  <a:pt x="2214" y="1817"/>
                  <a:pt x="2210" y="1810"/>
                  <a:pt x="2207" y="1811"/>
                </a:cubicBezTo>
                <a:cubicBezTo>
                  <a:pt x="2209" y="1824"/>
                  <a:pt x="2211" y="1836"/>
                  <a:pt x="2213" y="1849"/>
                </a:cubicBezTo>
                <a:cubicBezTo>
                  <a:pt x="2214" y="1853"/>
                  <a:pt x="2214" y="1857"/>
                  <a:pt x="2215" y="1862"/>
                </a:cubicBezTo>
                <a:cubicBezTo>
                  <a:pt x="2209" y="1876"/>
                  <a:pt x="2223" y="1896"/>
                  <a:pt x="2216" y="1910"/>
                </a:cubicBezTo>
                <a:cubicBezTo>
                  <a:pt x="2220" y="1919"/>
                  <a:pt x="2214" y="1925"/>
                  <a:pt x="2219" y="1934"/>
                </a:cubicBezTo>
                <a:cubicBezTo>
                  <a:pt x="2217" y="1942"/>
                  <a:pt x="2215" y="1949"/>
                  <a:pt x="2217" y="1958"/>
                </a:cubicBezTo>
                <a:cubicBezTo>
                  <a:pt x="2219" y="1962"/>
                  <a:pt x="2212" y="1963"/>
                  <a:pt x="2216" y="1968"/>
                </a:cubicBezTo>
                <a:cubicBezTo>
                  <a:pt x="2211" y="1971"/>
                  <a:pt x="2218" y="1977"/>
                  <a:pt x="2212" y="1980"/>
                </a:cubicBezTo>
                <a:cubicBezTo>
                  <a:pt x="2216" y="1989"/>
                  <a:pt x="2207" y="1994"/>
                  <a:pt x="2214" y="2004"/>
                </a:cubicBezTo>
                <a:cubicBezTo>
                  <a:pt x="2205" y="2010"/>
                  <a:pt x="2207" y="2019"/>
                  <a:pt x="2206" y="2028"/>
                </a:cubicBezTo>
                <a:cubicBezTo>
                  <a:pt x="2206" y="2037"/>
                  <a:pt x="2199" y="2044"/>
                  <a:pt x="2200" y="2053"/>
                </a:cubicBezTo>
                <a:cubicBezTo>
                  <a:pt x="2200" y="2063"/>
                  <a:pt x="2194" y="2070"/>
                  <a:pt x="2197" y="2081"/>
                </a:cubicBezTo>
                <a:cubicBezTo>
                  <a:pt x="2188" y="2087"/>
                  <a:pt x="2191" y="2097"/>
                  <a:pt x="2186" y="2105"/>
                </a:cubicBezTo>
                <a:cubicBezTo>
                  <a:pt x="2184" y="2122"/>
                  <a:pt x="2174" y="2137"/>
                  <a:pt x="2168" y="2153"/>
                </a:cubicBezTo>
                <a:cubicBezTo>
                  <a:pt x="2166" y="2155"/>
                  <a:pt x="2165" y="2158"/>
                  <a:pt x="2164" y="2160"/>
                </a:cubicBezTo>
                <a:cubicBezTo>
                  <a:pt x="2176" y="2160"/>
                  <a:pt x="2176" y="2160"/>
                  <a:pt x="2176" y="2160"/>
                </a:cubicBezTo>
                <a:cubicBezTo>
                  <a:pt x="2180" y="2152"/>
                  <a:pt x="2184" y="2144"/>
                  <a:pt x="2189" y="2136"/>
                </a:cubicBezTo>
                <a:cubicBezTo>
                  <a:pt x="2196" y="2111"/>
                  <a:pt x="2201" y="2086"/>
                  <a:pt x="2210" y="2061"/>
                </a:cubicBezTo>
                <a:cubicBezTo>
                  <a:pt x="2214" y="2049"/>
                  <a:pt x="2211" y="2034"/>
                  <a:pt x="2217" y="2022"/>
                </a:cubicBezTo>
                <a:cubicBezTo>
                  <a:pt x="2217" y="2015"/>
                  <a:pt x="2219" y="2009"/>
                  <a:pt x="2219" y="2002"/>
                </a:cubicBezTo>
                <a:cubicBezTo>
                  <a:pt x="2223" y="1996"/>
                  <a:pt x="2220" y="1988"/>
                  <a:pt x="2222" y="1981"/>
                </a:cubicBezTo>
                <a:close/>
                <a:moveTo>
                  <a:pt x="2373" y="982"/>
                </a:moveTo>
                <a:cubicBezTo>
                  <a:pt x="2379" y="990"/>
                  <a:pt x="2390" y="991"/>
                  <a:pt x="2399" y="995"/>
                </a:cubicBezTo>
                <a:cubicBezTo>
                  <a:pt x="2406" y="1003"/>
                  <a:pt x="2417" y="1005"/>
                  <a:pt x="2423" y="1013"/>
                </a:cubicBezTo>
                <a:cubicBezTo>
                  <a:pt x="2433" y="1018"/>
                  <a:pt x="2439" y="1027"/>
                  <a:pt x="2450" y="1029"/>
                </a:cubicBezTo>
                <a:cubicBezTo>
                  <a:pt x="2455" y="1039"/>
                  <a:pt x="2465" y="1041"/>
                  <a:pt x="2470" y="1051"/>
                </a:cubicBezTo>
                <a:cubicBezTo>
                  <a:pt x="2479" y="1055"/>
                  <a:pt x="2484" y="1065"/>
                  <a:pt x="2491" y="1071"/>
                </a:cubicBezTo>
                <a:cubicBezTo>
                  <a:pt x="2497" y="1070"/>
                  <a:pt x="2496" y="1081"/>
                  <a:pt x="2502" y="1080"/>
                </a:cubicBezTo>
                <a:cubicBezTo>
                  <a:pt x="2504" y="1086"/>
                  <a:pt x="2511" y="1084"/>
                  <a:pt x="2510" y="1093"/>
                </a:cubicBezTo>
                <a:cubicBezTo>
                  <a:pt x="2518" y="1101"/>
                  <a:pt x="2525" y="1108"/>
                  <a:pt x="2533" y="1116"/>
                </a:cubicBezTo>
                <a:cubicBezTo>
                  <a:pt x="2537" y="1134"/>
                  <a:pt x="2550" y="1141"/>
                  <a:pt x="2556" y="1158"/>
                </a:cubicBezTo>
                <a:cubicBezTo>
                  <a:pt x="2550" y="1157"/>
                  <a:pt x="2543" y="1156"/>
                  <a:pt x="2537" y="1153"/>
                </a:cubicBezTo>
                <a:cubicBezTo>
                  <a:pt x="2532" y="1150"/>
                  <a:pt x="2530" y="1141"/>
                  <a:pt x="2525" y="1138"/>
                </a:cubicBezTo>
                <a:cubicBezTo>
                  <a:pt x="2520" y="1134"/>
                  <a:pt x="2520" y="1124"/>
                  <a:pt x="2513" y="1122"/>
                </a:cubicBezTo>
                <a:cubicBezTo>
                  <a:pt x="2512" y="1114"/>
                  <a:pt x="2509" y="1107"/>
                  <a:pt x="2499" y="1111"/>
                </a:cubicBezTo>
                <a:cubicBezTo>
                  <a:pt x="2491" y="1117"/>
                  <a:pt x="2508" y="1117"/>
                  <a:pt x="2505" y="1127"/>
                </a:cubicBezTo>
                <a:cubicBezTo>
                  <a:pt x="2510" y="1127"/>
                  <a:pt x="2509" y="1133"/>
                  <a:pt x="2511" y="1138"/>
                </a:cubicBezTo>
                <a:cubicBezTo>
                  <a:pt x="2515" y="1138"/>
                  <a:pt x="2515" y="1144"/>
                  <a:pt x="2516" y="1149"/>
                </a:cubicBezTo>
                <a:cubicBezTo>
                  <a:pt x="2506" y="1143"/>
                  <a:pt x="2489" y="1147"/>
                  <a:pt x="2479" y="1141"/>
                </a:cubicBezTo>
                <a:cubicBezTo>
                  <a:pt x="2464" y="1142"/>
                  <a:pt x="2453" y="1139"/>
                  <a:pt x="2437" y="1141"/>
                </a:cubicBezTo>
                <a:cubicBezTo>
                  <a:pt x="2441" y="1159"/>
                  <a:pt x="2455" y="1161"/>
                  <a:pt x="2473" y="1157"/>
                </a:cubicBezTo>
                <a:cubicBezTo>
                  <a:pt x="2474" y="1160"/>
                  <a:pt x="2476" y="1160"/>
                  <a:pt x="2477" y="1162"/>
                </a:cubicBezTo>
                <a:cubicBezTo>
                  <a:pt x="2478" y="1166"/>
                  <a:pt x="2482" y="1164"/>
                  <a:pt x="2484" y="1167"/>
                </a:cubicBezTo>
                <a:cubicBezTo>
                  <a:pt x="2491" y="1165"/>
                  <a:pt x="2496" y="1165"/>
                  <a:pt x="2497" y="1173"/>
                </a:cubicBezTo>
                <a:cubicBezTo>
                  <a:pt x="2506" y="1169"/>
                  <a:pt x="2507" y="1176"/>
                  <a:pt x="2512" y="1176"/>
                </a:cubicBezTo>
                <a:cubicBezTo>
                  <a:pt x="2517" y="1178"/>
                  <a:pt x="2522" y="1179"/>
                  <a:pt x="2525" y="1182"/>
                </a:cubicBezTo>
                <a:cubicBezTo>
                  <a:pt x="2529" y="1189"/>
                  <a:pt x="2539" y="1186"/>
                  <a:pt x="2542" y="1194"/>
                </a:cubicBezTo>
                <a:cubicBezTo>
                  <a:pt x="2558" y="1226"/>
                  <a:pt x="2579" y="1249"/>
                  <a:pt x="2589" y="1291"/>
                </a:cubicBezTo>
                <a:cubicBezTo>
                  <a:pt x="2591" y="1300"/>
                  <a:pt x="2605" y="1293"/>
                  <a:pt x="2608" y="1301"/>
                </a:cubicBezTo>
                <a:cubicBezTo>
                  <a:pt x="2610" y="1309"/>
                  <a:pt x="2609" y="1320"/>
                  <a:pt x="2620" y="1314"/>
                </a:cubicBezTo>
                <a:cubicBezTo>
                  <a:pt x="2626" y="1310"/>
                  <a:pt x="2614" y="1294"/>
                  <a:pt x="2628" y="1295"/>
                </a:cubicBezTo>
                <a:cubicBezTo>
                  <a:pt x="2627" y="1291"/>
                  <a:pt x="2625" y="1289"/>
                  <a:pt x="2623" y="1287"/>
                </a:cubicBezTo>
                <a:cubicBezTo>
                  <a:pt x="2623" y="1283"/>
                  <a:pt x="2627" y="1279"/>
                  <a:pt x="2622" y="1278"/>
                </a:cubicBezTo>
                <a:cubicBezTo>
                  <a:pt x="2616" y="1266"/>
                  <a:pt x="2625" y="1264"/>
                  <a:pt x="2626" y="1257"/>
                </a:cubicBezTo>
                <a:cubicBezTo>
                  <a:pt x="2622" y="1257"/>
                  <a:pt x="2622" y="1252"/>
                  <a:pt x="2619" y="1252"/>
                </a:cubicBezTo>
                <a:cubicBezTo>
                  <a:pt x="2615" y="1252"/>
                  <a:pt x="2615" y="1246"/>
                  <a:pt x="2614" y="1241"/>
                </a:cubicBezTo>
                <a:cubicBezTo>
                  <a:pt x="2612" y="1229"/>
                  <a:pt x="2615" y="1220"/>
                  <a:pt x="2610" y="1207"/>
                </a:cubicBezTo>
                <a:cubicBezTo>
                  <a:pt x="2611" y="1193"/>
                  <a:pt x="2612" y="1188"/>
                  <a:pt x="2607" y="1175"/>
                </a:cubicBezTo>
                <a:cubicBezTo>
                  <a:pt x="2612" y="1169"/>
                  <a:pt x="2607" y="1155"/>
                  <a:pt x="2613" y="1150"/>
                </a:cubicBezTo>
                <a:cubicBezTo>
                  <a:pt x="2613" y="1139"/>
                  <a:pt x="2617" y="1133"/>
                  <a:pt x="2620" y="1125"/>
                </a:cubicBezTo>
                <a:cubicBezTo>
                  <a:pt x="2623" y="1116"/>
                  <a:pt x="2627" y="1110"/>
                  <a:pt x="2630" y="1102"/>
                </a:cubicBezTo>
                <a:cubicBezTo>
                  <a:pt x="2635" y="1094"/>
                  <a:pt x="2646" y="1091"/>
                  <a:pt x="2644" y="1079"/>
                </a:cubicBezTo>
                <a:cubicBezTo>
                  <a:pt x="2635" y="1081"/>
                  <a:pt x="2631" y="1086"/>
                  <a:pt x="2629" y="1093"/>
                </a:cubicBezTo>
                <a:cubicBezTo>
                  <a:pt x="2621" y="1097"/>
                  <a:pt x="2622" y="1105"/>
                  <a:pt x="2614" y="1108"/>
                </a:cubicBezTo>
                <a:cubicBezTo>
                  <a:pt x="2614" y="1116"/>
                  <a:pt x="2607" y="1118"/>
                  <a:pt x="2609" y="1127"/>
                </a:cubicBezTo>
                <a:cubicBezTo>
                  <a:pt x="2601" y="1129"/>
                  <a:pt x="2606" y="1140"/>
                  <a:pt x="2600" y="1143"/>
                </a:cubicBezTo>
                <a:cubicBezTo>
                  <a:pt x="2603" y="1152"/>
                  <a:pt x="2595" y="1154"/>
                  <a:pt x="2599" y="1164"/>
                </a:cubicBezTo>
                <a:cubicBezTo>
                  <a:pt x="2592" y="1168"/>
                  <a:pt x="2599" y="1181"/>
                  <a:pt x="2591" y="1184"/>
                </a:cubicBezTo>
                <a:cubicBezTo>
                  <a:pt x="2584" y="1175"/>
                  <a:pt x="2591" y="1176"/>
                  <a:pt x="2590" y="1166"/>
                </a:cubicBezTo>
                <a:cubicBezTo>
                  <a:pt x="2586" y="1160"/>
                  <a:pt x="2583" y="1152"/>
                  <a:pt x="2582" y="1141"/>
                </a:cubicBezTo>
                <a:cubicBezTo>
                  <a:pt x="2582" y="1131"/>
                  <a:pt x="2586" y="1123"/>
                  <a:pt x="2585" y="1111"/>
                </a:cubicBezTo>
                <a:cubicBezTo>
                  <a:pt x="2591" y="1109"/>
                  <a:pt x="2583" y="1098"/>
                  <a:pt x="2591" y="1098"/>
                </a:cubicBezTo>
                <a:cubicBezTo>
                  <a:pt x="2587" y="1090"/>
                  <a:pt x="2594" y="1089"/>
                  <a:pt x="2591" y="1080"/>
                </a:cubicBezTo>
                <a:cubicBezTo>
                  <a:pt x="2594" y="1077"/>
                  <a:pt x="2593" y="1070"/>
                  <a:pt x="2593" y="1065"/>
                </a:cubicBezTo>
                <a:cubicBezTo>
                  <a:pt x="2602" y="1065"/>
                  <a:pt x="2594" y="1054"/>
                  <a:pt x="2600" y="1052"/>
                </a:cubicBezTo>
                <a:cubicBezTo>
                  <a:pt x="2598" y="1039"/>
                  <a:pt x="2603" y="1031"/>
                  <a:pt x="2602" y="1019"/>
                </a:cubicBezTo>
                <a:cubicBezTo>
                  <a:pt x="2609" y="1010"/>
                  <a:pt x="2608" y="995"/>
                  <a:pt x="2616" y="986"/>
                </a:cubicBezTo>
                <a:cubicBezTo>
                  <a:pt x="2621" y="975"/>
                  <a:pt x="2627" y="964"/>
                  <a:pt x="2633" y="954"/>
                </a:cubicBezTo>
                <a:cubicBezTo>
                  <a:pt x="2636" y="941"/>
                  <a:pt x="2645" y="932"/>
                  <a:pt x="2647" y="918"/>
                </a:cubicBezTo>
                <a:cubicBezTo>
                  <a:pt x="2647" y="911"/>
                  <a:pt x="2655" y="909"/>
                  <a:pt x="2655" y="902"/>
                </a:cubicBezTo>
                <a:cubicBezTo>
                  <a:pt x="2660" y="897"/>
                  <a:pt x="2659" y="890"/>
                  <a:pt x="2664" y="885"/>
                </a:cubicBezTo>
                <a:cubicBezTo>
                  <a:pt x="2674" y="877"/>
                  <a:pt x="2677" y="864"/>
                  <a:pt x="2684" y="855"/>
                </a:cubicBezTo>
                <a:cubicBezTo>
                  <a:pt x="2688" y="842"/>
                  <a:pt x="2698" y="834"/>
                  <a:pt x="2701" y="822"/>
                </a:cubicBezTo>
                <a:cubicBezTo>
                  <a:pt x="2711" y="813"/>
                  <a:pt x="2715" y="801"/>
                  <a:pt x="2722" y="791"/>
                </a:cubicBezTo>
                <a:cubicBezTo>
                  <a:pt x="2725" y="790"/>
                  <a:pt x="2723" y="785"/>
                  <a:pt x="2726" y="784"/>
                </a:cubicBezTo>
                <a:cubicBezTo>
                  <a:pt x="2726" y="779"/>
                  <a:pt x="2733" y="780"/>
                  <a:pt x="2730" y="774"/>
                </a:cubicBezTo>
                <a:cubicBezTo>
                  <a:pt x="2736" y="771"/>
                  <a:pt x="2736" y="763"/>
                  <a:pt x="2742" y="760"/>
                </a:cubicBezTo>
                <a:cubicBezTo>
                  <a:pt x="2743" y="754"/>
                  <a:pt x="2745" y="749"/>
                  <a:pt x="2744" y="742"/>
                </a:cubicBezTo>
                <a:cubicBezTo>
                  <a:pt x="2754" y="741"/>
                  <a:pt x="2751" y="732"/>
                  <a:pt x="2756" y="728"/>
                </a:cubicBezTo>
                <a:cubicBezTo>
                  <a:pt x="2757" y="721"/>
                  <a:pt x="2760" y="717"/>
                  <a:pt x="2762" y="712"/>
                </a:cubicBezTo>
                <a:cubicBezTo>
                  <a:pt x="2763" y="708"/>
                  <a:pt x="2773" y="698"/>
                  <a:pt x="2765" y="696"/>
                </a:cubicBezTo>
                <a:cubicBezTo>
                  <a:pt x="2769" y="708"/>
                  <a:pt x="2752" y="704"/>
                  <a:pt x="2757" y="716"/>
                </a:cubicBezTo>
                <a:cubicBezTo>
                  <a:pt x="2754" y="718"/>
                  <a:pt x="2752" y="721"/>
                  <a:pt x="2753" y="725"/>
                </a:cubicBezTo>
                <a:cubicBezTo>
                  <a:pt x="2751" y="729"/>
                  <a:pt x="2748" y="732"/>
                  <a:pt x="2746" y="736"/>
                </a:cubicBezTo>
                <a:cubicBezTo>
                  <a:pt x="2740" y="740"/>
                  <a:pt x="2738" y="746"/>
                  <a:pt x="2738" y="755"/>
                </a:cubicBezTo>
                <a:cubicBezTo>
                  <a:pt x="2729" y="758"/>
                  <a:pt x="2728" y="766"/>
                  <a:pt x="2724" y="773"/>
                </a:cubicBezTo>
                <a:cubicBezTo>
                  <a:pt x="2715" y="784"/>
                  <a:pt x="2710" y="798"/>
                  <a:pt x="2702" y="810"/>
                </a:cubicBezTo>
                <a:cubicBezTo>
                  <a:pt x="2694" y="813"/>
                  <a:pt x="2698" y="823"/>
                  <a:pt x="2691" y="827"/>
                </a:cubicBezTo>
                <a:cubicBezTo>
                  <a:pt x="2684" y="831"/>
                  <a:pt x="2683" y="840"/>
                  <a:pt x="2676" y="844"/>
                </a:cubicBezTo>
                <a:cubicBezTo>
                  <a:pt x="2674" y="851"/>
                  <a:pt x="2669" y="856"/>
                  <a:pt x="2668" y="864"/>
                </a:cubicBezTo>
                <a:cubicBezTo>
                  <a:pt x="2663" y="869"/>
                  <a:pt x="2658" y="875"/>
                  <a:pt x="2654" y="881"/>
                </a:cubicBezTo>
                <a:cubicBezTo>
                  <a:pt x="2654" y="885"/>
                  <a:pt x="2652" y="888"/>
                  <a:pt x="2647" y="889"/>
                </a:cubicBezTo>
                <a:cubicBezTo>
                  <a:pt x="2647" y="893"/>
                  <a:pt x="2649" y="898"/>
                  <a:pt x="2643" y="898"/>
                </a:cubicBezTo>
                <a:cubicBezTo>
                  <a:pt x="2644" y="903"/>
                  <a:pt x="2642" y="906"/>
                  <a:pt x="2639" y="908"/>
                </a:cubicBezTo>
                <a:cubicBezTo>
                  <a:pt x="2644" y="917"/>
                  <a:pt x="2630" y="912"/>
                  <a:pt x="2635" y="921"/>
                </a:cubicBezTo>
                <a:cubicBezTo>
                  <a:pt x="2627" y="932"/>
                  <a:pt x="2625" y="948"/>
                  <a:pt x="2617" y="960"/>
                </a:cubicBezTo>
                <a:cubicBezTo>
                  <a:pt x="2610" y="974"/>
                  <a:pt x="2603" y="987"/>
                  <a:pt x="2595" y="1000"/>
                </a:cubicBezTo>
                <a:cubicBezTo>
                  <a:pt x="2594" y="1016"/>
                  <a:pt x="2588" y="1029"/>
                  <a:pt x="2590" y="1048"/>
                </a:cubicBezTo>
                <a:cubicBezTo>
                  <a:pt x="2582" y="1052"/>
                  <a:pt x="2586" y="1065"/>
                  <a:pt x="2580" y="1071"/>
                </a:cubicBezTo>
                <a:cubicBezTo>
                  <a:pt x="2581" y="1076"/>
                  <a:pt x="2580" y="1081"/>
                  <a:pt x="2576" y="1083"/>
                </a:cubicBezTo>
                <a:cubicBezTo>
                  <a:pt x="2576" y="1089"/>
                  <a:pt x="2577" y="1095"/>
                  <a:pt x="2574" y="1099"/>
                </a:cubicBezTo>
                <a:cubicBezTo>
                  <a:pt x="2565" y="1084"/>
                  <a:pt x="2575" y="1064"/>
                  <a:pt x="2572" y="1046"/>
                </a:cubicBezTo>
                <a:cubicBezTo>
                  <a:pt x="2578" y="1039"/>
                  <a:pt x="2575" y="1027"/>
                  <a:pt x="2581" y="1020"/>
                </a:cubicBezTo>
                <a:cubicBezTo>
                  <a:pt x="2578" y="1012"/>
                  <a:pt x="2588" y="1013"/>
                  <a:pt x="2584" y="1005"/>
                </a:cubicBezTo>
                <a:cubicBezTo>
                  <a:pt x="2590" y="1003"/>
                  <a:pt x="2585" y="994"/>
                  <a:pt x="2591" y="992"/>
                </a:cubicBezTo>
                <a:cubicBezTo>
                  <a:pt x="2589" y="985"/>
                  <a:pt x="2593" y="982"/>
                  <a:pt x="2593" y="976"/>
                </a:cubicBezTo>
                <a:cubicBezTo>
                  <a:pt x="2599" y="974"/>
                  <a:pt x="2592" y="964"/>
                  <a:pt x="2600" y="963"/>
                </a:cubicBezTo>
                <a:cubicBezTo>
                  <a:pt x="2600" y="952"/>
                  <a:pt x="2607" y="945"/>
                  <a:pt x="2609" y="935"/>
                </a:cubicBezTo>
                <a:cubicBezTo>
                  <a:pt x="2608" y="929"/>
                  <a:pt x="2615" y="928"/>
                  <a:pt x="2615" y="922"/>
                </a:cubicBezTo>
                <a:cubicBezTo>
                  <a:pt x="2623" y="921"/>
                  <a:pt x="2615" y="910"/>
                  <a:pt x="2625" y="911"/>
                </a:cubicBezTo>
                <a:cubicBezTo>
                  <a:pt x="2627" y="901"/>
                  <a:pt x="2631" y="892"/>
                  <a:pt x="2637" y="885"/>
                </a:cubicBezTo>
                <a:cubicBezTo>
                  <a:pt x="2645" y="867"/>
                  <a:pt x="2659" y="853"/>
                  <a:pt x="2669" y="837"/>
                </a:cubicBezTo>
                <a:cubicBezTo>
                  <a:pt x="2673" y="835"/>
                  <a:pt x="2675" y="831"/>
                  <a:pt x="2676" y="827"/>
                </a:cubicBezTo>
                <a:cubicBezTo>
                  <a:pt x="2679" y="823"/>
                  <a:pt x="2683" y="820"/>
                  <a:pt x="2685" y="816"/>
                </a:cubicBezTo>
                <a:cubicBezTo>
                  <a:pt x="2691" y="814"/>
                  <a:pt x="2689" y="807"/>
                  <a:pt x="2695" y="805"/>
                </a:cubicBezTo>
                <a:cubicBezTo>
                  <a:pt x="2693" y="798"/>
                  <a:pt x="2706" y="801"/>
                  <a:pt x="2701" y="792"/>
                </a:cubicBezTo>
                <a:cubicBezTo>
                  <a:pt x="2710" y="786"/>
                  <a:pt x="2712" y="776"/>
                  <a:pt x="2721" y="770"/>
                </a:cubicBezTo>
                <a:cubicBezTo>
                  <a:pt x="2722" y="760"/>
                  <a:pt x="2731" y="754"/>
                  <a:pt x="2733" y="744"/>
                </a:cubicBezTo>
                <a:cubicBezTo>
                  <a:pt x="2746" y="730"/>
                  <a:pt x="2752" y="711"/>
                  <a:pt x="2761" y="694"/>
                </a:cubicBezTo>
                <a:cubicBezTo>
                  <a:pt x="2764" y="684"/>
                  <a:pt x="2770" y="677"/>
                  <a:pt x="2774" y="668"/>
                </a:cubicBezTo>
                <a:cubicBezTo>
                  <a:pt x="2777" y="664"/>
                  <a:pt x="2778" y="659"/>
                  <a:pt x="2780" y="655"/>
                </a:cubicBezTo>
                <a:cubicBezTo>
                  <a:pt x="2784" y="652"/>
                  <a:pt x="2788" y="649"/>
                  <a:pt x="2786" y="642"/>
                </a:cubicBezTo>
                <a:cubicBezTo>
                  <a:pt x="2774" y="646"/>
                  <a:pt x="2776" y="661"/>
                  <a:pt x="2768" y="669"/>
                </a:cubicBezTo>
                <a:cubicBezTo>
                  <a:pt x="2760" y="678"/>
                  <a:pt x="2758" y="691"/>
                  <a:pt x="2751" y="699"/>
                </a:cubicBezTo>
                <a:cubicBezTo>
                  <a:pt x="2752" y="707"/>
                  <a:pt x="2743" y="707"/>
                  <a:pt x="2745" y="715"/>
                </a:cubicBezTo>
                <a:cubicBezTo>
                  <a:pt x="2739" y="718"/>
                  <a:pt x="2739" y="726"/>
                  <a:pt x="2733" y="729"/>
                </a:cubicBezTo>
                <a:cubicBezTo>
                  <a:pt x="2734" y="736"/>
                  <a:pt x="2724" y="737"/>
                  <a:pt x="2727" y="745"/>
                </a:cubicBezTo>
                <a:cubicBezTo>
                  <a:pt x="2719" y="747"/>
                  <a:pt x="2721" y="756"/>
                  <a:pt x="2715" y="760"/>
                </a:cubicBezTo>
                <a:cubicBezTo>
                  <a:pt x="2716" y="763"/>
                  <a:pt x="2711" y="763"/>
                  <a:pt x="2711" y="766"/>
                </a:cubicBezTo>
                <a:cubicBezTo>
                  <a:pt x="2711" y="770"/>
                  <a:pt x="2709" y="771"/>
                  <a:pt x="2706" y="773"/>
                </a:cubicBezTo>
                <a:cubicBezTo>
                  <a:pt x="2703" y="779"/>
                  <a:pt x="2700" y="784"/>
                  <a:pt x="2698" y="790"/>
                </a:cubicBezTo>
                <a:cubicBezTo>
                  <a:pt x="2690" y="791"/>
                  <a:pt x="2694" y="800"/>
                  <a:pt x="2685" y="801"/>
                </a:cubicBezTo>
                <a:cubicBezTo>
                  <a:pt x="2684" y="808"/>
                  <a:pt x="2677" y="810"/>
                  <a:pt x="2673" y="815"/>
                </a:cubicBezTo>
                <a:cubicBezTo>
                  <a:pt x="2659" y="834"/>
                  <a:pt x="2648" y="854"/>
                  <a:pt x="2631" y="871"/>
                </a:cubicBezTo>
                <a:cubicBezTo>
                  <a:pt x="2632" y="875"/>
                  <a:pt x="2628" y="877"/>
                  <a:pt x="2627" y="881"/>
                </a:cubicBezTo>
                <a:cubicBezTo>
                  <a:pt x="2621" y="881"/>
                  <a:pt x="2626" y="890"/>
                  <a:pt x="2621" y="891"/>
                </a:cubicBezTo>
                <a:cubicBezTo>
                  <a:pt x="2620" y="900"/>
                  <a:pt x="2609" y="903"/>
                  <a:pt x="2610" y="914"/>
                </a:cubicBezTo>
                <a:cubicBezTo>
                  <a:pt x="2605" y="919"/>
                  <a:pt x="2602" y="924"/>
                  <a:pt x="2598" y="928"/>
                </a:cubicBezTo>
                <a:cubicBezTo>
                  <a:pt x="2598" y="929"/>
                  <a:pt x="2600" y="932"/>
                  <a:pt x="2600" y="934"/>
                </a:cubicBezTo>
                <a:cubicBezTo>
                  <a:pt x="2599" y="935"/>
                  <a:pt x="2595" y="936"/>
                  <a:pt x="2595" y="938"/>
                </a:cubicBezTo>
                <a:cubicBezTo>
                  <a:pt x="2592" y="942"/>
                  <a:pt x="2595" y="954"/>
                  <a:pt x="2589" y="956"/>
                </a:cubicBezTo>
                <a:cubicBezTo>
                  <a:pt x="2591" y="962"/>
                  <a:pt x="2587" y="963"/>
                  <a:pt x="2585" y="966"/>
                </a:cubicBezTo>
                <a:cubicBezTo>
                  <a:pt x="2587" y="972"/>
                  <a:pt x="2578" y="971"/>
                  <a:pt x="2582" y="979"/>
                </a:cubicBezTo>
                <a:cubicBezTo>
                  <a:pt x="2581" y="988"/>
                  <a:pt x="2575" y="994"/>
                  <a:pt x="2575" y="1004"/>
                </a:cubicBezTo>
                <a:cubicBezTo>
                  <a:pt x="2568" y="1004"/>
                  <a:pt x="2579" y="1016"/>
                  <a:pt x="2568" y="1014"/>
                </a:cubicBezTo>
                <a:cubicBezTo>
                  <a:pt x="2571" y="1020"/>
                  <a:pt x="2570" y="1025"/>
                  <a:pt x="2565" y="1026"/>
                </a:cubicBezTo>
                <a:cubicBezTo>
                  <a:pt x="2562" y="1034"/>
                  <a:pt x="2564" y="1045"/>
                  <a:pt x="2558" y="1051"/>
                </a:cubicBezTo>
                <a:cubicBezTo>
                  <a:pt x="2559" y="1044"/>
                  <a:pt x="2559" y="1035"/>
                  <a:pt x="2556" y="1025"/>
                </a:cubicBezTo>
                <a:cubicBezTo>
                  <a:pt x="2557" y="1013"/>
                  <a:pt x="2562" y="1003"/>
                  <a:pt x="2560" y="989"/>
                </a:cubicBezTo>
                <a:cubicBezTo>
                  <a:pt x="2569" y="981"/>
                  <a:pt x="2567" y="967"/>
                  <a:pt x="2572" y="957"/>
                </a:cubicBezTo>
                <a:cubicBezTo>
                  <a:pt x="2579" y="948"/>
                  <a:pt x="2578" y="935"/>
                  <a:pt x="2587" y="927"/>
                </a:cubicBezTo>
                <a:cubicBezTo>
                  <a:pt x="2583" y="912"/>
                  <a:pt x="2597" y="908"/>
                  <a:pt x="2594" y="893"/>
                </a:cubicBezTo>
                <a:cubicBezTo>
                  <a:pt x="2604" y="890"/>
                  <a:pt x="2602" y="879"/>
                  <a:pt x="2608" y="873"/>
                </a:cubicBezTo>
                <a:cubicBezTo>
                  <a:pt x="2611" y="865"/>
                  <a:pt x="2616" y="858"/>
                  <a:pt x="2622" y="852"/>
                </a:cubicBezTo>
                <a:cubicBezTo>
                  <a:pt x="2625" y="845"/>
                  <a:pt x="2629" y="838"/>
                  <a:pt x="2632" y="830"/>
                </a:cubicBezTo>
                <a:cubicBezTo>
                  <a:pt x="2639" y="829"/>
                  <a:pt x="2633" y="821"/>
                  <a:pt x="2639" y="819"/>
                </a:cubicBezTo>
                <a:cubicBezTo>
                  <a:pt x="2639" y="814"/>
                  <a:pt x="2649" y="815"/>
                  <a:pt x="2645" y="806"/>
                </a:cubicBezTo>
                <a:cubicBezTo>
                  <a:pt x="2651" y="800"/>
                  <a:pt x="2656" y="794"/>
                  <a:pt x="2659" y="786"/>
                </a:cubicBezTo>
                <a:cubicBezTo>
                  <a:pt x="2664" y="779"/>
                  <a:pt x="2671" y="773"/>
                  <a:pt x="2675" y="765"/>
                </a:cubicBezTo>
                <a:cubicBezTo>
                  <a:pt x="2672" y="757"/>
                  <a:pt x="2680" y="758"/>
                  <a:pt x="2682" y="754"/>
                </a:cubicBezTo>
                <a:cubicBezTo>
                  <a:pt x="2684" y="751"/>
                  <a:pt x="2687" y="748"/>
                  <a:pt x="2689" y="744"/>
                </a:cubicBezTo>
                <a:cubicBezTo>
                  <a:pt x="2694" y="737"/>
                  <a:pt x="2697" y="728"/>
                  <a:pt x="2705" y="723"/>
                </a:cubicBezTo>
                <a:cubicBezTo>
                  <a:pt x="2712" y="708"/>
                  <a:pt x="2721" y="694"/>
                  <a:pt x="2732" y="682"/>
                </a:cubicBezTo>
                <a:cubicBezTo>
                  <a:pt x="2733" y="673"/>
                  <a:pt x="2744" y="671"/>
                  <a:pt x="2743" y="659"/>
                </a:cubicBezTo>
                <a:cubicBezTo>
                  <a:pt x="2751" y="660"/>
                  <a:pt x="2747" y="652"/>
                  <a:pt x="2749" y="649"/>
                </a:cubicBezTo>
                <a:cubicBezTo>
                  <a:pt x="2755" y="647"/>
                  <a:pt x="2754" y="640"/>
                  <a:pt x="2759" y="638"/>
                </a:cubicBezTo>
                <a:cubicBezTo>
                  <a:pt x="2773" y="606"/>
                  <a:pt x="2793" y="579"/>
                  <a:pt x="2799" y="542"/>
                </a:cubicBezTo>
                <a:cubicBezTo>
                  <a:pt x="2808" y="534"/>
                  <a:pt x="2812" y="522"/>
                  <a:pt x="2823" y="516"/>
                </a:cubicBezTo>
                <a:cubicBezTo>
                  <a:pt x="2824" y="509"/>
                  <a:pt x="2832" y="507"/>
                  <a:pt x="2835" y="502"/>
                </a:cubicBezTo>
                <a:cubicBezTo>
                  <a:pt x="2834" y="494"/>
                  <a:pt x="2846" y="495"/>
                  <a:pt x="2844" y="485"/>
                </a:cubicBezTo>
                <a:cubicBezTo>
                  <a:pt x="2834" y="490"/>
                  <a:pt x="2828" y="498"/>
                  <a:pt x="2824" y="507"/>
                </a:cubicBezTo>
                <a:cubicBezTo>
                  <a:pt x="2813" y="511"/>
                  <a:pt x="2815" y="528"/>
                  <a:pt x="2801" y="524"/>
                </a:cubicBezTo>
                <a:cubicBezTo>
                  <a:pt x="2804" y="536"/>
                  <a:pt x="2792" y="539"/>
                  <a:pt x="2788" y="547"/>
                </a:cubicBezTo>
                <a:cubicBezTo>
                  <a:pt x="2784" y="550"/>
                  <a:pt x="2780" y="553"/>
                  <a:pt x="2782" y="560"/>
                </a:cubicBezTo>
                <a:cubicBezTo>
                  <a:pt x="2775" y="561"/>
                  <a:pt x="2774" y="566"/>
                  <a:pt x="2769" y="568"/>
                </a:cubicBezTo>
                <a:cubicBezTo>
                  <a:pt x="2759" y="584"/>
                  <a:pt x="2744" y="596"/>
                  <a:pt x="2733" y="611"/>
                </a:cubicBezTo>
                <a:cubicBezTo>
                  <a:pt x="2723" y="627"/>
                  <a:pt x="2706" y="638"/>
                  <a:pt x="2697" y="654"/>
                </a:cubicBezTo>
                <a:cubicBezTo>
                  <a:pt x="2692" y="656"/>
                  <a:pt x="2693" y="663"/>
                  <a:pt x="2688" y="665"/>
                </a:cubicBezTo>
                <a:cubicBezTo>
                  <a:pt x="2689" y="668"/>
                  <a:pt x="2684" y="667"/>
                  <a:pt x="2682" y="669"/>
                </a:cubicBezTo>
                <a:cubicBezTo>
                  <a:pt x="2681" y="671"/>
                  <a:pt x="2684" y="677"/>
                  <a:pt x="2678" y="675"/>
                </a:cubicBezTo>
                <a:cubicBezTo>
                  <a:pt x="2678" y="681"/>
                  <a:pt x="2671" y="683"/>
                  <a:pt x="2668" y="686"/>
                </a:cubicBezTo>
                <a:cubicBezTo>
                  <a:pt x="2669" y="692"/>
                  <a:pt x="2664" y="695"/>
                  <a:pt x="2662" y="699"/>
                </a:cubicBezTo>
                <a:cubicBezTo>
                  <a:pt x="2649" y="713"/>
                  <a:pt x="2639" y="728"/>
                  <a:pt x="2626" y="742"/>
                </a:cubicBezTo>
                <a:cubicBezTo>
                  <a:pt x="2617" y="758"/>
                  <a:pt x="2607" y="774"/>
                  <a:pt x="2597" y="789"/>
                </a:cubicBezTo>
                <a:cubicBezTo>
                  <a:pt x="2598" y="795"/>
                  <a:pt x="2588" y="793"/>
                  <a:pt x="2590" y="799"/>
                </a:cubicBezTo>
                <a:cubicBezTo>
                  <a:pt x="2591" y="805"/>
                  <a:pt x="2584" y="807"/>
                  <a:pt x="2584" y="813"/>
                </a:cubicBezTo>
                <a:cubicBezTo>
                  <a:pt x="2582" y="814"/>
                  <a:pt x="2581" y="816"/>
                  <a:pt x="2582" y="819"/>
                </a:cubicBezTo>
                <a:cubicBezTo>
                  <a:pt x="2583" y="823"/>
                  <a:pt x="2578" y="822"/>
                  <a:pt x="2578" y="826"/>
                </a:cubicBezTo>
                <a:cubicBezTo>
                  <a:pt x="2574" y="829"/>
                  <a:pt x="2570" y="832"/>
                  <a:pt x="2572" y="839"/>
                </a:cubicBezTo>
                <a:cubicBezTo>
                  <a:pt x="2565" y="846"/>
                  <a:pt x="2564" y="857"/>
                  <a:pt x="2559" y="865"/>
                </a:cubicBezTo>
                <a:cubicBezTo>
                  <a:pt x="2556" y="868"/>
                  <a:pt x="2555" y="874"/>
                  <a:pt x="2553" y="878"/>
                </a:cubicBezTo>
                <a:cubicBezTo>
                  <a:pt x="2547" y="881"/>
                  <a:pt x="2555" y="892"/>
                  <a:pt x="2546" y="885"/>
                </a:cubicBezTo>
                <a:cubicBezTo>
                  <a:pt x="2548" y="877"/>
                  <a:pt x="2552" y="870"/>
                  <a:pt x="2552" y="860"/>
                </a:cubicBezTo>
                <a:cubicBezTo>
                  <a:pt x="2551" y="855"/>
                  <a:pt x="2559" y="855"/>
                  <a:pt x="2556" y="848"/>
                </a:cubicBezTo>
                <a:cubicBezTo>
                  <a:pt x="2565" y="849"/>
                  <a:pt x="2560" y="840"/>
                  <a:pt x="2559" y="835"/>
                </a:cubicBezTo>
                <a:cubicBezTo>
                  <a:pt x="2565" y="832"/>
                  <a:pt x="2565" y="824"/>
                  <a:pt x="2571" y="821"/>
                </a:cubicBezTo>
                <a:cubicBezTo>
                  <a:pt x="2569" y="816"/>
                  <a:pt x="2574" y="815"/>
                  <a:pt x="2575" y="811"/>
                </a:cubicBezTo>
                <a:cubicBezTo>
                  <a:pt x="2576" y="808"/>
                  <a:pt x="2577" y="804"/>
                  <a:pt x="2579" y="802"/>
                </a:cubicBezTo>
                <a:cubicBezTo>
                  <a:pt x="2587" y="791"/>
                  <a:pt x="2592" y="779"/>
                  <a:pt x="2599" y="768"/>
                </a:cubicBezTo>
                <a:cubicBezTo>
                  <a:pt x="2598" y="760"/>
                  <a:pt x="2607" y="759"/>
                  <a:pt x="2607" y="752"/>
                </a:cubicBezTo>
                <a:cubicBezTo>
                  <a:pt x="2610" y="745"/>
                  <a:pt x="2614" y="739"/>
                  <a:pt x="2619" y="735"/>
                </a:cubicBezTo>
                <a:cubicBezTo>
                  <a:pt x="2621" y="729"/>
                  <a:pt x="2624" y="724"/>
                  <a:pt x="2627" y="718"/>
                </a:cubicBezTo>
                <a:cubicBezTo>
                  <a:pt x="2633" y="713"/>
                  <a:pt x="2636" y="708"/>
                  <a:pt x="2639" y="701"/>
                </a:cubicBezTo>
                <a:cubicBezTo>
                  <a:pt x="2642" y="696"/>
                  <a:pt x="2647" y="692"/>
                  <a:pt x="2647" y="685"/>
                </a:cubicBezTo>
                <a:cubicBezTo>
                  <a:pt x="2657" y="683"/>
                  <a:pt x="2649" y="669"/>
                  <a:pt x="2659" y="667"/>
                </a:cubicBezTo>
                <a:cubicBezTo>
                  <a:pt x="2661" y="654"/>
                  <a:pt x="2671" y="645"/>
                  <a:pt x="2675" y="632"/>
                </a:cubicBezTo>
                <a:cubicBezTo>
                  <a:pt x="2683" y="630"/>
                  <a:pt x="2676" y="617"/>
                  <a:pt x="2687" y="617"/>
                </a:cubicBezTo>
                <a:cubicBezTo>
                  <a:pt x="2686" y="609"/>
                  <a:pt x="2689" y="602"/>
                  <a:pt x="2695" y="598"/>
                </a:cubicBezTo>
                <a:cubicBezTo>
                  <a:pt x="2699" y="586"/>
                  <a:pt x="2705" y="574"/>
                  <a:pt x="2711" y="562"/>
                </a:cubicBezTo>
                <a:cubicBezTo>
                  <a:pt x="2724" y="539"/>
                  <a:pt x="2731" y="513"/>
                  <a:pt x="2744" y="491"/>
                </a:cubicBezTo>
                <a:cubicBezTo>
                  <a:pt x="2743" y="482"/>
                  <a:pt x="2750" y="479"/>
                  <a:pt x="2749" y="472"/>
                </a:cubicBezTo>
                <a:cubicBezTo>
                  <a:pt x="2751" y="465"/>
                  <a:pt x="2753" y="458"/>
                  <a:pt x="2757" y="452"/>
                </a:cubicBezTo>
                <a:cubicBezTo>
                  <a:pt x="2754" y="443"/>
                  <a:pt x="2766" y="443"/>
                  <a:pt x="2762" y="434"/>
                </a:cubicBezTo>
                <a:cubicBezTo>
                  <a:pt x="2767" y="433"/>
                  <a:pt x="2762" y="426"/>
                  <a:pt x="2766" y="424"/>
                </a:cubicBezTo>
                <a:cubicBezTo>
                  <a:pt x="2766" y="420"/>
                  <a:pt x="2770" y="418"/>
                  <a:pt x="2770" y="414"/>
                </a:cubicBezTo>
                <a:cubicBezTo>
                  <a:pt x="2769" y="406"/>
                  <a:pt x="2776" y="403"/>
                  <a:pt x="2775" y="396"/>
                </a:cubicBezTo>
                <a:cubicBezTo>
                  <a:pt x="2774" y="386"/>
                  <a:pt x="2783" y="384"/>
                  <a:pt x="2780" y="374"/>
                </a:cubicBezTo>
                <a:cubicBezTo>
                  <a:pt x="2784" y="369"/>
                  <a:pt x="2785" y="363"/>
                  <a:pt x="2785" y="355"/>
                </a:cubicBezTo>
                <a:cubicBezTo>
                  <a:pt x="2787" y="348"/>
                  <a:pt x="2793" y="344"/>
                  <a:pt x="2790" y="334"/>
                </a:cubicBezTo>
                <a:cubicBezTo>
                  <a:pt x="2795" y="330"/>
                  <a:pt x="2789" y="318"/>
                  <a:pt x="2795" y="315"/>
                </a:cubicBezTo>
                <a:cubicBezTo>
                  <a:pt x="2792" y="305"/>
                  <a:pt x="2795" y="298"/>
                  <a:pt x="2796" y="291"/>
                </a:cubicBezTo>
                <a:cubicBezTo>
                  <a:pt x="2795" y="275"/>
                  <a:pt x="2797" y="261"/>
                  <a:pt x="2799" y="246"/>
                </a:cubicBezTo>
                <a:cubicBezTo>
                  <a:pt x="2798" y="244"/>
                  <a:pt x="2796" y="243"/>
                  <a:pt x="2792" y="244"/>
                </a:cubicBezTo>
                <a:cubicBezTo>
                  <a:pt x="2792" y="241"/>
                  <a:pt x="2791" y="237"/>
                  <a:pt x="2790" y="233"/>
                </a:cubicBezTo>
                <a:cubicBezTo>
                  <a:pt x="2791" y="227"/>
                  <a:pt x="2784" y="216"/>
                  <a:pt x="2783" y="226"/>
                </a:cubicBezTo>
                <a:cubicBezTo>
                  <a:pt x="2787" y="225"/>
                  <a:pt x="2786" y="231"/>
                  <a:pt x="2784" y="234"/>
                </a:cubicBezTo>
                <a:cubicBezTo>
                  <a:pt x="2785" y="239"/>
                  <a:pt x="2786" y="244"/>
                  <a:pt x="2787" y="248"/>
                </a:cubicBezTo>
                <a:cubicBezTo>
                  <a:pt x="2783" y="254"/>
                  <a:pt x="2788" y="265"/>
                  <a:pt x="2790" y="275"/>
                </a:cubicBezTo>
                <a:cubicBezTo>
                  <a:pt x="2785" y="280"/>
                  <a:pt x="2785" y="290"/>
                  <a:pt x="2782" y="297"/>
                </a:cubicBezTo>
                <a:cubicBezTo>
                  <a:pt x="2780" y="305"/>
                  <a:pt x="2776" y="312"/>
                  <a:pt x="2775" y="322"/>
                </a:cubicBezTo>
                <a:cubicBezTo>
                  <a:pt x="2770" y="327"/>
                  <a:pt x="2773" y="338"/>
                  <a:pt x="2768" y="344"/>
                </a:cubicBezTo>
                <a:cubicBezTo>
                  <a:pt x="2767" y="353"/>
                  <a:pt x="2761" y="359"/>
                  <a:pt x="2761" y="369"/>
                </a:cubicBezTo>
                <a:cubicBezTo>
                  <a:pt x="2758" y="376"/>
                  <a:pt x="2753" y="382"/>
                  <a:pt x="2754" y="391"/>
                </a:cubicBezTo>
                <a:cubicBezTo>
                  <a:pt x="2746" y="396"/>
                  <a:pt x="2750" y="408"/>
                  <a:pt x="2744" y="414"/>
                </a:cubicBezTo>
                <a:cubicBezTo>
                  <a:pt x="2738" y="420"/>
                  <a:pt x="2740" y="431"/>
                  <a:pt x="2733" y="437"/>
                </a:cubicBezTo>
                <a:cubicBezTo>
                  <a:pt x="2735" y="447"/>
                  <a:pt x="2725" y="451"/>
                  <a:pt x="2727" y="462"/>
                </a:cubicBezTo>
                <a:cubicBezTo>
                  <a:pt x="2723" y="463"/>
                  <a:pt x="2722" y="466"/>
                  <a:pt x="2723" y="471"/>
                </a:cubicBezTo>
                <a:cubicBezTo>
                  <a:pt x="2723" y="477"/>
                  <a:pt x="2714" y="475"/>
                  <a:pt x="2716" y="482"/>
                </a:cubicBezTo>
                <a:cubicBezTo>
                  <a:pt x="2711" y="488"/>
                  <a:pt x="2713" y="499"/>
                  <a:pt x="2706" y="504"/>
                </a:cubicBezTo>
                <a:cubicBezTo>
                  <a:pt x="2701" y="511"/>
                  <a:pt x="2702" y="522"/>
                  <a:pt x="2695" y="527"/>
                </a:cubicBezTo>
                <a:cubicBezTo>
                  <a:pt x="2696" y="532"/>
                  <a:pt x="2695" y="537"/>
                  <a:pt x="2692" y="540"/>
                </a:cubicBezTo>
                <a:cubicBezTo>
                  <a:pt x="2687" y="541"/>
                  <a:pt x="2692" y="549"/>
                  <a:pt x="2685" y="550"/>
                </a:cubicBezTo>
                <a:cubicBezTo>
                  <a:pt x="2687" y="555"/>
                  <a:pt x="2682" y="556"/>
                  <a:pt x="2681" y="559"/>
                </a:cubicBezTo>
                <a:cubicBezTo>
                  <a:pt x="2676" y="561"/>
                  <a:pt x="2681" y="569"/>
                  <a:pt x="2674" y="570"/>
                </a:cubicBezTo>
                <a:cubicBezTo>
                  <a:pt x="2674" y="579"/>
                  <a:pt x="2667" y="584"/>
                  <a:pt x="2664" y="592"/>
                </a:cubicBezTo>
                <a:cubicBezTo>
                  <a:pt x="2661" y="595"/>
                  <a:pt x="2660" y="600"/>
                  <a:pt x="2661" y="605"/>
                </a:cubicBezTo>
                <a:cubicBezTo>
                  <a:pt x="2653" y="604"/>
                  <a:pt x="2656" y="612"/>
                  <a:pt x="2651" y="613"/>
                </a:cubicBezTo>
                <a:cubicBezTo>
                  <a:pt x="2654" y="620"/>
                  <a:pt x="2646" y="620"/>
                  <a:pt x="2644" y="623"/>
                </a:cubicBezTo>
                <a:cubicBezTo>
                  <a:pt x="2645" y="629"/>
                  <a:pt x="2643" y="633"/>
                  <a:pt x="2637" y="633"/>
                </a:cubicBezTo>
                <a:cubicBezTo>
                  <a:pt x="2635" y="649"/>
                  <a:pt x="2626" y="661"/>
                  <a:pt x="2622" y="675"/>
                </a:cubicBezTo>
                <a:cubicBezTo>
                  <a:pt x="2618" y="677"/>
                  <a:pt x="2617" y="680"/>
                  <a:pt x="2618" y="685"/>
                </a:cubicBezTo>
                <a:cubicBezTo>
                  <a:pt x="2612" y="685"/>
                  <a:pt x="2613" y="690"/>
                  <a:pt x="2610" y="692"/>
                </a:cubicBezTo>
                <a:cubicBezTo>
                  <a:pt x="2604" y="697"/>
                  <a:pt x="2606" y="707"/>
                  <a:pt x="2599" y="712"/>
                </a:cubicBezTo>
                <a:cubicBezTo>
                  <a:pt x="2596" y="713"/>
                  <a:pt x="2597" y="719"/>
                  <a:pt x="2595" y="722"/>
                </a:cubicBezTo>
                <a:cubicBezTo>
                  <a:pt x="2592" y="723"/>
                  <a:pt x="2590" y="726"/>
                  <a:pt x="2591" y="731"/>
                </a:cubicBezTo>
                <a:cubicBezTo>
                  <a:pt x="2580" y="733"/>
                  <a:pt x="2586" y="746"/>
                  <a:pt x="2577" y="749"/>
                </a:cubicBezTo>
                <a:cubicBezTo>
                  <a:pt x="2572" y="762"/>
                  <a:pt x="2560" y="772"/>
                  <a:pt x="2559" y="788"/>
                </a:cubicBezTo>
                <a:cubicBezTo>
                  <a:pt x="2553" y="792"/>
                  <a:pt x="2550" y="799"/>
                  <a:pt x="2551" y="807"/>
                </a:cubicBezTo>
                <a:cubicBezTo>
                  <a:pt x="2545" y="813"/>
                  <a:pt x="2545" y="822"/>
                  <a:pt x="2543" y="830"/>
                </a:cubicBezTo>
                <a:cubicBezTo>
                  <a:pt x="2532" y="840"/>
                  <a:pt x="2535" y="858"/>
                  <a:pt x="2528" y="871"/>
                </a:cubicBezTo>
                <a:cubicBezTo>
                  <a:pt x="2525" y="887"/>
                  <a:pt x="2519" y="900"/>
                  <a:pt x="2516" y="915"/>
                </a:cubicBezTo>
                <a:cubicBezTo>
                  <a:pt x="2512" y="921"/>
                  <a:pt x="2510" y="929"/>
                  <a:pt x="2505" y="935"/>
                </a:cubicBezTo>
                <a:cubicBezTo>
                  <a:pt x="2505" y="938"/>
                  <a:pt x="2503" y="942"/>
                  <a:pt x="2501" y="945"/>
                </a:cubicBezTo>
                <a:cubicBezTo>
                  <a:pt x="2504" y="949"/>
                  <a:pt x="2498" y="958"/>
                  <a:pt x="2497" y="951"/>
                </a:cubicBezTo>
                <a:cubicBezTo>
                  <a:pt x="2486" y="944"/>
                  <a:pt x="2501" y="940"/>
                  <a:pt x="2498" y="930"/>
                </a:cubicBezTo>
                <a:cubicBezTo>
                  <a:pt x="2507" y="926"/>
                  <a:pt x="2502" y="913"/>
                  <a:pt x="2509" y="908"/>
                </a:cubicBezTo>
                <a:cubicBezTo>
                  <a:pt x="2510" y="856"/>
                  <a:pt x="2528" y="817"/>
                  <a:pt x="2538" y="772"/>
                </a:cubicBezTo>
                <a:cubicBezTo>
                  <a:pt x="2544" y="763"/>
                  <a:pt x="2545" y="752"/>
                  <a:pt x="2549" y="743"/>
                </a:cubicBezTo>
                <a:cubicBezTo>
                  <a:pt x="2551" y="731"/>
                  <a:pt x="2558" y="722"/>
                  <a:pt x="2561" y="711"/>
                </a:cubicBezTo>
                <a:cubicBezTo>
                  <a:pt x="2563" y="706"/>
                  <a:pt x="2566" y="701"/>
                  <a:pt x="2570" y="697"/>
                </a:cubicBezTo>
                <a:cubicBezTo>
                  <a:pt x="2569" y="690"/>
                  <a:pt x="2579" y="690"/>
                  <a:pt x="2576" y="681"/>
                </a:cubicBezTo>
                <a:cubicBezTo>
                  <a:pt x="2583" y="673"/>
                  <a:pt x="2586" y="662"/>
                  <a:pt x="2590" y="652"/>
                </a:cubicBezTo>
                <a:cubicBezTo>
                  <a:pt x="2600" y="632"/>
                  <a:pt x="2612" y="615"/>
                  <a:pt x="2624" y="598"/>
                </a:cubicBezTo>
                <a:cubicBezTo>
                  <a:pt x="2637" y="580"/>
                  <a:pt x="2647" y="561"/>
                  <a:pt x="2657" y="541"/>
                </a:cubicBezTo>
                <a:cubicBezTo>
                  <a:pt x="2663" y="533"/>
                  <a:pt x="2664" y="521"/>
                  <a:pt x="2669" y="512"/>
                </a:cubicBezTo>
                <a:cubicBezTo>
                  <a:pt x="2676" y="503"/>
                  <a:pt x="2679" y="492"/>
                  <a:pt x="2683" y="482"/>
                </a:cubicBezTo>
                <a:cubicBezTo>
                  <a:pt x="2688" y="479"/>
                  <a:pt x="2687" y="471"/>
                  <a:pt x="2689" y="466"/>
                </a:cubicBezTo>
                <a:cubicBezTo>
                  <a:pt x="2692" y="461"/>
                  <a:pt x="2696" y="458"/>
                  <a:pt x="2695" y="450"/>
                </a:cubicBezTo>
                <a:cubicBezTo>
                  <a:pt x="2702" y="449"/>
                  <a:pt x="2697" y="438"/>
                  <a:pt x="2704" y="437"/>
                </a:cubicBezTo>
                <a:cubicBezTo>
                  <a:pt x="2699" y="430"/>
                  <a:pt x="2714" y="424"/>
                  <a:pt x="2704" y="422"/>
                </a:cubicBezTo>
                <a:cubicBezTo>
                  <a:pt x="2703" y="428"/>
                  <a:pt x="2700" y="433"/>
                  <a:pt x="2695" y="436"/>
                </a:cubicBezTo>
                <a:cubicBezTo>
                  <a:pt x="2696" y="443"/>
                  <a:pt x="2692" y="446"/>
                  <a:pt x="2689" y="451"/>
                </a:cubicBezTo>
                <a:cubicBezTo>
                  <a:pt x="2685" y="463"/>
                  <a:pt x="2682" y="474"/>
                  <a:pt x="2675" y="484"/>
                </a:cubicBezTo>
                <a:cubicBezTo>
                  <a:pt x="2671" y="495"/>
                  <a:pt x="2662" y="503"/>
                  <a:pt x="2661" y="516"/>
                </a:cubicBezTo>
                <a:cubicBezTo>
                  <a:pt x="2656" y="520"/>
                  <a:pt x="2658" y="528"/>
                  <a:pt x="2652" y="530"/>
                </a:cubicBezTo>
                <a:cubicBezTo>
                  <a:pt x="2655" y="540"/>
                  <a:pt x="2643" y="539"/>
                  <a:pt x="2646" y="549"/>
                </a:cubicBezTo>
                <a:cubicBezTo>
                  <a:pt x="2634" y="556"/>
                  <a:pt x="2634" y="571"/>
                  <a:pt x="2623" y="580"/>
                </a:cubicBezTo>
                <a:cubicBezTo>
                  <a:pt x="2625" y="588"/>
                  <a:pt x="2612" y="587"/>
                  <a:pt x="2615" y="596"/>
                </a:cubicBezTo>
                <a:cubicBezTo>
                  <a:pt x="2609" y="601"/>
                  <a:pt x="2607" y="608"/>
                  <a:pt x="2600" y="611"/>
                </a:cubicBezTo>
                <a:cubicBezTo>
                  <a:pt x="2595" y="624"/>
                  <a:pt x="2589" y="635"/>
                  <a:pt x="2580" y="645"/>
                </a:cubicBezTo>
                <a:cubicBezTo>
                  <a:pt x="2578" y="652"/>
                  <a:pt x="2576" y="659"/>
                  <a:pt x="2572" y="664"/>
                </a:cubicBezTo>
                <a:cubicBezTo>
                  <a:pt x="2568" y="670"/>
                  <a:pt x="2569" y="678"/>
                  <a:pt x="2561" y="681"/>
                </a:cubicBezTo>
                <a:cubicBezTo>
                  <a:pt x="2557" y="671"/>
                  <a:pt x="2569" y="672"/>
                  <a:pt x="2566" y="662"/>
                </a:cubicBezTo>
                <a:cubicBezTo>
                  <a:pt x="2566" y="658"/>
                  <a:pt x="2571" y="658"/>
                  <a:pt x="2573" y="655"/>
                </a:cubicBezTo>
                <a:cubicBezTo>
                  <a:pt x="2572" y="650"/>
                  <a:pt x="2574" y="647"/>
                  <a:pt x="2577" y="645"/>
                </a:cubicBezTo>
                <a:cubicBezTo>
                  <a:pt x="2578" y="630"/>
                  <a:pt x="2587" y="621"/>
                  <a:pt x="2590" y="607"/>
                </a:cubicBezTo>
                <a:cubicBezTo>
                  <a:pt x="2601" y="599"/>
                  <a:pt x="2599" y="582"/>
                  <a:pt x="2610" y="574"/>
                </a:cubicBezTo>
                <a:cubicBezTo>
                  <a:pt x="2610" y="566"/>
                  <a:pt x="2616" y="561"/>
                  <a:pt x="2618" y="554"/>
                </a:cubicBezTo>
                <a:cubicBezTo>
                  <a:pt x="2622" y="553"/>
                  <a:pt x="2622" y="549"/>
                  <a:pt x="2625" y="547"/>
                </a:cubicBezTo>
                <a:cubicBezTo>
                  <a:pt x="2623" y="542"/>
                  <a:pt x="2628" y="541"/>
                  <a:pt x="2629" y="537"/>
                </a:cubicBezTo>
                <a:cubicBezTo>
                  <a:pt x="2630" y="530"/>
                  <a:pt x="2637" y="528"/>
                  <a:pt x="2638" y="521"/>
                </a:cubicBezTo>
                <a:cubicBezTo>
                  <a:pt x="2637" y="516"/>
                  <a:pt x="2645" y="517"/>
                  <a:pt x="2642" y="511"/>
                </a:cubicBezTo>
                <a:cubicBezTo>
                  <a:pt x="2646" y="510"/>
                  <a:pt x="2646" y="506"/>
                  <a:pt x="2649" y="504"/>
                </a:cubicBezTo>
                <a:cubicBezTo>
                  <a:pt x="2648" y="495"/>
                  <a:pt x="2659" y="494"/>
                  <a:pt x="2657" y="484"/>
                </a:cubicBezTo>
                <a:cubicBezTo>
                  <a:pt x="2662" y="480"/>
                  <a:pt x="2666" y="474"/>
                  <a:pt x="2669" y="467"/>
                </a:cubicBezTo>
                <a:cubicBezTo>
                  <a:pt x="2676" y="457"/>
                  <a:pt x="2687" y="448"/>
                  <a:pt x="2688" y="434"/>
                </a:cubicBezTo>
                <a:cubicBezTo>
                  <a:pt x="2694" y="429"/>
                  <a:pt x="2697" y="423"/>
                  <a:pt x="2700" y="417"/>
                </a:cubicBezTo>
                <a:cubicBezTo>
                  <a:pt x="2704" y="415"/>
                  <a:pt x="2704" y="411"/>
                  <a:pt x="2707" y="409"/>
                </a:cubicBezTo>
                <a:cubicBezTo>
                  <a:pt x="2707" y="406"/>
                  <a:pt x="2711" y="402"/>
                  <a:pt x="2712" y="405"/>
                </a:cubicBezTo>
                <a:cubicBezTo>
                  <a:pt x="2710" y="407"/>
                  <a:pt x="2705" y="418"/>
                  <a:pt x="2712" y="417"/>
                </a:cubicBezTo>
                <a:cubicBezTo>
                  <a:pt x="2710" y="409"/>
                  <a:pt x="2719" y="409"/>
                  <a:pt x="2717" y="401"/>
                </a:cubicBezTo>
                <a:cubicBezTo>
                  <a:pt x="2721" y="400"/>
                  <a:pt x="2719" y="398"/>
                  <a:pt x="2716" y="396"/>
                </a:cubicBezTo>
                <a:cubicBezTo>
                  <a:pt x="2716" y="392"/>
                  <a:pt x="2719" y="391"/>
                  <a:pt x="2717" y="387"/>
                </a:cubicBezTo>
                <a:cubicBezTo>
                  <a:pt x="2732" y="371"/>
                  <a:pt x="2738" y="351"/>
                  <a:pt x="2748" y="333"/>
                </a:cubicBezTo>
                <a:cubicBezTo>
                  <a:pt x="2753" y="324"/>
                  <a:pt x="2757" y="314"/>
                  <a:pt x="2760" y="304"/>
                </a:cubicBezTo>
                <a:cubicBezTo>
                  <a:pt x="2762" y="293"/>
                  <a:pt x="2772" y="286"/>
                  <a:pt x="2771" y="272"/>
                </a:cubicBezTo>
                <a:cubicBezTo>
                  <a:pt x="2765" y="273"/>
                  <a:pt x="2763" y="276"/>
                  <a:pt x="2765" y="282"/>
                </a:cubicBezTo>
                <a:cubicBezTo>
                  <a:pt x="2765" y="288"/>
                  <a:pt x="2758" y="290"/>
                  <a:pt x="2758" y="296"/>
                </a:cubicBezTo>
                <a:cubicBezTo>
                  <a:pt x="2753" y="298"/>
                  <a:pt x="2758" y="307"/>
                  <a:pt x="2752" y="309"/>
                </a:cubicBezTo>
                <a:cubicBezTo>
                  <a:pt x="2752" y="314"/>
                  <a:pt x="2745" y="315"/>
                  <a:pt x="2749" y="324"/>
                </a:cubicBezTo>
                <a:cubicBezTo>
                  <a:pt x="2737" y="328"/>
                  <a:pt x="2741" y="343"/>
                  <a:pt x="2730" y="348"/>
                </a:cubicBezTo>
                <a:cubicBezTo>
                  <a:pt x="2732" y="362"/>
                  <a:pt x="2720" y="366"/>
                  <a:pt x="2719" y="377"/>
                </a:cubicBezTo>
                <a:cubicBezTo>
                  <a:pt x="2708" y="382"/>
                  <a:pt x="2711" y="397"/>
                  <a:pt x="2700" y="402"/>
                </a:cubicBezTo>
                <a:cubicBezTo>
                  <a:pt x="2700" y="408"/>
                  <a:pt x="2696" y="411"/>
                  <a:pt x="2694" y="415"/>
                </a:cubicBezTo>
                <a:cubicBezTo>
                  <a:pt x="2690" y="416"/>
                  <a:pt x="2692" y="421"/>
                  <a:pt x="2689" y="422"/>
                </a:cubicBezTo>
                <a:cubicBezTo>
                  <a:pt x="2686" y="423"/>
                  <a:pt x="2685" y="426"/>
                  <a:pt x="2684" y="429"/>
                </a:cubicBezTo>
                <a:cubicBezTo>
                  <a:pt x="2679" y="431"/>
                  <a:pt x="2680" y="437"/>
                  <a:pt x="2675" y="439"/>
                </a:cubicBezTo>
                <a:cubicBezTo>
                  <a:pt x="2675" y="446"/>
                  <a:pt x="2667" y="448"/>
                  <a:pt x="2666" y="453"/>
                </a:cubicBezTo>
                <a:cubicBezTo>
                  <a:pt x="2661" y="462"/>
                  <a:pt x="2655" y="471"/>
                  <a:pt x="2650" y="480"/>
                </a:cubicBezTo>
                <a:cubicBezTo>
                  <a:pt x="2645" y="482"/>
                  <a:pt x="2646" y="489"/>
                  <a:pt x="2644" y="493"/>
                </a:cubicBezTo>
                <a:cubicBezTo>
                  <a:pt x="2645" y="497"/>
                  <a:pt x="2640" y="497"/>
                  <a:pt x="2640" y="500"/>
                </a:cubicBezTo>
                <a:cubicBezTo>
                  <a:pt x="2640" y="503"/>
                  <a:pt x="2637" y="505"/>
                  <a:pt x="2635" y="507"/>
                </a:cubicBezTo>
                <a:cubicBezTo>
                  <a:pt x="2630" y="515"/>
                  <a:pt x="2626" y="525"/>
                  <a:pt x="2616" y="531"/>
                </a:cubicBezTo>
                <a:cubicBezTo>
                  <a:pt x="2618" y="540"/>
                  <a:pt x="2611" y="542"/>
                  <a:pt x="2611" y="550"/>
                </a:cubicBezTo>
                <a:cubicBezTo>
                  <a:pt x="2607" y="551"/>
                  <a:pt x="2607" y="555"/>
                  <a:pt x="2604" y="557"/>
                </a:cubicBezTo>
                <a:cubicBezTo>
                  <a:pt x="2606" y="563"/>
                  <a:pt x="2601" y="564"/>
                  <a:pt x="2600" y="567"/>
                </a:cubicBezTo>
                <a:cubicBezTo>
                  <a:pt x="2599" y="571"/>
                  <a:pt x="2597" y="573"/>
                  <a:pt x="2593" y="574"/>
                </a:cubicBezTo>
                <a:cubicBezTo>
                  <a:pt x="2594" y="579"/>
                  <a:pt x="2592" y="582"/>
                  <a:pt x="2589" y="584"/>
                </a:cubicBezTo>
                <a:cubicBezTo>
                  <a:pt x="2586" y="591"/>
                  <a:pt x="2587" y="599"/>
                  <a:pt x="2577" y="601"/>
                </a:cubicBezTo>
                <a:cubicBezTo>
                  <a:pt x="2580" y="618"/>
                  <a:pt x="2567" y="624"/>
                  <a:pt x="2567" y="639"/>
                </a:cubicBezTo>
                <a:cubicBezTo>
                  <a:pt x="2559" y="648"/>
                  <a:pt x="2559" y="663"/>
                  <a:pt x="2550" y="672"/>
                </a:cubicBezTo>
                <a:cubicBezTo>
                  <a:pt x="2550" y="679"/>
                  <a:pt x="2549" y="686"/>
                  <a:pt x="2541" y="688"/>
                </a:cubicBezTo>
                <a:cubicBezTo>
                  <a:pt x="2543" y="697"/>
                  <a:pt x="2536" y="699"/>
                  <a:pt x="2536" y="707"/>
                </a:cubicBezTo>
                <a:cubicBezTo>
                  <a:pt x="2529" y="717"/>
                  <a:pt x="2524" y="730"/>
                  <a:pt x="2520" y="743"/>
                </a:cubicBezTo>
                <a:cubicBezTo>
                  <a:pt x="2513" y="753"/>
                  <a:pt x="2512" y="767"/>
                  <a:pt x="2506" y="778"/>
                </a:cubicBezTo>
                <a:cubicBezTo>
                  <a:pt x="2504" y="791"/>
                  <a:pt x="2503" y="805"/>
                  <a:pt x="2496" y="815"/>
                </a:cubicBezTo>
                <a:cubicBezTo>
                  <a:pt x="2492" y="820"/>
                  <a:pt x="2499" y="832"/>
                  <a:pt x="2491" y="834"/>
                </a:cubicBezTo>
                <a:cubicBezTo>
                  <a:pt x="2493" y="843"/>
                  <a:pt x="2485" y="845"/>
                  <a:pt x="2489" y="855"/>
                </a:cubicBezTo>
                <a:cubicBezTo>
                  <a:pt x="2480" y="865"/>
                  <a:pt x="2480" y="880"/>
                  <a:pt x="2480" y="896"/>
                </a:cubicBezTo>
                <a:cubicBezTo>
                  <a:pt x="2491" y="893"/>
                  <a:pt x="2487" y="879"/>
                  <a:pt x="2493" y="872"/>
                </a:cubicBezTo>
                <a:cubicBezTo>
                  <a:pt x="2491" y="865"/>
                  <a:pt x="2495" y="863"/>
                  <a:pt x="2496" y="857"/>
                </a:cubicBezTo>
                <a:cubicBezTo>
                  <a:pt x="2501" y="855"/>
                  <a:pt x="2496" y="846"/>
                  <a:pt x="2502" y="844"/>
                </a:cubicBezTo>
                <a:cubicBezTo>
                  <a:pt x="2501" y="839"/>
                  <a:pt x="2502" y="834"/>
                  <a:pt x="2505" y="831"/>
                </a:cubicBezTo>
                <a:cubicBezTo>
                  <a:pt x="2510" y="829"/>
                  <a:pt x="2502" y="818"/>
                  <a:pt x="2508" y="816"/>
                </a:cubicBezTo>
                <a:cubicBezTo>
                  <a:pt x="2510" y="806"/>
                  <a:pt x="2517" y="799"/>
                  <a:pt x="2514" y="785"/>
                </a:cubicBezTo>
                <a:cubicBezTo>
                  <a:pt x="2525" y="771"/>
                  <a:pt x="2524" y="748"/>
                  <a:pt x="2536" y="734"/>
                </a:cubicBezTo>
                <a:cubicBezTo>
                  <a:pt x="2539" y="724"/>
                  <a:pt x="2542" y="715"/>
                  <a:pt x="2548" y="707"/>
                </a:cubicBezTo>
                <a:cubicBezTo>
                  <a:pt x="2550" y="703"/>
                  <a:pt x="2549" y="696"/>
                  <a:pt x="2554" y="694"/>
                </a:cubicBezTo>
                <a:cubicBezTo>
                  <a:pt x="2554" y="691"/>
                  <a:pt x="2556" y="690"/>
                  <a:pt x="2556" y="688"/>
                </a:cubicBezTo>
                <a:cubicBezTo>
                  <a:pt x="2559" y="688"/>
                  <a:pt x="2560" y="683"/>
                  <a:pt x="2562" y="687"/>
                </a:cubicBezTo>
                <a:cubicBezTo>
                  <a:pt x="2555" y="687"/>
                  <a:pt x="2566" y="700"/>
                  <a:pt x="2555" y="697"/>
                </a:cubicBezTo>
                <a:cubicBezTo>
                  <a:pt x="2554" y="702"/>
                  <a:pt x="2552" y="705"/>
                  <a:pt x="2552" y="710"/>
                </a:cubicBezTo>
                <a:cubicBezTo>
                  <a:pt x="2548" y="717"/>
                  <a:pt x="2543" y="724"/>
                  <a:pt x="2541" y="732"/>
                </a:cubicBezTo>
                <a:cubicBezTo>
                  <a:pt x="2535" y="738"/>
                  <a:pt x="2539" y="751"/>
                  <a:pt x="2531" y="755"/>
                </a:cubicBezTo>
                <a:cubicBezTo>
                  <a:pt x="2536" y="763"/>
                  <a:pt x="2528" y="763"/>
                  <a:pt x="2528" y="768"/>
                </a:cubicBezTo>
                <a:cubicBezTo>
                  <a:pt x="2524" y="770"/>
                  <a:pt x="2530" y="779"/>
                  <a:pt x="2524" y="780"/>
                </a:cubicBezTo>
                <a:cubicBezTo>
                  <a:pt x="2519" y="782"/>
                  <a:pt x="2525" y="790"/>
                  <a:pt x="2521" y="793"/>
                </a:cubicBezTo>
                <a:cubicBezTo>
                  <a:pt x="2520" y="797"/>
                  <a:pt x="2518" y="801"/>
                  <a:pt x="2518" y="805"/>
                </a:cubicBezTo>
                <a:cubicBezTo>
                  <a:pt x="2516" y="814"/>
                  <a:pt x="2512" y="821"/>
                  <a:pt x="2511" y="830"/>
                </a:cubicBezTo>
                <a:cubicBezTo>
                  <a:pt x="2506" y="832"/>
                  <a:pt x="2511" y="840"/>
                  <a:pt x="2507" y="843"/>
                </a:cubicBezTo>
                <a:cubicBezTo>
                  <a:pt x="2510" y="849"/>
                  <a:pt x="2503" y="850"/>
                  <a:pt x="2507" y="858"/>
                </a:cubicBezTo>
                <a:cubicBezTo>
                  <a:pt x="2496" y="855"/>
                  <a:pt x="2508" y="868"/>
                  <a:pt x="2501" y="868"/>
                </a:cubicBezTo>
                <a:cubicBezTo>
                  <a:pt x="2504" y="876"/>
                  <a:pt x="2500" y="879"/>
                  <a:pt x="2501" y="885"/>
                </a:cubicBezTo>
                <a:cubicBezTo>
                  <a:pt x="2503" y="888"/>
                  <a:pt x="2500" y="888"/>
                  <a:pt x="2499" y="889"/>
                </a:cubicBezTo>
                <a:cubicBezTo>
                  <a:pt x="2494" y="894"/>
                  <a:pt x="2497" y="903"/>
                  <a:pt x="2494" y="908"/>
                </a:cubicBezTo>
                <a:cubicBezTo>
                  <a:pt x="2491" y="916"/>
                  <a:pt x="2493" y="927"/>
                  <a:pt x="2487" y="933"/>
                </a:cubicBezTo>
                <a:cubicBezTo>
                  <a:pt x="2492" y="919"/>
                  <a:pt x="2479" y="920"/>
                  <a:pt x="2476" y="908"/>
                </a:cubicBezTo>
                <a:cubicBezTo>
                  <a:pt x="2475" y="901"/>
                  <a:pt x="2474" y="892"/>
                  <a:pt x="2469" y="889"/>
                </a:cubicBezTo>
                <a:cubicBezTo>
                  <a:pt x="2470" y="884"/>
                  <a:pt x="2478" y="885"/>
                  <a:pt x="2473" y="876"/>
                </a:cubicBezTo>
                <a:cubicBezTo>
                  <a:pt x="2471" y="869"/>
                  <a:pt x="2467" y="872"/>
                  <a:pt x="2470" y="865"/>
                </a:cubicBezTo>
                <a:cubicBezTo>
                  <a:pt x="2470" y="855"/>
                  <a:pt x="2475" y="848"/>
                  <a:pt x="2474" y="838"/>
                </a:cubicBezTo>
                <a:cubicBezTo>
                  <a:pt x="2472" y="830"/>
                  <a:pt x="2471" y="822"/>
                  <a:pt x="2469" y="815"/>
                </a:cubicBezTo>
                <a:cubicBezTo>
                  <a:pt x="2473" y="814"/>
                  <a:pt x="2471" y="808"/>
                  <a:pt x="2470" y="803"/>
                </a:cubicBezTo>
                <a:cubicBezTo>
                  <a:pt x="2473" y="800"/>
                  <a:pt x="2474" y="796"/>
                  <a:pt x="2473" y="790"/>
                </a:cubicBezTo>
                <a:cubicBezTo>
                  <a:pt x="2474" y="777"/>
                  <a:pt x="2478" y="763"/>
                  <a:pt x="2481" y="753"/>
                </a:cubicBezTo>
                <a:cubicBezTo>
                  <a:pt x="2482" y="750"/>
                  <a:pt x="2481" y="744"/>
                  <a:pt x="2484" y="741"/>
                </a:cubicBezTo>
                <a:cubicBezTo>
                  <a:pt x="2483" y="736"/>
                  <a:pt x="2484" y="731"/>
                  <a:pt x="2487" y="728"/>
                </a:cubicBezTo>
                <a:cubicBezTo>
                  <a:pt x="2491" y="726"/>
                  <a:pt x="2486" y="717"/>
                  <a:pt x="2491" y="716"/>
                </a:cubicBezTo>
                <a:cubicBezTo>
                  <a:pt x="2493" y="699"/>
                  <a:pt x="2497" y="682"/>
                  <a:pt x="2505" y="669"/>
                </a:cubicBezTo>
                <a:cubicBezTo>
                  <a:pt x="2504" y="658"/>
                  <a:pt x="2513" y="655"/>
                  <a:pt x="2512" y="644"/>
                </a:cubicBezTo>
                <a:cubicBezTo>
                  <a:pt x="2517" y="642"/>
                  <a:pt x="2512" y="634"/>
                  <a:pt x="2519" y="634"/>
                </a:cubicBezTo>
                <a:cubicBezTo>
                  <a:pt x="2522" y="631"/>
                  <a:pt x="2517" y="622"/>
                  <a:pt x="2522" y="621"/>
                </a:cubicBezTo>
                <a:cubicBezTo>
                  <a:pt x="2523" y="617"/>
                  <a:pt x="2524" y="614"/>
                  <a:pt x="2526" y="611"/>
                </a:cubicBezTo>
                <a:cubicBezTo>
                  <a:pt x="2530" y="609"/>
                  <a:pt x="2524" y="600"/>
                  <a:pt x="2529" y="599"/>
                </a:cubicBezTo>
                <a:cubicBezTo>
                  <a:pt x="2535" y="597"/>
                  <a:pt x="2529" y="589"/>
                  <a:pt x="2533" y="586"/>
                </a:cubicBezTo>
                <a:cubicBezTo>
                  <a:pt x="2541" y="587"/>
                  <a:pt x="2537" y="579"/>
                  <a:pt x="2540" y="576"/>
                </a:cubicBezTo>
                <a:cubicBezTo>
                  <a:pt x="2548" y="573"/>
                  <a:pt x="2545" y="562"/>
                  <a:pt x="2550" y="556"/>
                </a:cubicBezTo>
                <a:cubicBezTo>
                  <a:pt x="2553" y="548"/>
                  <a:pt x="2557" y="541"/>
                  <a:pt x="2561" y="533"/>
                </a:cubicBezTo>
                <a:cubicBezTo>
                  <a:pt x="2565" y="527"/>
                  <a:pt x="2569" y="521"/>
                  <a:pt x="2571" y="513"/>
                </a:cubicBezTo>
                <a:cubicBezTo>
                  <a:pt x="2576" y="507"/>
                  <a:pt x="2578" y="498"/>
                  <a:pt x="2585" y="493"/>
                </a:cubicBezTo>
                <a:cubicBezTo>
                  <a:pt x="2587" y="484"/>
                  <a:pt x="2594" y="479"/>
                  <a:pt x="2595" y="470"/>
                </a:cubicBezTo>
                <a:cubicBezTo>
                  <a:pt x="2603" y="471"/>
                  <a:pt x="2600" y="463"/>
                  <a:pt x="2602" y="460"/>
                </a:cubicBezTo>
                <a:cubicBezTo>
                  <a:pt x="2606" y="458"/>
                  <a:pt x="2608" y="454"/>
                  <a:pt x="2609" y="450"/>
                </a:cubicBezTo>
                <a:cubicBezTo>
                  <a:pt x="2620" y="438"/>
                  <a:pt x="2626" y="423"/>
                  <a:pt x="2633" y="409"/>
                </a:cubicBezTo>
                <a:cubicBezTo>
                  <a:pt x="2643" y="407"/>
                  <a:pt x="2639" y="395"/>
                  <a:pt x="2647" y="392"/>
                </a:cubicBezTo>
                <a:cubicBezTo>
                  <a:pt x="2651" y="384"/>
                  <a:pt x="2655" y="377"/>
                  <a:pt x="2661" y="371"/>
                </a:cubicBezTo>
                <a:cubicBezTo>
                  <a:pt x="2665" y="365"/>
                  <a:pt x="2666" y="357"/>
                  <a:pt x="2675" y="354"/>
                </a:cubicBezTo>
                <a:cubicBezTo>
                  <a:pt x="2670" y="345"/>
                  <a:pt x="2684" y="350"/>
                  <a:pt x="2679" y="341"/>
                </a:cubicBezTo>
                <a:cubicBezTo>
                  <a:pt x="2682" y="339"/>
                  <a:pt x="2685" y="335"/>
                  <a:pt x="2686" y="331"/>
                </a:cubicBezTo>
                <a:cubicBezTo>
                  <a:pt x="2698" y="320"/>
                  <a:pt x="2701" y="302"/>
                  <a:pt x="2713" y="290"/>
                </a:cubicBezTo>
                <a:cubicBezTo>
                  <a:pt x="2718" y="275"/>
                  <a:pt x="2729" y="263"/>
                  <a:pt x="2734" y="247"/>
                </a:cubicBezTo>
                <a:cubicBezTo>
                  <a:pt x="2744" y="235"/>
                  <a:pt x="2746" y="218"/>
                  <a:pt x="2758" y="207"/>
                </a:cubicBezTo>
                <a:cubicBezTo>
                  <a:pt x="2757" y="197"/>
                  <a:pt x="2764" y="193"/>
                  <a:pt x="2769" y="187"/>
                </a:cubicBezTo>
                <a:cubicBezTo>
                  <a:pt x="2770" y="183"/>
                  <a:pt x="2772" y="179"/>
                  <a:pt x="2776" y="177"/>
                </a:cubicBezTo>
                <a:cubicBezTo>
                  <a:pt x="2770" y="168"/>
                  <a:pt x="2785" y="173"/>
                  <a:pt x="2779" y="164"/>
                </a:cubicBezTo>
                <a:cubicBezTo>
                  <a:pt x="2783" y="162"/>
                  <a:pt x="2785" y="158"/>
                  <a:pt x="2786" y="154"/>
                </a:cubicBezTo>
                <a:cubicBezTo>
                  <a:pt x="2788" y="151"/>
                  <a:pt x="2790" y="147"/>
                  <a:pt x="2793" y="144"/>
                </a:cubicBezTo>
                <a:cubicBezTo>
                  <a:pt x="2796" y="136"/>
                  <a:pt x="2800" y="129"/>
                  <a:pt x="2806" y="123"/>
                </a:cubicBezTo>
                <a:cubicBezTo>
                  <a:pt x="2808" y="112"/>
                  <a:pt x="2812" y="102"/>
                  <a:pt x="2818" y="94"/>
                </a:cubicBezTo>
                <a:cubicBezTo>
                  <a:pt x="2819" y="82"/>
                  <a:pt x="2826" y="75"/>
                  <a:pt x="2830" y="65"/>
                </a:cubicBezTo>
                <a:cubicBezTo>
                  <a:pt x="2828" y="48"/>
                  <a:pt x="2840" y="39"/>
                  <a:pt x="2836" y="20"/>
                </a:cubicBezTo>
                <a:cubicBezTo>
                  <a:pt x="2841" y="15"/>
                  <a:pt x="2844" y="8"/>
                  <a:pt x="2846" y="1"/>
                </a:cubicBezTo>
                <a:cubicBezTo>
                  <a:pt x="2838" y="1"/>
                  <a:pt x="2838" y="1"/>
                  <a:pt x="2838" y="1"/>
                </a:cubicBezTo>
                <a:cubicBezTo>
                  <a:pt x="2834" y="5"/>
                  <a:pt x="2831" y="10"/>
                  <a:pt x="2829" y="15"/>
                </a:cubicBezTo>
                <a:cubicBezTo>
                  <a:pt x="2822" y="16"/>
                  <a:pt x="2828" y="24"/>
                  <a:pt x="2822" y="25"/>
                </a:cubicBezTo>
                <a:cubicBezTo>
                  <a:pt x="2827" y="34"/>
                  <a:pt x="2816" y="33"/>
                  <a:pt x="2816" y="39"/>
                </a:cubicBezTo>
                <a:cubicBezTo>
                  <a:pt x="2809" y="39"/>
                  <a:pt x="2815" y="47"/>
                  <a:pt x="2809" y="49"/>
                </a:cubicBezTo>
                <a:cubicBezTo>
                  <a:pt x="2812" y="56"/>
                  <a:pt x="2799" y="53"/>
                  <a:pt x="2803" y="62"/>
                </a:cubicBezTo>
                <a:cubicBezTo>
                  <a:pt x="2793" y="66"/>
                  <a:pt x="2786" y="72"/>
                  <a:pt x="2787" y="83"/>
                </a:cubicBezTo>
                <a:cubicBezTo>
                  <a:pt x="2772" y="83"/>
                  <a:pt x="2778" y="97"/>
                  <a:pt x="2769" y="101"/>
                </a:cubicBezTo>
                <a:cubicBezTo>
                  <a:pt x="2764" y="108"/>
                  <a:pt x="2755" y="113"/>
                  <a:pt x="2753" y="122"/>
                </a:cubicBezTo>
                <a:cubicBezTo>
                  <a:pt x="2739" y="134"/>
                  <a:pt x="2731" y="150"/>
                  <a:pt x="2717" y="162"/>
                </a:cubicBezTo>
                <a:cubicBezTo>
                  <a:pt x="2709" y="177"/>
                  <a:pt x="2696" y="189"/>
                  <a:pt x="2683" y="201"/>
                </a:cubicBezTo>
                <a:cubicBezTo>
                  <a:pt x="2679" y="209"/>
                  <a:pt x="2672" y="215"/>
                  <a:pt x="2667" y="222"/>
                </a:cubicBezTo>
                <a:cubicBezTo>
                  <a:pt x="2664" y="231"/>
                  <a:pt x="2658" y="238"/>
                  <a:pt x="2650" y="243"/>
                </a:cubicBezTo>
                <a:cubicBezTo>
                  <a:pt x="2648" y="253"/>
                  <a:pt x="2640" y="258"/>
                  <a:pt x="2634" y="264"/>
                </a:cubicBezTo>
                <a:cubicBezTo>
                  <a:pt x="2636" y="271"/>
                  <a:pt x="2626" y="269"/>
                  <a:pt x="2627" y="275"/>
                </a:cubicBezTo>
                <a:cubicBezTo>
                  <a:pt x="2625" y="279"/>
                  <a:pt x="2620" y="282"/>
                  <a:pt x="2617" y="285"/>
                </a:cubicBezTo>
                <a:cubicBezTo>
                  <a:pt x="2614" y="294"/>
                  <a:pt x="2609" y="301"/>
                  <a:pt x="2601" y="307"/>
                </a:cubicBezTo>
                <a:cubicBezTo>
                  <a:pt x="2600" y="311"/>
                  <a:pt x="2598" y="314"/>
                  <a:pt x="2594" y="317"/>
                </a:cubicBezTo>
                <a:cubicBezTo>
                  <a:pt x="2598" y="325"/>
                  <a:pt x="2585" y="323"/>
                  <a:pt x="2588" y="330"/>
                </a:cubicBezTo>
                <a:cubicBezTo>
                  <a:pt x="2584" y="332"/>
                  <a:pt x="2582" y="336"/>
                  <a:pt x="2581" y="340"/>
                </a:cubicBezTo>
                <a:cubicBezTo>
                  <a:pt x="2579" y="344"/>
                  <a:pt x="2571" y="343"/>
                  <a:pt x="2574" y="350"/>
                </a:cubicBezTo>
                <a:cubicBezTo>
                  <a:pt x="2564" y="354"/>
                  <a:pt x="2562" y="364"/>
                  <a:pt x="2558" y="371"/>
                </a:cubicBezTo>
                <a:cubicBezTo>
                  <a:pt x="2548" y="375"/>
                  <a:pt x="2553" y="389"/>
                  <a:pt x="2541" y="392"/>
                </a:cubicBezTo>
                <a:cubicBezTo>
                  <a:pt x="2542" y="403"/>
                  <a:pt x="2531" y="407"/>
                  <a:pt x="2528" y="416"/>
                </a:cubicBezTo>
                <a:cubicBezTo>
                  <a:pt x="2518" y="431"/>
                  <a:pt x="2510" y="446"/>
                  <a:pt x="2502" y="462"/>
                </a:cubicBezTo>
                <a:cubicBezTo>
                  <a:pt x="2493" y="467"/>
                  <a:pt x="2494" y="478"/>
                  <a:pt x="2489" y="486"/>
                </a:cubicBezTo>
                <a:cubicBezTo>
                  <a:pt x="2481" y="491"/>
                  <a:pt x="2485" y="505"/>
                  <a:pt x="2476" y="509"/>
                </a:cubicBezTo>
                <a:cubicBezTo>
                  <a:pt x="2464" y="543"/>
                  <a:pt x="2448" y="574"/>
                  <a:pt x="2444" y="613"/>
                </a:cubicBezTo>
                <a:cubicBezTo>
                  <a:pt x="2442" y="623"/>
                  <a:pt x="2440" y="632"/>
                  <a:pt x="2437" y="641"/>
                </a:cubicBezTo>
                <a:cubicBezTo>
                  <a:pt x="2438" y="652"/>
                  <a:pt x="2429" y="657"/>
                  <a:pt x="2431" y="669"/>
                </a:cubicBezTo>
                <a:cubicBezTo>
                  <a:pt x="2426" y="670"/>
                  <a:pt x="2431" y="679"/>
                  <a:pt x="2428" y="681"/>
                </a:cubicBezTo>
                <a:cubicBezTo>
                  <a:pt x="2428" y="687"/>
                  <a:pt x="2423" y="690"/>
                  <a:pt x="2425" y="697"/>
                </a:cubicBezTo>
                <a:cubicBezTo>
                  <a:pt x="2420" y="704"/>
                  <a:pt x="2426" y="719"/>
                  <a:pt x="2419" y="725"/>
                </a:cubicBezTo>
                <a:cubicBezTo>
                  <a:pt x="2416" y="715"/>
                  <a:pt x="2416" y="708"/>
                  <a:pt x="2414" y="702"/>
                </a:cubicBezTo>
                <a:cubicBezTo>
                  <a:pt x="2413" y="699"/>
                  <a:pt x="2411" y="700"/>
                  <a:pt x="2411" y="700"/>
                </a:cubicBezTo>
                <a:cubicBezTo>
                  <a:pt x="2410" y="698"/>
                  <a:pt x="2413" y="696"/>
                  <a:pt x="2413" y="696"/>
                </a:cubicBezTo>
                <a:cubicBezTo>
                  <a:pt x="2412" y="692"/>
                  <a:pt x="2411" y="690"/>
                  <a:pt x="2408" y="688"/>
                </a:cubicBezTo>
                <a:cubicBezTo>
                  <a:pt x="2415" y="682"/>
                  <a:pt x="2411" y="668"/>
                  <a:pt x="2411" y="658"/>
                </a:cubicBezTo>
                <a:cubicBezTo>
                  <a:pt x="2418" y="651"/>
                  <a:pt x="2414" y="637"/>
                  <a:pt x="2420" y="630"/>
                </a:cubicBezTo>
                <a:cubicBezTo>
                  <a:pt x="2416" y="615"/>
                  <a:pt x="2427" y="611"/>
                  <a:pt x="2423" y="597"/>
                </a:cubicBezTo>
                <a:cubicBezTo>
                  <a:pt x="2429" y="595"/>
                  <a:pt x="2427" y="588"/>
                  <a:pt x="2425" y="581"/>
                </a:cubicBezTo>
                <a:cubicBezTo>
                  <a:pt x="2431" y="579"/>
                  <a:pt x="2429" y="573"/>
                  <a:pt x="2432" y="568"/>
                </a:cubicBezTo>
                <a:cubicBezTo>
                  <a:pt x="2433" y="558"/>
                  <a:pt x="2433" y="546"/>
                  <a:pt x="2441" y="540"/>
                </a:cubicBezTo>
                <a:cubicBezTo>
                  <a:pt x="2437" y="526"/>
                  <a:pt x="2449" y="523"/>
                  <a:pt x="2446" y="509"/>
                </a:cubicBezTo>
                <a:cubicBezTo>
                  <a:pt x="2455" y="503"/>
                  <a:pt x="2454" y="491"/>
                  <a:pt x="2459" y="483"/>
                </a:cubicBezTo>
                <a:cubicBezTo>
                  <a:pt x="2464" y="481"/>
                  <a:pt x="2459" y="472"/>
                  <a:pt x="2465" y="470"/>
                </a:cubicBezTo>
                <a:cubicBezTo>
                  <a:pt x="2465" y="464"/>
                  <a:pt x="2470" y="461"/>
                  <a:pt x="2468" y="454"/>
                </a:cubicBezTo>
                <a:cubicBezTo>
                  <a:pt x="2478" y="445"/>
                  <a:pt x="2481" y="432"/>
                  <a:pt x="2488" y="421"/>
                </a:cubicBezTo>
                <a:cubicBezTo>
                  <a:pt x="2497" y="411"/>
                  <a:pt x="2497" y="396"/>
                  <a:pt x="2511" y="390"/>
                </a:cubicBezTo>
                <a:cubicBezTo>
                  <a:pt x="2513" y="375"/>
                  <a:pt x="2523" y="367"/>
                  <a:pt x="2531" y="356"/>
                </a:cubicBezTo>
                <a:cubicBezTo>
                  <a:pt x="2531" y="348"/>
                  <a:pt x="2543" y="347"/>
                  <a:pt x="2542" y="339"/>
                </a:cubicBezTo>
                <a:cubicBezTo>
                  <a:pt x="2545" y="333"/>
                  <a:pt x="2553" y="329"/>
                  <a:pt x="2554" y="322"/>
                </a:cubicBezTo>
                <a:cubicBezTo>
                  <a:pt x="2557" y="322"/>
                  <a:pt x="2557" y="317"/>
                  <a:pt x="2559" y="321"/>
                </a:cubicBezTo>
                <a:cubicBezTo>
                  <a:pt x="2563" y="319"/>
                  <a:pt x="2561" y="314"/>
                  <a:pt x="2563" y="311"/>
                </a:cubicBezTo>
                <a:cubicBezTo>
                  <a:pt x="2571" y="308"/>
                  <a:pt x="2568" y="298"/>
                  <a:pt x="2578" y="296"/>
                </a:cubicBezTo>
                <a:cubicBezTo>
                  <a:pt x="2585" y="285"/>
                  <a:pt x="2597" y="276"/>
                  <a:pt x="2604" y="264"/>
                </a:cubicBezTo>
                <a:cubicBezTo>
                  <a:pt x="2615" y="256"/>
                  <a:pt x="2620" y="244"/>
                  <a:pt x="2631" y="235"/>
                </a:cubicBezTo>
                <a:cubicBezTo>
                  <a:pt x="2639" y="225"/>
                  <a:pt x="2650" y="215"/>
                  <a:pt x="2657" y="204"/>
                </a:cubicBezTo>
                <a:cubicBezTo>
                  <a:pt x="2667" y="195"/>
                  <a:pt x="2677" y="185"/>
                  <a:pt x="2684" y="175"/>
                </a:cubicBezTo>
                <a:cubicBezTo>
                  <a:pt x="2687" y="173"/>
                  <a:pt x="2688" y="169"/>
                  <a:pt x="2694" y="169"/>
                </a:cubicBezTo>
                <a:cubicBezTo>
                  <a:pt x="2695" y="166"/>
                  <a:pt x="2696" y="162"/>
                  <a:pt x="2698" y="160"/>
                </a:cubicBezTo>
                <a:cubicBezTo>
                  <a:pt x="2698" y="155"/>
                  <a:pt x="2706" y="157"/>
                  <a:pt x="2706" y="152"/>
                </a:cubicBezTo>
                <a:cubicBezTo>
                  <a:pt x="2706" y="148"/>
                  <a:pt x="2711" y="148"/>
                  <a:pt x="2713" y="145"/>
                </a:cubicBezTo>
                <a:cubicBezTo>
                  <a:pt x="2725" y="121"/>
                  <a:pt x="2747" y="103"/>
                  <a:pt x="2763" y="82"/>
                </a:cubicBezTo>
                <a:cubicBezTo>
                  <a:pt x="2764" y="76"/>
                  <a:pt x="2774" y="75"/>
                  <a:pt x="2771" y="65"/>
                </a:cubicBezTo>
                <a:cubicBezTo>
                  <a:pt x="2777" y="61"/>
                  <a:pt x="2779" y="54"/>
                  <a:pt x="2786" y="50"/>
                </a:cubicBezTo>
                <a:cubicBezTo>
                  <a:pt x="2791" y="38"/>
                  <a:pt x="2802" y="28"/>
                  <a:pt x="2805" y="14"/>
                </a:cubicBezTo>
                <a:cubicBezTo>
                  <a:pt x="2810" y="10"/>
                  <a:pt x="2814" y="6"/>
                  <a:pt x="2817" y="1"/>
                </a:cubicBezTo>
                <a:cubicBezTo>
                  <a:pt x="2791" y="1"/>
                  <a:pt x="2791" y="1"/>
                  <a:pt x="2791" y="1"/>
                </a:cubicBezTo>
                <a:cubicBezTo>
                  <a:pt x="2778" y="17"/>
                  <a:pt x="2765" y="33"/>
                  <a:pt x="2754" y="51"/>
                </a:cubicBezTo>
                <a:cubicBezTo>
                  <a:pt x="2744" y="55"/>
                  <a:pt x="2742" y="65"/>
                  <a:pt x="2734" y="70"/>
                </a:cubicBezTo>
                <a:cubicBezTo>
                  <a:pt x="2730" y="73"/>
                  <a:pt x="2726" y="76"/>
                  <a:pt x="2724" y="81"/>
                </a:cubicBezTo>
                <a:cubicBezTo>
                  <a:pt x="2724" y="82"/>
                  <a:pt x="2722" y="84"/>
                  <a:pt x="2721" y="81"/>
                </a:cubicBezTo>
                <a:cubicBezTo>
                  <a:pt x="2717" y="82"/>
                  <a:pt x="2720" y="87"/>
                  <a:pt x="2717" y="88"/>
                </a:cubicBezTo>
                <a:cubicBezTo>
                  <a:pt x="2711" y="95"/>
                  <a:pt x="2704" y="101"/>
                  <a:pt x="2700" y="109"/>
                </a:cubicBezTo>
                <a:cubicBezTo>
                  <a:pt x="2686" y="111"/>
                  <a:pt x="2689" y="125"/>
                  <a:pt x="2677" y="128"/>
                </a:cubicBezTo>
                <a:cubicBezTo>
                  <a:pt x="2680" y="135"/>
                  <a:pt x="2670" y="133"/>
                  <a:pt x="2671" y="139"/>
                </a:cubicBezTo>
                <a:cubicBezTo>
                  <a:pt x="2661" y="138"/>
                  <a:pt x="2669" y="149"/>
                  <a:pt x="2661" y="150"/>
                </a:cubicBezTo>
                <a:cubicBezTo>
                  <a:pt x="2651" y="154"/>
                  <a:pt x="2649" y="165"/>
                  <a:pt x="2642" y="171"/>
                </a:cubicBezTo>
                <a:cubicBezTo>
                  <a:pt x="2633" y="177"/>
                  <a:pt x="2634" y="189"/>
                  <a:pt x="2622" y="193"/>
                </a:cubicBezTo>
                <a:cubicBezTo>
                  <a:pt x="2621" y="197"/>
                  <a:pt x="2620" y="203"/>
                  <a:pt x="2613" y="204"/>
                </a:cubicBezTo>
                <a:cubicBezTo>
                  <a:pt x="2612" y="206"/>
                  <a:pt x="2614" y="209"/>
                  <a:pt x="2611" y="210"/>
                </a:cubicBezTo>
                <a:cubicBezTo>
                  <a:pt x="2607" y="211"/>
                  <a:pt x="2609" y="215"/>
                  <a:pt x="2606" y="217"/>
                </a:cubicBezTo>
                <a:cubicBezTo>
                  <a:pt x="2602" y="220"/>
                  <a:pt x="2599" y="225"/>
                  <a:pt x="2594" y="228"/>
                </a:cubicBezTo>
                <a:cubicBezTo>
                  <a:pt x="2594" y="235"/>
                  <a:pt x="2581" y="232"/>
                  <a:pt x="2585" y="242"/>
                </a:cubicBezTo>
                <a:cubicBezTo>
                  <a:pt x="2570" y="246"/>
                  <a:pt x="2573" y="262"/>
                  <a:pt x="2557" y="265"/>
                </a:cubicBezTo>
                <a:cubicBezTo>
                  <a:pt x="2553" y="275"/>
                  <a:pt x="2544" y="283"/>
                  <a:pt x="2535" y="290"/>
                </a:cubicBezTo>
                <a:cubicBezTo>
                  <a:pt x="2537" y="298"/>
                  <a:pt x="2529" y="299"/>
                  <a:pt x="2526" y="304"/>
                </a:cubicBezTo>
                <a:cubicBezTo>
                  <a:pt x="2526" y="311"/>
                  <a:pt x="2518" y="313"/>
                  <a:pt x="2518" y="320"/>
                </a:cubicBezTo>
                <a:cubicBezTo>
                  <a:pt x="2511" y="322"/>
                  <a:pt x="2508" y="327"/>
                  <a:pt x="2509" y="334"/>
                </a:cubicBezTo>
                <a:cubicBezTo>
                  <a:pt x="2500" y="334"/>
                  <a:pt x="2503" y="343"/>
                  <a:pt x="2496" y="345"/>
                </a:cubicBezTo>
                <a:cubicBezTo>
                  <a:pt x="2491" y="355"/>
                  <a:pt x="2486" y="366"/>
                  <a:pt x="2479" y="375"/>
                </a:cubicBezTo>
                <a:cubicBezTo>
                  <a:pt x="2470" y="383"/>
                  <a:pt x="2467" y="395"/>
                  <a:pt x="2458" y="403"/>
                </a:cubicBezTo>
                <a:cubicBezTo>
                  <a:pt x="2463" y="413"/>
                  <a:pt x="2448" y="410"/>
                  <a:pt x="2452" y="419"/>
                </a:cubicBezTo>
                <a:cubicBezTo>
                  <a:pt x="2446" y="422"/>
                  <a:pt x="2446" y="430"/>
                  <a:pt x="2440" y="433"/>
                </a:cubicBezTo>
                <a:cubicBezTo>
                  <a:pt x="2440" y="442"/>
                  <a:pt x="2436" y="449"/>
                  <a:pt x="2433" y="456"/>
                </a:cubicBezTo>
                <a:cubicBezTo>
                  <a:pt x="2434" y="461"/>
                  <a:pt x="2426" y="461"/>
                  <a:pt x="2429" y="468"/>
                </a:cubicBezTo>
                <a:cubicBezTo>
                  <a:pt x="2425" y="467"/>
                  <a:pt x="2425" y="481"/>
                  <a:pt x="2421" y="473"/>
                </a:cubicBezTo>
                <a:cubicBezTo>
                  <a:pt x="2426" y="463"/>
                  <a:pt x="2431" y="453"/>
                  <a:pt x="2433" y="441"/>
                </a:cubicBezTo>
                <a:cubicBezTo>
                  <a:pt x="2435" y="436"/>
                  <a:pt x="2439" y="432"/>
                  <a:pt x="2438" y="425"/>
                </a:cubicBezTo>
                <a:cubicBezTo>
                  <a:pt x="2444" y="421"/>
                  <a:pt x="2445" y="415"/>
                  <a:pt x="2443" y="406"/>
                </a:cubicBezTo>
                <a:cubicBezTo>
                  <a:pt x="2453" y="399"/>
                  <a:pt x="2452" y="384"/>
                  <a:pt x="2458" y="374"/>
                </a:cubicBezTo>
                <a:cubicBezTo>
                  <a:pt x="2464" y="364"/>
                  <a:pt x="2467" y="352"/>
                  <a:pt x="2472" y="341"/>
                </a:cubicBezTo>
                <a:cubicBezTo>
                  <a:pt x="2477" y="339"/>
                  <a:pt x="2476" y="332"/>
                  <a:pt x="2483" y="336"/>
                </a:cubicBezTo>
                <a:cubicBezTo>
                  <a:pt x="2482" y="330"/>
                  <a:pt x="2489" y="329"/>
                  <a:pt x="2492" y="325"/>
                </a:cubicBezTo>
                <a:cubicBezTo>
                  <a:pt x="2496" y="321"/>
                  <a:pt x="2493" y="313"/>
                  <a:pt x="2501" y="312"/>
                </a:cubicBezTo>
                <a:cubicBezTo>
                  <a:pt x="2500" y="303"/>
                  <a:pt x="2506" y="300"/>
                  <a:pt x="2510" y="295"/>
                </a:cubicBezTo>
                <a:cubicBezTo>
                  <a:pt x="2514" y="291"/>
                  <a:pt x="2518" y="286"/>
                  <a:pt x="2522" y="281"/>
                </a:cubicBezTo>
                <a:cubicBezTo>
                  <a:pt x="2523" y="274"/>
                  <a:pt x="2530" y="272"/>
                  <a:pt x="2534" y="267"/>
                </a:cubicBezTo>
                <a:cubicBezTo>
                  <a:pt x="2536" y="254"/>
                  <a:pt x="2548" y="249"/>
                  <a:pt x="2551" y="237"/>
                </a:cubicBezTo>
                <a:cubicBezTo>
                  <a:pt x="2563" y="230"/>
                  <a:pt x="2565" y="216"/>
                  <a:pt x="2579" y="210"/>
                </a:cubicBezTo>
                <a:cubicBezTo>
                  <a:pt x="2581" y="206"/>
                  <a:pt x="2578" y="197"/>
                  <a:pt x="2588" y="197"/>
                </a:cubicBezTo>
                <a:cubicBezTo>
                  <a:pt x="2586" y="188"/>
                  <a:pt x="2592" y="185"/>
                  <a:pt x="2596" y="180"/>
                </a:cubicBezTo>
                <a:cubicBezTo>
                  <a:pt x="2601" y="169"/>
                  <a:pt x="2609" y="159"/>
                  <a:pt x="2617" y="150"/>
                </a:cubicBezTo>
                <a:cubicBezTo>
                  <a:pt x="2618" y="144"/>
                  <a:pt x="2626" y="143"/>
                  <a:pt x="2626" y="136"/>
                </a:cubicBezTo>
                <a:cubicBezTo>
                  <a:pt x="2631" y="132"/>
                  <a:pt x="2632" y="126"/>
                  <a:pt x="2641" y="124"/>
                </a:cubicBezTo>
                <a:cubicBezTo>
                  <a:pt x="2640" y="116"/>
                  <a:pt x="2649" y="114"/>
                  <a:pt x="2650" y="107"/>
                </a:cubicBezTo>
                <a:cubicBezTo>
                  <a:pt x="2660" y="107"/>
                  <a:pt x="2654" y="96"/>
                  <a:pt x="2665" y="96"/>
                </a:cubicBezTo>
                <a:cubicBezTo>
                  <a:pt x="2670" y="85"/>
                  <a:pt x="2679" y="77"/>
                  <a:pt x="2686" y="68"/>
                </a:cubicBezTo>
                <a:cubicBezTo>
                  <a:pt x="2693" y="65"/>
                  <a:pt x="2695" y="59"/>
                  <a:pt x="2698" y="53"/>
                </a:cubicBezTo>
                <a:cubicBezTo>
                  <a:pt x="2704" y="50"/>
                  <a:pt x="2704" y="42"/>
                  <a:pt x="2710" y="39"/>
                </a:cubicBezTo>
                <a:cubicBezTo>
                  <a:pt x="2720" y="27"/>
                  <a:pt x="2728" y="13"/>
                  <a:pt x="2738" y="1"/>
                </a:cubicBezTo>
                <a:cubicBezTo>
                  <a:pt x="2724" y="1"/>
                  <a:pt x="2724" y="1"/>
                  <a:pt x="2724" y="1"/>
                </a:cubicBezTo>
                <a:cubicBezTo>
                  <a:pt x="2721" y="6"/>
                  <a:pt x="2719" y="11"/>
                  <a:pt x="2714" y="15"/>
                </a:cubicBezTo>
                <a:cubicBezTo>
                  <a:pt x="2707" y="15"/>
                  <a:pt x="2712" y="24"/>
                  <a:pt x="2707" y="25"/>
                </a:cubicBezTo>
                <a:cubicBezTo>
                  <a:pt x="2701" y="27"/>
                  <a:pt x="2700" y="32"/>
                  <a:pt x="2697" y="36"/>
                </a:cubicBezTo>
                <a:cubicBezTo>
                  <a:pt x="2686" y="49"/>
                  <a:pt x="2676" y="63"/>
                  <a:pt x="2664" y="75"/>
                </a:cubicBezTo>
                <a:cubicBezTo>
                  <a:pt x="2656" y="91"/>
                  <a:pt x="2636" y="99"/>
                  <a:pt x="2631" y="117"/>
                </a:cubicBezTo>
                <a:cubicBezTo>
                  <a:pt x="2621" y="121"/>
                  <a:pt x="2619" y="131"/>
                  <a:pt x="2611" y="136"/>
                </a:cubicBezTo>
                <a:cubicBezTo>
                  <a:pt x="2606" y="144"/>
                  <a:pt x="2604" y="153"/>
                  <a:pt x="2594" y="157"/>
                </a:cubicBezTo>
                <a:cubicBezTo>
                  <a:pt x="2595" y="168"/>
                  <a:pt x="2587" y="173"/>
                  <a:pt x="2581" y="180"/>
                </a:cubicBezTo>
                <a:cubicBezTo>
                  <a:pt x="2579" y="184"/>
                  <a:pt x="2583" y="191"/>
                  <a:pt x="2575" y="191"/>
                </a:cubicBezTo>
                <a:cubicBezTo>
                  <a:pt x="2575" y="193"/>
                  <a:pt x="2573" y="194"/>
                  <a:pt x="2573" y="197"/>
                </a:cubicBezTo>
                <a:cubicBezTo>
                  <a:pt x="2570" y="197"/>
                  <a:pt x="2569" y="202"/>
                  <a:pt x="2567" y="198"/>
                </a:cubicBezTo>
                <a:cubicBezTo>
                  <a:pt x="2581" y="179"/>
                  <a:pt x="2589" y="155"/>
                  <a:pt x="2609" y="139"/>
                </a:cubicBezTo>
                <a:cubicBezTo>
                  <a:pt x="2619" y="118"/>
                  <a:pt x="2636" y="100"/>
                  <a:pt x="2647" y="78"/>
                </a:cubicBezTo>
                <a:cubicBezTo>
                  <a:pt x="2659" y="58"/>
                  <a:pt x="2669" y="36"/>
                  <a:pt x="2685" y="18"/>
                </a:cubicBezTo>
                <a:cubicBezTo>
                  <a:pt x="2685" y="11"/>
                  <a:pt x="2688" y="7"/>
                  <a:pt x="2694" y="4"/>
                </a:cubicBezTo>
                <a:cubicBezTo>
                  <a:pt x="2694" y="3"/>
                  <a:pt x="2694" y="2"/>
                  <a:pt x="2694" y="1"/>
                </a:cubicBezTo>
                <a:cubicBezTo>
                  <a:pt x="2680" y="1"/>
                  <a:pt x="2680" y="1"/>
                  <a:pt x="2680" y="1"/>
                </a:cubicBezTo>
                <a:cubicBezTo>
                  <a:pt x="2677" y="6"/>
                  <a:pt x="2673" y="12"/>
                  <a:pt x="2670" y="18"/>
                </a:cubicBezTo>
                <a:cubicBezTo>
                  <a:pt x="2671" y="23"/>
                  <a:pt x="2661" y="21"/>
                  <a:pt x="2663" y="28"/>
                </a:cubicBezTo>
                <a:cubicBezTo>
                  <a:pt x="2656" y="28"/>
                  <a:pt x="2662" y="37"/>
                  <a:pt x="2656" y="38"/>
                </a:cubicBezTo>
                <a:cubicBezTo>
                  <a:pt x="2654" y="47"/>
                  <a:pt x="2645" y="52"/>
                  <a:pt x="2647" y="64"/>
                </a:cubicBezTo>
                <a:cubicBezTo>
                  <a:pt x="2634" y="65"/>
                  <a:pt x="2638" y="78"/>
                  <a:pt x="2630" y="82"/>
                </a:cubicBezTo>
                <a:cubicBezTo>
                  <a:pt x="2626" y="90"/>
                  <a:pt x="2624" y="100"/>
                  <a:pt x="2617" y="105"/>
                </a:cubicBezTo>
                <a:cubicBezTo>
                  <a:pt x="2614" y="114"/>
                  <a:pt x="2606" y="119"/>
                  <a:pt x="2603" y="129"/>
                </a:cubicBezTo>
                <a:cubicBezTo>
                  <a:pt x="2595" y="134"/>
                  <a:pt x="2594" y="143"/>
                  <a:pt x="2584" y="147"/>
                </a:cubicBezTo>
                <a:cubicBezTo>
                  <a:pt x="2586" y="154"/>
                  <a:pt x="2581" y="157"/>
                  <a:pt x="2577" y="160"/>
                </a:cubicBezTo>
                <a:cubicBezTo>
                  <a:pt x="2579" y="168"/>
                  <a:pt x="2570" y="168"/>
                  <a:pt x="2572" y="176"/>
                </a:cubicBezTo>
                <a:cubicBezTo>
                  <a:pt x="2564" y="177"/>
                  <a:pt x="2567" y="186"/>
                  <a:pt x="2559" y="188"/>
                </a:cubicBezTo>
                <a:cubicBezTo>
                  <a:pt x="2558" y="193"/>
                  <a:pt x="2555" y="198"/>
                  <a:pt x="2550" y="201"/>
                </a:cubicBezTo>
                <a:cubicBezTo>
                  <a:pt x="2545" y="211"/>
                  <a:pt x="2539" y="221"/>
                  <a:pt x="2532" y="229"/>
                </a:cubicBezTo>
                <a:cubicBezTo>
                  <a:pt x="2530" y="234"/>
                  <a:pt x="2522" y="235"/>
                  <a:pt x="2523" y="242"/>
                </a:cubicBezTo>
                <a:cubicBezTo>
                  <a:pt x="2519" y="246"/>
                  <a:pt x="2517" y="252"/>
                  <a:pt x="2514" y="256"/>
                </a:cubicBezTo>
                <a:cubicBezTo>
                  <a:pt x="2516" y="263"/>
                  <a:pt x="2503" y="260"/>
                  <a:pt x="2508" y="269"/>
                </a:cubicBezTo>
                <a:cubicBezTo>
                  <a:pt x="2503" y="273"/>
                  <a:pt x="2500" y="277"/>
                  <a:pt x="2498" y="283"/>
                </a:cubicBezTo>
                <a:cubicBezTo>
                  <a:pt x="2488" y="289"/>
                  <a:pt x="2482" y="298"/>
                  <a:pt x="2480" y="310"/>
                </a:cubicBezTo>
                <a:cubicBezTo>
                  <a:pt x="2472" y="318"/>
                  <a:pt x="2468" y="328"/>
                  <a:pt x="2462" y="337"/>
                </a:cubicBezTo>
                <a:cubicBezTo>
                  <a:pt x="2461" y="343"/>
                  <a:pt x="2458" y="347"/>
                  <a:pt x="2453" y="351"/>
                </a:cubicBezTo>
                <a:cubicBezTo>
                  <a:pt x="2454" y="355"/>
                  <a:pt x="2453" y="357"/>
                  <a:pt x="2452" y="360"/>
                </a:cubicBezTo>
                <a:cubicBezTo>
                  <a:pt x="2449" y="360"/>
                  <a:pt x="2448" y="365"/>
                  <a:pt x="2446" y="361"/>
                </a:cubicBezTo>
                <a:cubicBezTo>
                  <a:pt x="2453" y="348"/>
                  <a:pt x="2457" y="332"/>
                  <a:pt x="2458" y="315"/>
                </a:cubicBezTo>
                <a:cubicBezTo>
                  <a:pt x="2463" y="311"/>
                  <a:pt x="2464" y="305"/>
                  <a:pt x="2463" y="299"/>
                </a:cubicBezTo>
                <a:cubicBezTo>
                  <a:pt x="2474" y="296"/>
                  <a:pt x="2469" y="283"/>
                  <a:pt x="2480" y="280"/>
                </a:cubicBezTo>
                <a:cubicBezTo>
                  <a:pt x="2480" y="272"/>
                  <a:pt x="2483" y="266"/>
                  <a:pt x="2488" y="261"/>
                </a:cubicBezTo>
                <a:cubicBezTo>
                  <a:pt x="2488" y="253"/>
                  <a:pt x="2491" y="247"/>
                  <a:pt x="2496" y="242"/>
                </a:cubicBezTo>
                <a:cubicBezTo>
                  <a:pt x="2498" y="235"/>
                  <a:pt x="2502" y="229"/>
                  <a:pt x="2507" y="225"/>
                </a:cubicBezTo>
                <a:cubicBezTo>
                  <a:pt x="2504" y="214"/>
                  <a:pt x="2518" y="214"/>
                  <a:pt x="2515" y="203"/>
                </a:cubicBezTo>
                <a:cubicBezTo>
                  <a:pt x="2522" y="199"/>
                  <a:pt x="2522" y="191"/>
                  <a:pt x="2526" y="185"/>
                </a:cubicBezTo>
                <a:cubicBezTo>
                  <a:pt x="2531" y="180"/>
                  <a:pt x="2531" y="172"/>
                  <a:pt x="2538" y="168"/>
                </a:cubicBezTo>
                <a:cubicBezTo>
                  <a:pt x="2546" y="157"/>
                  <a:pt x="2551" y="143"/>
                  <a:pt x="2560" y="131"/>
                </a:cubicBezTo>
                <a:cubicBezTo>
                  <a:pt x="2560" y="128"/>
                  <a:pt x="2562" y="125"/>
                  <a:pt x="2567" y="124"/>
                </a:cubicBezTo>
                <a:cubicBezTo>
                  <a:pt x="2566" y="119"/>
                  <a:pt x="2568" y="116"/>
                  <a:pt x="2571" y="114"/>
                </a:cubicBezTo>
                <a:cubicBezTo>
                  <a:pt x="2573" y="108"/>
                  <a:pt x="2577" y="102"/>
                  <a:pt x="2582" y="97"/>
                </a:cubicBezTo>
                <a:cubicBezTo>
                  <a:pt x="2588" y="84"/>
                  <a:pt x="2599" y="74"/>
                  <a:pt x="2605" y="60"/>
                </a:cubicBezTo>
                <a:cubicBezTo>
                  <a:pt x="2616" y="52"/>
                  <a:pt x="2617" y="35"/>
                  <a:pt x="2627" y="26"/>
                </a:cubicBezTo>
                <a:cubicBezTo>
                  <a:pt x="2625" y="21"/>
                  <a:pt x="2630" y="20"/>
                  <a:pt x="2631" y="17"/>
                </a:cubicBezTo>
                <a:cubicBezTo>
                  <a:pt x="2631" y="12"/>
                  <a:pt x="2635" y="11"/>
                  <a:pt x="2635" y="7"/>
                </a:cubicBezTo>
                <a:cubicBezTo>
                  <a:pt x="2638" y="5"/>
                  <a:pt x="2639" y="3"/>
                  <a:pt x="2641" y="1"/>
                </a:cubicBezTo>
                <a:cubicBezTo>
                  <a:pt x="2625" y="1"/>
                  <a:pt x="2625" y="1"/>
                  <a:pt x="2625" y="1"/>
                </a:cubicBezTo>
                <a:cubicBezTo>
                  <a:pt x="2623" y="17"/>
                  <a:pt x="2608" y="25"/>
                  <a:pt x="2607" y="42"/>
                </a:cubicBezTo>
                <a:cubicBezTo>
                  <a:pt x="2601" y="42"/>
                  <a:pt x="2602" y="47"/>
                  <a:pt x="2599" y="50"/>
                </a:cubicBezTo>
                <a:cubicBezTo>
                  <a:pt x="2596" y="52"/>
                  <a:pt x="2593" y="55"/>
                  <a:pt x="2593" y="60"/>
                </a:cubicBezTo>
                <a:cubicBezTo>
                  <a:pt x="2589" y="66"/>
                  <a:pt x="2582" y="71"/>
                  <a:pt x="2582" y="80"/>
                </a:cubicBezTo>
                <a:cubicBezTo>
                  <a:pt x="2569" y="89"/>
                  <a:pt x="2566" y="105"/>
                  <a:pt x="2557" y="117"/>
                </a:cubicBezTo>
                <a:cubicBezTo>
                  <a:pt x="2550" y="122"/>
                  <a:pt x="2550" y="130"/>
                  <a:pt x="2543" y="135"/>
                </a:cubicBezTo>
                <a:cubicBezTo>
                  <a:pt x="2544" y="140"/>
                  <a:pt x="2542" y="143"/>
                  <a:pt x="2539" y="145"/>
                </a:cubicBezTo>
                <a:cubicBezTo>
                  <a:pt x="2532" y="145"/>
                  <a:pt x="2537" y="153"/>
                  <a:pt x="2532" y="155"/>
                </a:cubicBezTo>
                <a:cubicBezTo>
                  <a:pt x="2533" y="165"/>
                  <a:pt x="2521" y="166"/>
                  <a:pt x="2521" y="175"/>
                </a:cubicBezTo>
                <a:cubicBezTo>
                  <a:pt x="2521" y="179"/>
                  <a:pt x="2515" y="179"/>
                  <a:pt x="2514" y="182"/>
                </a:cubicBezTo>
                <a:cubicBezTo>
                  <a:pt x="2517" y="189"/>
                  <a:pt x="2509" y="189"/>
                  <a:pt x="2510" y="195"/>
                </a:cubicBezTo>
                <a:cubicBezTo>
                  <a:pt x="2505" y="200"/>
                  <a:pt x="2504" y="208"/>
                  <a:pt x="2500" y="214"/>
                </a:cubicBezTo>
                <a:cubicBezTo>
                  <a:pt x="2496" y="221"/>
                  <a:pt x="2487" y="224"/>
                  <a:pt x="2489" y="234"/>
                </a:cubicBezTo>
                <a:cubicBezTo>
                  <a:pt x="2479" y="246"/>
                  <a:pt x="2474" y="261"/>
                  <a:pt x="2467" y="274"/>
                </a:cubicBezTo>
                <a:cubicBezTo>
                  <a:pt x="2468" y="279"/>
                  <a:pt x="2460" y="278"/>
                  <a:pt x="2463" y="284"/>
                </a:cubicBezTo>
                <a:cubicBezTo>
                  <a:pt x="2464" y="289"/>
                  <a:pt x="2454" y="288"/>
                  <a:pt x="2456" y="294"/>
                </a:cubicBezTo>
                <a:cubicBezTo>
                  <a:pt x="2452" y="300"/>
                  <a:pt x="2451" y="309"/>
                  <a:pt x="2446" y="314"/>
                </a:cubicBezTo>
                <a:cubicBezTo>
                  <a:pt x="2449" y="323"/>
                  <a:pt x="2442" y="325"/>
                  <a:pt x="2447" y="334"/>
                </a:cubicBezTo>
                <a:cubicBezTo>
                  <a:pt x="2439" y="339"/>
                  <a:pt x="2439" y="349"/>
                  <a:pt x="2437" y="357"/>
                </a:cubicBezTo>
                <a:cubicBezTo>
                  <a:pt x="2431" y="364"/>
                  <a:pt x="2435" y="376"/>
                  <a:pt x="2426" y="380"/>
                </a:cubicBezTo>
                <a:cubicBezTo>
                  <a:pt x="2424" y="399"/>
                  <a:pt x="2413" y="412"/>
                  <a:pt x="2413" y="433"/>
                </a:cubicBezTo>
                <a:cubicBezTo>
                  <a:pt x="2410" y="436"/>
                  <a:pt x="2409" y="440"/>
                  <a:pt x="2410" y="445"/>
                </a:cubicBezTo>
                <a:cubicBezTo>
                  <a:pt x="2402" y="445"/>
                  <a:pt x="2415" y="458"/>
                  <a:pt x="2406" y="458"/>
                </a:cubicBezTo>
                <a:cubicBezTo>
                  <a:pt x="2406" y="462"/>
                  <a:pt x="2404" y="466"/>
                  <a:pt x="2403" y="470"/>
                </a:cubicBezTo>
                <a:cubicBezTo>
                  <a:pt x="2399" y="473"/>
                  <a:pt x="2405" y="481"/>
                  <a:pt x="2400" y="483"/>
                </a:cubicBezTo>
                <a:cubicBezTo>
                  <a:pt x="2395" y="484"/>
                  <a:pt x="2400" y="493"/>
                  <a:pt x="2396" y="495"/>
                </a:cubicBezTo>
                <a:cubicBezTo>
                  <a:pt x="2396" y="500"/>
                  <a:pt x="2394" y="503"/>
                  <a:pt x="2393" y="508"/>
                </a:cubicBezTo>
                <a:cubicBezTo>
                  <a:pt x="2394" y="520"/>
                  <a:pt x="2385" y="524"/>
                  <a:pt x="2390" y="538"/>
                </a:cubicBezTo>
                <a:cubicBezTo>
                  <a:pt x="2386" y="542"/>
                  <a:pt x="2381" y="545"/>
                  <a:pt x="2384" y="554"/>
                </a:cubicBezTo>
                <a:cubicBezTo>
                  <a:pt x="2382" y="555"/>
                  <a:pt x="2381" y="557"/>
                  <a:pt x="2379" y="558"/>
                </a:cubicBezTo>
                <a:cubicBezTo>
                  <a:pt x="2378" y="556"/>
                  <a:pt x="2378" y="552"/>
                  <a:pt x="2375" y="553"/>
                </a:cubicBezTo>
                <a:cubicBezTo>
                  <a:pt x="2375" y="558"/>
                  <a:pt x="2382" y="569"/>
                  <a:pt x="2376" y="571"/>
                </a:cubicBezTo>
                <a:cubicBezTo>
                  <a:pt x="2372" y="535"/>
                  <a:pt x="2347" y="494"/>
                  <a:pt x="2361" y="467"/>
                </a:cubicBezTo>
                <a:cubicBezTo>
                  <a:pt x="2347" y="465"/>
                  <a:pt x="2356" y="442"/>
                  <a:pt x="2349" y="437"/>
                </a:cubicBezTo>
                <a:cubicBezTo>
                  <a:pt x="2354" y="431"/>
                  <a:pt x="2350" y="420"/>
                  <a:pt x="2356" y="415"/>
                </a:cubicBezTo>
                <a:cubicBezTo>
                  <a:pt x="2349" y="391"/>
                  <a:pt x="2362" y="380"/>
                  <a:pt x="2357" y="358"/>
                </a:cubicBezTo>
                <a:cubicBezTo>
                  <a:pt x="2363" y="353"/>
                  <a:pt x="2357" y="339"/>
                  <a:pt x="2360" y="331"/>
                </a:cubicBezTo>
                <a:cubicBezTo>
                  <a:pt x="2361" y="321"/>
                  <a:pt x="2362" y="313"/>
                  <a:pt x="2364" y="304"/>
                </a:cubicBezTo>
                <a:cubicBezTo>
                  <a:pt x="2363" y="293"/>
                  <a:pt x="2368" y="287"/>
                  <a:pt x="2367" y="277"/>
                </a:cubicBezTo>
                <a:cubicBezTo>
                  <a:pt x="2371" y="269"/>
                  <a:pt x="2368" y="258"/>
                  <a:pt x="2374" y="252"/>
                </a:cubicBezTo>
                <a:cubicBezTo>
                  <a:pt x="2377" y="234"/>
                  <a:pt x="2386" y="220"/>
                  <a:pt x="2391" y="204"/>
                </a:cubicBezTo>
                <a:cubicBezTo>
                  <a:pt x="2397" y="198"/>
                  <a:pt x="2393" y="185"/>
                  <a:pt x="2401" y="181"/>
                </a:cubicBezTo>
                <a:cubicBezTo>
                  <a:pt x="2404" y="173"/>
                  <a:pt x="2405" y="164"/>
                  <a:pt x="2411" y="158"/>
                </a:cubicBezTo>
                <a:cubicBezTo>
                  <a:pt x="2411" y="148"/>
                  <a:pt x="2422" y="146"/>
                  <a:pt x="2418" y="133"/>
                </a:cubicBezTo>
                <a:cubicBezTo>
                  <a:pt x="2426" y="129"/>
                  <a:pt x="2425" y="118"/>
                  <a:pt x="2428" y="111"/>
                </a:cubicBezTo>
                <a:cubicBezTo>
                  <a:pt x="2433" y="104"/>
                  <a:pt x="2431" y="93"/>
                  <a:pt x="2439" y="88"/>
                </a:cubicBezTo>
                <a:cubicBezTo>
                  <a:pt x="2435" y="80"/>
                  <a:pt x="2443" y="81"/>
                  <a:pt x="2445" y="78"/>
                </a:cubicBezTo>
                <a:cubicBezTo>
                  <a:pt x="2440" y="69"/>
                  <a:pt x="2448" y="70"/>
                  <a:pt x="2449" y="65"/>
                </a:cubicBezTo>
                <a:cubicBezTo>
                  <a:pt x="2454" y="64"/>
                  <a:pt x="2449" y="55"/>
                  <a:pt x="2452" y="52"/>
                </a:cubicBezTo>
                <a:cubicBezTo>
                  <a:pt x="2456" y="50"/>
                  <a:pt x="2458" y="47"/>
                  <a:pt x="2459" y="42"/>
                </a:cubicBezTo>
                <a:cubicBezTo>
                  <a:pt x="2464" y="36"/>
                  <a:pt x="2463" y="26"/>
                  <a:pt x="2469" y="19"/>
                </a:cubicBezTo>
                <a:cubicBezTo>
                  <a:pt x="2469" y="12"/>
                  <a:pt x="2473" y="7"/>
                  <a:pt x="2475" y="1"/>
                </a:cubicBezTo>
                <a:cubicBezTo>
                  <a:pt x="2461" y="1"/>
                  <a:pt x="2461" y="1"/>
                  <a:pt x="2461" y="1"/>
                </a:cubicBezTo>
                <a:cubicBezTo>
                  <a:pt x="2460" y="5"/>
                  <a:pt x="2462" y="12"/>
                  <a:pt x="2456" y="13"/>
                </a:cubicBezTo>
                <a:cubicBezTo>
                  <a:pt x="2455" y="26"/>
                  <a:pt x="2446" y="35"/>
                  <a:pt x="2445" y="48"/>
                </a:cubicBezTo>
                <a:cubicBezTo>
                  <a:pt x="2440" y="51"/>
                  <a:pt x="2439" y="57"/>
                  <a:pt x="2440" y="64"/>
                </a:cubicBezTo>
                <a:cubicBezTo>
                  <a:pt x="2431" y="65"/>
                  <a:pt x="2431" y="73"/>
                  <a:pt x="2431" y="80"/>
                </a:cubicBezTo>
                <a:cubicBezTo>
                  <a:pt x="2423" y="82"/>
                  <a:pt x="2426" y="90"/>
                  <a:pt x="2422" y="94"/>
                </a:cubicBezTo>
                <a:cubicBezTo>
                  <a:pt x="2420" y="99"/>
                  <a:pt x="2421" y="106"/>
                  <a:pt x="2416" y="110"/>
                </a:cubicBezTo>
                <a:cubicBezTo>
                  <a:pt x="2417" y="117"/>
                  <a:pt x="2408" y="117"/>
                  <a:pt x="2411" y="126"/>
                </a:cubicBezTo>
                <a:cubicBezTo>
                  <a:pt x="2409" y="132"/>
                  <a:pt x="2404" y="136"/>
                  <a:pt x="2406" y="145"/>
                </a:cubicBezTo>
                <a:cubicBezTo>
                  <a:pt x="2399" y="154"/>
                  <a:pt x="2396" y="166"/>
                  <a:pt x="2391" y="177"/>
                </a:cubicBezTo>
                <a:cubicBezTo>
                  <a:pt x="2388" y="181"/>
                  <a:pt x="2389" y="189"/>
                  <a:pt x="2386" y="193"/>
                </a:cubicBezTo>
                <a:cubicBezTo>
                  <a:pt x="2386" y="196"/>
                  <a:pt x="2384" y="198"/>
                  <a:pt x="2381" y="200"/>
                </a:cubicBezTo>
                <a:cubicBezTo>
                  <a:pt x="2381" y="203"/>
                  <a:pt x="2378" y="208"/>
                  <a:pt x="2376" y="204"/>
                </a:cubicBezTo>
                <a:cubicBezTo>
                  <a:pt x="2390" y="181"/>
                  <a:pt x="2389" y="148"/>
                  <a:pt x="2402" y="125"/>
                </a:cubicBezTo>
                <a:cubicBezTo>
                  <a:pt x="2400" y="115"/>
                  <a:pt x="2409" y="113"/>
                  <a:pt x="2406" y="103"/>
                </a:cubicBezTo>
                <a:cubicBezTo>
                  <a:pt x="2411" y="98"/>
                  <a:pt x="2410" y="90"/>
                  <a:pt x="2414" y="84"/>
                </a:cubicBezTo>
                <a:cubicBezTo>
                  <a:pt x="2410" y="73"/>
                  <a:pt x="2419" y="71"/>
                  <a:pt x="2419" y="62"/>
                </a:cubicBezTo>
                <a:cubicBezTo>
                  <a:pt x="2420" y="55"/>
                  <a:pt x="2420" y="47"/>
                  <a:pt x="2423" y="41"/>
                </a:cubicBezTo>
                <a:cubicBezTo>
                  <a:pt x="2428" y="40"/>
                  <a:pt x="2423" y="32"/>
                  <a:pt x="2427" y="31"/>
                </a:cubicBezTo>
                <a:cubicBezTo>
                  <a:pt x="2427" y="27"/>
                  <a:pt x="2430" y="25"/>
                  <a:pt x="2428" y="19"/>
                </a:cubicBezTo>
                <a:cubicBezTo>
                  <a:pt x="2432" y="14"/>
                  <a:pt x="2432" y="6"/>
                  <a:pt x="2435" y="1"/>
                </a:cubicBezTo>
                <a:cubicBezTo>
                  <a:pt x="2423" y="1"/>
                  <a:pt x="2423" y="1"/>
                  <a:pt x="2423" y="1"/>
                </a:cubicBezTo>
                <a:cubicBezTo>
                  <a:pt x="2421" y="8"/>
                  <a:pt x="2419" y="15"/>
                  <a:pt x="2416" y="21"/>
                </a:cubicBezTo>
                <a:cubicBezTo>
                  <a:pt x="2411" y="32"/>
                  <a:pt x="2415" y="48"/>
                  <a:pt x="2406" y="56"/>
                </a:cubicBezTo>
                <a:cubicBezTo>
                  <a:pt x="2406" y="70"/>
                  <a:pt x="2401" y="81"/>
                  <a:pt x="2398" y="93"/>
                </a:cubicBezTo>
                <a:cubicBezTo>
                  <a:pt x="2397" y="107"/>
                  <a:pt x="2386" y="115"/>
                  <a:pt x="2388" y="130"/>
                </a:cubicBezTo>
                <a:cubicBezTo>
                  <a:pt x="2380" y="139"/>
                  <a:pt x="2379" y="152"/>
                  <a:pt x="2377" y="165"/>
                </a:cubicBezTo>
                <a:cubicBezTo>
                  <a:pt x="2375" y="170"/>
                  <a:pt x="2368" y="176"/>
                  <a:pt x="2374" y="180"/>
                </a:cubicBezTo>
                <a:cubicBezTo>
                  <a:pt x="2371" y="186"/>
                  <a:pt x="2368" y="191"/>
                  <a:pt x="2366" y="197"/>
                </a:cubicBezTo>
                <a:cubicBezTo>
                  <a:pt x="2373" y="198"/>
                  <a:pt x="2362" y="206"/>
                  <a:pt x="2366" y="212"/>
                </a:cubicBezTo>
                <a:cubicBezTo>
                  <a:pt x="2360" y="215"/>
                  <a:pt x="2364" y="225"/>
                  <a:pt x="2361" y="231"/>
                </a:cubicBezTo>
                <a:cubicBezTo>
                  <a:pt x="2360" y="237"/>
                  <a:pt x="2357" y="243"/>
                  <a:pt x="2359" y="252"/>
                </a:cubicBezTo>
                <a:cubicBezTo>
                  <a:pt x="2350" y="253"/>
                  <a:pt x="2359" y="266"/>
                  <a:pt x="2351" y="268"/>
                </a:cubicBezTo>
                <a:cubicBezTo>
                  <a:pt x="2353" y="256"/>
                  <a:pt x="2349" y="240"/>
                  <a:pt x="2353" y="235"/>
                </a:cubicBezTo>
                <a:cubicBezTo>
                  <a:pt x="2353" y="235"/>
                  <a:pt x="2354" y="226"/>
                  <a:pt x="2354" y="226"/>
                </a:cubicBezTo>
                <a:cubicBezTo>
                  <a:pt x="2354" y="217"/>
                  <a:pt x="2354" y="212"/>
                  <a:pt x="2352" y="203"/>
                </a:cubicBezTo>
                <a:cubicBezTo>
                  <a:pt x="2362" y="200"/>
                  <a:pt x="2352" y="198"/>
                  <a:pt x="2356" y="190"/>
                </a:cubicBezTo>
                <a:cubicBezTo>
                  <a:pt x="2363" y="188"/>
                  <a:pt x="2358" y="179"/>
                  <a:pt x="2361" y="174"/>
                </a:cubicBezTo>
                <a:cubicBezTo>
                  <a:pt x="2363" y="162"/>
                  <a:pt x="2363" y="149"/>
                  <a:pt x="2369" y="140"/>
                </a:cubicBezTo>
                <a:cubicBezTo>
                  <a:pt x="2373" y="129"/>
                  <a:pt x="2370" y="115"/>
                  <a:pt x="2377" y="106"/>
                </a:cubicBezTo>
                <a:cubicBezTo>
                  <a:pt x="2374" y="97"/>
                  <a:pt x="2379" y="94"/>
                  <a:pt x="2379" y="88"/>
                </a:cubicBezTo>
                <a:cubicBezTo>
                  <a:pt x="2385" y="84"/>
                  <a:pt x="2377" y="72"/>
                  <a:pt x="2385" y="69"/>
                </a:cubicBezTo>
                <a:cubicBezTo>
                  <a:pt x="2387" y="45"/>
                  <a:pt x="2395" y="23"/>
                  <a:pt x="2400" y="1"/>
                </a:cubicBezTo>
                <a:cubicBezTo>
                  <a:pt x="2400" y="1"/>
                  <a:pt x="2400" y="1"/>
                  <a:pt x="2400" y="1"/>
                </a:cubicBezTo>
                <a:cubicBezTo>
                  <a:pt x="2388" y="1"/>
                  <a:pt x="2388" y="1"/>
                  <a:pt x="2388" y="1"/>
                </a:cubicBezTo>
                <a:cubicBezTo>
                  <a:pt x="2387" y="9"/>
                  <a:pt x="2386" y="18"/>
                  <a:pt x="2382" y="25"/>
                </a:cubicBezTo>
                <a:cubicBezTo>
                  <a:pt x="2378" y="42"/>
                  <a:pt x="2377" y="60"/>
                  <a:pt x="2371" y="75"/>
                </a:cubicBezTo>
                <a:cubicBezTo>
                  <a:pt x="2366" y="90"/>
                  <a:pt x="2365" y="107"/>
                  <a:pt x="2360" y="121"/>
                </a:cubicBezTo>
                <a:cubicBezTo>
                  <a:pt x="2360" y="131"/>
                  <a:pt x="2354" y="136"/>
                  <a:pt x="2356" y="146"/>
                </a:cubicBezTo>
                <a:cubicBezTo>
                  <a:pt x="2351" y="153"/>
                  <a:pt x="2354" y="164"/>
                  <a:pt x="2349" y="171"/>
                </a:cubicBezTo>
                <a:cubicBezTo>
                  <a:pt x="2340" y="203"/>
                  <a:pt x="2342" y="242"/>
                  <a:pt x="2338" y="277"/>
                </a:cubicBezTo>
                <a:cubicBezTo>
                  <a:pt x="2338" y="291"/>
                  <a:pt x="2339" y="306"/>
                  <a:pt x="2340" y="320"/>
                </a:cubicBezTo>
                <a:cubicBezTo>
                  <a:pt x="2339" y="330"/>
                  <a:pt x="2343" y="328"/>
                  <a:pt x="2340" y="335"/>
                </a:cubicBezTo>
                <a:cubicBezTo>
                  <a:pt x="2334" y="339"/>
                  <a:pt x="2347" y="354"/>
                  <a:pt x="2335" y="354"/>
                </a:cubicBezTo>
                <a:cubicBezTo>
                  <a:pt x="2333" y="318"/>
                  <a:pt x="2332" y="282"/>
                  <a:pt x="2322" y="241"/>
                </a:cubicBezTo>
                <a:cubicBezTo>
                  <a:pt x="2318" y="233"/>
                  <a:pt x="2329" y="233"/>
                  <a:pt x="2324" y="223"/>
                </a:cubicBezTo>
                <a:cubicBezTo>
                  <a:pt x="2320" y="214"/>
                  <a:pt x="2323" y="210"/>
                  <a:pt x="2323" y="203"/>
                </a:cubicBezTo>
                <a:cubicBezTo>
                  <a:pt x="2321" y="188"/>
                  <a:pt x="2323" y="177"/>
                  <a:pt x="2324" y="164"/>
                </a:cubicBezTo>
                <a:cubicBezTo>
                  <a:pt x="2322" y="150"/>
                  <a:pt x="2327" y="140"/>
                  <a:pt x="2325" y="125"/>
                </a:cubicBezTo>
                <a:cubicBezTo>
                  <a:pt x="2331" y="116"/>
                  <a:pt x="2328" y="100"/>
                  <a:pt x="2336" y="91"/>
                </a:cubicBezTo>
                <a:cubicBezTo>
                  <a:pt x="2332" y="81"/>
                  <a:pt x="2338" y="77"/>
                  <a:pt x="2334" y="67"/>
                </a:cubicBezTo>
                <a:cubicBezTo>
                  <a:pt x="2340" y="56"/>
                  <a:pt x="2343" y="44"/>
                  <a:pt x="2344" y="30"/>
                </a:cubicBezTo>
                <a:cubicBezTo>
                  <a:pt x="2346" y="20"/>
                  <a:pt x="2349" y="11"/>
                  <a:pt x="2350" y="1"/>
                </a:cubicBezTo>
                <a:cubicBezTo>
                  <a:pt x="2339" y="1"/>
                  <a:pt x="2339" y="1"/>
                  <a:pt x="2339" y="1"/>
                </a:cubicBezTo>
                <a:cubicBezTo>
                  <a:pt x="2339" y="2"/>
                  <a:pt x="2339" y="3"/>
                  <a:pt x="2339" y="4"/>
                </a:cubicBezTo>
                <a:cubicBezTo>
                  <a:pt x="2335" y="6"/>
                  <a:pt x="2340" y="13"/>
                  <a:pt x="2335" y="14"/>
                </a:cubicBezTo>
                <a:cubicBezTo>
                  <a:pt x="2336" y="19"/>
                  <a:pt x="2333" y="21"/>
                  <a:pt x="2334" y="26"/>
                </a:cubicBezTo>
                <a:cubicBezTo>
                  <a:pt x="2331" y="31"/>
                  <a:pt x="2329" y="37"/>
                  <a:pt x="2329" y="45"/>
                </a:cubicBezTo>
                <a:cubicBezTo>
                  <a:pt x="2326" y="57"/>
                  <a:pt x="2322" y="69"/>
                  <a:pt x="2323" y="84"/>
                </a:cubicBezTo>
                <a:cubicBezTo>
                  <a:pt x="2313" y="80"/>
                  <a:pt x="2319" y="64"/>
                  <a:pt x="2317" y="56"/>
                </a:cubicBezTo>
                <a:cubicBezTo>
                  <a:pt x="2316" y="46"/>
                  <a:pt x="2321" y="41"/>
                  <a:pt x="2317" y="29"/>
                </a:cubicBezTo>
                <a:cubicBezTo>
                  <a:pt x="2320" y="22"/>
                  <a:pt x="2318" y="11"/>
                  <a:pt x="2321" y="5"/>
                </a:cubicBezTo>
                <a:cubicBezTo>
                  <a:pt x="2320" y="3"/>
                  <a:pt x="2320" y="2"/>
                  <a:pt x="2320" y="1"/>
                </a:cubicBezTo>
                <a:cubicBezTo>
                  <a:pt x="2311" y="1"/>
                  <a:pt x="2311" y="1"/>
                  <a:pt x="2311" y="1"/>
                </a:cubicBezTo>
                <a:cubicBezTo>
                  <a:pt x="2310" y="6"/>
                  <a:pt x="2310" y="12"/>
                  <a:pt x="2309" y="16"/>
                </a:cubicBezTo>
                <a:cubicBezTo>
                  <a:pt x="2311" y="35"/>
                  <a:pt x="2302" y="46"/>
                  <a:pt x="2307" y="67"/>
                </a:cubicBezTo>
                <a:cubicBezTo>
                  <a:pt x="2297" y="67"/>
                  <a:pt x="2305" y="53"/>
                  <a:pt x="2299" y="42"/>
                </a:cubicBezTo>
                <a:cubicBezTo>
                  <a:pt x="2303" y="36"/>
                  <a:pt x="2299" y="24"/>
                  <a:pt x="2303" y="17"/>
                </a:cubicBezTo>
                <a:cubicBezTo>
                  <a:pt x="2305" y="12"/>
                  <a:pt x="2306" y="6"/>
                  <a:pt x="2307" y="1"/>
                </a:cubicBezTo>
                <a:cubicBezTo>
                  <a:pt x="2293" y="1"/>
                  <a:pt x="2293" y="1"/>
                  <a:pt x="2293" y="1"/>
                </a:cubicBezTo>
                <a:cubicBezTo>
                  <a:pt x="2291" y="5"/>
                  <a:pt x="2289" y="10"/>
                  <a:pt x="2291" y="17"/>
                </a:cubicBezTo>
                <a:cubicBezTo>
                  <a:pt x="2291" y="21"/>
                  <a:pt x="2288" y="25"/>
                  <a:pt x="2288" y="29"/>
                </a:cubicBezTo>
                <a:cubicBezTo>
                  <a:pt x="2293" y="35"/>
                  <a:pt x="2283" y="41"/>
                  <a:pt x="2290" y="41"/>
                </a:cubicBezTo>
                <a:cubicBezTo>
                  <a:pt x="2288" y="49"/>
                  <a:pt x="2286" y="58"/>
                  <a:pt x="2290" y="70"/>
                </a:cubicBezTo>
                <a:cubicBezTo>
                  <a:pt x="2291" y="76"/>
                  <a:pt x="2283" y="75"/>
                  <a:pt x="2287" y="83"/>
                </a:cubicBezTo>
                <a:cubicBezTo>
                  <a:pt x="2286" y="87"/>
                  <a:pt x="2293" y="97"/>
                  <a:pt x="2287" y="98"/>
                </a:cubicBezTo>
                <a:cubicBezTo>
                  <a:pt x="2284" y="84"/>
                  <a:pt x="2281" y="71"/>
                  <a:pt x="2279" y="58"/>
                </a:cubicBezTo>
                <a:cubicBezTo>
                  <a:pt x="2284" y="55"/>
                  <a:pt x="2275" y="42"/>
                  <a:pt x="2281" y="40"/>
                </a:cubicBezTo>
                <a:cubicBezTo>
                  <a:pt x="2283" y="34"/>
                  <a:pt x="2279" y="25"/>
                  <a:pt x="2283" y="21"/>
                </a:cubicBezTo>
                <a:cubicBezTo>
                  <a:pt x="2281" y="11"/>
                  <a:pt x="2280" y="6"/>
                  <a:pt x="2280" y="1"/>
                </a:cubicBezTo>
                <a:cubicBezTo>
                  <a:pt x="2247" y="1"/>
                  <a:pt x="2247" y="1"/>
                  <a:pt x="2247" y="1"/>
                </a:cubicBezTo>
                <a:cubicBezTo>
                  <a:pt x="2253" y="26"/>
                  <a:pt x="2258" y="47"/>
                  <a:pt x="2269" y="69"/>
                </a:cubicBezTo>
                <a:cubicBezTo>
                  <a:pt x="2270" y="73"/>
                  <a:pt x="2270" y="78"/>
                  <a:pt x="2269" y="81"/>
                </a:cubicBezTo>
                <a:cubicBezTo>
                  <a:pt x="2266" y="88"/>
                  <a:pt x="2278" y="90"/>
                  <a:pt x="2271" y="92"/>
                </a:cubicBezTo>
                <a:cubicBezTo>
                  <a:pt x="2272" y="97"/>
                  <a:pt x="2273" y="101"/>
                  <a:pt x="2274" y="106"/>
                </a:cubicBezTo>
                <a:cubicBezTo>
                  <a:pt x="2273" y="111"/>
                  <a:pt x="2280" y="120"/>
                  <a:pt x="2274" y="121"/>
                </a:cubicBezTo>
                <a:cubicBezTo>
                  <a:pt x="2269" y="97"/>
                  <a:pt x="2262" y="91"/>
                  <a:pt x="2258" y="74"/>
                </a:cubicBezTo>
                <a:cubicBezTo>
                  <a:pt x="2256" y="63"/>
                  <a:pt x="2254" y="53"/>
                  <a:pt x="2252" y="42"/>
                </a:cubicBezTo>
                <a:cubicBezTo>
                  <a:pt x="2243" y="31"/>
                  <a:pt x="2245" y="24"/>
                  <a:pt x="2237" y="10"/>
                </a:cubicBezTo>
                <a:cubicBezTo>
                  <a:pt x="2237" y="6"/>
                  <a:pt x="2236" y="3"/>
                  <a:pt x="2235" y="1"/>
                </a:cubicBezTo>
                <a:cubicBezTo>
                  <a:pt x="2222" y="1"/>
                  <a:pt x="2222" y="1"/>
                  <a:pt x="2222" y="1"/>
                </a:cubicBezTo>
                <a:cubicBezTo>
                  <a:pt x="2225" y="2"/>
                  <a:pt x="2228" y="0"/>
                  <a:pt x="2224" y="7"/>
                </a:cubicBezTo>
                <a:cubicBezTo>
                  <a:pt x="2227" y="9"/>
                  <a:pt x="2228" y="12"/>
                  <a:pt x="2229" y="17"/>
                </a:cubicBezTo>
                <a:cubicBezTo>
                  <a:pt x="2233" y="23"/>
                  <a:pt x="2231" y="30"/>
                  <a:pt x="2239" y="36"/>
                </a:cubicBezTo>
                <a:cubicBezTo>
                  <a:pt x="2245" y="72"/>
                  <a:pt x="2257" y="98"/>
                  <a:pt x="2266" y="128"/>
                </a:cubicBezTo>
                <a:cubicBezTo>
                  <a:pt x="2271" y="150"/>
                  <a:pt x="2275" y="172"/>
                  <a:pt x="2279" y="194"/>
                </a:cubicBezTo>
                <a:cubicBezTo>
                  <a:pt x="2281" y="205"/>
                  <a:pt x="2288" y="208"/>
                  <a:pt x="2288" y="221"/>
                </a:cubicBezTo>
                <a:cubicBezTo>
                  <a:pt x="2290" y="228"/>
                  <a:pt x="2290" y="233"/>
                  <a:pt x="2288" y="236"/>
                </a:cubicBezTo>
                <a:cubicBezTo>
                  <a:pt x="2290" y="238"/>
                  <a:pt x="2294" y="243"/>
                  <a:pt x="2290" y="245"/>
                </a:cubicBezTo>
                <a:cubicBezTo>
                  <a:pt x="2292" y="254"/>
                  <a:pt x="2300" y="254"/>
                  <a:pt x="2300" y="266"/>
                </a:cubicBezTo>
                <a:cubicBezTo>
                  <a:pt x="2304" y="286"/>
                  <a:pt x="2308" y="306"/>
                  <a:pt x="2312" y="326"/>
                </a:cubicBezTo>
                <a:cubicBezTo>
                  <a:pt x="2319" y="342"/>
                  <a:pt x="2316" y="356"/>
                  <a:pt x="2322" y="377"/>
                </a:cubicBezTo>
                <a:cubicBezTo>
                  <a:pt x="2315" y="374"/>
                  <a:pt x="2315" y="361"/>
                  <a:pt x="2309" y="356"/>
                </a:cubicBezTo>
                <a:cubicBezTo>
                  <a:pt x="2306" y="350"/>
                  <a:pt x="2298" y="341"/>
                  <a:pt x="2302" y="334"/>
                </a:cubicBezTo>
                <a:cubicBezTo>
                  <a:pt x="2298" y="318"/>
                  <a:pt x="2287" y="296"/>
                  <a:pt x="2289" y="283"/>
                </a:cubicBezTo>
                <a:cubicBezTo>
                  <a:pt x="2282" y="273"/>
                  <a:pt x="2282" y="252"/>
                  <a:pt x="2273" y="236"/>
                </a:cubicBezTo>
                <a:cubicBezTo>
                  <a:pt x="2269" y="216"/>
                  <a:pt x="2259" y="206"/>
                  <a:pt x="2257" y="183"/>
                </a:cubicBezTo>
                <a:cubicBezTo>
                  <a:pt x="2252" y="179"/>
                  <a:pt x="2250" y="171"/>
                  <a:pt x="2247" y="165"/>
                </a:cubicBezTo>
                <a:cubicBezTo>
                  <a:pt x="2240" y="163"/>
                  <a:pt x="2244" y="146"/>
                  <a:pt x="2237" y="146"/>
                </a:cubicBezTo>
                <a:cubicBezTo>
                  <a:pt x="2234" y="140"/>
                  <a:pt x="2232" y="132"/>
                  <a:pt x="2228" y="127"/>
                </a:cubicBezTo>
                <a:cubicBezTo>
                  <a:pt x="2225" y="120"/>
                  <a:pt x="2223" y="112"/>
                  <a:pt x="2218" y="108"/>
                </a:cubicBezTo>
                <a:cubicBezTo>
                  <a:pt x="2213" y="94"/>
                  <a:pt x="2204" y="85"/>
                  <a:pt x="2199" y="71"/>
                </a:cubicBezTo>
                <a:cubicBezTo>
                  <a:pt x="2197" y="62"/>
                  <a:pt x="2192" y="58"/>
                  <a:pt x="2189" y="52"/>
                </a:cubicBezTo>
                <a:cubicBezTo>
                  <a:pt x="2187" y="45"/>
                  <a:pt x="2185" y="39"/>
                  <a:pt x="2180" y="36"/>
                </a:cubicBezTo>
                <a:cubicBezTo>
                  <a:pt x="2177" y="20"/>
                  <a:pt x="2169" y="11"/>
                  <a:pt x="2162" y="1"/>
                </a:cubicBezTo>
                <a:cubicBezTo>
                  <a:pt x="2150" y="1"/>
                  <a:pt x="2150" y="1"/>
                  <a:pt x="2150" y="1"/>
                </a:cubicBezTo>
                <a:cubicBezTo>
                  <a:pt x="2151" y="2"/>
                  <a:pt x="2152" y="3"/>
                  <a:pt x="2153" y="3"/>
                </a:cubicBezTo>
                <a:cubicBezTo>
                  <a:pt x="2154" y="14"/>
                  <a:pt x="2162" y="17"/>
                  <a:pt x="2166" y="24"/>
                </a:cubicBezTo>
                <a:cubicBezTo>
                  <a:pt x="2167" y="28"/>
                  <a:pt x="2167" y="32"/>
                  <a:pt x="2170" y="32"/>
                </a:cubicBezTo>
                <a:cubicBezTo>
                  <a:pt x="2171" y="35"/>
                  <a:pt x="2167" y="38"/>
                  <a:pt x="2171" y="38"/>
                </a:cubicBezTo>
                <a:cubicBezTo>
                  <a:pt x="2173" y="45"/>
                  <a:pt x="2176" y="51"/>
                  <a:pt x="2180" y="54"/>
                </a:cubicBezTo>
                <a:cubicBezTo>
                  <a:pt x="2181" y="73"/>
                  <a:pt x="2194" y="76"/>
                  <a:pt x="2197" y="92"/>
                </a:cubicBezTo>
                <a:cubicBezTo>
                  <a:pt x="2205" y="101"/>
                  <a:pt x="2209" y="116"/>
                  <a:pt x="2216" y="127"/>
                </a:cubicBezTo>
                <a:cubicBezTo>
                  <a:pt x="2216" y="136"/>
                  <a:pt x="2222" y="137"/>
                  <a:pt x="2225" y="143"/>
                </a:cubicBezTo>
                <a:cubicBezTo>
                  <a:pt x="2230" y="145"/>
                  <a:pt x="2229" y="158"/>
                  <a:pt x="2235" y="161"/>
                </a:cubicBezTo>
                <a:cubicBezTo>
                  <a:pt x="2245" y="186"/>
                  <a:pt x="2257" y="217"/>
                  <a:pt x="2264" y="235"/>
                </a:cubicBezTo>
                <a:cubicBezTo>
                  <a:pt x="2270" y="247"/>
                  <a:pt x="2271" y="266"/>
                  <a:pt x="2278" y="277"/>
                </a:cubicBezTo>
                <a:cubicBezTo>
                  <a:pt x="2280" y="284"/>
                  <a:pt x="2281" y="292"/>
                  <a:pt x="2283" y="299"/>
                </a:cubicBezTo>
                <a:cubicBezTo>
                  <a:pt x="2286" y="301"/>
                  <a:pt x="2293" y="316"/>
                  <a:pt x="2287" y="319"/>
                </a:cubicBezTo>
                <a:cubicBezTo>
                  <a:pt x="2287" y="310"/>
                  <a:pt x="2278" y="315"/>
                  <a:pt x="2278" y="306"/>
                </a:cubicBezTo>
                <a:cubicBezTo>
                  <a:pt x="2280" y="295"/>
                  <a:pt x="2270" y="302"/>
                  <a:pt x="2270" y="293"/>
                </a:cubicBezTo>
                <a:cubicBezTo>
                  <a:pt x="2264" y="286"/>
                  <a:pt x="2269" y="278"/>
                  <a:pt x="2264" y="265"/>
                </a:cubicBezTo>
                <a:cubicBezTo>
                  <a:pt x="2258" y="266"/>
                  <a:pt x="2261" y="255"/>
                  <a:pt x="2258" y="251"/>
                </a:cubicBezTo>
                <a:cubicBezTo>
                  <a:pt x="2257" y="245"/>
                  <a:pt x="2256" y="240"/>
                  <a:pt x="2255" y="234"/>
                </a:cubicBezTo>
                <a:cubicBezTo>
                  <a:pt x="2248" y="222"/>
                  <a:pt x="2244" y="204"/>
                  <a:pt x="2237" y="190"/>
                </a:cubicBezTo>
                <a:cubicBezTo>
                  <a:pt x="2232" y="187"/>
                  <a:pt x="2233" y="174"/>
                  <a:pt x="2228" y="171"/>
                </a:cubicBezTo>
                <a:cubicBezTo>
                  <a:pt x="2226" y="167"/>
                  <a:pt x="2227" y="161"/>
                  <a:pt x="2223" y="161"/>
                </a:cubicBezTo>
                <a:cubicBezTo>
                  <a:pt x="2221" y="157"/>
                  <a:pt x="2221" y="150"/>
                  <a:pt x="2217" y="150"/>
                </a:cubicBezTo>
                <a:cubicBezTo>
                  <a:pt x="2213" y="133"/>
                  <a:pt x="2205" y="122"/>
                  <a:pt x="2198" y="110"/>
                </a:cubicBezTo>
                <a:cubicBezTo>
                  <a:pt x="2192" y="94"/>
                  <a:pt x="2184" y="84"/>
                  <a:pt x="2178" y="69"/>
                </a:cubicBezTo>
                <a:cubicBezTo>
                  <a:pt x="2174" y="64"/>
                  <a:pt x="2170" y="59"/>
                  <a:pt x="2166" y="54"/>
                </a:cubicBezTo>
                <a:cubicBezTo>
                  <a:pt x="2165" y="48"/>
                  <a:pt x="2161" y="48"/>
                  <a:pt x="2161" y="43"/>
                </a:cubicBezTo>
                <a:cubicBezTo>
                  <a:pt x="2156" y="44"/>
                  <a:pt x="2157" y="35"/>
                  <a:pt x="2153" y="36"/>
                </a:cubicBezTo>
                <a:cubicBezTo>
                  <a:pt x="2148" y="20"/>
                  <a:pt x="2134" y="17"/>
                  <a:pt x="2129" y="2"/>
                </a:cubicBezTo>
                <a:cubicBezTo>
                  <a:pt x="2127" y="2"/>
                  <a:pt x="2126" y="1"/>
                  <a:pt x="2126" y="1"/>
                </a:cubicBezTo>
                <a:cubicBezTo>
                  <a:pt x="2114" y="1"/>
                  <a:pt x="2114" y="1"/>
                  <a:pt x="2114" y="1"/>
                </a:cubicBezTo>
                <a:cubicBezTo>
                  <a:pt x="2117" y="4"/>
                  <a:pt x="2120" y="7"/>
                  <a:pt x="2122" y="12"/>
                </a:cubicBezTo>
                <a:cubicBezTo>
                  <a:pt x="2125" y="12"/>
                  <a:pt x="2126" y="16"/>
                  <a:pt x="2126" y="20"/>
                </a:cubicBezTo>
                <a:cubicBezTo>
                  <a:pt x="2130" y="21"/>
                  <a:pt x="2133" y="23"/>
                  <a:pt x="2134" y="28"/>
                </a:cubicBezTo>
                <a:cubicBezTo>
                  <a:pt x="2141" y="30"/>
                  <a:pt x="2143" y="39"/>
                  <a:pt x="2149" y="43"/>
                </a:cubicBezTo>
                <a:cubicBezTo>
                  <a:pt x="2156" y="55"/>
                  <a:pt x="2165" y="65"/>
                  <a:pt x="2171" y="79"/>
                </a:cubicBezTo>
                <a:cubicBezTo>
                  <a:pt x="2176" y="82"/>
                  <a:pt x="2178" y="91"/>
                  <a:pt x="2183" y="95"/>
                </a:cubicBezTo>
                <a:cubicBezTo>
                  <a:pt x="2184" y="105"/>
                  <a:pt x="2191" y="107"/>
                  <a:pt x="2193" y="116"/>
                </a:cubicBezTo>
                <a:cubicBezTo>
                  <a:pt x="2201" y="128"/>
                  <a:pt x="2206" y="144"/>
                  <a:pt x="2213" y="157"/>
                </a:cubicBezTo>
                <a:cubicBezTo>
                  <a:pt x="2229" y="181"/>
                  <a:pt x="2238" y="215"/>
                  <a:pt x="2251" y="244"/>
                </a:cubicBezTo>
                <a:cubicBezTo>
                  <a:pt x="2252" y="250"/>
                  <a:pt x="2254" y="257"/>
                  <a:pt x="2255" y="264"/>
                </a:cubicBezTo>
                <a:cubicBezTo>
                  <a:pt x="2255" y="269"/>
                  <a:pt x="2266" y="276"/>
                  <a:pt x="2259" y="281"/>
                </a:cubicBezTo>
                <a:cubicBezTo>
                  <a:pt x="2252" y="262"/>
                  <a:pt x="2236" y="257"/>
                  <a:pt x="2232" y="236"/>
                </a:cubicBezTo>
                <a:cubicBezTo>
                  <a:pt x="2225" y="239"/>
                  <a:pt x="2225" y="231"/>
                  <a:pt x="2222" y="229"/>
                </a:cubicBezTo>
                <a:cubicBezTo>
                  <a:pt x="2217" y="227"/>
                  <a:pt x="2214" y="222"/>
                  <a:pt x="2211" y="219"/>
                </a:cubicBezTo>
                <a:cubicBezTo>
                  <a:pt x="2208" y="214"/>
                  <a:pt x="2207" y="207"/>
                  <a:pt x="2200" y="210"/>
                </a:cubicBezTo>
                <a:cubicBezTo>
                  <a:pt x="2199" y="202"/>
                  <a:pt x="2194" y="202"/>
                  <a:pt x="2191" y="197"/>
                </a:cubicBezTo>
                <a:cubicBezTo>
                  <a:pt x="2180" y="180"/>
                  <a:pt x="2166" y="168"/>
                  <a:pt x="2158" y="147"/>
                </a:cubicBezTo>
                <a:cubicBezTo>
                  <a:pt x="2152" y="144"/>
                  <a:pt x="2149" y="139"/>
                  <a:pt x="2146" y="132"/>
                </a:cubicBezTo>
                <a:cubicBezTo>
                  <a:pt x="2139" y="130"/>
                  <a:pt x="2137" y="121"/>
                  <a:pt x="2131" y="117"/>
                </a:cubicBezTo>
                <a:cubicBezTo>
                  <a:pt x="2126" y="101"/>
                  <a:pt x="2113" y="97"/>
                  <a:pt x="2107" y="83"/>
                </a:cubicBezTo>
                <a:cubicBezTo>
                  <a:pt x="2103" y="81"/>
                  <a:pt x="2101" y="77"/>
                  <a:pt x="2101" y="70"/>
                </a:cubicBezTo>
                <a:cubicBezTo>
                  <a:pt x="2095" y="71"/>
                  <a:pt x="2093" y="64"/>
                  <a:pt x="2092" y="57"/>
                </a:cubicBezTo>
                <a:cubicBezTo>
                  <a:pt x="2086" y="56"/>
                  <a:pt x="2083" y="51"/>
                  <a:pt x="2081" y="44"/>
                </a:cubicBezTo>
                <a:cubicBezTo>
                  <a:pt x="2077" y="45"/>
                  <a:pt x="2077" y="40"/>
                  <a:pt x="2074" y="40"/>
                </a:cubicBezTo>
                <a:cubicBezTo>
                  <a:pt x="2074" y="34"/>
                  <a:pt x="2069" y="35"/>
                  <a:pt x="2067" y="32"/>
                </a:cubicBezTo>
                <a:cubicBezTo>
                  <a:pt x="2072" y="25"/>
                  <a:pt x="2061" y="25"/>
                  <a:pt x="2060" y="16"/>
                </a:cubicBezTo>
                <a:cubicBezTo>
                  <a:pt x="2057" y="10"/>
                  <a:pt x="2052" y="7"/>
                  <a:pt x="2049" y="1"/>
                </a:cubicBezTo>
                <a:cubicBezTo>
                  <a:pt x="2037" y="1"/>
                  <a:pt x="2037" y="1"/>
                  <a:pt x="2037" y="1"/>
                </a:cubicBezTo>
                <a:cubicBezTo>
                  <a:pt x="2038" y="3"/>
                  <a:pt x="2040" y="5"/>
                  <a:pt x="2041" y="8"/>
                </a:cubicBezTo>
                <a:cubicBezTo>
                  <a:pt x="2052" y="19"/>
                  <a:pt x="2059" y="37"/>
                  <a:pt x="2070" y="49"/>
                </a:cubicBezTo>
                <a:cubicBezTo>
                  <a:pt x="2074" y="57"/>
                  <a:pt x="2080" y="62"/>
                  <a:pt x="2085" y="67"/>
                </a:cubicBezTo>
                <a:cubicBezTo>
                  <a:pt x="2089" y="75"/>
                  <a:pt x="2094" y="81"/>
                  <a:pt x="2099" y="88"/>
                </a:cubicBezTo>
                <a:cubicBezTo>
                  <a:pt x="2103" y="94"/>
                  <a:pt x="2108" y="100"/>
                  <a:pt x="2112" y="109"/>
                </a:cubicBezTo>
                <a:cubicBezTo>
                  <a:pt x="2116" y="110"/>
                  <a:pt x="2118" y="114"/>
                  <a:pt x="2120" y="119"/>
                </a:cubicBezTo>
                <a:cubicBezTo>
                  <a:pt x="2122" y="119"/>
                  <a:pt x="2130" y="127"/>
                  <a:pt x="2124" y="127"/>
                </a:cubicBezTo>
                <a:cubicBezTo>
                  <a:pt x="2118" y="120"/>
                  <a:pt x="2112" y="113"/>
                  <a:pt x="2105" y="107"/>
                </a:cubicBezTo>
                <a:cubicBezTo>
                  <a:pt x="2102" y="96"/>
                  <a:pt x="2095" y="91"/>
                  <a:pt x="2087" y="87"/>
                </a:cubicBezTo>
                <a:cubicBezTo>
                  <a:pt x="2082" y="78"/>
                  <a:pt x="2075" y="73"/>
                  <a:pt x="2068" y="68"/>
                </a:cubicBezTo>
                <a:cubicBezTo>
                  <a:pt x="2062" y="59"/>
                  <a:pt x="2054" y="54"/>
                  <a:pt x="2046" y="48"/>
                </a:cubicBezTo>
                <a:cubicBezTo>
                  <a:pt x="2033" y="30"/>
                  <a:pt x="2017" y="15"/>
                  <a:pt x="2001" y="1"/>
                </a:cubicBezTo>
                <a:cubicBezTo>
                  <a:pt x="1985" y="1"/>
                  <a:pt x="1985" y="1"/>
                  <a:pt x="1985" y="1"/>
                </a:cubicBezTo>
                <a:cubicBezTo>
                  <a:pt x="1986" y="1"/>
                  <a:pt x="1986" y="1"/>
                  <a:pt x="1986" y="1"/>
                </a:cubicBezTo>
                <a:cubicBezTo>
                  <a:pt x="1995" y="8"/>
                  <a:pt x="2003" y="16"/>
                  <a:pt x="2012" y="23"/>
                </a:cubicBezTo>
                <a:cubicBezTo>
                  <a:pt x="2024" y="43"/>
                  <a:pt x="2042" y="55"/>
                  <a:pt x="2057" y="73"/>
                </a:cubicBezTo>
                <a:cubicBezTo>
                  <a:pt x="2063" y="74"/>
                  <a:pt x="2064" y="82"/>
                  <a:pt x="2068" y="85"/>
                </a:cubicBezTo>
                <a:cubicBezTo>
                  <a:pt x="2075" y="85"/>
                  <a:pt x="2077" y="93"/>
                  <a:pt x="2082" y="94"/>
                </a:cubicBezTo>
                <a:cubicBezTo>
                  <a:pt x="2086" y="108"/>
                  <a:pt x="2098" y="110"/>
                  <a:pt x="2103" y="123"/>
                </a:cubicBezTo>
                <a:cubicBezTo>
                  <a:pt x="2121" y="136"/>
                  <a:pt x="2134" y="157"/>
                  <a:pt x="2153" y="169"/>
                </a:cubicBezTo>
                <a:cubicBezTo>
                  <a:pt x="2173" y="192"/>
                  <a:pt x="2191" y="216"/>
                  <a:pt x="2211" y="237"/>
                </a:cubicBezTo>
                <a:cubicBezTo>
                  <a:pt x="2216" y="243"/>
                  <a:pt x="2219" y="250"/>
                  <a:pt x="2224" y="255"/>
                </a:cubicBezTo>
                <a:cubicBezTo>
                  <a:pt x="2231" y="257"/>
                  <a:pt x="2233" y="269"/>
                  <a:pt x="2239" y="273"/>
                </a:cubicBezTo>
                <a:cubicBezTo>
                  <a:pt x="2247" y="288"/>
                  <a:pt x="2257" y="300"/>
                  <a:pt x="2268" y="311"/>
                </a:cubicBezTo>
                <a:cubicBezTo>
                  <a:pt x="2270" y="316"/>
                  <a:pt x="2268" y="329"/>
                  <a:pt x="2274" y="328"/>
                </a:cubicBezTo>
                <a:cubicBezTo>
                  <a:pt x="2273" y="325"/>
                  <a:pt x="2274" y="320"/>
                  <a:pt x="2276" y="324"/>
                </a:cubicBezTo>
                <a:cubicBezTo>
                  <a:pt x="2277" y="332"/>
                  <a:pt x="2282" y="332"/>
                  <a:pt x="2285" y="337"/>
                </a:cubicBezTo>
                <a:cubicBezTo>
                  <a:pt x="2286" y="345"/>
                  <a:pt x="2289" y="351"/>
                  <a:pt x="2294" y="353"/>
                </a:cubicBezTo>
                <a:cubicBezTo>
                  <a:pt x="2294" y="363"/>
                  <a:pt x="2304" y="358"/>
                  <a:pt x="2303" y="369"/>
                </a:cubicBezTo>
                <a:cubicBezTo>
                  <a:pt x="2303" y="374"/>
                  <a:pt x="2314" y="382"/>
                  <a:pt x="2306" y="386"/>
                </a:cubicBezTo>
                <a:cubicBezTo>
                  <a:pt x="2301" y="377"/>
                  <a:pt x="2295" y="369"/>
                  <a:pt x="2289" y="360"/>
                </a:cubicBezTo>
                <a:cubicBezTo>
                  <a:pt x="2287" y="355"/>
                  <a:pt x="2280" y="357"/>
                  <a:pt x="2281" y="347"/>
                </a:cubicBezTo>
                <a:cubicBezTo>
                  <a:pt x="2273" y="350"/>
                  <a:pt x="2280" y="331"/>
                  <a:pt x="2272" y="334"/>
                </a:cubicBezTo>
                <a:cubicBezTo>
                  <a:pt x="2273" y="336"/>
                  <a:pt x="2271" y="338"/>
                  <a:pt x="2269" y="335"/>
                </a:cubicBezTo>
                <a:cubicBezTo>
                  <a:pt x="2269" y="332"/>
                  <a:pt x="2266" y="332"/>
                  <a:pt x="2265" y="330"/>
                </a:cubicBezTo>
                <a:cubicBezTo>
                  <a:pt x="2264" y="324"/>
                  <a:pt x="2257" y="327"/>
                  <a:pt x="2257" y="319"/>
                </a:cubicBezTo>
                <a:cubicBezTo>
                  <a:pt x="2252" y="312"/>
                  <a:pt x="2246" y="307"/>
                  <a:pt x="2241" y="299"/>
                </a:cubicBezTo>
                <a:cubicBezTo>
                  <a:pt x="2234" y="295"/>
                  <a:pt x="2230" y="287"/>
                  <a:pt x="2226" y="278"/>
                </a:cubicBezTo>
                <a:cubicBezTo>
                  <a:pt x="2219" y="274"/>
                  <a:pt x="2214" y="267"/>
                  <a:pt x="2210" y="258"/>
                </a:cubicBezTo>
                <a:cubicBezTo>
                  <a:pt x="2189" y="245"/>
                  <a:pt x="2174" y="225"/>
                  <a:pt x="2156" y="210"/>
                </a:cubicBezTo>
                <a:cubicBezTo>
                  <a:pt x="2149" y="198"/>
                  <a:pt x="2139" y="191"/>
                  <a:pt x="2129" y="182"/>
                </a:cubicBezTo>
                <a:cubicBezTo>
                  <a:pt x="2126" y="177"/>
                  <a:pt x="2119" y="176"/>
                  <a:pt x="2117" y="167"/>
                </a:cubicBezTo>
                <a:cubicBezTo>
                  <a:pt x="2108" y="169"/>
                  <a:pt x="2108" y="158"/>
                  <a:pt x="2103" y="155"/>
                </a:cubicBezTo>
                <a:cubicBezTo>
                  <a:pt x="2082" y="145"/>
                  <a:pt x="2068" y="122"/>
                  <a:pt x="2047" y="110"/>
                </a:cubicBezTo>
                <a:cubicBezTo>
                  <a:pt x="2045" y="102"/>
                  <a:pt x="2038" y="101"/>
                  <a:pt x="2033" y="98"/>
                </a:cubicBezTo>
                <a:cubicBezTo>
                  <a:pt x="2031" y="90"/>
                  <a:pt x="2024" y="89"/>
                  <a:pt x="2018" y="86"/>
                </a:cubicBezTo>
                <a:cubicBezTo>
                  <a:pt x="2011" y="75"/>
                  <a:pt x="2000" y="69"/>
                  <a:pt x="1992" y="59"/>
                </a:cubicBezTo>
                <a:cubicBezTo>
                  <a:pt x="1989" y="59"/>
                  <a:pt x="1988" y="55"/>
                  <a:pt x="1988" y="51"/>
                </a:cubicBezTo>
                <a:cubicBezTo>
                  <a:pt x="1984" y="52"/>
                  <a:pt x="1981" y="52"/>
                  <a:pt x="1981" y="47"/>
                </a:cubicBezTo>
                <a:cubicBezTo>
                  <a:pt x="1974" y="46"/>
                  <a:pt x="1971" y="40"/>
                  <a:pt x="1967" y="35"/>
                </a:cubicBezTo>
                <a:cubicBezTo>
                  <a:pt x="1960" y="34"/>
                  <a:pt x="1960" y="22"/>
                  <a:pt x="1952" y="23"/>
                </a:cubicBezTo>
                <a:cubicBezTo>
                  <a:pt x="1951" y="14"/>
                  <a:pt x="1943" y="15"/>
                  <a:pt x="1940" y="7"/>
                </a:cubicBezTo>
                <a:cubicBezTo>
                  <a:pt x="1938" y="6"/>
                  <a:pt x="1936" y="3"/>
                  <a:pt x="1934" y="1"/>
                </a:cubicBezTo>
                <a:cubicBezTo>
                  <a:pt x="1918" y="1"/>
                  <a:pt x="1918" y="1"/>
                  <a:pt x="1918" y="1"/>
                </a:cubicBezTo>
                <a:cubicBezTo>
                  <a:pt x="1918" y="1"/>
                  <a:pt x="1919" y="2"/>
                  <a:pt x="1919" y="3"/>
                </a:cubicBezTo>
                <a:cubicBezTo>
                  <a:pt x="1928" y="10"/>
                  <a:pt x="1937" y="17"/>
                  <a:pt x="1944" y="27"/>
                </a:cubicBezTo>
                <a:cubicBezTo>
                  <a:pt x="1953" y="37"/>
                  <a:pt x="1962" y="45"/>
                  <a:pt x="1971" y="55"/>
                </a:cubicBezTo>
                <a:cubicBezTo>
                  <a:pt x="1989" y="70"/>
                  <a:pt x="2004" y="90"/>
                  <a:pt x="2025" y="103"/>
                </a:cubicBezTo>
                <a:cubicBezTo>
                  <a:pt x="2033" y="111"/>
                  <a:pt x="2041" y="120"/>
                  <a:pt x="2050" y="127"/>
                </a:cubicBezTo>
                <a:cubicBezTo>
                  <a:pt x="2054" y="127"/>
                  <a:pt x="2055" y="130"/>
                  <a:pt x="2057" y="132"/>
                </a:cubicBezTo>
                <a:cubicBezTo>
                  <a:pt x="2057" y="138"/>
                  <a:pt x="2062" y="137"/>
                  <a:pt x="2065" y="139"/>
                </a:cubicBezTo>
                <a:cubicBezTo>
                  <a:pt x="2070" y="143"/>
                  <a:pt x="2072" y="150"/>
                  <a:pt x="2079" y="151"/>
                </a:cubicBezTo>
                <a:cubicBezTo>
                  <a:pt x="2088" y="158"/>
                  <a:pt x="2095" y="168"/>
                  <a:pt x="2104" y="176"/>
                </a:cubicBezTo>
                <a:cubicBezTo>
                  <a:pt x="2111" y="177"/>
                  <a:pt x="2113" y="184"/>
                  <a:pt x="2119" y="188"/>
                </a:cubicBezTo>
                <a:cubicBezTo>
                  <a:pt x="2122" y="194"/>
                  <a:pt x="2128" y="196"/>
                  <a:pt x="2133" y="199"/>
                </a:cubicBezTo>
                <a:cubicBezTo>
                  <a:pt x="2140" y="210"/>
                  <a:pt x="2148" y="219"/>
                  <a:pt x="2158" y="224"/>
                </a:cubicBezTo>
                <a:cubicBezTo>
                  <a:pt x="2164" y="237"/>
                  <a:pt x="2176" y="242"/>
                  <a:pt x="2182" y="255"/>
                </a:cubicBezTo>
                <a:cubicBezTo>
                  <a:pt x="2195" y="257"/>
                  <a:pt x="2197" y="274"/>
                  <a:pt x="2210" y="276"/>
                </a:cubicBezTo>
                <a:cubicBezTo>
                  <a:pt x="2205" y="284"/>
                  <a:pt x="2216" y="282"/>
                  <a:pt x="2219" y="289"/>
                </a:cubicBezTo>
                <a:cubicBezTo>
                  <a:pt x="2220" y="292"/>
                  <a:pt x="2223" y="292"/>
                  <a:pt x="2223" y="297"/>
                </a:cubicBezTo>
                <a:cubicBezTo>
                  <a:pt x="2224" y="301"/>
                  <a:pt x="2231" y="297"/>
                  <a:pt x="2231" y="304"/>
                </a:cubicBezTo>
                <a:cubicBezTo>
                  <a:pt x="2238" y="314"/>
                  <a:pt x="2247" y="322"/>
                  <a:pt x="2252" y="335"/>
                </a:cubicBezTo>
                <a:cubicBezTo>
                  <a:pt x="2258" y="336"/>
                  <a:pt x="2263" y="340"/>
                  <a:pt x="2264" y="351"/>
                </a:cubicBezTo>
                <a:cubicBezTo>
                  <a:pt x="2270" y="352"/>
                  <a:pt x="2274" y="357"/>
                  <a:pt x="2276" y="366"/>
                </a:cubicBezTo>
                <a:cubicBezTo>
                  <a:pt x="2280" y="370"/>
                  <a:pt x="2286" y="370"/>
                  <a:pt x="2287" y="378"/>
                </a:cubicBezTo>
                <a:cubicBezTo>
                  <a:pt x="2293" y="380"/>
                  <a:pt x="2294" y="391"/>
                  <a:pt x="2299" y="394"/>
                </a:cubicBezTo>
                <a:cubicBezTo>
                  <a:pt x="2303" y="409"/>
                  <a:pt x="2317" y="413"/>
                  <a:pt x="2315" y="429"/>
                </a:cubicBezTo>
                <a:cubicBezTo>
                  <a:pt x="2317" y="434"/>
                  <a:pt x="2319" y="426"/>
                  <a:pt x="2321" y="431"/>
                </a:cubicBezTo>
                <a:cubicBezTo>
                  <a:pt x="2322" y="436"/>
                  <a:pt x="2326" y="436"/>
                  <a:pt x="2326" y="441"/>
                </a:cubicBezTo>
                <a:cubicBezTo>
                  <a:pt x="2330" y="444"/>
                  <a:pt x="2336" y="461"/>
                  <a:pt x="2331" y="464"/>
                </a:cubicBezTo>
                <a:cubicBezTo>
                  <a:pt x="2332" y="451"/>
                  <a:pt x="2319" y="453"/>
                  <a:pt x="2324" y="445"/>
                </a:cubicBezTo>
                <a:cubicBezTo>
                  <a:pt x="2315" y="446"/>
                  <a:pt x="2314" y="435"/>
                  <a:pt x="2311" y="427"/>
                </a:cubicBezTo>
                <a:cubicBezTo>
                  <a:pt x="2306" y="425"/>
                  <a:pt x="2305" y="417"/>
                  <a:pt x="2298" y="418"/>
                </a:cubicBezTo>
                <a:cubicBezTo>
                  <a:pt x="2294" y="413"/>
                  <a:pt x="2289" y="411"/>
                  <a:pt x="2286" y="405"/>
                </a:cubicBezTo>
                <a:cubicBezTo>
                  <a:pt x="2283" y="401"/>
                  <a:pt x="2278" y="398"/>
                  <a:pt x="2275" y="393"/>
                </a:cubicBezTo>
                <a:cubicBezTo>
                  <a:pt x="2272" y="393"/>
                  <a:pt x="2271" y="389"/>
                  <a:pt x="2271" y="385"/>
                </a:cubicBezTo>
                <a:cubicBezTo>
                  <a:pt x="2270" y="381"/>
                  <a:pt x="2265" y="383"/>
                  <a:pt x="2264" y="380"/>
                </a:cubicBezTo>
                <a:cubicBezTo>
                  <a:pt x="2254" y="376"/>
                  <a:pt x="2250" y="361"/>
                  <a:pt x="2239" y="359"/>
                </a:cubicBezTo>
                <a:cubicBezTo>
                  <a:pt x="2232" y="349"/>
                  <a:pt x="2223" y="342"/>
                  <a:pt x="2218" y="330"/>
                </a:cubicBezTo>
                <a:cubicBezTo>
                  <a:pt x="2196" y="316"/>
                  <a:pt x="2178" y="294"/>
                  <a:pt x="2157" y="277"/>
                </a:cubicBezTo>
                <a:cubicBezTo>
                  <a:pt x="2156" y="267"/>
                  <a:pt x="2144" y="275"/>
                  <a:pt x="2145" y="262"/>
                </a:cubicBezTo>
                <a:cubicBezTo>
                  <a:pt x="2135" y="264"/>
                  <a:pt x="2134" y="254"/>
                  <a:pt x="2128" y="251"/>
                </a:cubicBezTo>
                <a:cubicBezTo>
                  <a:pt x="2119" y="239"/>
                  <a:pt x="2106" y="234"/>
                  <a:pt x="2099" y="221"/>
                </a:cubicBezTo>
                <a:cubicBezTo>
                  <a:pt x="2093" y="221"/>
                  <a:pt x="2090" y="217"/>
                  <a:pt x="2086" y="215"/>
                </a:cubicBezTo>
                <a:cubicBezTo>
                  <a:pt x="2084" y="208"/>
                  <a:pt x="2074" y="213"/>
                  <a:pt x="2072" y="206"/>
                </a:cubicBezTo>
                <a:cubicBezTo>
                  <a:pt x="2065" y="208"/>
                  <a:pt x="2067" y="195"/>
                  <a:pt x="2059" y="200"/>
                </a:cubicBezTo>
                <a:cubicBezTo>
                  <a:pt x="2058" y="190"/>
                  <a:pt x="2050" y="194"/>
                  <a:pt x="2047" y="187"/>
                </a:cubicBezTo>
                <a:cubicBezTo>
                  <a:pt x="2039" y="182"/>
                  <a:pt x="2034" y="170"/>
                  <a:pt x="2023" y="168"/>
                </a:cubicBezTo>
                <a:cubicBezTo>
                  <a:pt x="2019" y="155"/>
                  <a:pt x="2004" y="159"/>
                  <a:pt x="2001" y="146"/>
                </a:cubicBezTo>
                <a:cubicBezTo>
                  <a:pt x="1991" y="143"/>
                  <a:pt x="1986" y="131"/>
                  <a:pt x="1976" y="127"/>
                </a:cubicBezTo>
                <a:cubicBezTo>
                  <a:pt x="1977" y="118"/>
                  <a:pt x="1967" y="123"/>
                  <a:pt x="1968" y="114"/>
                </a:cubicBezTo>
                <a:cubicBezTo>
                  <a:pt x="1959" y="118"/>
                  <a:pt x="1961" y="105"/>
                  <a:pt x="1954" y="105"/>
                </a:cubicBezTo>
                <a:cubicBezTo>
                  <a:pt x="1947" y="98"/>
                  <a:pt x="1940" y="89"/>
                  <a:pt x="1932" y="83"/>
                </a:cubicBezTo>
                <a:cubicBezTo>
                  <a:pt x="1930" y="77"/>
                  <a:pt x="1925" y="77"/>
                  <a:pt x="1921" y="73"/>
                </a:cubicBezTo>
                <a:cubicBezTo>
                  <a:pt x="1917" y="70"/>
                  <a:pt x="1915" y="62"/>
                  <a:pt x="1910" y="61"/>
                </a:cubicBezTo>
                <a:cubicBezTo>
                  <a:pt x="1911" y="64"/>
                  <a:pt x="1907" y="66"/>
                  <a:pt x="1911" y="67"/>
                </a:cubicBezTo>
                <a:cubicBezTo>
                  <a:pt x="1915" y="66"/>
                  <a:pt x="1915" y="71"/>
                  <a:pt x="1918" y="71"/>
                </a:cubicBezTo>
                <a:cubicBezTo>
                  <a:pt x="1917" y="82"/>
                  <a:pt x="1926" y="78"/>
                  <a:pt x="1927" y="87"/>
                </a:cubicBezTo>
                <a:cubicBezTo>
                  <a:pt x="1934" y="86"/>
                  <a:pt x="1934" y="97"/>
                  <a:pt x="1938" y="100"/>
                </a:cubicBezTo>
                <a:cubicBezTo>
                  <a:pt x="1948" y="98"/>
                  <a:pt x="1940" y="104"/>
                  <a:pt x="1946" y="110"/>
                </a:cubicBezTo>
                <a:cubicBezTo>
                  <a:pt x="1957" y="114"/>
                  <a:pt x="1962" y="126"/>
                  <a:pt x="1971" y="131"/>
                </a:cubicBezTo>
                <a:cubicBezTo>
                  <a:pt x="1980" y="140"/>
                  <a:pt x="1988" y="148"/>
                  <a:pt x="1997" y="156"/>
                </a:cubicBezTo>
                <a:cubicBezTo>
                  <a:pt x="2006" y="162"/>
                  <a:pt x="2013" y="170"/>
                  <a:pt x="2022" y="177"/>
                </a:cubicBezTo>
                <a:cubicBezTo>
                  <a:pt x="2024" y="184"/>
                  <a:pt x="2033" y="181"/>
                  <a:pt x="2033" y="190"/>
                </a:cubicBezTo>
                <a:cubicBezTo>
                  <a:pt x="2041" y="189"/>
                  <a:pt x="2041" y="201"/>
                  <a:pt x="2047" y="202"/>
                </a:cubicBezTo>
                <a:cubicBezTo>
                  <a:pt x="2051" y="206"/>
                  <a:pt x="2056" y="209"/>
                  <a:pt x="2061" y="211"/>
                </a:cubicBezTo>
                <a:cubicBezTo>
                  <a:pt x="2062" y="219"/>
                  <a:pt x="2071" y="216"/>
                  <a:pt x="2073" y="223"/>
                </a:cubicBezTo>
                <a:cubicBezTo>
                  <a:pt x="2081" y="220"/>
                  <a:pt x="2082" y="230"/>
                  <a:pt x="2088" y="229"/>
                </a:cubicBezTo>
                <a:cubicBezTo>
                  <a:pt x="2091" y="237"/>
                  <a:pt x="2099" y="235"/>
                  <a:pt x="2103" y="241"/>
                </a:cubicBezTo>
                <a:cubicBezTo>
                  <a:pt x="2105" y="248"/>
                  <a:pt x="2113" y="248"/>
                  <a:pt x="2115" y="256"/>
                </a:cubicBezTo>
                <a:cubicBezTo>
                  <a:pt x="2119" y="256"/>
                  <a:pt x="2119" y="262"/>
                  <a:pt x="2122" y="264"/>
                </a:cubicBezTo>
                <a:cubicBezTo>
                  <a:pt x="2126" y="264"/>
                  <a:pt x="2129" y="266"/>
                  <a:pt x="2129" y="271"/>
                </a:cubicBezTo>
                <a:cubicBezTo>
                  <a:pt x="2138" y="271"/>
                  <a:pt x="2139" y="282"/>
                  <a:pt x="2146" y="282"/>
                </a:cubicBezTo>
                <a:cubicBezTo>
                  <a:pt x="2150" y="290"/>
                  <a:pt x="2158" y="290"/>
                  <a:pt x="2161" y="297"/>
                </a:cubicBezTo>
                <a:cubicBezTo>
                  <a:pt x="2165" y="305"/>
                  <a:pt x="2175" y="302"/>
                  <a:pt x="2176" y="312"/>
                </a:cubicBezTo>
                <a:cubicBezTo>
                  <a:pt x="2181" y="316"/>
                  <a:pt x="2189" y="317"/>
                  <a:pt x="2191" y="327"/>
                </a:cubicBezTo>
                <a:cubicBezTo>
                  <a:pt x="2200" y="325"/>
                  <a:pt x="2198" y="341"/>
                  <a:pt x="2208" y="338"/>
                </a:cubicBezTo>
                <a:cubicBezTo>
                  <a:pt x="2210" y="348"/>
                  <a:pt x="2219" y="346"/>
                  <a:pt x="2220" y="356"/>
                </a:cubicBezTo>
                <a:cubicBezTo>
                  <a:pt x="2232" y="364"/>
                  <a:pt x="2239" y="378"/>
                  <a:pt x="2250" y="386"/>
                </a:cubicBezTo>
                <a:cubicBezTo>
                  <a:pt x="2256" y="389"/>
                  <a:pt x="2261" y="395"/>
                  <a:pt x="2265" y="401"/>
                </a:cubicBezTo>
                <a:cubicBezTo>
                  <a:pt x="2266" y="405"/>
                  <a:pt x="2273" y="401"/>
                  <a:pt x="2272" y="408"/>
                </a:cubicBezTo>
                <a:cubicBezTo>
                  <a:pt x="2277" y="407"/>
                  <a:pt x="2275" y="416"/>
                  <a:pt x="2280" y="415"/>
                </a:cubicBezTo>
                <a:cubicBezTo>
                  <a:pt x="2284" y="421"/>
                  <a:pt x="2290" y="425"/>
                  <a:pt x="2294" y="430"/>
                </a:cubicBezTo>
                <a:cubicBezTo>
                  <a:pt x="2299" y="429"/>
                  <a:pt x="2298" y="438"/>
                  <a:pt x="2302" y="438"/>
                </a:cubicBezTo>
                <a:cubicBezTo>
                  <a:pt x="2304" y="441"/>
                  <a:pt x="2307" y="442"/>
                  <a:pt x="2307" y="448"/>
                </a:cubicBezTo>
                <a:cubicBezTo>
                  <a:pt x="2318" y="456"/>
                  <a:pt x="2322" y="475"/>
                  <a:pt x="2332" y="485"/>
                </a:cubicBezTo>
                <a:cubicBezTo>
                  <a:pt x="2332" y="495"/>
                  <a:pt x="2338" y="495"/>
                  <a:pt x="2339" y="504"/>
                </a:cubicBezTo>
                <a:cubicBezTo>
                  <a:pt x="2341" y="511"/>
                  <a:pt x="2343" y="517"/>
                  <a:pt x="2348" y="520"/>
                </a:cubicBezTo>
                <a:cubicBezTo>
                  <a:pt x="2351" y="537"/>
                  <a:pt x="2356" y="550"/>
                  <a:pt x="2362" y="561"/>
                </a:cubicBezTo>
                <a:cubicBezTo>
                  <a:pt x="2361" y="570"/>
                  <a:pt x="2362" y="577"/>
                  <a:pt x="2367" y="584"/>
                </a:cubicBezTo>
                <a:cubicBezTo>
                  <a:pt x="2368" y="589"/>
                  <a:pt x="2369" y="594"/>
                  <a:pt x="2370" y="598"/>
                </a:cubicBezTo>
                <a:cubicBezTo>
                  <a:pt x="2372" y="602"/>
                  <a:pt x="2369" y="614"/>
                  <a:pt x="2375" y="612"/>
                </a:cubicBezTo>
                <a:cubicBezTo>
                  <a:pt x="2375" y="624"/>
                  <a:pt x="2378" y="623"/>
                  <a:pt x="2380" y="638"/>
                </a:cubicBezTo>
                <a:cubicBezTo>
                  <a:pt x="2380" y="648"/>
                  <a:pt x="2393" y="655"/>
                  <a:pt x="2382" y="661"/>
                </a:cubicBezTo>
                <a:cubicBezTo>
                  <a:pt x="2379" y="642"/>
                  <a:pt x="2371" y="631"/>
                  <a:pt x="2365" y="617"/>
                </a:cubicBezTo>
                <a:cubicBezTo>
                  <a:pt x="2358" y="602"/>
                  <a:pt x="2346" y="596"/>
                  <a:pt x="2342" y="577"/>
                </a:cubicBezTo>
                <a:cubicBezTo>
                  <a:pt x="2337" y="572"/>
                  <a:pt x="2334" y="565"/>
                  <a:pt x="2329" y="559"/>
                </a:cubicBezTo>
                <a:cubicBezTo>
                  <a:pt x="2327" y="550"/>
                  <a:pt x="2318" y="551"/>
                  <a:pt x="2317" y="541"/>
                </a:cubicBezTo>
                <a:cubicBezTo>
                  <a:pt x="2306" y="532"/>
                  <a:pt x="2296" y="522"/>
                  <a:pt x="2287" y="511"/>
                </a:cubicBezTo>
                <a:cubicBezTo>
                  <a:pt x="2268" y="492"/>
                  <a:pt x="2254" y="465"/>
                  <a:pt x="2235" y="445"/>
                </a:cubicBezTo>
                <a:cubicBezTo>
                  <a:pt x="2229" y="442"/>
                  <a:pt x="2229" y="430"/>
                  <a:pt x="2221" y="430"/>
                </a:cubicBezTo>
                <a:cubicBezTo>
                  <a:pt x="2218" y="422"/>
                  <a:pt x="2212" y="419"/>
                  <a:pt x="2208" y="412"/>
                </a:cubicBezTo>
                <a:cubicBezTo>
                  <a:pt x="2208" y="406"/>
                  <a:pt x="2203" y="407"/>
                  <a:pt x="2201" y="405"/>
                </a:cubicBezTo>
                <a:cubicBezTo>
                  <a:pt x="2200" y="400"/>
                  <a:pt x="2197" y="398"/>
                  <a:pt x="2193" y="397"/>
                </a:cubicBezTo>
                <a:cubicBezTo>
                  <a:pt x="2191" y="388"/>
                  <a:pt x="2184" y="386"/>
                  <a:pt x="2178" y="382"/>
                </a:cubicBezTo>
                <a:cubicBezTo>
                  <a:pt x="2172" y="375"/>
                  <a:pt x="2166" y="366"/>
                  <a:pt x="2159" y="360"/>
                </a:cubicBezTo>
                <a:cubicBezTo>
                  <a:pt x="2160" y="350"/>
                  <a:pt x="2151" y="355"/>
                  <a:pt x="2148" y="350"/>
                </a:cubicBezTo>
                <a:cubicBezTo>
                  <a:pt x="2147" y="342"/>
                  <a:pt x="2140" y="343"/>
                  <a:pt x="2139" y="334"/>
                </a:cubicBezTo>
                <a:cubicBezTo>
                  <a:pt x="2129" y="332"/>
                  <a:pt x="2126" y="319"/>
                  <a:pt x="2118" y="315"/>
                </a:cubicBezTo>
                <a:cubicBezTo>
                  <a:pt x="2111" y="315"/>
                  <a:pt x="2113" y="305"/>
                  <a:pt x="2107" y="305"/>
                </a:cubicBezTo>
                <a:cubicBezTo>
                  <a:pt x="2102" y="303"/>
                  <a:pt x="2101" y="294"/>
                  <a:pt x="2093" y="296"/>
                </a:cubicBezTo>
                <a:cubicBezTo>
                  <a:pt x="2094" y="287"/>
                  <a:pt x="2087" y="288"/>
                  <a:pt x="2082" y="286"/>
                </a:cubicBezTo>
                <a:cubicBezTo>
                  <a:pt x="2077" y="285"/>
                  <a:pt x="2080" y="272"/>
                  <a:pt x="2071" y="277"/>
                </a:cubicBezTo>
                <a:cubicBezTo>
                  <a:pt x="2070" y="270"/>
                  <a:pt x="2065" y="269"/>
                  <a:pt x="2061" y="267"/>
                </a:cubicBezTo>
                <a:cubicBezTo>
                  <a:pt x="2059" y="260"/>
                  <a:pt x="2053" y="258"/>
                  <a:pt x="2049" y="255"/>
                </a:cubicBezTo>
                <a:cubicBezTo>
                  <a:pt x="2047" y="249"/>
                  <a:pt x="2042" y="248"/>
                  <a:pt x="2038" y="245"/>
                </a:cubicBezTo>
                <a:cubicBezTo>
                  <a:pt x="2036" y="239"/>
                  <a:pt x="2031" y="237"/>
                  <a:pt x="2027" y="233"/>
                </a:cubicBezTo>
                <a:cubicBezTo>
                  <a:pt x="2019" y="226"/>
                  <a:pt x="2011" y="219"/>
                  <a:pt x="2003" y="214"/>
                </a:cubicBezTo>
                <a:cubicBezTo>
                  <a:pt x="1996" y="206"/>
                  <a:pt x="1988" y="201"/>
                  <a:pt x="1981" y="194"/>
                </a:cubicBezTo>
                <a:cubicBezTo>
                  <a:pt x="1972" y="189"/>
                  <a:pt x="1967" y="179"/>
                  <a:pt x="1959" y="172"/>
                </a:cubicBezTo>
                <a:cubicBezTo>
                  <a:pt x="1951" y="166"/>
                  <a:pt x="1945" y="157"/>
                  <a:pt x="1937" y="150"/>
                </a:cubicBezTo>
                <a:cubicBezTo>
                  <a:pt x="1931" y="141"/>
                  <a:pt x="1919" y="139"/>
                  <a:pt x="1914" y="128"/>
                </a:cubicBezTo>
                <a:cubicBezTo>
                  <a:pt x="1905" y="125"/>
                  <a:pt x="1899" y="116"/>
                  <a:pt x="1893" y="109"/>
                </a:cubicBezTo>
                <a:cubicBezTo>
                  <a:pt x="1888" y="107"/>
                  <a:pt x="1883" y="106"/>
                  <a:pt x="1882" y="99"/>
                </a:cubicBezTo>
                <a:cubicBezTo>
                  <a:pt x="1880" y="92"/>
                  <a:pt x="1871" y="96"/>
                  <a:pt x="1871" y="87"/>
                </a:cubicBezTo>
                <a:cubicBezTo>
                  <a:pt x="1863" y="80"/>
                  <a:pt x="1854" y="74"/>
                  <a:pt x="1851" y="61"/>
                </a:cubicBezTo>
                <a:cubicBezTo>
                  <a:pt x="1843" y="64"/>
                  <a:pt x="1846" y="51"/>
                  <a:pt x="1840" y="51"/>
                </a:cubicBezTo>
                <a:cubicBezTo>
                  <a:pt x="1836" y="51"/>
                  <a:pt x="1837" y="48"/>
                  <a:pt x="1839" y="46"/>
                </a:cubicBezTo>
                <a:cubicBezTo>
                  <a:pt x="1838" y="42"/>
                  <a:pt x="1833" y="44"/>
                  <a:pt x="1832" y="41"/>
                </a:cubicBezTo>
                <a:cubicBezTo>
                  <a:pt x="1829" y="23"/>
                  <a:pt x="1817" y="20"/>
                  <a:pt x="1815" y="1"/>
                </a:cubicBezTo>
                <a:cubicBezTo>
                  <a:pt x="1809" y="1"/>
                  <a:pt x="1809" y="1"/>
                  <a:pt x="1809" y="1"/>
                </a:cubicBezTo>
                <a:cubicBezTo>
                  <a:pt x="1811" y="5"/>
                  <a:pt x="1813" y="10"/>
                  <a:pt x="1815" y="15"/>
                </a:cubicBezTo>
                <a:cubicBezTo>
                  <a:pt x="1816" y="20"/>
                  <a:pt x="1817" y="24"/>
                  <a:pt x="1820" y="26"/>
                </a:cubicBezTo>
                <a:cubicBezTo>
                  <a:pt x="1824" y="27"/>
                  <a:pt x="1823" y="37"/>
                  <a:pt x="1828" y="36"/>
                </a:cubicBezTo>
                <a:cubicBezTo>
                  <a:pt x="1832" y="41"/>
                  <a:pt x="1821" y="47"/>
                  <a:pt x="1830" y="47"/>
                </a:cubicBezTo>
                <a:cubicBezTo>
                  <a:pt x="1837" y="46"/>
                  <a:pt x="1833" y="57"/>
                  <a:pt x="1832" y="59"/>
                </a:cubicBezTo>
                <a:cubicBezTo>
                  <a:pt x="1838" y="59"/>
                  <a:pt x="1840" y="65"/>
                  <a:pt x="1843" y="68"/>
                </a:cubicBezTo>
                <a:cubicBezTo>
                  <a:pt x="1846" y="72"/>
                  <a:pt x="1853" y="76"/>
                  <a:pt x="1852" y="84"/>
                </a:cubicBezTo>
                <a:cubicBezTo>
                  <a:pt x="1863" y="88"/>
                  <a:pt x="1867" y="102"/>
                  <a:pt x="1875" y="109"/>
                </a:cubicBezTo>
                <a:cubicBezTo>
                  <a:pt x="1881" y="120"/>
                  <a:pt x="1890" y="127"/>
                  <a:pt x="1893" y="141"/>
                </a:cubicBezTo>
                <a:cubicBezTo>
                  <a:pt x="1903" y="147"/>
                  <a:pt x="1907" y="161"/>
                  <a:pt x="1916" y="166"/>
                </a:cubicBezTo>
                <a:cubicBezTo>
                  <a:pt x="1920" y="170"/>
                  <a:pt x="1922" y="177"/>
                  <a:pt x="1927" y="179"/>
                </a:cubicBezTo>
                <a:cubicBezTo>
                  <a:pt x="1932" y="181"/>
                  <a:pt x="1932" y="192"/>
                  <a:pt x="1939" y="191"/>
                </a:cubicBezTo>
                <a:cubicBezTo>
                  <a:pt x="1940" y="195"/>
                  <a:pt x="1944" y="193"/>
                  <a:pt x="1946" y="196"/>
                </a:cubicBezTo>
                <a:cubicBezTo>
                  <a:pt x="1947" y="199"/>
                  <a:pt x="1947" y="204"/>
                  <a:pt x="1950" y="204"/>
                </a:cubicBezTo>
                <a:cubicBezTo>
                  <a:pt x="1953" y="209"/>
                  <a:pt x="1958" y="212"/>
                  <a:pt x="1962" y="216"/>
                </a:cubicBezTo>
                <a:cubicBezTo>
                  <a:pt x="1969" y="215"/>
                  <a:pt x="1968" y="226"/>
                  <a:pt x="1975" y="225"/>
                </a:cubicBezTo>
                <a:cubicBezTo>
                  <a:pt x="1975" y="230"/>
                  <a:pt x="1978" y="232"/>
                  <a:pt x="1980" y="233"/>
                </a:cubicBezTo>
                <a:cubicBezTo>
                  <a:pt x="1981" y="235"/>
                  <a:pt x="1985" y="236"/>
                  <a:pt x="1987" y="238"/>
                </a:cubicBezTo>
                <a:cubicBezTo>
                  <a:pt x="1994" y="246"/>
                  <a:pt x="2002" y="254"/>
                  <a:pt x="2009" y="263"/>
                </a:cubicBezTo>
                <a:cubicBezTo>
                  <a:pt x="2014" y="265"/>
                  <a:pt x="2016" y="273"/>
                  <a:pt x="2021" y="275"/>
                </a:cubicBezTo>
                <a:cubicBezTo>
                  <a:pt x="2023" y="282"/>
                  <a:pt x="2032" y="278"/>
                  <a:pt x="2032" y="288"/>
                </a:cubicBezTo>
                <a:cubicBezTo>
                  <a:pt x="2043" y="292"/>
                  <a:pt x="2047" y="305"/>
                  <a:pt x="2055" y="313"/>
                </a:cubicBezTo>
                <a:cubicBezTo>
                  <a:pt x="2064" y="319"/>
                  <a:pt x="2068" y="333"/>
                  <a:pt x="2078" y="338"/>
                </a:cubicBezTo>
                <a:cubicBezTo>
                  <a:pt x="2077" y="342"/>
                  <a:pt x="2081" y="344"/>
                  <a:pt x="2082" y="346"/>
                </a:cubicBezTo>
                <a:cubicBezTo>
                  <a:pt x="2084" y="347"/>
                  <a:pt x="2088" y="348"/>
                  <a:pt x="2089" y="350"/>
                </a:cubicBezTo>
                <a:cubicBezTo>
                  <a:pt x="2090" y="359"/>
                  <a:pt x="2097" y="358"/>
                  <a:pt x="2098" y="366"/>
                </a:cubicBezTo>
                <a:cubicBezTo>
                  <a:pt x="2103" y="369"/>
                  <a:pt x="2105" y="376"/>
                  <a:pt x="2110" y="379"/>
                </a:cubicBezTo>
                <a:cubicBezTo>
                  <a:pt x="2114" y="381"/>
                  <a:pt x="2114" y="392"/>
                  <a:pt x="2121" y="391"/>
                </a:cubicBezTo>
                <a:cubicBezTo>
                  <a:pt x="2123" y="398"/>
                  <a:pt x="2128" y="400"/>
                  <a:pt x="2132" y="404"/>
                </a:cubicBezTo>
                <a:cubicBezTo>
                  <a:pt x="2137" y="406"/>
                  <a:pt x="2136" y="417"/>
                  <a:pt x="2144" y="416"/>
                </a:cubicBezTo>
                <a:cubicBezTo>
                  <a:pt x="2152" y="424"/>
                  <a:pt x="2156" y="437"/>
                  <a:pt x="2167" y="441"/>
                </a:cubicBezTo>
                <a:cubicBezTo>
                  <a:pt x="2167" y="445"/>
                  <a:pt x="2169" y="447"/>
                  <a:pt x="2171" y="449"/>
                </a:cubicBezTo>
                <a:cubicBezTo>
                  <a:pt x="2172" y="452"/>
                  <a:pt x="2168" y="454"/>
                  <a:pt x="2172" y="455"/>
                </a:cubicBezTo>
                <a:cubicBezTo>
                  <a:pt x="2176" y="455"/>
                  <a:pt x="2177" y="457"/>
                  <a:pt x="2179" y="459"/>
                </a:cubicBezTo>
                <a:cubicBezTo>
                  <a:pt x="2179" y="462"/>
                  <a:pt x="2184" y="463"/>
                  <a:pt x="2180" y="465"/>
                </a:cubicBezTo>
                <a:cubicBezTo>
                  <a:pt x="2166" y="461"/>
                  <a:pt x="2162" y="443"/>
                  <a:pt x="2148" y="439"/>
                </a:cubicBezTo>
                <a:cubicBezTo>
                  <a:pt x="2147" y="435"/>
                  <a:pt x="2143" y="434"/>
                  <a:pt x="2143" y="428"/>
                </a:cubicBezTo>
                <a:cubicBezTo>
                  <a:pt x="2138" y="429"/>
                  <a:pt x="2135" y="427"/>
                  <a:pt x="2134" y="424"/>
                </a:cubicBezTo>
                <a:cubicBezTo>
                  <a:pt x="2130" y="417"/>
                  <a:pt x="2123" y="415"/>
                  <a:pt x="2119" y="409"/>
                </a:cubicBezTo>
                <a:cubicBezTo>
                  <a:pt x="2099" y="389"/>
                  <a:pt x="2078" y="370"/>
                  <a:pt x="2057" y="351"/>
                </a:cubicBezTo>
                <a:cubicBezTo>
                  <a:pt x="2035" y="333"/>
                  <a:pt x="2012" y="317"/>
                  <a:pt x="1992" y="296"/>
                </a:cubicBezTo>
                <a:cubicBezTo>
                  <a:pt x="1981" y="287"/>
                  <a:pt x="1971" y="278"/>
                  <a:pt x="1961" y="270"/>
                </a:cubicBezTo>
                <a:cubicBezTo>
                  <a:pt x="1952" y="270"/>
                  <a:pt x="1951" y="259"/>
                  <a:pt x="1943" y="258"/>
                </a:cubicBezTo>
                <a:cubicBezTo>
                  <a:pt x="1943" y="253"/>
                  <a:pt x="1940" y="251"/>
                  <a:pt x="1936" y="251"/>
                </a:cubicBezTo>
                <a:cubicBezTo>
                  <a:pt x="1938" y="241"/>
                  <a:pt x="1930" y="245"/>
                  <a:pt x="1928" y="241"/>
                </a:cubicBezTo>
                <a:cubicBezTo>
                  <a:pt x="1909" y="218"/>
                  <a:pt x="1887" y="202"/>
                  <a:pt x="1866" y="182"/>
                </a:cubicBezTo>
                <a:cubicBezTo>
                  <a:pt x="1854" y="175"/>
                  <a:pt x="1847" y="161"/>
                  <a:pt x="1834" y="156"/>
                </a:cubicBezTo>
                <a:cubicBezTo>
                  <a:pt x="1831" y="149"/>
                  <a:pt x="1826" y="144"/>
                  <a:pt x="1819" y="141"/>
                </a:cubicBezTo>
                <a:cubicBezTo>
                  <a:pt x="1819" y="136"/>
                  <a:pt x="1816" y="134"/>
                  <a:pt x="1812" y="134"/>
                </a:cubicBezTo>
                <a:cubicBezTo>
                  <a:pt x="1811" y="129"/>
                  <a:pt x="1808" y="125"/>
                  <a:pt x="1804" y="124"/>
                </a:cubicBezTo>
                <a:cubicBezTo>
                  <a:pt x="1784" y="103"/>
                  <a:pt x="1766" y="79"/>
                  <a:pt x="1747" y="58"/>
                </a:cubicBezTo>
                <a:cubicBezTo>
                  <a:pt x="1742" y="59"/>
                  <a:pt x="1743" y="51"/>
                  <a:pt x="1739" y="51"/>
                </a:cubicBezTo>
                <a:cubicBezTo>
                  <a:pt x="1739" y="45"/>
                  <a:pt x="1735" y="45"/>
                  <a:pt x="1734" y="40"/>
                </a:cubicBezTo>
                <a:cubicBezTo>
                  <a:pt x="1728" y="37"/>
                  <a:pt x="1725" y="29"/>
                  <a:pt x="1719" y="25"/>
                </a:cubicBezTo>
                <a:cubicBezTo>
                  <a:pt x="1717" y="16"/>
                  <a:pt x="1708" y="17"/>
                  <a:pt x="1707" y="7"/>
                </a:cubicBezTo>
                <a:cubicBezTo>
                  <a:pt x="1705" y="5"/>
                  <a:pt x="1704" y="3"/>
                  <a:pt x="1702" y="1"/>
                </a:cubicBezTo>
                <a:cubicBezTo>
                  <a:pt x="1697" y="1"/>
                  <a:pt x="1697" y="1"/>
                  <a:pt x="1697" y="1"/>
                </a:cubicBezTo>
                <a:cubicBezTo>
                  <a:pt x="1699" y="3"/>
                  <a:pt x="1701" y="6"/>
                  <a:pt x="1702" y="11"/>
                </a:cubicBezTo>
                <a:cubicBezTo>
                  <a:pt x="1706" y="10"/>
                  <a:pt x="1705" y="19"/>
                  <a:pt x="1709" y="18"/>
                </a:cubicBezTo>
                <a:cubicBezTo>
                  <a:pt x="1711" y="22"/>
                  <a:pt x="1714" y="23"/>
                  <a:pt x="1714" y="29"/>
                </a:cubicBezTo>
                <a:cubicBezTo>
                  <a:pt x="1725" y="37"/>
                  <a:pt x="1731" y="53"/>
                  <a:pt x="1741" y="62"/>
                </a:cubicBezTo>
                <a:cubicBezTo>
                  <a:pt x="1751" y="73"/>
                  <a:pt x="1760" y="84"/>
                  <a:pt x="1769" y="95"/>
                </a:cubicBezTo>
                <a:cubicBezTo>
                  <a:pt x="1780" y="105"/>
                  <a:pt x="1788" y="118"/>
                  <a:pt x="1799" y="128"/>
                </a:cubicBezTo>
                <a:cubicBezTo>
                  <a:pt x="1809" y="137"/>
                  <a:pt x="1816" y="151"/>
                  <a:pt x="1829" y="157"/>
                </a:cubicBezTo>
                <a:cubicBezTo>
                  <a:pt x="1830" y="167"/>
                  <a:pt x="1840" y="164"/>
                  <a:pt x="1843" y="172"/>
                </a:cubicBezTo>
                <a:cubicBezTo>
                  <a:pt x="1849" y="176"/>
                  <a:pt x="1852" y="183"/>
                  <a:pt x="1858" y="187"/>
                </a:cubicBezTo>
                <a:cubicBezTo>
                  <a:pt x="1867" y="197"/>
                  <a:pt x="1879" y="204"/>
                  <a:pt x="1888" y="216"/>
                </a:cubicBezTo>
                <a:cubicBezTo>
                  <a:pt x="1893" y="215"/>
                  <a:pt x="1892" y="221"/>
                  <a:pt x="1895" y="224"/>
                </a:cubicBezTo>
                <a:cubicBezTo>
                  <a:pt x="1896" y="224"/>
                  <a:pt x="1900" y="222"/>
                  <a:pt x="1901" y="222"/>
                </a:cubicBezTo>
                <a:cubicBezTo>
                  <a:pt x="1902" y="223"/>
                  <a:pt x="1902" y="229"/>
                  <a:pt x="1905" y="227"/>
                </a:cubicBezTo>
                <a:cubicBezTo>
                  <a:pt x="1909" y="234"/>
                  <a:pt x="1913" y="242"/>
                  <a:pt x="1920" y="245"/>
                </a:cubicBezTo>
                <a:cubicBezTo>
                  <a:pt x="1937" y="270"/>
                  <a:pt x="1961" y="283"/>
                  <a:pt x="1982" y="301"/>
                </a:cubicBezTo>
                <a:cubicBezTo>
                  <a:pt x="1988" y="304"/>
                  <a:pt x="1991" y="312"/>
                  <a:pt x="1996" y="316"/>
                </a:cubicBezTo>
                <a:cubicBezTo>
                  <a:pt x="2000" y="323"/>
                  <a:pt x="2010" y="320"/>
                  <a:pt x="2011" y="330"/>
                </a:cubicBezTo>
                <a:cubicBezTo>
                  <a:pt x="2015" y="331"/>
                  <a:pt x="2018" y="333"/>
                  <a:pt x="2019" y="338"/>
                </a:cubicBezTo>
                <a:cubicBezTo>
                  <a:pt x="2022" y="338"/>
                  <a:pt x="2026" y="339"/>
                  <a:pt x="2028" y="342"/>
                </a:cubicBezTo>
                <a:cubicBezTo>
                  <a:pt x="2034" y="346"/>
                  <a:pt x="2039" y="353"/>
                  <a:pt x="2046" y="356"/>
                </a:cubicBezTo>
                <a:cubicBezTo>
                  <a:pt x="2057" y="364"/>
                  <a:pt x="2066" y="375"/>
                  <a:pt x="2078" y="382"/>
                </a:cubicBezTo>
                <a:cubicBezTo>
                  <a:pt x="2087" y="393"/>
                  <a:pt x="2097" y="405"/>
                  <a:pt x="2108" y="414"/>
                </a:cubicBezTo>
                <a:cubicBezTo>
                  <a:pt x="2114" y="418"/>
                  <a:pt x="2116" y="426"/>
                  <a:pt x="2125" y="426"/>
                </a:cubicBezTo>
                <a:cubicBezTo>
                  <a:pt x="2128" y="434"/>
                  <a:pt x="2133" y="439"/>
                  <a:pt x="2140" y="441"/>
                </a:cubicBezTo>
                <a:cubicBezTo>
                  <a:pt x="2148" y="454"/>
                  <a:pt x="2160" y="461"/>
                  <a:pt x="2172" y="469"/>
                </a:cubicBezTo>
                <a:cubicBezTo>
                  <a:pt x="2178" y="481"/>
                  <a:pt x="2188" y="487"/>
                  <a:pt x="2196" y="497"/>
                </a:cubicBezTo>
                <a:cubicBezTo>
                  <a:pt x="2200" y="500"/>
                  <a:pt x="2202" y="507"/>
                  <a:pt x="2207" y="510"/>
                </a:cubicBezTo>
                <a:cubicBezTo>
                  <a:pt x="2212" y="514"/>
                  <a:pt x="2217" y="517"/>
                  <a:pt x="2221" y="522"/>
                </a:cubicBezTo>
                <a:cubicBezTo>
                  <a:pt x="2224" y="532"/>
                  <a:pt x="2231" y="536"/>
                  <a:pt x="2235" y="546"/>
                </a:cubicBezTo>
                <a:cubicBezTo>
                  <a:pt x="2239" y="547"/>
                  <a:pt x="2241" y="551"/>
                  <a:pt x="2243" y="556"/>
                </a:cubicBezTo>
                <a:cubicBezTo>
                  <a:pt x="2248" y="556"/>
                  <a:pt x="2250" y="559"/>
                  <a:pt x="2251" y="566"/>
                </a:cubicBezTo>
                <a:cubicBezTo>
                  <a:pt x="2259" y="569"/>
                  <a:pt x="2263" y="577"/>
                  <a:pt x="2269" y="583"/>
                </a:cubicBezTo>
                <a:cubicBezTo>
                  <a:pt x="2274" y="582"/>
                  <a:pt x="2273" y="592"/>
                  <a:pt x="2279" y="590"/>
                </a:cubicBezTo>
                <a:cubicBezTo>
                  <a:pt x="2280" y="592"/>
                  <a:pt x="2280" y="595"/>
                  <a:pt x="2283" y="595"/>
                </a:cubicBezTo>
                <a:cubicBezTo>
                  <a:pt x="2284" y="598"/>
                  <a:pt x="2288" y="599"/>
                  <a:pt x="2284" y="601"/>
                </a:cubicBezTo>
                <a:cubicBezTo>
                  <a:pt x="2276" y="599"/>
                  <a:pt x="2274" y="589"/>
                  <a:pt x="2267" y="587"/>
                </a:cubicBezTo>
                <a:cubicBezTo>
                  <a:pt x="2262" y="580"/>
                  <a:pt x="2254" y="579"/>
                  <a:pt x="2249" y="572"/>
                </a:cubicBezTo>
                <a:cubicBezTo>
                  <a:pt x="2245" y="572"/>
                  <a:pt x="2245" y="567"/>
                  <a:pt x="2242" y="565"/>
                </a:cubicBezTo>
                <a:cubicBezTo>
                  <a:pt x="2236" y="567"/>
                  <a:pt x="2232" y="564"/>
                  <a:pt x="2231" y="558"/>
                </a:cubicBezTo>
                <a:cubicBezTo>
                  <a:pt x="2227" y="558"/>
                  <a:pt x="2226" y="554"/>
                  <a:pt x="2222" y="554"/>
                </a:cubicBezTo>
                <a:cubicBezTo>
                  <a:pt x="2221" y="547"/>
                  <a:pt x="2213" y="553"/>
                  <a:pt x="2212" y="547"/>
                </a:cubicBezTo>
                <a:cubicBezTo>
                  <a:pt x="2215" y="546"/>
                  <a:pt x="2214" y="542"/>
                  <a:pt x="2213" y="538"/>
                </a:cubicBezTo>
                <a:cubicBezTo>
                  <a:pt x="2212" y="535"/>
                  <a:pt x="2208" y="535"/>
                  <a:pt x="2208" y="530"/>
                </a:cubicBezTo>
                <a:cubicBezTo>
                  <a:pt x="2204" y="530"/>
                  <a:pt x="2200" y="527"/>
                  <a:pt x="2198" y="523"/>
                </a:cubicBezTo>
                <a:cubicBezTo>
                  <a:pt x="2196" y="518"/>
                  <a:pt x="2188" y="523"/>
                  <a:pt x="2188" y="517"/>
                </a:cubicBezTo>
                <a:cubicBezTo>
                  <a:pt x="2182" y="511"/>
                  <a:pt x="2175" y="506"/>
                  <a:pt x="2167" y="503"/>
                </a:cubicBezTo>
                <a:cubicBezTo>
                  <a:pt x="2168" y="495"/>
                  <a:pt x="2160" y="498"/>
                  <a:pt x="2159" y="493"/>
                </a:cubicBezTo>
                <a:cubicBezTo>
                  <a:pt x="2153" y="495"/>
                  <a:pt x="2154" y="485"/>
                  <a:pt x="2149" y="486"/>
                </a:cubicBezTo>
                <a:cubicBezTo>
                  <a:pt x="2143" y="480"/>
                  <a:pt x="2137" y="474"/>
                  <a:pt x="2133" y="466"/>
                </a:cubicBezTo>
                <a:cubicBezTo>
                  <a:pt x="2111" y="456"/>
                  <a:pt x="2097" y="433"/>
                  <a:pt x="2074" y="424"/>
                </a:cubicBezTo>
                <a:cubicBezTo>
                  <a:pt x="2075" y="414"/>
                  <a:pt x="2062" y="423"/>
                  <a:pt x="2063" y="412"/>
                </a:cubicBezTo>
                <a:cubicBezTo>
                  <a:pt x="2056" y="411"/>
                  <a:pt x="2054" y="404"/>
                  <a:pt x="2047" y="403"/>
                </a:cubicBezTo>
                <a:cubicBezTo>
                  <a:pt x="2045" y="394"/>
                  <a:pt x="2038" y="393"/>
                  <a:pt x="2035" y="388"/>
                </a:cubicBezTo>
                <a:cubicBezTo>
                  <a:pt x="2029" y="386"/>
                  <a:pt x="2026" y="378"/>
                  <a:pt x="2020" y="376"/>
                </a:cubicBezTo>
                <a:cubicBezTo>
                  <a:pt x="2003" y="358"/>
                  <a:pt x="1984" y="344"/>
                  <a:pt x="1966" y="328"/>
                </a:cubicBezTo>
                <a:cubicBezTo>
                  <a:pt x="1961" y="326"/>
                  <a:pt x="1959" y="319"/>
                  <a:pt x="1955" y="315"/>
                </a:cubicBezTo>
                <a:cubicBezTo>
                  <a:pt x="1948" y="314"/>
                  <a:pt x="1946" y="306"/>
                  <a:pt x="1941" y="303"/>
                </a:cubicBezTo>
                <a:cubicBezTo>
                  <a:pt x="1935" y="300"/>
                  <a:pt x="1931" y="295"/>
                  <a:pt x="1929" y="288"/>
                </a:cubicBezTo>
                <a:cubicBezTo>
                  <a:pt x="1922" y="287"/>
                  <a:pt x="1920" y="279"/>
                  <a:pt x="1915" y="276"/>
                </a:cubicBezTo>
                <a:cubicBezTo>
                  <a:pt x="1908" y="265"/>
                  <a:pt x="1896" y="261"/>
                  <a:pt x="1891" y="248"/>
                </a:cubicBezTo>
                <a:cubicBezTo>
                  <a:pt x="1884" y="247"/>
                  <a:pt x="1881" y="241"/>
                  <a:pt x="1877" y="236"/>
                </a:cubicBezTo>
                <a:cubicBezTo>
                  <a:pt x="1874" y="229"/>
                  <a:pt x="1865" y="232"/>
                  <a:pt x="1865" y="221"/>
                </a:cubicBezTo>
                <a:cubicBezTo>
                  <a:pt x="1854" y="217"/>
                  <a:pt x="1849" y="203"/>
                  <a:pt x="1839" y="196"/>
                </a:cubicBezTo>
                <a:cubicBezTo>
                  <a:pt x="1833" y="184"/>
                  <a:pt x="1822" y="178"/>
                  <a:pt x="1815" y="166"/>
                </a:cubicBezTo>
                <a:cubicBezTo>
                  <a:pt x="1808" y="167"/>
                  <a:pt x="1809" y="156"/>
                  <a:pt x="1804" y="153"/>
                </a:cubicBezTo>
                <a:cubicBezTo>
                  <a:pt x="1796" y="154"/>
                  <a:pt x="1797" y="142"/>
                  <a:pt x="1790" y="141"/>
                </a:cubicBezTo>
                <a:cubicBezTo>
                  <a:pt x="1782" y="131"/>
                  <a:pt x="1773" y="123"/>
                  <a:pt x="1766" y="110"/>
                </a:cubicBezTo>
                <a:cubicBezTo>
                  <a:pt x="1761" y="107"/>
                  <a:pt x="1756" y="103"/>
                  <a:pt x="1752" y="99"/>
                </a:cubicBezTo>
                <a:cubicBezTo>
                  <a:pt x="1751" y="88"/>
                  <a:pt x="1740" y="94"/>
                  <a:pt x="1740" y="83"/>
                </a:cubicBezTo>
                <a:cubicBezTo>
                  <a:pt x="1735" y="80"/>
                  <a:pt x="1733" y="71"/>
                  <a:pt x="1728" y="68"/>
                </a:cubicBezTo>
                <a:cubicBezTo>
                  <a:pt x="1723" y="64"/>
                  <a:pt x="1721" y="55"/>
                  <a:pt x="1716" y="53"/>
                </a:cubicBezTo>
                <a:cubicBezTo>
                  <a:pt x="1716" y="63"/>
                  <a:pt x="1722" y="66"/>
                  <a:pt x="1726" y="71"/>
                </a:cubicBezTo>
                <a:cubicBezTo>
                  <a:pt x="1728" y="78"/>
                  <a:pt x="1732" y="84"/>
                  <a:pt x="1738" y="87"/>
                </a:cubicBezTo>
                <a:cubicBezTo>
                  <a:pt x="1740" y="94"/>
                  <a:pt x="1744" y="99"/>
                  <a:pt x="1749" y="102"/>
                </a:cubicBezTo>
                <a:cubicBezTo>
                  <a:pt x="1752" y="109"/>
                  <a:pt x="1756" y="114"/>
                  <a:pt x="1761" y="117"/>
                </a:cubicBezTo>
                <a:cubicBezTo>
                  <a:pt x="1763" y="126"/>
                  <a:pt x="1770" y="127"/>
                  <a:pt x="1773" y="133"/>
                </a:cubicBezTo>
                <a:cubicBezTo>
                  <a:pt x="1775" y="141"/>
                  <a:pt x="1783" y="141"/>
                  <a:pt x="1785" y="148"/>
                </a:cubicBezTo>
                <a:cubicBezTo>
                  <a:pt x="1788" y="155"/>
                  <a:pt x="1798" y="152"/>
                  <a:pt x="1797" y="163"/>
                </a:cubicBezTo>
                <a:cubicBezTo>
                  <a:pt x="1804" y="166"/>
                  <a:pt x="1809" y="171"/>
                  <a:pt x="1812" y="178"/>
                </a:cubicBezTo>
                <a:cubicBezTo>
                  <a:pt x="1815" y="178"/>
                  <a:pt x="1816" y="182"/>
                  <a:pt x="1817" y="186"/>
                </a:cubicBezTo>
                <a:cubicBezTo>
                  <a:pt x="1820" y="187"/>
                  <a:pt x="1823" y="189"/>
                  <a:pt x="1824" y="193"/>
                </a:cubicBezTo>
                <a:cubicBezTo>
                  <a:pt x="1830" y="196"/>
                  <a:pt x="1832" y="203"/>
                  <a:pt x="1838" y="205"/>
                </a:cubicBezTo>
                <a:cubicBezTo>
                  <a:pt x="1840" y="214"/>
                  <a:pt x="1846" y="214"/>
                  <a:pt x="1847" y="218"/>
                </a:cubicBezTo>
                <a:cubicBezTo>
                  <a:pt x="1848" y="222"/>
                  <a:pt x="1849" y="219"/>
                  <a:pt x="1850" y="221"/>
                </a:cubicBezTo>
                <a:cubicBezTo>
                  <a:pt x="1854" y="225"/>
                  <a:pt x="1858" y="234"/>
                  <a:pt x="1865" y="235"/>
                </a:cubicBezTo>
                <a:cubicBezTo>
                  <a:pt x="1865" y="246"/>
                  <a:pt x="1876" y="240"/>
                  <a:pt x="1877" y="251"/>
                </a:cubicBezTo>
                <a:cubicBezTo>
                  <a:pt x="1881" y="256"/>
                  <a:pt x="1887" y="257"/>
                  <a:pt x="1889" y="266"/>
                </a:cubicBezTo>
                <a:cubicBezTo>
                  <a:pt x="1901" y="271"/>
                  <a:pt x="1908" y="285"/>
                  <a:pt x="1918" y="293"/>
                </a:cubicBezTo>
                <a:cubicBezTo>
                  <a:pt x="1927" y="302"/>
                  <a:pt x="1936" y="310"/>
                  <a:pt x="1944" y="320"/>
                </a:cubicBezTo>
                <a:cubicBezTo>
                  <a:pt x="1955" y="327"/>
                  <a:pt x="1963" y="339"/>
                  <a:pt x="1973" y="347"/>
                </a:cubicBezTo>
                <a:cubicBezTo>
                  <a:pt x="1983" y="354"/>
                  <a:pt x="1992" y="363"/>
                  <a:pt x="2002" y="371"/>
                </a:cubicBezTo>
                <a:cubicBezTo>
                  <a:pt x="2011" y="381"/>
                  <a:pt x="2020" y="390"/>
                  <a:pt x="2031" y="397"/>
                </a:cubicBezTo>
                <a:cubicBezTo>
                  <a:pt x="2032" y="406"/>
                  <a:pt x="2039" y="407"/>
                  <a:pt x="2045" y="409"/>
                </a:cubicBezTo>
                <a:cubicBezTo>
                  <a:pt x="2047" y="418"/>
                  <a:pt x="2053" y="419"/>
                  <a:pt x="2059" y="421"/>
                </a:cubicBezTo>
                <a:cubicBezTo>
                  <a:pt x="2060" y="431"/>
                  <a:pt x="2069" y="428"/>
                  <a:pt x="2073" y="433"/>
                </a:cubicBezTo>
                <a:cubicBezTo>
                  <a:pt x="2078" y="438"/>
                  <a:pt x="2083" y="443"/>
                  <a:pt x="2088" y="448"/>
                </a:cubicBezTo>
                <a:cubicBezTo>
                  <a:pt x="2101" y="451"/>
                  <a:pt x="2106" y="466"/>
                  <a:pt x="2119" y="468"/>
                </a:cubicBezTo>
                <a:cubicBezTo>
                  <a:pt x="2124" y="483"/>
                  <a:pt x="2140" y="483"/>
                  <a:pt x="2146" y="499"/>
                </a:cubicBezTo>
                <a:cubicBezTo>
                  <a:pt x="2138" y="492"/>
                  <a:pt x="2128" y="488"/>
                  <a:pt x="2119" y="483"/>
                </a:cubicBezTo>
                <a:cubicBezTo>
                  <a:pt x="2111" y="477"/>
                  <a:pt x="2103" y="470"/>
                  <a:pt x="2094" y="464"/>
                </a:cubicBezTo>
                <a:cubicBezTo>
                  <a:pt x="2087" y="457"/>
                  <a:pt x="2078" y="451"/>
                  <a:pt x="2070" y="446"/>
                </a:cubicBezTo>
                <a:cubicBezTo>
                  <a:pt x="2063" y="448"/>
                  <a:pt x="2065" y="435"/>
                  <a:pt x="2057" y="439"/>
                </a:cubicBezTo>
                <a:cubicBezTo>
                  <a:pt x="2052" y="437"/>
                  <a:pt x="2051" y="428"/>
                  <a:pt x="2043" y="430"/>
                </a:cubicBezTo>
                <a:cubicBezTo>
                  <a:pt x="2041" y="425"/>
                  <a:pt x="2034" y="426"/>
                  <a:pt x="2032" y="421"/>
                </a:cubicBezTo>
                <a:cubicBezTo>
                  <a:pt x="2025" y="421"/>
                  <a:pt x="2024" y="413"/>
                  <a:pt x="2019" y="412"/>
                </a:cubicBezTo>
                <a:cubicBezTo>
                  <a:pt x="2013" y="412"/>
                  <a:pt x="2011" y="405"/>
                  <a:pt x="2008" y="402"/>
                </a:cubicBezTo>
                <a:cubicBezTo>
                  <a:pt x="2006" y="395"/>
                  <a:pt x="1997" y="399"/>
                  <a:pt x="1996" y="389"/>
                </a:cubicBezTo>
                <a:cubicBezTo>
                  <a:pt x="1986" y="386"/>
                  <a:pt x="1981" y="376"/>
                  <a:pt x="1972" y="371"/>
                </a:cubicBezTo>
                <a:cubicBezTo>
                  <a:pt x="1968" y="367"/>
                  <a:pt x="1963" y="367"/>
                  <a:pt x="1961" y="361"/>
                </a:cubicBezTo>
                <a:cubicBezTo>
                  <a:pt x="1956" y="359"/>
                  <a:pt x="1951" y="356"/>
                  <a:pt x="1948" y="352"/>
                </a:cubicBezTo>
                <a:cubicBezTo>
                  <a:pt x="1945" y="348"/>
                  <a:pt x="1942" y="346"/>
                  <a:pt x="1940" y="342"/>
                </a:cubicBezTo>
                <a:cubicBezTo>
                  <a:pt x="1932" y="345"/>
                  <a:pt x="1935" y="332"/>
                  <a:pt x="1929" y="332"/>
                </a:cubicBezTo>
                <a:cubicBezTo>
                  <a:pt x="1922" y="325"/>
                  <a:pt x="1915" y="318"/>
                  <a:pt x="1907" y="313"/>
                </a:cubicBezTo>
                <a:cubicBezTo>
                  <a:pt x="1901" y="305"/>
                  <a:pt x="1896" y="297"/>
                  <a:pt x="1888" y="293"/>
                </a:cubicBezTo>
                <a:cubicBezTo>
                  <a:pt x="1885" y="290"/>
                  <a:pt x="1882" y="285"/>
                  <a:pt x="1878" y="283"/>
                </a:cubicBezTo>
                <a:cubicBezTo>
                  <a:pt x="1878" y="274"/>
                  <a:pt x="1867" y="281"/>
                  <a:pt x="1867" y="274"/>
                </a:cubicBezTo>
                <a:cubicBezTo>
                  <a:pt x="1856" y="256"/>
                  <a:pt x="1839" y="248"/>
                  <a:pt x="1829" y="231"/>
                </a:cubicBezTo>
                <a:cubicBezTo>
                  <a:pt x="1820" y="228"/>
                  <a:pt x="1816" y="219"/>
                  <a:pt x="1808" y="215"/>
                </a:cubicBezTo>
                <a:cubicBezTo>
                  <a:pt x="1805" y="209"/>
                  <a:pt x="1804" y="202"/>
                  <a:pt x="1797" y="205"/>
                </a:cubicBezTo>
                <a:cubicBezTo>
                  <a:pt x="1796" y="198"/>
                  <a:pt x="1791" y="197"/>
                  <a:pt x="1786" y="195"/>
                </a:cubicBezTo>
                <a:cubicBezTo>
                  <a:pt x="1796" y="213"/>
                  <a:pt x="1808" y="226"/>
                  <a:pt x="1821" y="238"/>
                </a:cubicBezTo>
                <a:cubicBezTo>
                  <a:pt x="1826" y="247"/>
                  <a:pt x="1835" y="249"/>
                  <a:pt x="1840" y="258"/>
                </a:cubicBezTo>
                <a:cubicBezTo>
                  <a:pt x="1848" y="263"/>
                  <a:pt x="1852" y="275"/>
                  <a:pt x="1862" y="278"/>
                </a:cubicBezTo>
                <a:cubicBezTo>
                  <a:pt x="1861" y="286"/>
                  <a:pt x="1868" y="282"/>
                  <a:pt x="1870" y="288"/>
                </a:cubicBezTo>
                <a:cubicBezTo>
                  <a:pt x="1871" y="290"/>
                  <a:pt x="1873" y="291"/>
                  <a:pt x="1876" y="289"/>
                </a:cubicBezTo>
                <a:cubicBezTo>
                  <a:pt x="1877" y="293"/>
                  <a:pt x="1877" y="298"/>
                  <a:pt x="1880" y="297"/>
                </a:cubicBezTo>
                <a:cubicBezTo>
                  <a:pt x="1887" y="303"/>
                  <a:pt x="1892" y="311"/>
                  <a:pt x="1899" y="317"/>
                </a:cubicBezTo>
                <a:cubicBezTo>
                  <a:pt x="1904" y="317"/>
                  <a:pt x="1907" y="321"/>
                  <a:pt x="1907" y="328"/>
                </a:cubicBezTo>
                <a:cubicBezTo>
                  <a:pt x="1916" y="323"/>
                  <a:pt x="1913" y="336"/>
                  <a:pt x="1918" y="337"/>
                </a:cubicBezTo>
                <a:cubicBezTo>
                  <a:pt x="1927" y="342"/>
                  <a:pt x="1931" y="353"/>
                  <a:pt x="1940" y="357"/>
                </a:cubicBezTo>
                <a:cubicBezTo>
                  <a:pt x="1939" y="362"/>
                  <a:pt x="1933" y="363"/>
                  <a:pt x="1937" y="372"/>
                </a:cubicBezTo>
                <a:cubicBezTo>
                  <a:pt x="1948" y="375"/>
                  <a:pt x="1952" y="388"/>
                  <a:pt x="1962" y="393"/>
                </a:cubicBezTo>
                <a:cubicBezTo>
                  <a:pt x="1970" y="400"/>
                  <a:pt x="1979" y="406"/>
                  <a:pt x="1987" y="415"/>
                </a:cubicBezTo>
                <a:cubicBezTo>
                  <a:pt x="1996" y="420"/>
                  <a:pt x="2001" y="433"/>
                  <a:pt x="2012" y="437"/>
                </a:cubicBezTo>
                <a:cubicBezTo>
                  <a:pt x="2018" y="448"/>
                  <a:pt x="2029" y="453"/>
                  <a:pt x="2035" y="464"/>
                </a:cubicBezTo>
                <a:cubicBezTo>
                  <a:pt x="2048" y="469"/>
                  <a:pt x="2056" y="480"/>
                  <a:pt x="2069" y="484"/>
                </a:cubicBezTo>
                <a:cubicBezTo>
                  <a:pt x="2073" y="490"/>
                  <a:pt x="2079" y="494"/>
                  <a:pt x="2084" y="499"/>
                </a:cubicBezTo>
                <a:cubicBezTo>
                  <a:pt x="2088" y="498"/>
                  <a:pt x="2087" y="506"/>
                  <a:pt x="2093" y="503"/>
                </a:cubicBezTo>
                <a:cubicBezTo>
                  <a:pt x="2095" y="507"/>
                  <a:pt x="2099" y="507"/>
                  <a:pt x="2101" y="510"/>
                </a:cubicBezTo>
                <a:cubicBezTo>
                  <a:pt x="2108" y="511"/>
                  <a:pt x="2112" y="519"/>
                  <a:pt x="2118" y="522"/>
                </a:cubicBezTo>
                <a:cubicBezTo>
                  <a:pt x="2124" y="525"/>
                  <a:pt x="2127" y="532"/>
                  <a:pt x="2135" y="533"/>
                </a:cubicBezTo>
                <a:cubicBezTo>
                  <a:pt x="2136" y="543"/>
                  <a:pt x="2146" y="541"/>
                  <a:pt x="2150" y="548"/>
                </a:cubicBezTo>
                <a:cubicBezTo>
                  <a:pt x="2154" y="547"/>
                  <a:pt x="2153" y="556"/>
                  <a:pt x="2157" y="555"/>
                </a:cubicBezTo>
                <a:cubicBezTo>
                  <a:pt x="2159" y="559"/>
                  <a:pt x="2162" y="560"/>
                  <a:pt x="2162" y="566"/>
                </a:cubicBezTo>
                <a:cubicBezTo>
                  <a:pt x="2174" y="563"/>
                  <a:pt x="2174" y="578"/>
                  <a:pt x="2185" y="576"/>
                </a:cubicBezTo>
                <a:cubicBezTo>
                  <a:pt x="2190" y="584"/>
                  <a:pt x="2197" y="590"/>
                  <a:pt x="2206" y="593"/>
                </a:cubicBezTo>
                <a:cubicBezTo>
                  <a:pt x="2218" y="606"/>
                  <a:pt x="2232" y="615"/>
                  <a:pt x="2243" y="630"/>
                </a:cubicBezTo>
                <a:cubicBezTo>
                  <a:pt x="2252" y="631"/>
                  <a:pt x="2255" y="642"/>
                  <a:pt x="2266" y="640"/>
                </a:cubicBezTo>
                <a:cubicBezTo>
                  <a:pt x="2268" y="644"/>
                  <a:pt x="2271" y="646"/>
                  <a:pt x="2276" y="647"/>
                </a:cubicBezTo>
                <a:cubicBezTo>
                  <a:pt x="2278" y="652"/>
                  <a:pt x="2283" y="653"/>
                  <a:pt x="2287" y="656"/>
                </a:cubicBezTo>
                <a:cubicBezTo>
                  <a:pt x="2289" y="666"/>
                  <a:pt x="2297" y="668"/>
                  <a:pt x="2300" y="677"/>
                </a:cubicBezTo>
                <a:cubicBezTo>
                  <a:pt x="2307" y="683"/>
                  <a:pt x="2314" y="689"/>
                  <a:pt x="2321" y="694"/>
                </a:cubicBezTo>
                <a:cubicBezTo>
                  <a:pt x="2325" y="704"/>
                  <a:pt x="2334" y="707"/>
                  <a:pt x="2337" y="717"/>
                </a:cubicBezTo>
                <a:cubicBezTo>
                  <a:pt x="2344" y="723"/>
                  <a:pt x="2350" y="730"/>
                  <a:pt x="2356" y="737"/>
                </a:cubicBezTo>
                <a:cubicBezTo>
                  <a:pt x="2365" y="741"/>
                  <a:pt x="2370" y="751"/>
                  <a:pt x="2378" y="756"/>
                </a:cubicBezTo>
                <a:cubicBezTo>
                  <a:pt x="2389" y="773"/>
                  <a:pt x="2401" y="787"/>
                  <a:pt x="2411" y="806"/>
                </a:cubicBezTo>
                <a:cubicBezTo>
                  <a:pt x="2417" y="805"/>
                  <a:pt x="2415" y="815"/>
                  <a:pt x="2422" y="813"/>
                </a:cubicBezTo>
                <a:cubicBezTo>
                  <a:pt x="2424" y="817"/>
                  <a:pt x="2425" y="824"/>
                  <a:pt x="2430" y="826"/>
                </a:cubicBezTo>
                <a:cubicBezTo>
                  <a:pt x="2431" y="833"/>
                  <a:pt x="2432" y="840"/>
                  <a:pt x="2439" y="839"/>
                </a:cubicBezTo>
                <a:cubicBezTo>
                  <a:pt x="2445" y="849"/>
                  <a:pt x="2426" y="842"/>
                  <a:pt x="2432" y="852"/>
                </a:cubicBezTo>
                <a:cubicBezTo>
                  <a:pt x="2428" y="853"/>
                  <a:pt x="2429" y="844"/>
                  <a:pt x="2425" y="845"/>
                </a:cubicBezTo>
                <a:cubicBezTo>
                  <a:pt x="2421" y="843"/>
                  <a:pt x="2418" y="840"/>
                  <a:pt x="2417" y="834"/>
                </a:cubicBezTo>
                <a:cubicBezTo>
                  <a:pt x="2411" y="828"/>
                  <a:pt x="2405" y="822"/>
                  <a:pt x="2401" y="814"/>
                </a:cubicBezTo>
                <a:cubicBezTo>
                  <a:pt x="2389" y="803"/>
                  <a:pt x="2377" y="793"/>
                  <a:pt x="2368" y="779"/>
                </a:cubicBezTo>
                <a:cubicBezTo>
                  <a:pt x="2343" y="759"/>
                  <a:pt x="2322" y="734"/>
                  <a:pt x="2296" y="717"/>
                </a:cubicBezTo>
                <a:cubicBezTo>
                  <a:pt x="2288" y="715"/>
                  <a:pt x="2285" y="705"/>
                  <a:pt x="2278" y="702"/>
                </a:cubicBezTo>
                <a:cubicBezTo>
                  <a:pt x="2274" y="694"/>
                  <a:pt x="2263" y="696"/>
                  <a:pt x="2260" y="685"/>
                </a:cubicBezTo>
                <a:cubicBezTo>
                  <a:pt x="2255" y="687"/>
                  <a:pt x="2254" y="683"/>
                  <a:pt x="2250" y="681"/>
                </a:cubicBezTo>
                <a:cubicBezTo>
                  <a:pt x="2249" y="676"/>
                  <a:pt x="2242" y="679"/>
                  <a:pt x="2242" y="671"/>
                </a:cubicBezTo>
                <a:cubicBezTo>
                  <a:pt x="2235" y="675"/>
                  <a:pt x="2235" y="667"/>
                  <a:pt x="2230" y="668"/>
                </a:cubicBezTo>
                <a:cubicBezTo>
                  <a:pt x="2231" y="658"/>
                  <a:pt x="2220" y="668"/>
                  <a:pt x="2222" y="658"/>
                </a:cubicBezTo>
                <a:cubicBezTo>
                  <a:pt x="2217" y="659"/>
                  <a:pt x="2214" y="657"/>
                  <a:pt x="2212" y="654"/>
                </a:cubicBezTo>
                <a:cubicBezTo>
                  <a:pt x="2209" y="651"/>
                  <a:pt x="2205" y="649"/>
                  <a:pt x="2202" y="647"/>
                </a:cubicBezTo>
                <a:cubicBezTo>
                  <a:pt x="2194" y="645"/>
                  <a:pt x="2191" y="634"/>
                  <a:pt x="2181" y="633"/>
                </a:cubicBezTo>
                <a:cubicBezTo>
                  <a:pt x="2180" y="629"/>
                  <a:pt x="2175" y="631"/>
                  <a:pt x="2172" y="629"/>
                </a:cubicBezTo>
                <a:cubicBezTo>
                  <a:pt x="2169" y="625"/>
                  <a:pt x="2166" y="623"/>
                  <a:pt x="2162" y="622"/>
                </a:cubicBezTo>
                <a:cubicBezTo>
                  <a:pt x="2156" y="616"/>
                  <a:pt x="2149" y="612"/>
                  <a:pt x="2141" y="609"/>
                </a:cubicBezTo>
                <a:cubicBezTo>
                  <a:pt x="2138" y="596"/>
                  <a:pt x="2125" y="599"/>
                  <a:pt x="2122" y="586"/>
                </a:cubicBezTo>
                <a:cubicBezTo>
                  <a:pt x="2117" y="584"/>
                  <a:pt x="2110" y="586"/>
                  <a:pt x="2111" y="576"/>
                </a:cubicBezTo>
                <a:cubicBezTo>
                  <a:pt x="2101" y="582"/>
                  <a:pt x="2104" y="567"/>
                  <a:pt x="2095" y="571"/>
                </a:cubicBezTo>
                <a:cubicBezTo>
                  <a:pt x="2087" y="565"/>
                  <a:pt x="2081" y="555"/>
                  <a:pt x="2071" y="552"/>
                </a:cubicBezTo>
                <a:cubicBezTo>
                  <a:pt x="2064" y="544"/>
                  <a:pt x="2057" y="536"/>
                  <a:pt x="2048" y="530"/>
                </a:cubicBezTo>
                <a:cubicBezTo>
                  <a:pt x="2045" y="527"/>
                  <a:pt x="2044" y="520"/>
                  <a:pt x="2038" y="520"/>
                </a:cubicBezTo>
                <a:cubicBezTo>
                  <a:pt x="2033" y="518"/>
                  <a:pt x="2030" y="514"/>
                  <a:pt x="2027" y="511"/>
                </a:cubicBezTo>
                <a:cubicBezTo>
                  <a:pt x="2016" y="507"/>
                  <a:pt x="2011" y="497"/>
                  <a:pt x="2002" y="492"/>
                </a:cubicBezTo>
                <a:cubicBezTo>
                  <a:pt x="1986" y="479"/>
                  <a:pt x="1972" y="463"/>
                  <a:pt x="1958" y="447"/>
                </a:cubicBezTo>
                <a:cubicBezTo>
                  <a:pt x="1950" y="442"/>
                  <a:pt x="1945" y="433"/>
                  <a:pt x="1936" y="428"/>
                </a:cubicBezTo>
                <a:cubicBezTo>
                  <a:pt x="1932" y="416"/>
                  <a:pt x="1922" y="413"/>
                  <a:pt x="1916" y="403"/>
                </a:cubicBezTo>
                <a:cubicBezTo>
                  <a:pt x="1908" y="397"/>
                  <a:pt x="1903" y="385"/>
                  <a:pt x="1894" y="380"/>
                </a:cubicBezTo>
                <a:cubicBezTo>
                  <a:pt x="1888" y="371"/>
                  <a:pt x="1882" y="362"/>
                  <a:pt x="1874" y="355"/>
                </a:cubicBezTo>
                <a:cubicBezTo>
                  <a:pt x="1863" y="335"/>
                  <a:pt x="1848" y="323"/>
                  <a:pt x="1837" y="303"/>
                </a:cubicBezTo>
                <a:cubicBezTo>
                  <a:pt x="1832" y="302"/>
                  <a:pt x="1831" y="295"/>
                  <a:pt x="1829" y="290"/>
                </a:cubicBezTo>
                <a:cubicBezTo>
                  <a:pt x="1823" y="288"/>
                  <a:pt x="1821" y="282"/>
                  <a:pt x="1820" y="274"/>
                </a:cubicBezTo>
                <a:cubicBezTo>
                  <a:pt x="1810" y="270"/>
                  <a:pt x="1809" y="253"/>
                  <a:pt x="1800" y="249"/>
                </a:cubicBezTo>
                <a:cubicBezTo>
                  <a:pt x="1801" y="261"/>
                  <a:pt x="1805" y="268"/>
                  <a:pt x="1810" y="273"/>
                </a:cubicBezTo>
                <a:cubicBezTo>
                  <a:pt x="1815" y="280"/>
                  <a:pt x="1816" y="292"/>
                  <a:pt x="1824" y="294"/>
                </a:cubicBezTo>
                <a:cubicBezTo>
                  <a:pt x="1827" y="303"/>
                  <a:pt x="1832" y="309"/>
                  <a:pt x="1837" y="315"/>
                </a:cubicBezTo>
                <a:cubicBezTo>
                  <a:pt x="1842" y="322"/>
                  <a:pt x="1845" y="332"/>
                  <a:pt x="1853" y="336"/>
                </a:cubicBezTo>
                <a:cubicBezTo>
                  <a:pt x="1871" y="364"/>
                  <a:pt x="1891" y="388"/>
                  <a:pt x="1912" y="412"/>
                </a:cubicBezTo>
                <a:cubicBezTo>
                  <a:pt x="1917" y="419"/>
                  <a:pt x="1923" y="424"/>
                  <a:pt x="1928" y="430"/>
                </a:cubicBezTo>
                <a:cubicBezTo>
                  <a:pt x="1933" y="436"/>
                  <a:pt x="1938" y="442"/>
                  <a:pt x="1943" y="448"/>
                </a:cubicBezTo>
                <a:cubicBezTo>
                  <a:pt x="1948" y="454"/>
                  <a:pt x="1955" y="456"/>
                  <a:pt x="1958" y="465"/>
                </a:cubicBezTo>
                <a:cubicBezTo>
                  <a:pt x="1969" y="465"/>
                  <a:pt x="1969" y="480"/>
                  <a:pt x="1977" y="482"/>
                </a:cubicBezTo>
                <a:cubicBezTo>
                  <a:pt x="1998" y="505"/>
                  <a:pt x="2023" y="523"/>
                  <a:pt x="2048" y="542"/>
                </a:cubicBezTo>
                <a:cubicBezTo>
                  <a:pt x="2055" y="554"/>
                  <a:pt x="2068" y="559"/>
                  <a:pt x="2075" y="572"/>
                </a:cubicBezTo>
                <a:cubicBezTo>
                  <a:pt x="2090" y="577"/>
                  <a:pt x="2102" y="588"/>
                  <a:pt x="2113" y="600"/>
                </a:cubicBezTo>
                <a:cubicBezTo>
                  <a:pt x="2121" y="601"/>
                  <a:pt x="2126" y="610"/>
                  <a:pt x="2133" y="613"/>
                </a:cubicBezTo>
                <a:cubicBezTo>
                  <a:pt x="2139" y="620"/>
                  <a:pt x="2147" y="622"/>
                  <a:pt x="2151" y="630"/>
                </a:cubicBezTo>
                <a:cubicBezTo>
                  <a:pt x="2165" y="633"/>
                  <a:pt x="2175" y="642"/>
                  <a:pt x="2185" y="650"/>
                </a:cubicBezTo>
                <a:cubicBezTo>
                  <a:pt x="2200" y="652"/>
                  <a:pt x="2202" y="672"/>
                  <a:pt x="2218" y="670"/>
                </a:cubicBezTo>
                <a:cubicBezTo>
                  <a:pt x="2220" y="678"/>
                  <a:pt x="2227" y="679"/>
                  <a:pt x="2233" y="682"/>
                </a:cubicBezTo>
                <a:cubicBezTo>
                  <a:pt x="2236" y="683"/>
                  <a:pt x="2239" y="685"/>
                  <a:pt x="2240" y="689"/>
                </a:cubicBezTo>
                <a:cubicBezTo>
                  <a:pt x="2245" y="687"/>
                  <a:pt x="2247" y="692"/>
                  <a:pt x="2250" y="693"/>
                </a:cubicBezTo>
                <a:cubicBezTo>
                  <a:pt x="2259" y="704"/>
                  <a:pt x="2272" y="710"/>
                  <a:pt x="2279" y="723"/>
                </a:cubicBezTo>
                <a:cubicBezTo>
                  <a:pt x="2287" y="726"/>
                  <a:pt x="2294" y="731"/>
                  <a:pt x="2300" y="737"/>
                </a:cubicBezTo>
                <a:cubicBezTo>
                  <a:pt x="2308" y="741"/>
                  <a:pt x="2313" y="748"/>
                  <a:pt x="2323" y="750"/>
                </a:cubicBezTo>
                <a:cubicBezTo>
                  <a:pt x="2323" y="759"/>
                  <a:pt x="2329" y="758"/>
                  <a:pt x="2332" y="763"/>
                </a:cubicBezTo>
                <a:cubicBezTo>
                  <a:pt x="2338" y="762"/>
                  <a:pt x="2336" y="773"/>
                  <a:pt x="2342" y="772"/>
                </a:cubicBezTo>
                <a:cubicBezTo>
                  <a:pt x="2345" y="778"/>
                  <a:pt x="2350" y="778"/>
                  <a:pt x="2351" y="785"/>
                </a:cubicBezTo>
                <a:cubicBezTo>
                  <a:pt x="2355" y="785"/>
                  <a:pt x="2355" y="790"/>
                  <a:pt x="2358" y="790"/>
                </a:cubicBezTo>
                <a:cubicBezTo>
                  <a:pt x="2359" y="794"/>
                  <a:pt x="2363" y="792"/>
                  <a:pt x="2365" y="795"/>
                </a:cubicBezTo>
                <a:cubicBezTo>
                  <a:pt x="2378" y="812"/>
                  <a:pt x="2395" y="822"/>
                  <a:pt x="2407" y="842"/>
                </a:cubicBezTo>
                <a:cubicBezTo>
                  <a:pt x="2400" y="838"/>
                  <a:pt x="2395" y="831"/>
                  <a:pt x="2389" y="825"/>
                </a:cubicBezTo>
                <a:cubicBezTo>
                  <a:pt x="2382" y="828"/>
                  <a:pt x="2388" y="812"/>
                  <a:pt x="2378" y="818"/>
                </a:cubicBezTo>
                <a:cubicBezTo>
                  <a:pt x="2379" y="809"/>
                  <a:pt x="2369" y="815"/>
                  <a:pt x="2370" y="805"/>
                </a:cubicBezTo>
                <a:cubicBezTo>
                  <a:pt x="2359" y="800"/>
                  <a:pt x="2349" y="795"/>
                  <a:pt x="2342" y="784"/>
                </a:cubicBezTo>
                <a:cubicBezTo>
                  <a:pt x="2338" y="785"/>
                  <a:pt x="2335" y="784"/>
                  <a:pt x="2333" y="783"/>
                </a:cubicBezTo>
                <a:cubicBezTo>
                  <a:pt x="2333" y="777"/>
                  <a:pt x="2328" y="778"/>
                  <a:pt x="2325" y="776"/>
                </a:cubicBezTo>
                <a:cubicBezTo>
                  <a:pt x="2319" y="775"/>
                  <a:pt x="2317" y="766"/>
                  <a:pt x="2309" y="767"/>
                </a:cubicBezTo>
                <a:cubicBezTo>
                  <a:pt x="2301" y="758"/>
                  <a:pt x="2289" y="756"/>
                  <a:pt x="2279" y="750"/>
                </a:cubicBezTo>
                <a:cubicBezTo>
                  <a:pt x="2276" y="743"/>
                  <a:pt x="2268" y="744"/>
                  <a:pt x="2265" y="738"/>
                </a:cubicBezTo>
                <a:cubicBezTo>
                  <a:pt x="2256" y="739"/>
                  <a:pt x="2258" y="725"/>
                  <a:pt x="2248" y="729"/>
                </a:cubicBezTo>
                <a:cubicBezTo>
                  <a:pt x="2241" y="719"/>
                  <a:pt x="2228" y="718"/>
                  <a:pt x="2218" y="712"/>
                </a:cubicBezTo>
                <a:cubicBezTo>
                  <a:pt x="2206" y="707"/>
                  <a:pt x="2196" y="700"/>
                  <a:pt x="2185" y="695"/>
                </a:cubicBezTo>
                <a:cubicBezTo>
                  <a:pt x="2179" y="693"/>
                  <a:pt x="2174" y="690"/>
                  <a:pt x="2168" y="686"/>
                </a:cubicBezTo>
                <a:cubicBezTo>
                  <a:pt x="2163" y="684"/>
                  <a:pt x="2157" y="681"/>
                  <a:pt x="2152" y="678"/>
                </a:cubicBezTo>
                <a:cubicBezTo>
                  <a:pt x="2142" y="670"/>
                  <a:pt x="2128" y="670"/>
                  <a:pt x="2119" y="661"/>
                </a:cubicBezTo>
                <a:cubicBezTo>
                  <a:pt x="2111" y="663"/>
                  <a:pt x="2111" y="653"/>
                  <a:pt x="2103" y="655"/>
                </a:cubicBezTo>
                <a:cubicBezTo>
                  <a:pt x="2098" y="652"/>
                  <a:pt x="2092" y="649"/>
                  <a:pt x="2087" y="646"/>
                </a:cubicBezTo>
                <a:cubicBezTo>
                  <a:pt x="2081" y="643"/>
                  <a:pt x="2076" y="640"/>
                  <a:pt x="2070" y="638"/>
                </a:cubicBezTo>
                <a:cubicBezTo>
                  <a:pt x="2067" y="632"/>
                  <a:pt x="2060" y="631"/>
                  <a:pt x="2054" y="629"/>
                </a:cubicBezTo>
                <a:cubicBezTo>
                  <a:pt x="2049" y="615"/>
                  <a:pt x="2033" y="619"/>
                  <a:pt x="2028" y="605"/>
                </a:cubicBezTo>
                <a:cubicBezTo>
                  <a:pt x="2015" y="602"/>
                  <a:pt x="2009" y="589"/>
                  <a:pt x="1997" y="584"/>
                </a:cubicBezTo>
                <a:cubicBezTo>
                  <a:pt x="1990" y="575"/>
                  <a:pt x="1981" y="567"/>
                  <a:pt x="1972" y="560"/>
                </a:cubicBezTo>
                <a:cubicBezTo>
                  <a:pt x="1968" y="554"/>
                  <a:pt x="1962" y="552"/>
                  <a:pt x="1957" y="548"/>
                </a:cubicBezTo>
                <a:cubicBezTo>
                  <a:pt x="1956" y="540"/>
                  <a:pt x="1948" y="540"/>
                  <a:pt x="1945" y="533"/>
                </a:cubicBezTo>
                <a:cubicBezTo>
                  <a:pt x="1936" y="524"/>
                  <a:pt x="1928" y="514"/>
                  <a:pt x="1919" y="505"/>
                </a:cubicBezTo>
                <a:cubicBezTo>
                  <a:pt x="1909" y="499"/>
                  <a:pt x="1905" y="483"/>
                  <a:pt x="1893" y="478"/>
                </a:cubicBezTo>
                <a:cubicBezTo>
                  <a:pt x="1900" y="501"/>
                  <a:pt x="1917" y="509"/>
                  <a:pt x="1927" y="528"/>
                </a:cubicBezTo>
                <a:cubicBezTo>
                  <a:pt x="1936" y="530"/>
                  <a:pt x="1941" y="538"/>
                  <a:pt x="1945" y="548"/>
                </a:cubicBezTo>
                <a:cubicBezTo>
                  <a:pt x="1955" y="551"/>
                  <a:pt x="1960" y="561"/>
                  <a:pt x="1967" y="567"/>
                </a:cubicBezTo>
                <a:cubicBezTo>
                  <a:pt x="1974" y="572"/>
                  <a:pt x="1980" y="580"/>
                  <a:pt x="1986" y="587"/>
                </a:cubicBezTo>
                <a:cubicBezTo>
                  <a:pt x="1994" y="593"/>
                  <a:pt x="2002" y="596"/>
                  <a:pt x="2007" y="606"/>
                </a:cubicBezTo>
                <a:cubicBezTo>
                  <a:pt x="2026" y="613"/>
                  <a:pt x="2036" y="632"/>
                  <a:pt x="2055" y="638"/>
                </a:cubicBezTo>
                <a:cubicBezTo>
                  <a:pt x="2069" y="651"/>
                  <a:pt x="2087" y="658"/>
                  <a:pt x="2102" y="667"/>
                </a:cubicBezTo>
                <a:cubicBezTo>
                  <a:pt x="2110" y="672"/>
                  <a:pt x="2119" y="674"/>
                  <a:pt x="2128" y="676"/>
                </a:cubicBezTo>
                <a:cubicBezTo>
                  <a:pt x="2131" y="680"/>
                  <a:pt x="2133" y="687"/>
                  <a:pt x="2141" y="683"/>
                </a:cubicBezTo>
                <a:cubicBezTo>
                  <a:pt x="2140" y="692"/>
                  <a:pt x="2151" y="685"/>
                  <a:pt x="2152" y="692"/>
                </a:cubicBezTo>
                <a:cubicBezTo>
                  <a:pt x="2158" y="691"/>
                  <a:pt x="2157" y="699"/>
                  <a:pt x="2164" y="696"/>
                </a:cubicBezTo>
                <a:cubicBezTo>
                  <a:pt x="2170" y="696"/>
                  <a:pt x="2169" y="706"/>
                  <a:pt x="2178" y="702"/>
                </a:cubicBezTo>
                <a:cubicBezTo>
                  <a:pt x="2183" y="711"/>
                  <a:pt x="2196" y="709"/>
                  <a:pt x="2201" y="718"/>
                </a:cubicBezTo>
                <a:cubicBezTo>
                  <a:pt x="2210" y="722"/>
                  <a:pt x="2219" y="727"/>
                  <a:pt x="2228" y="730"/>
                </a:cubicBezTo>
                <a:cubicBezTo>
                  <a:pt x="2233" y="740"/>
                  <a:pt x="2245" y="738"/>
                  <a:pt x="2254" y="743"/>
                </a:cubicBezTo>
                <a:cubicBezTo>
                  <a:pt x="2256" y="751"/>
                  <a:pt x="2265" y="749"/>
                  <a:pt x="2268" y="755"/>
                </a:cubicBezTo>
                <a:cubicBezTo>
                  <a:pt x="2271" y="761"/>
                  <a:pt x="2279" y="761"/>
                  <a:pt x="2282" y="767"/>
                </a:cubicBezTo>
                <a:cubicBezTo>
                  <a:pt x="2304" y="776"/>
                  <a:pt x="2323" y="789"/>
                  <a:pt x="2343" y="802"/>
                </a:cubicBezTo>
                <a:cubicBezTo>
                  <a:pt x="2347" y="805"/>
                  <a:pt x="2348" y="814"/>
                  <a:pt x="2356" y="811"/>
                </a:cubicBezTo>
                <a:cubicBezTo>
                  <a:pt x="2359" y="817"/>
                  <a:pt x="2363" y="823"/>
                  <a:pt x="2370" y="823"/>
                </a:cubicBezTo>
                <a:cubicBezTo>
                  <a:pt x="2375" y="837"/>
                  <a:pt x="2388" y="838"/>
                  <a:pt x="2394" y="851"/>
                </a:cubicBezTo>
                <a:cubicBezTo>
                  <a:pt x="2399" y="852"/>
                  <a:pt x="2404" y="855"/>
                  <a:pt x="2407" y="860"/>
                </a:cubicBezTo>
                <a:cubicBezTo>
                  <a:pt x="2410" y="866"/>
                  <a:pt x="2420" y="864"/>
                  <a:pt x="2419" y="875"/>
                </a:cubicBezTo>
                <a:cubicBezTo>
                  <a:pt x="2429" y="881"/>
                  <a:pt x="2438" y="889"/>
                  <a:pt x="2443" y="903"/>
                </a:cubicBezTo>
                <a:cubicBezTo>
                  <a:pt x="2450" y="902"/>
                  <a:pt x="2449" y="913"/>
                  <a:pt x="2454" y="916"/>
                </a:cubicBezTo>
                <a:cubicBezTo>
                  <a:pt x="2461" y="917"/>
                  <a:pt x="2461" y="927"/>
                  <a:pt x="2466" y="931"/>
                </a:cubicBezTo>
                <a:cubicBezTo>
                  <a:pt x="2469" y="936"/>
                  <a:pt x="2473" y="940"/>
                  <a:pt x="2475" y="947"/>
                </a:cubicBezTo>
                <a:cubicBezTo>
                  <a:pt x="2477" y="951"/>
                  <a:pt x="2488" y="960"/>
                  <a:pt x="2481" y="963"/>
                </a:cubicBezTo>
                <a:cubicBezTo>
                  <a:pt x="2475" y="946"/>
                  <a:pt x="2460" y="941"/>
                  <a:pt x="2453" y="925"/>
                </a:cubicBezTo>
                <a:cubicBezTo>
                  <a:pt x="2443" y="923"/>
                  <a:pt x="2438" y="912"/>
                  <a:pt x="2429" y="909"/>
                </a:cubicBezTo>
                <a:cubicBezTo>
                  <a:pt x="2424" y="899"/>
                  <a:pt x="2417" y="892"/>
                  <a:pt x="2407" y="889"/>
                </a:cubicBezTo>
                <a:cubicBezTo>
                  <a:pt x="2402" y="880"/>
                  <a:pt x="2395" y="874"/>
                  <a:pt x="2386" y="870"/>
                </a:cubicBezTo>
                <a:cubicBezTo>
                  <a:pt x="2381" y="859"/>
                  <a:pt x="2368" y="860"/>
                  <a:pt x="2364" y="848"/>
                </a:cubicBezTo>
                <a:cubicBezTo>
                  <a:pt x="2355" y="852"/>
                  <a:pt x="2358" y="839"/>
                  <a:pt x="2351" y="842"/>
                </a:cubicBezTo>
                <a:cubicBezTo>
                  <a:pt x="2349" y="840"/>
                  <a:pt x="2349" y="836"/>
                  <a:pt x="2347" y="837"/>
                </a:cubicBezTo>
                <a:cubicBezTo>
                  <a:pt x="2343" y="837"/>
                  <a:pt x="2343" y="832"/>
                  <a:pt x="2340" y="832"/>
                </a:cubicBezTo>
                <a:cubicBezTo>
                  <a:pt x="2336" y="829"/>
                  <a:pt x="2335" y="822"/>
                  <a:pt x="2329" y="822"/>
                </a:cubicBezTo>
                <a:cubicBezTo>
                  <a:pt x="2324" y="820"/>
                  <a:pt x="2323" y="811"/>
                  <a:pt x="2315" y="813"/>
                </a:cubicBezTo>
                <a:cubicBezTo>
                  <a:pt x="2300" y="800"/>
                  <a:pt x="2282" y="792"/>
                  <a:pt x="2267" y="779"/>
                </a:cubicBezTo>
                <a:cubicBezTo>
                  <a:pt x="2260" y="781"/>
                  <a:pt x="2257" y="776"/>
                  <a:pt x="2254" y="772"/>
                </a:cubicBezTo>
                <a:cubicBezTo>
                  <a:pt x="2250" y="769"/>
                  <a:pt x="2245" y="768"/>
                  <a:pt x="2241" y="766"/>
                </a:cubicBezTo>
                <a:cubicBezTo>
                  <a:pt x="2237" y="763"/>
                  <a:pt x="2235" y="758"/>
                  <a:pt x="2228" y="760"/>
                </a:cubicBezTo>
                <a:cubicBezTo>
                  <a:pt x="2222" y="758"/>
                  <a:pt x="2221" y="750"/>
                  <a:pt x="2214" y="751"/>
                </a:cubicBezTo>
                <a:cubicBezTo>
                  <a:pt x="2205" y="747"/>
                  <a:pt x="2197" y="742"/>
                  <a:pt x="2188" y="738"/>
                </a:cubicBezTo>
                <a:cubicBezTo>
                  <a:pt x="2187" y="736"/>
                  <a:pt x="2185" y="736"/>
                  <a:pt x="2182" y="737"/>
                </a:cubicBezTo>
                <a:cubicBezTo>
                  <a:pt x="2178" y="737"/>
                  <a:pt x="2178" y="732"/>
                  <a:pt x="2175" y="732"/>
                </a:cubicBezTo>
                <a:cubicBezTo>
                  <a:pt x="2170" y="730"/>
                  <a:pt x="2166" y="725"/>
                  <a:pt x="2159" y="726"/>
                </a:cubicBezTo>
                <a:cubicBezTo>
                  <a:pt x="2143" y="715"/>
                  <a:pt x="2123" y="709"/>
                  <a:pt x="2106" y="699"/>
                </a:cubicBezTo>
                <a:cubicBezTo>
                  <a:pt x="2102" y="695"/>
                  <a:pt x="2097" y="695"/>
                  <a:pt x="2093" y="692"/>
                </a:cubicBezTo>
                <a:cubicBezTo>
                  <a:pt x="2089" y="689"/>
                  <a:pt x="2087" y="684"/>
                  <a:pt x="2080" y="686"/>
                </a:cubicBezTo>
                <a:cubicBezTo>
                  <a:pt x="2074" y="677"/>
                  <a:pt x="2063" y="674"/>
                  <a:pt x="2053" y="671"/>
                </a:cubicBezTo>
                <a:cubicBezTo>
                  <a:pt x="2050" y="665"/>
                  <a:pt x="2045" y="663"/>
                  <a:pt x="2042" y="658"/>
                </a:cubicBezTo>
                <a:cubicBezTo>
                  <a:pt x="2035" y="659"/>
                  <a:pt x="2033" y="651"/>
                  <a:pt x="2028" y="649"/>
                </a:cubicBezTo>
                <a:cubicBezTo>
                  <a:pt x="2021" y="640"/>
                  <a:pt x="2011" y="635"/>
                  <a:pt x="2003" y="628"/>
                </a:cubicBezTo>
                <a:cubicBezTo>
                  <a:pt x="1986" y="606"/>
                  <a:pt x="1967" y="587"/>
                  <a:pt x="1949" y="567"/>
                </a:cubicBezTo>
                <a:cubicBezTo>
                  <a:pt x="1943" y="554"/>
                  <a:pt x="1930" y="550"/>
                  <a:pt x="1925" y="534"/>
                </a:cubicBezTo>
                <a:cubicBezTo>
                  <a:pt x="1912" y="529"/>
                  <a:pt x="1910" y="510"/>
                  <a:pt x="1898" y="504"/>
                </a:cubicBezTo>
                <a:cubicBezTo>
                  <a:pt x="1900" y="515"/>
                  <a:pt x="1903" y="523"/>
                  <a:pt x="1911" y="525"/>
                </a:cubicBezTo>
                <a:cubicBezTo>
                  <a:pt x="1914" y="536"/>
                  <a:pt x="1921" y="540"/>
                  <a:pt x="1925" y="549"/>
                </a:cubicBezTo>
                <a:cubicBezTo>
                  <a:pt x="1930" y="548"/>
                  <a:pt x="1929" y="558"/>
                  <a:pt x="1933" y="559"/>
                </a:cubicBezTo>
                <a:cubicBezTo>
                  <a:pt x="1935" y="563"/>
                  <a:pt x="1939" y="565"/>
                  <a:pt x="1941" y="569"/>
                </a:cubicBezTo>
                <a:cubicBezTo>
                  <a:pt x="1948" y="574"/>
                  <a:pt x="1952" y="582"/>
                  <a:pt x="1957" y="590"/>
                </a:cubicBezTo>
                <a:cubicBezTo>
                  <a:pt x="1970" y="598"/>
                  <a:pt x="1978" y="614"/>
                  <a:pt x="1990" y="624"/>
                </a:cubicBezTo>
                <a:cubicBezTo>
                  <a:pt x="2001" y="639"/>
                  <a:pt x="2015" y="646"/>
                  <a:pt x="2025" y="662"/>
                </a:cubicBezTo>
                <a:cubicBezTo>
                  <a:pt x="2033" y="664"/>
                  <a:pt x="2038" y="671"/>
                  <a:pt x="2045" y="675"/>
                </a:cubicBezTo>
                <a:cubicBezTo>
                  <a:pt x="2049" y="676"/>
                  <a:pt x="2053" y="678"/>
                  <a:pt x="2055" y="682"/>
                </a:cubicBezTo>
                <a:cubicBezTo>
                  <a:pt x="2059" y="685"/>
                  <a:pt x="2062" y="687"/>
                  <a:pt x="2066" y="689"/>
                </a:cubicBezTo>
                <a:cubicBezTo>
                  <a:pt x="2081" y="696"/>
                  <a:pt x="2097" y="704"/>
                  <a:pt x="2109" y="716"/>
                </a:cubicBezTo>
                <a:cubicBezTo>
                  <a:pt x="2118" y="715"/>
                  <a:pt x="2127" y="724"/>
                  <a:pt x="2132" y="726"/>
                </a:cubicBezTo>
                <a:cubicBezTo>
                  <a:pt x="2140" y="730"/>
                  <a:pt x="2149" y="733"/>
                  <a:pt x="2158" y="736"/>
                </a:cubicBezTo>
                <a:cubicBezTo>
                  <a:pt x="2172" y="745"/>
                  <a:pt x="2188" y="752"/>
                  <a:pt x="2204" y="759"/>
                </a:cubicBezTo>
                <a:cubicBezTo>
                  <a:pt x="2207" y="761"/>
                  <a:pt x="2211" y="763"/>
                  <a:pt x="2214" y="766"/>
                </a:cubicBezTo>
                <a:cubicBezTo>
                  <a:pt x="2215" y="771"/>
                  <a:pt x="2224" y="766"/>
                  <a:pt x="2224" y="772"/>
                </a:cubicBezTo>
                <a:cubicBezTo>
                  <a:pt x="2234" y="774"/>
                  <a:pt x="2241" y="779"/>
                  <a:pt x="2248" y="786"/>
                </a:cubicBezTo>
                <a:cubicBezTo>
                  <a:pt x="2254" y="784"/>
                  <a:pt x="2257" y="786"/>
                  <a:pt x="2258" y="792"/>
                </a:cubicBezTo>
                <a:cubicBezTo>
                  <a:pt x="2265" y="789"/>
                  <a:pt x="2265" y="797"/>
                  <a:pt x="2270" y="796"/>
                </a:cubicBezTo>
                <a:cubicBezTo>
                  <a:pt x="2276" y="803"/>
                  <a:pt x="2286" y="805"/>
                  <a:pt x="2291" y="812"/>
                </a:cubicBezTo>
                <a:cubicBezTo>
                  <a:pt x="2299" y="809"/>
                  <a:pt x="2298" y="817"/>
                  <a:pt x="2302" y="819"/>
                </a:cubicBezTo>
                <a:cubicBezTo>
                  <a:pt x="2309" y="816"/>
                  <a:pt x="2308" y="824"/>
                  <a:pt x="2312" y="826"/>
                </a:cubicBezTo>
                <a:cubicBezTo>
                  <a:pt x="2321" y="828"/>
                  <a:pt x="2326" y="837"/>
                  <a:pt x="2333" y="842"/>
                </a:cubicBezTo>
                <a:cubicBezTo>
                  <a:pt x="2340" y="847"/>
                  <a:pt x="2347" y="851"/>
                  <a:pt x="2351" y="859"/>
                </a:cubicBezTo>
                <a:cubicBezTo>
                  <a:pt x="2356" y="860"/>
                  <a:pt x="2359" y="862"/>
                  <a:pt x="2361" y="866"/>
                </a:cubicBezTo>
                <a:cubicBezTo>
                  <a:pt x="2364" y="866"/>
                  <a:pt x="2367" y="865"/>
                  <a:pt x="2368" y="868"/>
                </a:cubicBezTo>
                <a:cubicBezTo>
                  <a:pt x="2368" y="871"/>
                  <a:pt x="2373" y="871"/>
                  <a:pt x="2369" y="874"/>
                </a:cubicBezTo>
                <a:cubicBezTo>
                  <a:pt x="2364" y="874"/>
                  <a:pt x="2365" y="867"/>
                  <a:pt x="2359" y="870"/>
                </a:cubicBezTo>
                <a:cubicBezTo>
                  <a:pt x="2355" y="870"/>
                  <a:pt x="2355" y="864"/>
                  <a:pt x="2352" y="862"/>
                </a:cubicBezTo>
                <a:cubicBezTo>
                  <a:pt x="2343" y="862"/>
                  <a:pt x="2336" y="858"/>
                  <a:pt x="2329" y="855"/>
                </a:cubicBezTo>
                <a:cubicBezTo>
                  <a:pt x="2317" y="846"/>
                  <a:pt x="2300" y="845"/>
                  <a:pt x="2287" y="837"/>
                </a:cubicBezTo>
                <a:cubicBezTo>
                  <a:pt x="2278" y="837"/>
                  <a:pt x="2273" y="831"/>
                  <a:pt x="2263" y="833"/>
                </a:cubicBezTo>
                <a:cubicBezTo>
                  <a:pt x="2258" y="827"/>
                  <a:pt x="2247" y="829"/>
                  <a:pt x="2243" y="822"/>
                </a:cubicBezTo>
                <a:cubicBezTo>
                  <a:pt x="2226" y="821"/>
                  <a:pt x="2215" y="810"/>
                  <a:pt x="2196" y="811"/>
                </a:cubicBezTo>
                <a:cubicBezTo>
                  <a:pt x="2191" y="804"/>
                  <a:pt x="2183" y="801"/>
                  <a:pt x="2174" y="800"/>
                </a:cubicBezTo>
                <a:cubicBezTo>
                  <a:pt x="2171" y="789"/>
                  <a:pt x="2160" y="791"/>
                  <a:pt x="2153" y="787"/>
                </a:cubicBezTo>
                <a:cubicBezTo>
                  <a:pt x="2137" y="780"/>
                  <a:pt x="2122" y="772"/>
                  <a:pt x="2109" y="760"/>
                </a:cubicBezTo>
                <a:cubicBezTo>
                  <a:pt x="2102" y="757"/>
                  <a:pt x="2093" y="755"/>
                  <a:pt x="2089" y="746"/>
                </a:cubicBezTo>
                <a:cubicBezTo>
                  <a:pt x="2076" y="749"/>
                  <a:pt x="2076" y="734"/>
                  <a:pt x="2066" y="733"/>
                </a:cubicBezTo>
                <a:cubicBezTo>
                  <a:pt x="2052" y="723"/>
                  <a:pt x="2038" y="713"/>
                  <a:pt x="2024" y="703"/>
                </a:cubicBezTo>
                <a:cubicBezTo>
                  <a:pt x="2013" y="696"/>
                  <a:pt x="2008" y="681"/>
                  <a:pt x="1995" y="677"/>
                </a:cubicBezTo>
                <a:cubicBezTo>
                  <a:pt x="1997" y="688"/>
                  <a:pt x="2005" y="689"/>
                  <a:pt x="2008" y="698"/>
                </a:cubicBezTo>
                <a:cubicBezTo>
                  <a:pt x="2014" y="702"/>
                  <a:pt x="2021" y="706"/>
                  <a:pt x="2023" y="715"/>
                </a:cubicBezTo>
                <a:cubicBezTo>
                  <a:pt x="2038" y="721"/>
                  <a:pt x="2049" y="733"/>
                  <a:pt x="2062" y="743"/>
                </a:cubicBezTo>
                <a:cubicBezTo>
                  <a:pt x="2068" y="747"/>
                  <a:pt x="2076" y="748"/>
                  <a:pt x="2079" y="757"/>
                </a:cubicBezTo>
                <a:cubicBezTo>
                  <a:pt x="2088" y="758"/>
                  <a:pt x="2093" y="766"/>
                  <a:pt x="2100" y="771"/>
                </a:cubicBezTo>
                <a:cubicBezTo>
                  <a:pt x="2107" y="774"/>
                  <a:pt x="2113" y="778"/>
                  <a:pt x="2120" y="782"/>
                </a:cubicBezTo>
                <a:cubicBezTo>
                  <a:pt x="2124" y="782"/>
                  <a:pt x="2127" y="785"/>
                  <a:pt x="2130" y="788"/>
                </a:cubicBezTo>
                <a:cubicBezTo>
                  <a:pt x="2131" y="794"/>
                  <a:pt x="2140" y="789"/>
                  <a:pt x="2140" y="795"/>
                </a:cubicBezTo>
                <a:cubicBezTo>
                  <a:pt x="2149" y="790"/>
                  <a:pt x="2144" y="804"/>
                  <a:pt x="2153" y="799"/>
                </a:cubicBezTo>
                <a:cubicBezTo>
                  <a:pt x="2155" y="802"/>
                  <a:pt x="2158" y="805"/>
                  <a:pt x="2163" y="806"/>
                </a:cubicBezTo>
                <a:cubicBezTo>
                  <a:pt x="2170" y="810"/>
                  <a:pt x="2179" y="811"/>
                  <a:pt x="2186" y="816"/>
                </a:cubicBezTo>
                <a:cubicBezTo>
                  <a:pt x="2192" y="819"/>
                  <a:pt x="2201" y="820"/>
                  <a:pt x="2206" y="827"/>
                </a:cubicBezTo>
                <a:cubicBezTo>
                  <a:pt x="2218" y="823"/>
                  <a:pt x="2220" y="834"/>
                  <a:pt x="2231" y="833"/>
                </a:cubicBezTo>
                <a:cubicBezTo>
                  <a:pt x="2241" y="832"/>
                  <a:pt x="2245" y="842"/>
                  <a:pt x="2256" y="840"/>
                </a:cubicBezTo>
                <a:cubicBezTo>
                  <a:pt x="2263" y="844"/>
                  <a:pt x="2271" y="847"/>
                  <a:pt x="2281" y="847"/>
                </a:cubicBezTo>
                <a:cubicBezTo>
                  <a:pt x="2284" y="855"/>
                  <a:pt x="2297" y="849"/>
                  <a:pt x="2300" y="858"/>
                </a:cubicBezTo>
                <a:cubicBezTo>
                  <a:pt x="2312" y="855"/>
                  <a:pt x="2315" y="866"/>
                  <a:pt x="2326" y="864"/>
                </a:cubicBezTo>
                <a:cubicBezTo>
                  <a:pt x="2328" y="875"/>
                  <a:pt x="2342" y="870"/>
                  <a:pt x="2346" y="878"/>
                </a:cubicBezTo>
                <a:cubicBezTo>
                  <a:pt x="2350" y="879"/>
                  <a:pt x="2354" y="881"/>
                  <a:pt x="2359" y="882"/>
                </a:cubicBezTo>
                <a:cubicBezTo>
                  <a:pt x="2358" y="886"/>
                  <a:pt x="2371" y="886"/>
                  <a:pt x="2363" y="889"/>
                </a:cubicBezTo>
                <a:cubicBezTo>
                  <a:pt x="2359" y="886"/>
                  <a:pt x="2354" y="885"/>
                  <a:pt x="2350" y="883"/>
                </a:cubicBezTo>
                <a:cubicBezTo>
                  <a:pt x="2343" y="884"/>
                  <a:pt x="2343" y="874"/>
                  <a:pt x="2334" y="878"/>
                </a:cubicBezTo>
                <a:cubicBezTo>
                  <a:pt x="2324" y="874"/>
                  <a:pt x="2312" y="874"/>
                  <a:pt x="2303" y="869"/>
                </a:cubicBezTo>
                <a:cubicBezTo>
                  <a:pt x="2292" y="866"/>
                  <a:pt x="2282" y="863"/>
                  <a:pt x="2271" y="861"/>
                </a:cubicBezTo>
                <a:cubicBezTo>
                  <a:pt x="2258" y="863"/>
                  <a:pt x="2252" y="853"/>
                  <a:pt x="2238" y="855"/>
                </a:cubicBezTo>
                <a:cubicBezTo>
                  <a:pt x="2221" y="844"/>
                  <a:pt x="2195" y="846"/>
                  <a:pt x="2180" y="832"/>
                </a:cubicBezTo>
                <a:cubicBezTo>
                  <a:pt x="2169" y="829"/>
                  <a:pt x="2160" y="824"/>
                  <a:pt x="2151" y="820"/>
                </a:cubicBezTo>
                <a:cubicBezTo>
                  <a:pt x="2149" y="813"/>
                  <a:pt x="2141" y="815"/>
                  <a:pt x="2137" y="811"/>
                </a:cubicBezTo>
                <a:cubicBezTo>
                  <a:pt x="2132" y="808"/>
                  <a:pt x="2132" y="799"/>
                  <a:pt x="2124" y="802"/>
                </a:cubicBezTo>
                <a:cubicBezTo>
                  <a:pt x="2124" y="815"/>
                  <a:pt x="2135" y="811"/>
                  <a:pt x="2139" y="819"/>
                </a:cubicBezTo>
                <a:cubicBezTo>
                  <a:pt x="2147" y="821"/>
                  <a:pt x="2151" y="829"/>
                  <a:pt x="2159" y="830"/>
                </a:cubicBezTo>
                <a:cubicBezTo>
                  <a:pt x="2164" y="836"/>
                  <a:pt x="2171" y="839"/>
                  <a:pt x="2179" y="841"/>
                </a:cubicBezTo>
                <a:cubicBezTo>
                  <a:pt x="2186" y="845"/>
                  <a:pt x="2191" y="852"/>
                  <a:pt x="2202" y="851"/>
                </a:cubicBezTo>
                <a:cubicBezTo>
                  <a:pt x="2209" y="867"/>
                  <a:pt x="2225" y="870"/>
                  <a:pt x="2235" y="883"/>
                </a:cubicBezTo>
                <a:cubicBezTo>
                  <a:pt x="2256" y="891"/>
                  <a:pt x="2273" y="906"/>
                  <a:pt x="2294" y="915"/>
                </a:cubicBezTo>
                <a:cubicBezTo>
                  <a:pt x="2304" y="921"/>
                  <a:pt x="2316" y="924"/>
                  <a:pt x="2327" y="929"/>
                </a:cubicBezTo>
                <a:cubicBezTo>
                  <a:pt x="2328" y="937"/>
                  <a:pt x="2338" y="932"/>
                  <a:pt x="2343" y="935"/>
                </a:cubicBezTo>
                <a:cubicBezTo>
                  <a:pt x="2343" y="939"/>
                  <a:pt x="2348" y="937"/>
                  <a:pt x="2349" y="940"/>
                </a:cubicBezTo>
                <a:cubicBezTo>
                  <a:pt x="2354" y="939"/>
                  <a:pt x="2355" y="943"/>
                  <a:pt x="2359" y="943"/>
                </a:cubicBezTo>
                <a:cubicBezTo>
                  <a:pt x="2368" y="940"/>
                  <a:pt x="2368" y="950"/>
                  <a:pt x="2375" y="949"/>
                </a:cubicBezTo>
                <a:cubicBezTo>
                  <a:pt x="2382" y="949"/>
                  <a:pt x="2387" y="954"/>
                  <a:pt x="2392" y="958"/>
                </a:cubicBezTo>
                <a:cubicBezTo>
                  <a:pt x="2402" y="953"/>
                  <a:pt x="2398" y="967"/>
                  <a:pt x="2407" y="963"/>
                </a:cubicBezTo>
                <a:cubicBezTo>
                  <a:pt x="2409" y="973"/>
                  <a:pt x="2420" y="967"/>
                  <a:pt x="2422" y="975"/>
                </a:cubicBezTo>
                <a:cubicBezTo>
                  <a:pt x="2435" y="976"/>
                  <a:pt x="2442" y="986"/>
                  <a:pt x="2452" y="993"/>
                </a:cubicBezTo>
                <a:cubicBezTo>
                  <a:pt x="2461" y="1000"/>
                  <a:pt x="2471" y="1006"/>
                  <a:pt x="2480" y="1014"/>
                </a:cubicBezTo>
                <a:cubicBezTo>
                  <a:pt x="2482" y="1018"/>
                  <a:pt x="2485" y="1020"/>
                  <a:pt x="2488" y="1024"/>
                </a:cubicBezTo>
                <a:cubicBezTo>
                  <a:pt x="2494" y="1024"/>
                  <a:pt x="2491" y="1037"/>
                  <a:pt x="2498" y="1034"/>
                </a:cubicBezTo>
                <a:cubicBezTo>
                  <a:pt x="2501" y="1045"/>
                  <a:pt x="2508" y="1051"/>
                  <a:pt x="2515" y="1057"/>
                </a:cubicBezTo>
                <a:cubicBezTo>
                  <a:pt x="2519" y="1068"/>
                  <a:pt x="2527" y="1070"/>
                  <a:pt x="2532" y="1080"/>
                </a:cubicBezTo>
                <a:cubicBezTo>
                  <a:pt x="2535" y="1083"/>
                  <a:pt x="2537" y="1087"/>
                  <a:pt x="2537" y="1094"/>
                </a:cubicBezTo>
                <a:cubicBezTo>
                  <a:pt x="2542" y="1092"/>
                  <a:pt x="2545" y="1109"/>
                  <a:pt x="2540" y="1108"/>
                </a:cubicBezTo>
                <a:cubicBezTo>
                  <a:pt x="2539" y="1098"/>
                  <a:pt x="2529" y="1100"/>
                  <a:pt x="2528" y="1090"/>
                </a:cubicBezTo>
                <a:cubicBezTo>
                  <a:pt x="2525" y="1080"/>
                  <a:pt x="2515" y="1081"/>
                  <a:pt x="2512" y="1072"/>
                </a:cubicBezTo>
                <a:cubicBezTo>
                  <a:pt x="2507" y="1073"/>
                  <a:pt x="2509" y="1065"/>
                  <a:pt x="2505" y="1065"/>
                </a:cubicBezTo>
                <a:cubicBezTo>
                  <a:pt x="2501" y="1064"/>
                  <a:pt x="2498" y="1060"/>
                  <a:pt x="2497" y="1055"/>
                </a:cubicBezTo>
                <a:cubicBezTo>
                  <a:pt x="2489" y="1053"/>
                  <a:pt x="2485" y="1045"/>
                  <a:pt x="2479" y="1041"/>
                </a:cubicBezTo>
                <a:cubicBezTo>
                  <a:pt x="2468" y="1030"/>
                  <a:pt x="2458" y="1018"/>
                  <a:pt x="2444" y="1012"/>
                </a:cubicBezTo>
                <a:cubicBezTo>
                  <a:pt x="2434" y="1000"/>
                  <a:pt x="2417" y="999"/>
                  <a:pt x="2409" y="984"/>
                </a:cubicBezTo>
                <a:cubicBezTo>
                  <a:pt x="2395" y="988"/>
                  <a:pt x="2391" y="975"/>
                  <a:pt x="2380" y="975"/>
                </a:cubicBezTo>
                <a:cubicBezTo>
                  <a:pt x="2372" y="969"/>
                  <a:pt x="2359" y="970"/>
                  <a:pt x="2351" y="963"/>
                </a:cubicBezTo>
                <a:cubicBezTo>
                  <a:pt x="2340" y="961"/>
                  <a:pt x="2331" y="956"/>
                  <a:pt x="2322" y="951"/>
                </a:cubicBezTo>
                <a:cubicBezTo>
                  <a:pt x="2318" y="949"/>
                  <a:pt x="2311" y="950"/>
                  <a:pt x="2309" y="945"/>
                </a:cubicBezTo>
                <a:cubicBezTo>
                  <a:pt x="2306" y="945"/>
                  <a:pt x="2296" y="935"/>
                  <a:pt x="2294" y="945"/>
                </a:cubicBezTo>
                <a:cubicBezTo>
                  <a:pt x="2299" y="947"/>
                  <a:pt x="2304" y="948"/>
                  <a:pt x="2307" y="951"/>
                </a:cubicBezTo>
                <a:cubicBezTo>
                  <a:pt x="2309" y="957"/>
                  <a:pt x="2316" y="955"/>
                  <a:pt x="2320" y="957"/>
                </a:cubicBezTo>
                <a:cubicBezTo>
                  <a:pt x="2326" y="966"/>
                  <a:pt x="2338" y="966"/>
                  <a:pt x="2344" y="973"/>
                </a:cubicBezTo>
                <a:cubicBezTo>
                  <a:pt x="2356" y="972"/>
                  <a:pt x="2360" y="983"/>
                  <a:pt x="2373" y="982"/>
                </a:cubicBezTo>
                <a:close/>
                <a:moveTo>
                  <a:pt x="2568" y="1103"/>
                </a:moveTo>
                <a:cubicBezTo>
                  <a:pt x="2580" y="1099"/>
                  <a:pt x="2571" y="1115"/>
                  <a:pt x="2572" y="1120"/>
                </a:cubicBezTo>
                <a:cubicBezTo>
                  <a:pt x="2563" y="1118"/>
                  <a:pt x="2570" y="1107"/>
                  <a:pt x="2568" y="1103"/>
                </a:cubicBezTo>
                <a:close/>
                <a:moveTo>
                  <a:pt x="2571" y="1205"/>
                </a:moveTo>
                <a:cubicBezTo>
                  <a:pt x="2575" y="1209"/>
                  <a:pt x="2578" y="1213"/>
                  <a:pt x="2582" y="1215"/>
                </a:cubicBezTo>
                <a:cubicBezTo>
                  <a:pt x="2584" y="1223"/>
                  <a:pt x="2585" y="1230"/>
                  <a:pt x="2587" y="1238"/>
                </a:cubicBezTo>
                <a:cubicBezTo>
                  <a:pt x="2587" y="1243"/>
                  <a:pt x="2590" y="1242"/>
                  <a:pt x="2591" y="1246"/>
                </a:cubicBezTo>
                <a:cubicBezTo>
                  <a:pt x="2592" y="1249"/>
                  <a:pt x="2592" y="1251"/>
                  <a:pt x="2593" y="1254"/>
                </a:cubicBezTo>
                <a:cubicBezTo>
                  <a:pt x="2594" y="1257"/>
                  <a:pt x="2594" y="1260"/>
                  <a:pt x="2595" y="1263"/>
                </a:cubicBezTo>
                <a:cubicBezTo>
                  <a:pt x="2591" y="1263"/>
                  <a:pt x="2591" y="1256"/>
                  <a:pt x="2590" y="1252"/>
                </a:cubicBezTo>
                <a:cubicBezTo>
                  <a:pt x="2587" y="1245"/>
                  <a:pt x="2583" y="1240"/>
                  <a:pt x="2578" y="1237"/>
                </a:cubicBezTo>
                <a:cubicBezTo>
                  <a:pt x="2578" y="1228"/>
                  <a:pt x="2573" y="1227"/>
                  <a:pt x="2571" y="1220"/>
                </a:cubicBezTo>
                <a:cubicBezTo>
                  <a:pt x="2569" y="1215"/>
                  <a:pt x="2568" y="1209"/>
                  <a:pt x="2563" y="1207"/>
                </a:cubicBezTo>
                <a:cubicBezTo>
                  <a:pt x="2564" y="1202"/>
                  <a:pt x="2568" y="1206"/>
                  <a:pt x="2571" y="1205"/>
                </a:cubicBezTo>
                <a:close/>
                <a:moveTo>
                  <a:pt x="2594" y="743"/>
                </a:moveTo>
                <a:cubicBezTo>
                  <a:pt x="2598" y="739"/>
                  <a:pt x="2601" y="734"/>
                  <a:pt x="2603" y="729"/>
                </a:cubicBezTo>
                <a:cubicBezTo>
                  <a:pt x="2604" y="726"/>
                  <a:pt x="2604" y="723"/>
                  <a:pt x="2607" y="722"/>
                </a:cubicBezTo>
                <a:cubicBezTo>
                  <a:pt x="2610" y="721"/>
                  <a:pt x="2608" y="716"/>
                  <a:pt x="2612" y="715"/>
                </a:cubicBezTo>
                <a:cubicBezTo>
                  <a:pt x="2615" y="704"/>
                  <a:pt x="2626" y="698"/>
                  <a:pt x="2627" y="686"/>
                </a:cubicBezTo>
                <a:cubicBezTo>
                  <a:pt x="2640" y="668"/>
                  <a:pt x="2645" y="645"/>
                  <a:pt x="2660" y="629"/>
                </a:cubicBezTo>
                <a:cubicBezTo>
                  <a:pt x="2661" y="616"/>
                  <a:pt x="2667" y="607"/>
                  <a:pt x="2674" y="599"/>
                </a:cubicBezTo>
                <a:cubicBezTo>
                  <a:pt x="2674" y="586"/>
                  <a:pt x="2682" y="578"/>
                  <a:pt x="2689" y="570"/>
                </a:cubicBezTo>
                <a:cubicBezTo>
                  <a:pt x="2690" y="557"/>
                  <a:pt x="2697" y="549"/>
                  <a:pt x="2700" y="538"/>
                </a:cubicBezTo>
                <a:cubicBezTo>
                  <a:pt x="2707" y="529"/>
                  <a:pt x="2707" y="516"/>
                  <a:pt x="2715" y="508"/>
                </a:cubicBezTo>
                <a:cubicBezTo>
                  <a:pt x="2716" y="496"/>
                  <a:pt x="2723" y="487"/>
                  <a:pt x="2727" y="476"/>
                </a:cubicBezTo>
                <a:cubicBezTo>
                  <a:pt x="2731" y="473"/>
                  <a:pt x="2730" y="465"/>
                  <a:pt x="2732" y="460"/>
                </a:cubicBezTo>
                <a:cubicBezTo>
                  <a:pt x="2735" y="456"/>
                  <a:pt x="2739" y="452"/>
                  <a:pt x="2738" y="445"/>
                </a:cubicBezTo>
                <a:cubicBezTo>
                  <a:pt x="2744" y="436"/>
                  <a:pt x="2748" y="425"/>
                  <a:pt x="2749" y="413"/>
                </a:cubicBezTo>
                <a:cubicBezTo>
                  <a:pt x="2758" y="405"/>
                  <a:pt x="2755" y="390"/>
                  <a:pt x="2764" y="383"/>
                </a:cubicBezTo>
                <a:cubicBezTo>
                  <a:pt x="2762" y="368"/>
                  <a:pt x="2772" y="362"/>
                  <a:pt x="2772" y="349"/>
                </a:cubicBezTo>
                <a:cubicBezTo>
                  <a:pt x="2776" y="345"/>
                  <a:pt x="2775" y="338"/>
                  <a:pt x="2778" y="333"/>
                </a:cubicBezTo>
                <a:cubicBezTo>
                  <a:pt x="2781" y="329"/>
                  <a:pt x="2780" y="321"/>
                  <a:pt x="2783" y="317"/>
                </a:cubicBezTo>
                <a:cubicBezTo>
                  <a:pt x="2784" y="312"/>
                  <a:pt x="2786" y="316"/>
                  <a:pt x="2787" y="319"/>
                </a:cubicBezTo>
                <a:cubicBezTo>
                  <a:pt x="2784" y="320"/>
                  <a:pt x="2785" y="323"/>
                  <a:pt x="2785" y="326"/>
                </a:cubicBezTo>
                <a:cubicBezTo>
                  <a:pt x="2784" y="330"/>
                  <a:pt x="2782" y="334"/>
                  <a:pt x="2782" y="338"/>
                </a:cubicBezTo>
                <a:cubicBezTo>
                  <a:pt x="2781" y="348"/>
                  <a:pt x="2779" y="356"/>
                  <a:pt x="2775" y="363"/>
                </a:cubicBezTo>
                <a:cubicBezTo>
                  <a:pt x="2774" y="383"/>
                  <a:pt x="2763" y="395"/>
                  <a:pt x="2761" y="413"/>
                </a:cubicBezTo>
                <a:cubicBezTo>
                  <a:pt x="2756" y="415"/>
                  <a:pt x="2763" y="426"/>
                  <a:pt x="2755" y="426"/>
                </a:cubicBezTo>
                <a:cubicBezTo>
                  <a:pt x="2756" y="432"/>
                  <a:pt x="2755" y="436"/>
                  <a:pt x="2752" y="439"/>
                </a:cubicBezTo>
                <a:cubicBezTo>
                  <a:pt x="2749" y="447"/>
                  <a:pt x="2744" y="454"/>
                  <a:pt x="2745" y="464"/>
                </a:cubicBezTo>
                <a:cubicBezTo>
                  <a:pt x="2737" y="469"/>
                  <a:pt x="2737" y="479"/>
                  <a:pt x="2735" y="487"/>
                </a:cubicBezTo>
                <a:cubicBezTo>
                  <a:pt x="2734" y="496"/>
                  <a:pt x="2726" y="501"/>
                  <a:pt x="2728" y="512"/>
                </a:cubicBezTo>
                <a:cubicBezTo>
                  <a:pt x="2716" y="521"/>
                  <a:pt x="2712" y="536"/>
                  <a:pt x="2709" y="551"/>
                </a:cubicBezTo>
                <a:cubicBezTo>
                  <a:pt x="2700" y="561"/>
                  <a:pt x="2695" y="575"/>
                  <a:pt x="2690" y="587"/>
                </a:cubicBezTo>
                <a:cubicBezTo>
                  <a:pt x="2681" y="598"/>
                  <a:pt x="2678" y="612"/>
                  <a:pt x="2667" y="621"/>
                </a:cubicBezTo>
                <a:cubicBezTo>
                  <a:pt x="2669" y="627"/>
                  <a:pt x="2668" y="630"/>
                  <a:pt x="2663" y="631"/>
                </a:cubicBezTo>
                <a:cubicBezTo>
                  <a:pt x="2664" y="636"/>
                  <a:pt x="2662" y="639"/>
                  <a:pt x="2659" y="641"/>
                </a:cubicBezTo>
                <a:cubicBezTo>
                  <a:pt x="2658" y="644"/>
                  <a:pt x="2655" y="646"/>
                  <a:pt x="2652" y="648"/>
                </a:cubicBezTo>
                <a:cubicBezTo>
                  <a:pt x="2653" y="653"/>
                  <a:pt x="2651" y="656"/>
                  <a:pt x="2648" y="658"/>
                </a:cubicBezTo>
                <a:cubicBezTo>
                  <a:pt x="2643" y="672"/>
                  <a:pt x="2634" y="683"/>
                  <a:pt x="2629" y="697"/>
                </a:cubicBezTo>
                <a:cubicBezTo>
                  <a:pt x="2624" y="702"/>
                  <a:pt x="2620" y="707"/>
                  <a:pt x="2618" y="714"/>
                </a:cubicBezTo>
                <a:cubicBezTo>
                  <a:pt x="2614" y="720"/>
                  <a:pt x="2610" y="726"/>
                  <a:pt x="2606" y="731"/>
                </a:cubicBezTo>
                <a:cubicBezTo>
                  <a:pt x="2595" y="740"/>
                  <a:pt x="2595" y="757"/>
                  <a:pt x="2584" y="765"/>
                </a:cubicBezTo>
                <a:cubicBezTo>
                  <a:pt x="2582" y="772"/>
                  <a:pt x="2580" y="780"/>
                  <a:pt x="2576" y="785"/>
                </a:cubicBezTo>
                <a:cubicBezTo>
                  <a:pt x="2571" y="790"/>
                  <a:pt x="2574" y="800"/>
                  <a:pt x="2564" y="802"/>
                </a:cubicBezTo>
                <a:cubicBezTo>
                  <a:pt x="2570" y="780"/>
                  <a:pt x="2587" y="764"/>
                  <a:pt x="2594" y="743"/>
                </a:cubicBezTo>
                <a:close/>
                <a:moveTo>
                  <a:pt x="2430" y="412"/>
                </a:moveTo>
                <a:cubicBezTo>
                  <a:pt x="2426" y="404"/>
                  <a:pt x="2434" y="405"/>
                  <a:pt x="2433" y="399"/>
                </a:cubicBezTo>
                <a:cubicBezTo>
                  <a:pt x="2435" y="390"/>
                  <a:pt x="2440" y="382"/>
                  <a:pt x="2443" y="374"/>
                </a:cubicBezTo>
                <a:cubicBezTo>
                  <a:pt x="2447" y="374"/>
                  <a:pt x="2444" y="379"/>
                  <a:pt x="2441" y="380"/>
                </a:cubicBezTo>
                <a:cubicBezTo>
                  <a:pt x="2441" y="397"/>
                  <a:pt x="2431" y="408"/>
                  <a:pt x="2429" y="424"/>
                </a:cubicBezTo>
                <a:cubicBezTo>
                  <a:pt x="2422" y="424"/>
                  <a:pt x="2427" y="413"/>
                  <a:pt x="2430" y="412"/>
                </a:cubicBezTo>
                <a:close/>
                <a:moveTo>
                  <a:pt x="2310" y="226"/>
                </a:moveTo>
                <a:cubicBezTo>
                  <a:pt x="2310" y="231"/>
                  <a:pt x="2315" y="240"/>
                  <a:pt x="2306" y="239"/>
                </a:cubicBezTo>
                <a:cubicBezTo>
                  <a:pt x="2311" y="232"/>
                  <a:pt x="2302" y="232"/>
                  <a:pt x="2303" y="221"/>
                </a:cubicBezTo>
                <a:cubicBezTo>
                  <a:pt x="2299" y="213"/>
                  <a:pt x="2306" y="212"/>
                  <a:pt x="2302" y="204"/>
                </a:cubicBezTo>
                <a:cubicBezTo>
                  <a:pt x="2300" y="193"/>
                  <a:pt x="2298" y="183"/>
                  <a:pt x="2296" y="173"/>
                </a:cubicBezTo>
                <a:cubicBezTo>
                  <a:pt x="2296" y="137"/>
                  <a:pt x="2301" y="105"/>
                  <a:pt x="2302" y="71"/>
                </a:cubicBezTo>
                <a:cubicBezTo>
                  <a:pt x="2305" y="70"/>
                  <a:pt x="2305" y="74"/>
                  <a:pt x="2306" y="76"/>
                </a:cubicBezTo>
                <a:cubicBezTo>
                  <a:pt x="2308" y="101"/>
                  <a:pt x="2305" y="123"/>
                  <a:pt x="2312" y="152"/>
                </a:cubicBezTo>
                <a:cubicBezTo>
                  <a:pt x="2313" y="162"/>
                  <a:pt x="2309" y="169"/>
                  <a:pt x="2312" y="181"/>
                </a:cubicBezTo>
                <a:cubicBezTo>
                  <a:pt x="2318" y="187"/>
                  <a:pt x="2301" y="191"/>
                  <a:pt x="2312" y="193"/>
                </a:cubicBezTo>
                <a:cubicBezTo>
                  <a:pt x="2310" y="197"/>
                  <a:pt x="2311" y="204"/>
                  <a:pt x="2309" y="208"/>
                </a:cubicBezTo>
                <a:cubicBezTo>
                  <a:pt x="2308" y="214"/>
                  <a:pt x="2316" y="224"/>
                  <a:pt x="2310" y="226"/>
                </a:cubicBezTo>
                <a:close/>
                <a:moveTo>
                  <a:pt x="2315" y="281"/>
                </a:moveTo>
                <a:cubicBezTo>
                  <a:pt x="2314" y="277"/>
                  <a:pt x="2313" y="274"/>
                  <a:pt x="2312" y="270"/>
                </a:cubicBezTo>
                <a:cubicBezTo>
                  <a:pt x="2313" y="265"/>
                  <a:pt x="2315" y="269"/>
                  <a:pt x="2316" y="272"/>
                </a:cubicBezTo>
                <a:cubicBezTo>
                  <a:pt x="2317" y="276"/>
                  <a:pt x="2317" y="280"/>
                  <a:pt x="2318" y="283"/>
                </a:cubicBezTo>
                <a:cubicBezTo>
                  <a:pt x="2318" y="288"/>
                  <a:pt x="2315" y="284"/>
                  <a:pt x="2315" y="281"/>
                </a:cubicBezTo>
                <a:close/>
                <a:moveTo>
                  <a:pt x="2320" y="100"/>
                </a:moveTo>
                <a:cubicBezTo>
                  <a:pt x="2314" y="99"/>
                  <a:pt x="2318" y="95"/>
                  <a:pt x="2318" y="91"/>
                </a:cubicBezTo>
                <a:cubicBezTo>
                  <a:pt x="2322" y="83"/>
                  <a:pt x="2319" y="96"/>
                  <a:pt x="2320" y="100"/>
                </a:cubicBezTo>
                <a:close/>
                <a:moveTo>
                  <a:pt x="2315" y="385"/>
                </a:moveTo>
                <a:cubicBezTo>
                  <a:pt x="2321" y="373"/>
                  <a:pt x="2327" y="393"/>
                  <a:pt x="2327" y="403"/>
                </a:cubicBezTo>
                <a:cubicBezTo>
                  <a:pt x="2320" y="401"/>
                  <a:pt x="2322" y="387"/>
                  <a:pt x="2315" y="385"/>
                </a:cubicBezTo>
                <a:close/>
                <a:moveTo>
                  <a:pt x="2328" y="420"/>
                </a:moveTo>
                <a:cubicBezTo>
                  <a:pt x="2327" y="417"/>
                  <a:pt x="2326" y="413"/>
                  <a:pt x="2326" y="409"/>
                </a:cubicBezTo>
                <a:cubicBezTo>
                  <a:pt x="2326" y="404"/>
                  <a:pt x="2329" y="408"/>
                  <a:pt x="2329" y="411"/>
                </a:cubicBezTo>
                <a:cubicBezTo>
                  <a:pt x="2330" y="415"/>
                  <a:pt x="2331" y="419"/>
                  <a:pt x="2331" y="423"/>
                </a:cubicBezTo>
                <a:cubicBezTo>
                  <a:pt x="2331" y="427"/>
                  <a:pt x="2328" y="423"/>
                  <a:pt x="2328" y="420"/>
                </a:cubicBezTo>
                <a:close/>
                <a:moveTo>
                  <a:pt x="1944" y="365"/>
                </a:moveTo>
                <a:cubicBezTo>
                  <a:pt x="1950" y="367"/>
                  <a:pt x="1957" y="368"/>
                  <a:pt x="1958" y="376"/>
                </a:cubicBezTo>
                <a:cubicBezTo>
                  <a:pt x="1953" y="374"/>
                  <a:pt x="1946" y="373"/>
                  <a:pt x="1944" y="365"/>
                </a:cubicBezTo>
                <a:close/>
                <a:moveTo>
                  <a:pt x="1973" y="391"/>
                </a:moveTo>
                <a:cubicBezTo>
                  <a:pt x="1968" y="390"/>
                  <a:pt x="1966" y="382"/>
                  <a:pt x="1960" y="382"/>
                </a:cubicBezTo>
                <a:cubicBezTo>
                  <a:pt x="1961" y="374"/>
                  <a:pt x="1967" y="387"/>
                  <a:pt x="1972" y="385"/>
                </a:cubicBezTo>
                <a:cubicBezTo>
                  <a:pt x="1976" y="390"/>
                  <a:pt x="1980" y="393"/>
                  <a:pt x="1986" y="395"/>
                </a:cubicBezTo>
                <a:cubicBezTo>
                  <a:pt x="1985" y="403"/>
                  <a:pt x="1975" y="394"/>
                  <a:pt x="1973" y="391"/>
                </a:cubicBezTo>
                <a:close/>
                <a:moveTo>
                  <a:pt x="2396" y="596"/>
                </a:moveTo>
                <a:cubicBezTo>
                  <a:pt x="2404" y="592"/>
                  <a:pt x="2394" y="577"/>
                  <a:pt x="2403" y="574"/>
                </a:cubicBezTo>
                <a:cubicBezTo>
                  <a:pt x="2400" y="562"/>
                  <a:pt x="2412" y="560"/>
                  <a:pt x="2410" y="549"/>
                </a:cubicBezTo>
                <a:cubicBezTo>
                  <a:pt x="2416" y="544"/>
                  <a:pt x="2414" y="533"/>
                  <a:pt x="2421" y="529"/>
                </a:cubicBezTo>
                <a:cubicBezTo>
                  <a:pt x="2416" y="518"/>
                  <a:pt x="2424" y="514"/>
                  <a:pt x="2422" y="505"/>
                </a:cubicBezTo>
                <a:cubicBezTo>
                  <a:pt x="2430" y="494"/>
                  <a:pt x="2433" y="479"/>
                  <a:pt x="2441" y="469"/>
                </a:cubicBezTo>
                <a:cubicBezTo>
                  <a:pt x="2444" y="455"/>
                  <a:pt x="2453" y="445"/>
                  <a:pt x="2454" y="431"/>
                </a:cubicBezTo>
                <a:cubicBezTo>
                  <a:pt x="2471" y="414"/>
                  <a:pt x="2479" y="391"/>
                  <a:pt x="2493" y="373"/>
                </a:cubicBezTo>
                <a:cubicBezTo>
                  <a:pt x="2499" y="363"/>
                  <a:pt x="2506" y="353"/>
                  <a:pt x="2514" y="345"/>
                </a:cubicBezTo>
                <a:cubicBezTo>
                  <a:pt x="2518" y="335"/>
                  <a:pt x="2525" y="326"/>
                  <a:pt x="2532" y="317"/>
                </a:cubicBezTo>
                <a:cubicBezTo>
                  <a:pt x="2545" y="298"/>
                  <a:pt x="2559" y="280"/>
                  <a:pt x="2577" y="264"/>
                </a:cubicBezTo>
                <a:cubicBezTo>
                  <a:pt x="2578" y="257"/>
                  <a:pt x="2586" y="255"/>
                  <a:pt x="2589" y="250"/>
                </a:cubicBezTo>
                <a:cubicBezTo>
                  <a:pt x="2596" y="247"/>
                  <a:pt x="2593" y="239"/>
                  <a:pt x="2602" y="238"/>
                </a:cubicBezTo>
                <a:cubicBezTo>
                  <a:pt x="2604" y="233"/>
                  <a:pt x="2607" y="229"/>
                  <a:pt x="2611" y="225"/>
                </a:cubicBezTo>
                <a:cubicBezTo>
                  <a:pt x="2620" y="224"/>
                  <a:pt x="2617" y="215"/>
                  <a:pt x="2623" y="213"/>
                </a:cubicBezTo>
                <a:cubicBezTo>
                  <a:pt x="2631" y="211"/>
                  <a:pt x="2625" y="201"/>
                  <a:pt x="2633" y="200"/>
                </a:cubicBezTo>
                <a:cubicBezTo>
                  <a:pt x="2635" y="198"/>
                  <a:pt x="2633" y="194"/>
                  <a:pt x="2637" y="193"/>
                </a:cubicBezTo>
                <a:cubicBezTo>
                  <a:pt x="2640" y="192"/>
                  <a:pt x="2639" y="189"/>
                  <a:pt x="2639" y="186"/>
                </a:cubicBezTo>
                <a:cubicBezTo>
                  <a:pt x="2656" y="176"/>
                  <a:pt x="2664" y="159"/>
                  <a:pt x="2678" y="146"/>
                </a:cubicBezTo>
                <a:cubicBezTo>
                  <a:pt x="2685" y="139"/>
                  <a:pt x="2692" y="132"/>
                  <a:pt x="2697" y="124"/>
                </a:cubicBezTo>
                <a:cubicBezTo>
                  <a:pt x="2702" y="122"/>
                  <a:pt x="2709" y="121"/>
                  <a:pt x="2707" y="114"/>
                </a:cubicBezTo>
                <a:cubicBezTo>
                  <a:pt x="2715" y="114"/>
                  <a:pt x="2712" y="107"/>
                  <a:pt x="2717" y="106"/>
                </a:cubicBezTo>
                <a:cubicBezTo>
                  <a:pt x="2720" y="96"/>
                  <a:pt x="2732" y="92"/>
                  <a:pt x="2736" y="84"/>
                </a:cubicBezTo>
                <a:cubicBezTo>
                  <a:pt x="2745" y="79"/>
                  <a:pt x="2746" y="69"/>
                  <a:pt x="2756" y="65"/>
                </a:cubicBezTo>
                <a:cubicBezTo>
                  <a:pt x="2754" y="58"/>
                  <a:pt x="2767" y="61"/>
                  <a:pt x="2763" y="52"/>
                </a:cubicBezTo>
                <a:cubicBezTo>
                  <a:pt x="2770" y="51"/>
                  <a:pt x="2771" y="46"/>
                  <a:pt x="2772" y="41"/>
                </a:cubicBezTo>
                <a:cubicBezTo>
                  <a:pt x="2780" y="36"/>
                  <a:pt x="2786" y="29"/>
                  <a:pt x="2789" y="20"/>
                </a:cubicBezTo>
                <a:cubicBezTo>
                  <a:pt x="2797" y="20"/>
                  <a:pt x="2785" y="26"/>
                  <a:pt x="2788" y="29"/>
                </a:cubicBezTo>
                <a:cubicBezTo>
                  <a:pt x="2784" y="32"/>
                  <a:pt x="2782" y="35"/>
                  <a:pt x="2781" y="40"/>
                </a:cubicBezTo>
                <a:cubicBezTo>
                  <a:pt x="2776" y="45"/>
                  <a:pt x="2774" y="53"/>
                  <a:pt x="2767" y="57"/>
                </a:cubicBezTo>
                <a:cubicBezTo>
                  <a:pt x="2760" y="72"/>
                  <a:pt x="2747" y="82"/>
                  <a:pt x="2739" y="95"/>
                </a:cubicBezTo>
                <a:cubicBezTo>
                  <a:pt x="2726" y="106"/>
                  <a:pt x="2717" y="119"/>
                  <a:pt x="2708" y="131"/>
                </a:cubicBezTo>
                <a:cubicBezTo>
                  <a:pt x="2705" y="135"/>
                  <a:pt x="2704" y="138"/>
                  <a:pt x="2701" y="142"/>
                </a:cubicBezTo>
                <a:cubicBezTo>
                  <a:pt x="2699" y="144"/>
                  <a:pt x="2696" y="148"/>
                  <a:pt x="2693" y="149"/>
                </a:cubicBezTo>
                <a:cubicBezTo>
                  <a:pt x="2689" y="150"/>
                  <a:pt x="2683" y="164"/>
                  <a:pt x="2676" y="167"/>
                </a:cubicBezTo>
                <a:cubicBezTo>
                  <a:pt x="2669" y="181"/>
                  <a:pt x="2652" y="189"/>
                  <a:pt x="2645" y="203"/>
                </a:cubicBezTo>
                <a:cubicBezTo>
                  <a:pt x="2632" y="213"/>
                  <a:pt x="2624" y="227"/>
                  <a:pt x="2614" y="239"/>
                </a:cubicBezTo>
                <a:cubicBezTo>
                  <a:pt x="2607" y="244"/>
                  <a:pt x="2603" y="251"/>
                  <a:pt x="2597" y="257"/>
                </a:cubicBezTo>
                <a:cubicBezTo>
                  <a:pt x="2594" y="258"/>
                  <a:pt x="2595" y="261"/>
                  <a:pt x="2595" y="263"/>
                </a:cubicBezTo>
                <a:cubicBezTo>
                  <a:pt x="2592" y="264"/>
                  <a:pt x="2590" y="265"/>
                  <a:pt x="2590" y="267"/>
                </a:cubicBezTo>
                <a:cubicBezTo>
                  <a:pt x="2585" y="268"/>
                  <a:pt x="2583" y="271"/>
                  <a:pt x="2583" y="275"/>
                </a:cubicBezTo>
                <a:cubicBezTo>
                  <a:pt x="2569" y="284"/>
                  <a:pt x="2564" y="298"/>
                  <a:pt x="2551" y="308"/>
                </a:cubicBezTo>
                <a:cubicBezTo>
                  <a:pt x="2553" y="314"/>
                  <a:pt x="2543" y="312"/>
                  <a:pt x="2544" y="318"/>
                </a:cubicBezTo>
                <a:cubicBezTo>
                  <a:pt x="2546" y="324"/>
                  <a:pt x="2536" y="323"/>
                  <a:pt x="2537" y="328"/>
                </a:cubicBezTo>
                <a:cubicBezTo>
                  <a:pt x="2530" y="333"/>
                  <a:pt x="2530" y="341"/>
                  <a:pt x="2523" y="346"/>
                </a:cubicBezTo>
                <a:cubicBezTo>
                  <a:pt x="2520" y="354"/>
                  <a:pt x="2515" y="360"/>
                  <a:pt x="2509" y="366"/>
                </a:cubicBezTo>
                <a:cubicBezTo>
                  <a:pt x="2507" y="370"/>
                  <a:pt x="2505" y="373"/>
                  <a:pt x="2502" y="377"/>
                </a:cubicBezTo>
                <a:cubicBezTo>
                  <a:pt x="2501" y="380"/>
                  <a:pt x="2497" y="381"/>
                  <a:pt x="2499" y="386"/>
                </a:cubicBezTo>
                <a:cubicBezTo>
                  <a:pt x="2492" y="392"/>
                  <a:pt x="2487" y="398"/>
                  <a:pt x="2485" y="407"/>
                </a:cubicBezTo>
                <a:cubicBezTo>
                  <a:pt x="2480" y="408"/>
                  <a:pt x="2485" y="416"/>
                  <a:pt x="2478" y="417"/>
                </a:cubicBezTo>
                <a:cubicBezTo>
                  <a:pt x="2475" y="419"/>
                  <a:pt x="2473" y="422"/>
                  <a:pt x="2474" y="427"/>
                </a:cubicBezTo>
                <a:cubicBezTo>
                  <a:pt x="2469" y="433"/>
                  <a:pt x="2470" y="443"/>
                  <a:pt x="2460" y="447"/>
                </a:cubicBezTo>
                <a:cubicBezTo>
                  <a:pt x="2461" y="457"/>
                  <a:pt x="2455" y="461"/>
                  <a:pt x="2453" y="469"/>
                </a:cubicBezTo>
                <a:cubicBezTo>
                  <a:pt x="2449" y="476"/>
                  <a:pt x="2447" y="485"/>
                  <a:pt x="2443" y="492"/>
                </a:cubicBezTo>
                <a:cubicBezTo>
                  <a:pt x="2444" y="502"/>
                  <a:pt x="2437" y="506"/>
                  <a:pt x="2436" y="514"/>
                </a:cubicBezTo>
                <a:cubicBezTo>
                  <a:pt x="2436" y="524"/>
                  <a:pt x="2425" y="527"/>
                  <a:pt x="2429" y="539"/>
                </a:cubicBezTo>
                <a:cubicBezTo>
                  <a:pt x="2424" y="545"/>
                  <a:pt x="2424" y="554"/>
                  <a:pt x="2421" y="561"/>
                </a:cubicBezTo>
                <a:cubicBezTo>
                  <a:pt x="2421" y="580"/>
                  <a:pt x="2413" y="593"/>
                  <a:pt x="2411" y="611"/>
                </a:cubicBezTo>
                <a:cubicBezTo>
                  <a:pt x="2409" y="628"/>
                  <a:pt x="2403" y="642"/>
                  <a:pt x="2403" y="660"/>
                </a:cubicBezTo>
                <a:cubicBezTo>
                  <a:pt x="2396" y="660"/>
                  <a:pt x="2399" y="646"/>
                  <a:pt x="2396" y="640"/>
                </a:cubicBezTo>
                <a:cubicBezTo>
                  <a:pt x="2389" y="640"/>
                  <a:pt x="2392" y="627"/>
                  <a:pt x="2389" y="621"/>
                </a:cubicBezTo>
                <a:cubicBezTo>
                  <a:pt x="2384" y="608"/>
                  <a:pt x="2399" y="608"/>
                  <a:pt x="2396" y="596"/>
                </a:cubicBezTo>
                <a:close/>
                <a:moveTo>
                  <a:pt x="2398" y="693"/>
                </a:moveTo>
                <a:cubicBezTo>
                  <a:pt x="2396" y="699"/>
                  <a:pt x="2394" y="692"/>
                  <a:pt x="2394" y="688"/>
                </a:cubicBezTo>
                <a:cubicBezTo>
                  <a:pt x="2395" y="683"/>
                  <a:pt x="2397" y="689"/>
                  <a:pt x="2398" y="693"/>
                </a:cubicBezTo>
                <a:close/>
                <a:moveTo>
                  <a:pt x="1893" y="123"/>
                </a:moveTo>
                <a:cubicBezTo>
                  <a:pt x="1901" y="123"/>
                  <a:pt x="1900" y="134"/>
                  <a:pt x="1907" y="135"/>
                </a:cubicBezTo>
                <a:cubicBezTo>
                  <a:pt x="1905" y="142"/>
                  <a:pt x="1894" y="130"/>
                  <a:pt x="1893" y="123"/>
                </a:cubicBezTo>
                <a:close/>
                <a:moveTo>
                  <a:pt x="2222" y="513"/>
                </a:moveTo>
                <a:cubicBezTo>
                  <a:pt x="2220" y="511"/>
                  <a:pt x="2218" y="509"/>
                  <a:pt x="2218" y="505"/>
                </a:cubicBezTo>
                <a:cubicBezTo>
                  <a:pt x="2210" y="506"/>
                  <a:pt x="2211" y="494"/>
                  <a:pt x="2204" y="496"/>
                </a:cubicBezTo>
                <a:cubicBezTo>
                  <a:pt x="2198" y="485"/>
                  <a:pt x="2190" y="477"/>
                  <a:pt x="2181" y="471"/>
                </a:cubicBezTo>
                <a:cubicBezTo>
                  <a:pt x="2182" y="465"/>
                  <a:pt x="2187" y="468"/>
                  <a:pt x="2188" y="472"/>
                </a:cubicBezTo>
                <a:cubicBezTo>
                  <a:pt x="2192" y="473"/>
                  <a:pt x="2193" y="476"/>
                  <a:pt x="2197" y="476"/>
                </a:cubicBezTo>
                <a:cubicBezTo>
                  <a:pt x="2206" y="492"/>
                  <a:pt x="2219" y="500"/>
                  <a:pt x="2229" y="514"/>
                </a:cubicBezTo>
                <a:cubicBezTo>
                  <a:pt x="2227" y="520"/>
                  <a:pt x="2226" y="512"/>
                  <a:pt x="2222" y="513"/>
                </a:cubicBezTo>
                <a:close/>
                <a:moveTo>
                  <a:pt x="2255" y="556"/>
                </a:moveTo>
                <a:cubicBezTo>
                  <a:pt x="2254" y="542"/>
                  <a:pt x="2242" y="546"/>
                  <a:pt x="2241" y="533"/>
                </a:cubicBezTo>
                <a:cubicBezTo>
                  <a:pt x="2249" y="536"/>
                  <a:pt x="2252" y="549"/>
                  <a:pt x="2260" y="552"/>
                </a:cubicBezTo>
                <a:cubicBezTo>
                  <a:pt x="2264" y="561"/>
                  <a:pt x="2272" y="564"/>
                  <a:pt x="2276" y="573"/>
                </a:cubicBezTo>
                <a:cubicBezTo>
                  <a:pt x="2266" y="571"/>
                  <a:pt x="2265" y="557"/>
                  <a:pt x="2255" y="556"/>
                </a:cubicBezTo>
                <a:close/>
                <a:moveTo>
                  <a:pt x="2244" y="517"/>
                </a:moveTo>
                <a:cubicBezTo>
                  <a:pt x="2234" y="499"/>
                  <a:pt x="2217" y="490"/>
                  <a:pt x="2208" y="471"/>
                </a:cubicBezTo>
                <a:cubicBezTo>
                  <a:pt x="2200" y="467"/>
                  <a:pt x="2195" y="459"/>
                  <a:pt x="2189" y="451"/>
                </a:cubicBezTo>
                <a:cubicBezTo>
                  <a:pt x="2182" y="446"/>
                  <a:pt x="2176" y="438"/>
                  <a:pt x="2170" y="431"/>
                </a:cubicBezTo>
                <a:cubicBezTo>
                  <a:pt x="2161" y="429"/>
                  <a:pt x="2161" y="413"/>
                  <a:pt x="2152" y="412"/>
                </a:cubicBezTo>
                <a:cubicBezTo>
                  <a:pt x="2147" y="402"/>
                  <a:pt x="2140" y="397"/>
                  <a:pt x="2133" y="392"/>
                </a:cubicBezTo>
                <a:cubicBezTo>
                  <a:pt x="2130" y="380"/>
                  <a:pt x="2119" y="380"/>
                  <a:pt x="2116" y="368"/>
                </a:cubicBezTo>
                <a:cubicBezTo>
                  <a:pt x="2109" y="364"/>
                  <a:pt x="2107" y="351"/>
                  <a:pt x="2100" y="345"/>
                </a:cubicBezTo>
                <a:cubicBezTo>
                  <a:pt x="2092" y="337"/>
                  <a:pt x="2086" y="327"/>
                  <a:pt x="2077" y="320"/>
                </a:cubicBezTo>
                <a:cubicBezTo>
                  <a:pt x="2068" y="315"/>
                  <a:pt x="2064" y="301"/>
                  <a:pt x="2054" y="295"/>
                </a:cubicBezTo>
                <a:cubicBezTo>
                  <a:pt x="2049" y="284"/>
                  <a:pt x="2039" y="279"/>
                  <a:pt x="2032" y="270"/>
                </a:cubicBezTo>
                <a:cubicBezTo>
                  <a:pt x="2024" y="262"/>
                  <a:pt x="2016" y="254"/>
                  <a:pt x="2009" y="245"/>
                </a:cubicBezTo>
                <a:cubicBezTo>
                  <a:pt x="1999" y="240"/>
                  <a:pt x="1994" y="227"/>
                  <a:pt x="1984" y="223"/>
                </a:cubicBezTo>
                <a:cubicBezTo>
                  <a:pt x="1983" y="214"/>
                  <a:pt x="1975" y="217"/>
                  <a:pt x="1972" y="211"/>
                </a:cubicBezTo>
                <a:cubicBezTo>
                  <a:pt x="1971" y="204"/>
                  <a:pt x="1960" y="210"/>
                  <a:pt x="1961" y="198"/>
                </a:cubicBezTo>
                <a:cubicBezTo>
                  <a:pt x="1956" y="197"/>
                  <a:pt x="1954" y="189"/>
                  <a:pt x="1947" y="189"/>
                </a:cubicBezTo>
                <a:cubicBezTo>
                  <a:pt x="1943" y="186"/>
                  <a:pt x="1942" y="178"/>
                  <a:pt x="1936" y="177"/>
                </a:cubicBezTo>
                <a:cubicBezTo>
                  <a:pt x="1933" y="171"/>
                  <a:pt x="1928" y="169"/>
                  <a:pt x="1925" y="164"/>
                </a:cubicBezTo>
                <a:cubicBezTo>
                  <a:pt x="1924" y="155"/>
                  <a:pt x="1915" y="160"/>
                  <a:pt x="1916" y="148"/>
                </a:cubicBezTo>
                <a:cubicBezTo>
                  <a:pt x="1912" y="148"/>
                  <a:pt x="1909" y="146"/>
                  <a:pt x="1908" y="141"/>
                </a:cubicBezTo>
                <a:cubicBezTo>
                  <a:pt x="1911" y="142"/>
                  <a:pt x="1913" y="143"/>
                  <a:pt x="1917" y="142"/>
                </a:cubicBezTo>
                <a:cubicBezTo>
                  <a:pt x="1925" y="157"/>
                  <a:pt x="1942" y="160"/>
                  <a:pt x="1948" y="177"/>
                </a:cubicBezTo>
                <a:cubicBezTo>
                  <a:pt x="1957" y="177"/>
                  <a:pt x="1957" y="192"/>
                  <a:pt x="1966" y="192"/>
                </a:cubicBezTo>
                <a:cubicBezTo>
                  <a:pt x="1972" y="194"/>
                  <a:pt x="1973" y="206"/>
                  <a:pt x="1980" y="206"/>
                </a:cubicBezTo>
                <a:cubicBezTo>
                  <a:pt x="1991" y="217"/>
                  <a:pt x="2001" y="227"/>
                  <a:pt x="2013" y="235"/>
                </a:cubicBezTo>
                <a:cubicBezTo>
                  <a:pt x="2024" y="244"/>
                  <a:pt x="2033" y="256"/>
                  <a:pt x="2045" y="264"/>
                </a:cubicBezTo>
                <a:cubicBezTo>
                  <a:pt x="2049" y="266"/>
                  <a:pt x="2048" y="275"/>
                  <a:pt x="2056" y="271"/>
                </a:cubicBezTo>
                <a:cubicBezTo>
                  <a:pt x="2056" y="276"/>
                  <a:pt x="2059" y="278"/>
                  <a:pt x="2063" y="279"/>
                </a:cubicBezTo>
                <a:cubicBezTo>
                  <a:pt x="2067" y="286"/>
                  <a:pt x="2073" y="291"/>
                  <a:pt x="2078" y="296"/>
                </a:cubicBezTo>
                <a:cubicBezTo>
                  <a:pt x="2089" y="306"/>
                  <a:pt x="2101" y="314"/>
                  <a:pt x="2111" y="325"/>
                </a:cubicBezTo>
                <a:cubicBezTo>
                  <a:pt x="2131" y="346"/>
                  <a:pt x="2151" y="368"/>
                  <a:pt x="2171" y="390"/>
                </a:cubicBezTo>
                <a:cubicBezTo>
                  <a:pt x="2174" y="397"/>
                  <a:pt x="2182" y="399"/>
                  <a:pt x="2188" y="401"/>
                </a:cubicBezTo>
                <a:cubicBezTo>
                  <a:pt x="2189" y="412"/>
                  <a:pt x="2199" y="410"/>
                  <a:pt x="2201" y="419"/>
                </a:cubicBezTo>
                <a:cubicBezTo>
                  <a:pt x="2211" y="427"/>
                  <a:pt x="2217" y="442"/>
                  <a:pt x="2227" y="450"/>
                </a:cubicBezTo>
                <a:cubicBezTo>
                  <a:pt x="2229" y="460"/>
                  <a:pt x="2238" y="458"/>
                  <a:pt x="2240" y="468"/>
                </a:cubicBezTo>
                <a:cubicBezTo>
                  <a:pt x="2242" y="476"/>
                  <a:pt x="2249" y="479"/>
                  <a:pt x="2252" y="486"/>
                </a:cubicBezTo>
                <a:cubicBezTo>
                  <a:pt x="2261" y="496"/>
                  <a:pt x="2270" y="506"/>
                  <a:pt x="2277" y="519"/>
                </a:cubicBezTo>
                <a:cubicBezTo>
                  <a:pt x="2284" y="528"/>
                  <a:pt x="2293" y="532"/>
                  <a:pt x="2299" y="542"/>
                </a:cubicBezTo>
                <a:cubicBezTo>
                  <a:pt x="2309" y="545"/>
                  <a:pt x="2311" y="560"/>
                  <a:pt x="2321" y="564"/>
                </a:cubicBezTo>
                <a:cubicBezTo>
                  <a:pt x="2325" y="580"/>
                  <a:pt x="2335" y="588"/>
                  <a:pt x="2341" y="601"/>
                </a:cubicBezTo>
                <a:cubicBezTo>
                  <a:pt x="2346" y="605"/>
                  <a:pt x="2348" y="613"/>
                  <a:pt x="2350" y="620"/>
                </a:cubicBezTo>
                <a:cubicBezTo>
                  <a:pt x="2357" y="621"/>
                  <a:pt x="2356" y="634"/>
                  <a:pt x="2362" y="635"/>
                </a:cubicBezTo>
                <a:cubicBezTo>
                  <a:pt x="2367" y="659"/>
                  <a:pt x="2380" y="671"/>
                  <a:pt x="2383" y="696"/>
                </a:cubicBezTo>
                <a:cubicBezTo>
                  <a:pt x="2377" y="697"/>
                  <a:pt x="2379" y="686"/>
                  <a:pt x="2373" y="686"/>
                </a:cubicBezTo>
                <a:cubicBezTo>
                  <a:pt x="2370" y="682"/>
                  <a:pt x="2369" y="675"/>
                  <a:pt x="2364" y="673"/>
                </a:cubicBezTo>
                <a:cubicBezTo>
                  <a:pt x="2365" y="664"/>
                  <a:pt x="2358" y="666"/>
                  <a:pt x="2355" y="660"/>
                </a:cubicBezTo>
                <a:cubicBezTo>
                  <a:pt x="2354" y="655"/>
                  <a:pt x="2352" y="651"/>
                  <a:pt x="2348" y="650"/>
                </a:cubicBezTo>
                <a:cubicBezTo>
                  <a:pt x="2347" y="643"/>
                  <a:pt x="2344" y="639"/>
                  <a:pt x="2339" y="637"/>
                </a:cubicBezTo>
                <a:cubicBezTo>
                  <a:pt x="2335" y="636"/>
                  <a:pt x="2336" y="626"/>
                  <a:pt x="2331" y="627"/>
                </a:cubicBezTo>
                <a:cubicBezTo>
                  <a:pt x="2327" y="617"/>
                  <a:pt x="2318" y="615"/>
                  <a:pt x="2314" y="604"/>
                </a:cubicBezTo>
                <a:cubicBezTo>
                  <a:pt x="2290" y="576"/>
                  <a:pt x="2269" y="543"/>
                  <a:pt x="2244" y="517"/>
                </a:cubicBezTo>
                <a:close/>
                <a:moveTo>
                  <a:pt x="2284" y="583"/>
                </a:moveTo>
                <a:cubicBezTo>
                  <a:pt x="2296" y="588"/>
                  <a:pt x="2297" y="610"/>
                  <a:pt x="2311" y="613"/>
                </a:cubicBezTo>
                <a:cubicBezTo>
                  <a:pt x="2311" y="624"/>
                  <a:pt x="2319" y="623"/>
                  <a:pt x="2320" y="632"/>
                </a:cubicBezTo>
                <a:cubicBezTo>
                  <a:pt x="2309" y="627"/>
                  <a:pt x="2302" y="615"/>
                  <a:pt x="2292" y="608"/>
                </a:cubicBezTo>
                <a:cubicBezTo>
                  <a:pt x="2293" y="596"/>
                  <a:pt x="2289" y="594"/>
                  <a:pt x="2284" y="583"/>
                </a:cubicBezTo>
                <a:close/>
                <a:moveTo>
                  <a:pt x="2405" y="775"/>
                </a:moveTo>
                <a:cubicBezTo>
                  <a:pt x="2397" y="766"/>
                  <a:pt x="2390" y="755"/>
                  <a:pt x="2384" y="743"/>
                </a:cubicBezTo>
                <a:cubicBezTo>
                  <a:pt x="2375" y="738"/>
                  <a:pt x="2368" y="729"/>
                  <a:pt x="2359" y="722"/>
                </a:cubicBezTo>
                <a:cubicBezTo>
                  <a:pt x="2351" y="715"/>
                  <a:pt x="2344" y="708"/>
                  <a:pt x="2339" y="696"/>
                </a:cubicBezTo>
                <a:cubicBezTo>
                  <a:pt x="2329" y="688"/>
                  <a:pt x="2320" y="677"/>
                  <a:pt x="2310" y="669"/>
                </a:cubicBezTo>
                <a:cubicBezTo>
                  <a:pt x="2307" y="662"/>
                  <a:pt x="2300" y="663"/>
                  <a:pt x="2298" y="654"/>
                </a:cubicBezTo>
                <a:cubicBezTo>
                  <a:pt x="2295" y="648"/>
                  <a:pt x="2286" y="650"/>
                  <a:pt x="2286" y="639"/>
                </a:cubicBezTo>
                <a:cubicBezTo>
                  <a:pt x="2274" y="634"/>
                  <a:pt x="2264" y="627"/>
                  <a:pt x="2253" y="622"/>
                </a:cubicBezTo>
                <a:cubicBezTo>
                  <a:pt x="2248" y="614"/>
                  <a:pt x="2240" y="609"/>
                  <a:pt x="2234" y="602"/>
                </a:cubicBezTo>
                <a:cubicBezTo>
                  <a:pt x="2231" y="599"/>
                  <a:pt x="2226" y="598"/>
                  <a:pt x="2224" y="592"/>
                </a:cubicBezTo>
                <a:cubicBezTo>
                  <a:pt x="2221" y="588"/>
                  <a:pt x="2218" y="586"/>
                  <a:pt x="2213" y="585"/>
                </a:cubicBezTo>
                <a:cubicBezTo>
                  <a:pt x="2209" y="576"/>
                  <a:pt x="2197" y="577"/>
                  <a:pt x="2192" y="569"/>
                </a:cubicBezTo>
                <a:cubicBezTo>
                  <a:pt x="2184" y="567"/>
                  <a:pt x="2181" y="556"/>
                  <a:pt x="2172" y="555"/>
                </a:cubicBezTo>
                <a:cubicBezTo>
                  <a:pt x="2168" y="546"/>
                  <a:pt x="2160" y="543"/>
                  <a:pt x="2156" y="535"/>
                </a:cubicBezTo>
                <a:cubicBezTo>
                  <a:pt x="2150" y="527"/>
                  <a:pt x="2140" y="526"/>
                  <a:pt x="2135" y="518"/>
                </a:cubicBezTo>
                <a:cubicBezTo>
                  <a:pt x="2125" y="518"/>
                  <a:pt x="2123" y="507"/>
                  <a:pt x="2114" y="505"/>
                </a:cubicBezTo>
                <a:cubicBezTo>
                  <a:pt x="2103" y="491"/>
                  <a:pt x="2083" y="490"/>
                  <a:pt x="2075" y="471"/>
                </a:cubicBezTo>
                <a:cubicBezTo>
                  <a:pt x="2062" y="466"/>
                  <a:pt x="2051" y="458"/>
                  <a:pt x="2039" y="452"/>
                </a:cubicBezTo>
                <a:cubicBezTo>
                  <a:pt x="2037" y="442"/>
                  <a:pt x="2027" y="444"/>
                  <a:pt x="2026" y="434"/>
                </a:cubicBezTo>
                <a:cubicBezTo>
                  <a:pt x="2018" y="433"/>
                  <a:pt x="2017" y="422"/>
                  <a:pt x="2009" y="422"/>
                </a:cubicBezTo>
                <a:cubicBezTo>
                  <a:pt x="2007" y="415"/>
                  <a:pt x="2012" y="417"/>
                  <a:pt x="2012" y="422"/>
                </a:cubicBezTo>
                <a:cubicBezTo>
                  <a:pt x="2016" y="422"/>
                  <a:pt x="2017" y="426"/>
                  <a:pt x="2022" y="426"/>
                </a:cubicBezTo>
                <a:cubicBezTo>
                  <a:pt x="2026" y="431"/>
                  <a:pt x="2032" y="435"/>
                  <a:pt x="2039" y="437"/>
                </a:cubicBezTo>
                <a:cubicBezTo>
                  <a:pt x="2049" y="445"/>
                  <a:pt x="2057" y="456"/>
                  <a:pt x="2070" y="460"/>
                </a:cubicBezTo>
                <a:cubicBezTo>
                  <a:pt x="2073" y="468"/>
                  <a:pt x="2083" y="465"/>
                  <a:pt x="2087" y="472"/>
                </a:cubicBezTo>
                <a:cubicBezTo>
                  <a:pt x="2092" y="477"/>
                  <a:pt x="2097" y="481"/>
                  <a:pt x="2104" y="483"/>
                </a:cubicBezTo>
                <a:cubicBezTo>
                  <a:pt x="2113" y="493"/>
                  <a:pt x="2126" y="497"/>
                  <a:pt x="2135" y="506"/>
                </a:cubicBezTo>
                <a:cubicBezTo>
                  <a:pt x="2148" y="513"/>
                  <a:pt x="2159" y="520"/>
                  <a:pt x="2169" y="529"/>
                </a:cubicBezTo>
                <a:cubicBezTo>
                  <a:pt x="2173" y="528"/>
                  <a:pt x="2172" y="534"/>
                  <a:pt x="2173" y="534"/>
                </a:cubicBezTo>
                <a:cubicBezTo>
                  <a:pt x="2176" y="536"/>
                  <a:pt x="2184" y="533"/>
                  <a:pt x="2187" y="541"/>
                </a:cubicBezTo>
                <a:cubicBezTo>
                  <a:pt x="2191" y="545"/>
                  <a:pt x="2196" y="549"/>
                  <a:pt x="2201" y="552"/>
                </a:cubicBezTo>
                <a:cubicBezTo>
                  <a:pt x="2205" y="559"/>
                  <a:pt x="2213" y="559"/>
                  <a:pt x="2218" y="564"/>
                </a:cubicBezTo>
                <a:cubicBezTo>
                  <a:pt x="2221" y="570"/>
                  <a:pt x="2229" y="570"/>
                  <a:pt x="2232" y="576"/>
                </a:cubicBezTo>
                <a:cubicBezTo>
                  <a:pt x="2245" y="580"/>
                  <a:pt x="2253" y="591"/>
                  <a:pt x="2266" y="596"/>
                </a:cubicBezTo>
                <a:cubicBezTo>
                  <a:pt x="2273" y="608"/>
                  <a:pt x="2282" y="618"/>
                  <a:pt x="2295" y="622"/>
                </a:cubicBezTo>
                <a:cubicBezTo>
                  <a:pt x="2301" y="635"/>
                  <a:pt x="2312" y="641"/>
                  <a:pt x="2323" y="646"/>
                </a:cubicBezTo>
                <a:cubicBezTo>
                  <a:pt x="2328" y="660"/>
                  <a:pt x="2340" y="663"/>
                  <a:pt x="2346" y="674"/>
                </a:cubicBezTo>
                <a:cubicBezTo>
                  <a:pt x="2356" y="681"/>
                  <a:pt x="2361" y="694"/>
                  <a:pt x="2372" y="698"/>
                </a:cubicBezTo>
                <a:cubicBezTo>
                  <a:pt x="2375" y="712"/>
                  <a:pt x="2385" y="714"/>
                  <a:pt x="2387" y="728"/>
                </a:cubicBezTo>
                <a:cubicBezTo>
                  <a:pt x="2393" y="732"/>
                  <a:pt x="2397" y="740"/>
                  <a:pt x="2404" y="742"/>
                </a:cubicBezTo>
                <a:cubicBezTo>
                  <a:pt x="2404" y="751"/>
                  <a:pt x="2411" y="750"/>
                  <a:pt x="2411" y="759"/>
                </a:cubicBezTo>
                <a:cubicBezTo>
                  <a:pt x="2413" y="764"/>
                  <a:pt x="2420" y="762"/>
                  <a:pt x="2419" y="772"/>
                </a:cubicBezTo>
                <a:cubicBezTo>
                  <a:pt x="2422" y="784"/>
                  <a:pt x="2429" y="788"/>
                  <a:pt x="2431" y="802"/>
                </a:cubicBezTo>
                <a:cubicBezTo>
                  <a:pt x="2419" y="798"/>
                  <a:pt x="2412" y="786"/>
                  <a:pt x="2405" y="775"/>
                </a:cubicBezTo>
                <a:close/>
                <a:moveTo>
                  <a:pt x="2433" y="769"/>
                </a:moveTo>
                <a:cubicBezTo>
                  <a:pt x="2433" y="759"/>
                  <a:pt x="2429" y="756"/>
                  <a:pt x="2427" y="750"/>
                </a:cubicBezTo>
                <a:cubicBezTo>
                  <a:pt x="2427" y="741"/>
                  <a:pt x="2430" y="734"/>
                  <a:pt x="2431" y="725"/>
                </a:cubicBezTo>
                <a:cubicBezTo>
                  <a:pt x="2436" y="719"/>
                  <a:pt x="2432" y="708"/>
                  <a:pt x="2438" y="703"/>
                </a:cubicBezTo>
                <a:cubicBezTo>
                  <a:pt x="2434" y="682"/>
                  <a:pt x="2445" y="671"/>
                  <a:pt x="2442" y="652"/>
                </a:cubicBezTo>
                <a:cubicBezTo>
                  <a:pt x="2450" y="648"/>
                  <a:pt x="2446" y="636"/>
                  <a:pt x="2450" y="630"/>
                </a:cubicBezTo>
                <a:cubicBezTo>
                  <a:pt x="2458" y="630"/>
                  <a:pt x="2445" y="617"/>
                  <a:pt x="2453" y="617"/>
                </a:cubicBezTo>
                <a:cubicBezTo>
                  <a:pt x="2455" y="614"/>
                  <a:pt x="2455" y="610"/>
                  <a:pt x="2454" y="605"/>
                </a:cubicBezTo>
                <a:cubicBezTo>
                  <a:pt x="2459" y="599"/>
                  <a:pt x="2458" y="590"/>
                  <a:pt x="2461" y="583"/>
                </a:cubicBezTo>
                <a:cubicBezTo>
                  <a:pt x="2456" y="574"/>
                  <a:pt x="2470" y="579"/>
                  <a:pt x="2465" y="570"/>
                </a:cubicBezTo>
                <a:cubicBezTo>
                  <a:pt x="2465" y="566"/>
                  <a:pt x="2469" y="565"/>
                  <a:pt x="2469" y="561"/>
                </a:cubicBezTo>
                <a:cubicBezTo>
                  <a:pt x="2476" y="530"/>
                  <a:pt x="2495" y="506"/>
                  <a:pt x="2505" y="477"/>
                </a:cubicBezTo>
                <a:cubicBezTo>
                  <a:pt x="2514" y="474"/>
                  <a:pt x="2508" y="460"/>
                  <a:pt x="2519" y="459"/>
                </a:cubicBezTo>
                <a:cubicBezTo>
                  <a:pt x="2515" y="452"/>
                  <a:pt x="2524" y="452"/>
                  <a:pt x="2522" y="446"/>
                </a:cubicBezTo>
                <a:cubicBezTo>
                  <a:pt x="2525" y="444"/>
                  <a:pt x="2524" y="439"/>
                  <a:pt x="2530" y="439"/>
                </a:cubicBezTo>
                <a:cubicBezTo>
                  <a:pt x="2535" y="425"/>
                  <a:pt x="2542" y="413"/>
                  <a:pt x="2552" y="402"/>
                </a:cubicBezTo>
                <a:cubicBezTo>
                  <a:pt x="2557" y="387"/>
                  <a:pt x="2568" y="376"/>
                  <a:pt x="2577" y="365"/>
                </a:cubicBezTo>
                <a:cubicBezTo>
                  <a:pt x="2576" y="355"/>
                  <a:pt x="2586" y="352"/>
                  <a:pt x="2588" y="345"/>
                </a:cubicBezTo>
                <a:cubicBezTo>
                  <a:pt x="2596" y="341"/>
                  <a:pt x="2593" y="330"/>
                  <a:pt x="2602" y="327"/>
                </a:cubicBezTo>
                <a:cubicBezTo>
                  <a:pt x="2603" y="318"/>
                  <a:pt x="2613" y="317"/>
                  <a:pt x="2613" y="307"/>
                </a:cubicBezTo>
                <a:cubicBezTo>
                  <a:pt x="2622" y="304"/>
                  <a:pt x="2621" y="294"/>
                  <a:pt x="2630" y="292"/>
                </a:cubicBezTo>
                <a:cubicBezTo>
                  <a:pt x="2634" y="285"/>
                  <a:pt x="2634" y="276"/>
                  <a:pt x="2645" y="274"/>
                </a:cubicBezTo>
                <a:cubicBezTo>
                  <a:pt x="2647" y="267"/>
                  <a:pt x="2651" y="262"/>
                  <a:pt x="2656" y="257"/>
                </a:cubicBezTo>
                <a:cubicBezTo>
                  <a:pt x="2668" y="247"/>
                  <a:pt x="2669" y="230"/>
                  <a:pt x="2684" y="222"/>
                </a:cubicBezTo>
                <a:cubicBezTo>
                  <a:pt x="2691" y="208"/>
                  <a:pt x="2703" y="198"/>
                  <a:pt x="2713" y="186"/>
                </a:cubicBezTo>
                <a:cubicBezTo>
                  <a:pt x="2732" y="164"/>
                  <a:pt x="2748" y="139"/>
                  <a:pt x="2770" y="119"/>
                </a:cubicBezTo>
                <a:cubicBezTo>
                  <a:pt x="2770" y="115"/>
                  <a:pt x="2774" y="113"/>
                  <a:pt x="2774" y="109"/>
                </a:cubicBezTo>
                <a:cubicBezTo>
                  <a:pt x="2782" y="110"/>
                  <a:pt x="2774" y="120"/>
                  <a:pt x="2771" y="122"/>
                </a:cubicBezTo>
                <a:cubicBezTo>
                  <a:pt x="2774" y="130"/>
                  <a:pt x="2764" y="131"/>
                  <a:pt x="2765" y="137"/>
                </a:cubicBezTo>
                <a:cubicBezTo>
                  <a:pt x="2763" y="139"/>
                  <a:pt x="2760" y="141"/>
                  <a:pt x="2760" y="144"/>
                </a:cubicBezTo>
                <a:cubicBezTo>
                  <a:pt x="2760" y="148"/>
                  <a:pt x="2755" y="147"/>
                  <a:pt x="2756" y="151"/>
                </a:cubicBezTo>
                <a:cubicBezTo>
                  <a:pt x="2754" y="157"/>
                  <a:pt x="2751" y="161"/>
                  <a:pt x="2747" y="165"/>
                </a:cubicBezTo>
                <a:cubicBezTo>
                  <a:pt x="2740" y="186"/>
                  <a:pt x="2725" y="201"/>
                  <a:pt x="2717" y="221"/>
                </a:cubicBezTo>
                <a:cubicBezTo>
                  <a:pt x="2711" y="226"/>
                  <a:pt x="2707" y="231"/>
                  <a:pt x="2702" y="236"/>
                </a:cubicBezTo>
                <a:cubicBezTo>
                  <a:pt x="2698" y="241"/>
                  <a:pt x="2696" y="247"/>
                  <a:pt x="2690" y="250"/>
                </a:cubicBezTo>
                <a:cubicBezTo>
                  <a:pt x="2689" y="258"/>
                  <a:pt x="2682" y="261"/>
                  <a:pt x="2679" y="267"/>
                </a:cubicBezTo>
                <a:cubicBezTo>
                  <a:pt x="2678" y="274"/>
                  <a:pt x="2670" y="276"/>
                  <a:pt x="2667" y="281"/>
                </a:cubicBezTo>
                <a:cubicBezTo>
                  <a:pt x="2664" y="288"/>
                  <a:pt x="2661" y="294"/>
                  <a:pt x="2655" y="299"/>
                </a:cubicBezTo>
                <a:cubicBezTo>
                  <a:pt x="2658" y="308"/>
                  <a:pt x="2646" y="307"/>
                  <a:pt x="2647" y="315"/>
                </a:cubicBezTo>
                <a:cubicBezTo>
                  <a:pt x="2638" y="324"/>
                  <a:pt x="2634" y="338"/>
                  <a:pt x="2627" y="349"/>
                </a:cubicBezTo>
                <a:cubicBezTo>
                  <a:pt x="2627" y="357"/>
                  <a:pt x="2621" y="361"/>
                  <a:pt x="2616" y="366"/>
                </a:cubicBezTo>
                <a:cubicBezTo>
                  <a:pt x="2615" y="373"/>
                  <a:pt x="2608" y="375"/>
                  <a:pt x="2607" y="382"/>
                </a:cubicBezTo>
                <a:cubicBezTo>
                  <a:pt x="2597" y="391"/>
                  <a:pt x="2594" y="404"/>
                  <a:pt x="2584" y="413"/>
                </a:cubicBezTo>
                <a:cubicBezTo>
                  <a:pt x="2583" y="417"/>
                  <a:pt x="2581" y="420"/>
                  <a:pt x="2576" y="421"/>
                </a:cubicBezTo>
                <a:cubicBezTo>
                  <a:pt x="2574" y="424"/>
                  <a:pt x="2576" y="429"/>
                  <a:pt x="2572" y="430"/>
                </a:cubicBezTo>
                <a:cubicBezTo>
                  <a:pt x="2568" y="435"/>
                  <a:pt x="2569" y="443"/>
                  <a:pt x="2564" y="447"/>
                </a:cubicBezTo>
                <a:cubicBezTo>
                  <a:pt x="2560" y="447"/>
                  <a:pt x="2564" y="452"/>
                  <a:pt x="2562" y="453"/>
                </a:cubicBezTo>
                <a:cubicBezTo>
                  <a:pt x="2561" y="454"/>
                  <a:pt x="2557" y="453"/>
                  <a:pt x="2557" y="454"/>
                </a:cubicBezTo>
                <a:cubicBezTo>
                  <a:pt x="2555" y="458"/>
                  <a:pt x="2558" y="463"/>
                  <a:pt x="2553" y="464"/>
                </a:cubicBezTo>
                <a:cubicBezTo>
                  <a:pt x="2554" y="472"/>
                  <a:pt x="2540" y="470"/>
                  <a:pt x="2544" y="481"/>
                </a:cubicBezTo>
                <a:cubicBezTo>
                  <a:pt x="2535" y="482"/>
                  <a:pt x="2539" y="493"/>
                  <a:pt x="2533" y="498"/>
                </a:cubicBezTo>
                <a:cubicBezTo>
                  <a:pt x="2529" y="502"/>
                  <a:pt x="2523" y="506"/>
                  <a:pt x="2524" y="514"/>
                </a:cubicBezTo>
                <a:cubicBezTo>
                  <a:pt x="2516" y="524"/>
                  <a:pt x="2510" y="536"/>
                  <a:pt x="2508" y="550"/>
                </a:cubicBezTo>
                <a:cubicBezTo>
                  <a:pt x="2497" y="558"/>
                  <a:pt x="2499" y="576"/>
                  <a:pt x="2488" y="583"/>
                </a:cubicBezTo>
                <a:cubicBezTo>
                  <a:pt x="2485" y="597"/>
                  <a:pt x="2476" y="607"/>
                  <a:pt x="2475" y="622"/>
                </a:cubicBezTo>
                <a:cubicBezTo>
                  <a:pt x="2462" y="644"/>
                  <a:pt x="2456" y="671"/>
                  <a:pt x="2452" y="700"/>
                </a:cubicBezTo>
                <a:cubicBezTo>
                  <a:pt x="2448" y="706"/>
                  <a:pt x="2452" y="716"/>
                  <a:pt x="2448" y="722"/>
                </a:cubicBezTo>
                <a:cubicBezTo>
                  <a:pt x="2447" y="728"/>
                  <a:pt x="2444" y="734"/>
                  <a:pt x="2446" y="743"/>
                </a:cubicBezTo>
                <a:cubicBezTo>
                  <a:pt x="2444" y="756"/>
                  <a:pt x="2443" y="770"/>
                  <a:pt x="2443" y="785"/>
                </a:cubicBezTo>
                <a:cubicBezTo>
                  <a:pt x="2437" y="783"/>
                  <a:pt x="2437" y="773"/>
                  <a:pt x="2433" y="769"/>
                </a:cubicBezTo>
                <a:close/>
                <a:moveTo>
                  <a:pt x="2440" y="862"/>
                </a:moveTo>
                <a:cubicBezTo>
                  <a:pt x="2443" y="862"/>
                  <a:pt x="2446" y="861"/>
                  <a:pt x="2449" y="860"/>
                </a:cubicBezTo>
                <a:cubicBezTo>
                  <a:pt x="2453" y="863"/>
                  <a:pt x="2454" y="870"/>
                  <a:pt x="2455" y="877"/>
                </a:cubicBezTo>
                <a:cubicBezTo>
                  <a:pt x="2449" y="874"/>
                  <a:pt x="2444" y="869"/>
                  <a:pt x="2440" y="862"/>
                </a:cubicBezTo>
                <a:close/>
                <a:moveTo>
                  <a:pt x="2463" y="855"/>
                </a:moveTo>
                <a:cubicBezTo>
                  <a:pt x="2452" y="849"/>
                  <a:pt x="2458" y="839"/>
                  <a:pt x="2452" y="830"/>
                </a:cubicBezTo>
                <a:cubicBezTo>
                  <a:pt x="2455" y="830"/>
                  <a:pt x="2457" y="829"/>
                  <a:pt x="2457" y="826"/>
                </a:cubicBezTo>
                <a:cubicBezTo>
                  <a:pt x="2465" y="830"/>
                  <a:pt x="2463" y="848"/>
                  <a:pt x="2463" y="855"/>
                </a:cubicBezTo>
                <a:close/>
                <a:moveTo>
                  <a:pt x="2461" y="819"/>
                </a:moveTo>
                <a:cubicBezTo>
                  <a:pt x="2451" y="819"/>
                  <a:pt x="2460" y="813"/>
                  <a:pt x="2455" y="803"/>
                </a:cubicBezTo>
                <a:cubicBezTo>
                  <a:pt x="2454" y="796"/>
                  <a:pt x="2454" y="789"/>
                  <a:pt x="2457" y="785"/>
                </a:cubicBezTo>
                <a:cubicBezTo>
                  <a:pt x="2452" y="767"/>
                  <a:pt x="2458" y="757"/>
                  <a:pt x="2454" y="741"/>
                </a:cubicBezTo>
                <a:cubicBezTo>
                  <a:pt x="2458" y="736"/>
                  <a:pt x="2456" y="727"/>
                  <a:pt x="2460" y="722"/>
                </a:cubicBezTo>
                <a:cubicBezTo>
                  <a:pt x="2457" y="714"/>
                  <a:pt x="2464" y="712"/>
                  <a:pt x="2462" y="704"/>
                </a:cubicBezTo>
                <a:cubicBezTo>
                  <a:pt x="2466" y="703"/>
                  <a:pt x="2461" y="695"/>
                  <a:pt x="2466" y="694"/>
                </a:cubicBezTo>
                <a:cubicBezTo>
                  <a:pt x="2467" y="691"/>
                  <a:pt x="2468" y="689"/>
                  <a:pt x="2465" y="689"/>
                </a:cubicBezTo>
                <a:cubicBezTo>
                  <a:pt x="2465" y="682"/>
                  <a:pt x="2470" y="679"/>
                  <a:pt x="2467" y="671"/>
                </a:cubicBezTo>
                <a:cubicBezTo>
                  <a:pt x="2472" y="665"/>
                  <a:pt x="2476" y="659"/>
                  <a:pt x="2474" y="648"/>
                </a:cubicBezTo>
                <a:cubicBezTo>
                  <a:pt x="2477" y="646"/>
                  <a:pt x="2478" y="642"/>
                  <a:pt x="2478" y="639"/>
                </a:cubicBezTo>
                <a:cubicBezTo>
                  <a:pt x="2482" y="637"/>
                  <a:pt x="2483" y="634"/>
                  <a:pt x="2482" y="629"/>
                </a:cubicBezTo>
                <a:cubicBezTo>
                  <a:pt x="2484" y="622"/>
                  <a:pt x="2490" y="618"/>
                  <a:pt x="2490" y="610"/>
                </a:cubicBezTo>
                <a:cubicBezTo>
                  <a:pt x="2492" y="607"/>
                  <a:pt x="2493" y="604"/>
                  <a:pt x="2494" y="600"/>
                </a:cubicBezTo>
                <a:cubicBezTo>
                  <a:pt x="2497" y="598"/>
                  <a:pt x="2499" y="595"/>
                  <a:pt x="2498" y="590"/>
                </a:cubicBezTo>
                <a:cubicBezTo>
                  <a:pt x="2506" y="579"/>
                  <a:pt x="2510" y="564"/>
                  <a:pt x="2517" y="551"/>
                </a:cubicBezTo>
                <a:cubicBezTo>
                  <a:pt x="2525" y="540"/>
                  <a:pt x="2526" y="524"/>
                  <a:pt x="2536" y="515"/>
                </a:cubicBezTo>
                <a:cubicBezTo>
                  <a:pt x="2548" y="489"/>
                  <a:pt x="2566" y="467"/>
                  <a:pt x="2578" y="441"/>
                </a:cubicBezTo>
                <a:cubicBezTo>
                  <a:pt x="2587" y="438"/>
                  <a:pt x="2584" y="428"/>
                  <a:pt x="2592" y="424"/>
                </a:cubicBezTo>
                <a:cubicBezTo>
                  <a:pt x="2593" y="420"/>
                  <a:pt x="2598" y="419"/>
                  <a:pt x="2596" y="414"/>
                </a:cubicBezTo>
                <a:cubicBezTo>
                  <a:pt x="2599" y="412"/>
                  <a:pt x="2599" y="408"/>
                  <a:pt x="2603" y="407"/>
                </a:cubicBezTo>
                <a:cubicBezTo>
                  <a:pt x="2613" y="396"/>
                  <a:pt x="2615" y="381"/>
                  <a:pt x="2626" y="372"/>
                </a:cubicBezTo>
                <a:cubicBezTo>
                  <a:pt x="2637" y="346"/>
                  <a:pt x="2655" y="324"/>
                  <a:pt x="2667" y="299"/>
                </a:cubicBezTo>
                <a:cubicBezTo>
                  <a:pt x="2684" y="276"/>
                  <a:pt x="2702" y="255"/>
                  <a:pt x="2719" y="232"/>
                </a:cubicBezTo>
                <a:cubicBezTo>
                  <a:pt x="2727" y="221"/>
                  <a:pt x="2732" y="207"/>
                  <a:pt x="2741" y="196"/>
                </a:cubicBezTo>
                <a:cubicBezTo>
                  <a:pt x="2747" y="183"/>
                  <a:pt x="2754" y="171"/>
                  <a:pt x="2760" y="159"/>
                </a:cubicBezTo>
                <a:cubicBezTo>
                  <a:pt x="2767" y="159"/>
                  <a:pt x="2762" y="150"/>
                  <a:pt x="2767" y="149"/>
                </a:cubicBezTo>
                <a:cubicBezTo>
                  <a:pt x="2769" y="146"/>
                  <a:pt x="2773" y="145"/>
                  <a:pt x="2771" y="139"/>
                </a:cubicBezTo>
                <a:cubicBezTo>
                  <a:pt x="2770" y="136"/>
                  <a:pt x="2776" y="137"/>
                  <a:pt x="2776" y="135"/>
                </a:cubicBezTo>
                <a:cubicBezTo>
                  <a:pt x="2778" y="132"/>
                  <a:pt x="2775" y="125"/>
                  <a:pt x="2783" y="122"/>
                </a:cubicBezTo>
                <a:cubicBezTo>
                  <a:pt x="2782" y="113"/>
                  <a:pt x="2785" y="107"/>
                  <a:pt x="2791" y="103"/>
                </a:cubicBezTo>
                <a:cubicBezTo>
                  <a:pt x="2792" y="96"/>
                  <a:pt x="2792" y="88"/>
                  <a:pt x="2795" y="81"/>
                </a:cubicBezTo>
                <a:cubicBezTo>
                  <a:pt x="2805" y="67"/>
                  <a:pt x="2818" y="56"/>
                  <a:pt x="2825" y="40"/>
                </a:cubicBezTo>
                <a:cubicBezTo>
                  <a:pt x="2829" y="40"/>
                  <a:pt x="2829" y="45"/>
                  <a:pt x="2826" y="45"/>
                </a:cubicBezTo>
                <a:cubicBezTo>
                  <a:pt x="2831" y="54"/>
                  <a:pt x="2824" y="55"/>
                  <a:pt x="2823" y="61"/>
                </a:cubicBezTo>
                <a:cubicBezTo>
                  <a:pt x="2821" y="64"/>
                  <a:pt x="2825" y="71"/>
                  <a:pt x="2817" y="71"/>
                </a:cubicBezTo>
                <a:cubicBezTo>
                  <a:pt x="2819" y="83"/>
                  <a:pt x="2808" y="87"/>
                  <a:pt x="2810" y="99"/>
                </a:cubicBezTo>
                <a:cubicBezTo>
                  <a:pt x="2798" y="112"/>
                  <a:pt x="2795" y="131"/>
                  <a:pt x="2781" y="143"/>
                </a:cubicBezTo>
                <a:cubicBezTo>
                  <a:pt x="2781" y="154"/>
                  <a:pt x="2774" y="160"/>
                  <a:pt x="2768" y="166"/>
                </a:cubicBezTo>
                <a:cubicBezTo>
                  <a:pt x="2768" y="172"/>
                  <a:pt x="2763" y="175"/>
                  <a:pt x="2765" y="182"/>
                </a:cubicBezTo>
                <a:cubicBezTo>
                  <a:pt x="2755" y="180"/>
                  <a:pt x="2765" y="191"/>
                  <a:pt x="2755" y="190"/>
                </a:cubicBezTo>
                <a:cubicBezTo>
                  <a:pt x="2753" y="199"/>
                  <a:pt x="2748" y="207"/>
                  <a:pt x="2742" y="213"/>
                </a:cubicBezTo>
                <a:cubicBezTo>
                  <a:pt x="2740" y="217"/>
                  <a:pt x="2741" y="224"/>
                  <a:pt x="2735" y="226"/>
                </a:cubicBezTo>
                <a:cubicBezTo>
                  <a:pt x="2741" y="235"/>
                  <a:pt x="2727" y="230"/>
                  <a:pt x="2732" y="239"/>
                </a:cubicBezTo>
                <a:cubicBezTo>
                  <a:pt x="2727" y="246"/>
                  <a:pt x="2721" y="253"/>
                  <a:pt x="2719" y="262"/>
                </a:cubicBezTo>
                <a:cubicBezTo>
                  <a:pt x="2711" y="268"/>
                  <a:pt x="2710" y="277"/>
                  <a:pt x="2703" y="283"/>
                </a:cubicBezTo>
                <a:cubicBezTo>
                  <a:pt x="2696" y="300"/>
                  <a:pt x="2684" y="314"/>
                  <a:pt x="2676" y="330"/>
                </a:cubicBezTo>
                <a:cubicBezTo>
                  <a:pt x="2669" y="330"/>
                  <a:pt x="2676" y="341"/>
                  <a:pt x="2667" y="341"/>
                </a:cubicBezTo>
                <a:cubicBezTo>
                  <a:pt x="2666" y="345"/>
                  <a:pt x="2664" y="348"/>
                  <a:pt x="2660" y="351"/>
                </a:cubicBezTo>
                <a:cubicBezTo>
                  <a:pt x="2652" y="367"/>
                  <a:pt x="2642" y="381"/>
                  <a:pt x="2630" y="395"/>
                </a:cubicBezTo>
                <a:cubicBezTo>
                  <a:pt x="2629" y="404"/>
                  <a:pt x="2618" y="407"/>
                  <a:pt x="2620" y="418"/>
                </a:cubicBezTo>
                <a:cubicBezTo>
                  <a:pt x="2609" y="421"/>
                  <a:pt x="2614" y="435"/>
                  <a:pt x="2604" y="439"/>
                </a:cubicBezTo>
                <a:cubicBezTo>
                  <a:pt x="2602" y="443"/>
                  <a:pt x="2597" y="446"/>
                  <a:pt x="2598" y="452"/>
                </a:cubicBezTo>
                <a:cubicBezTo>
                  <a:pt x="2594" y="454"/>
                  <a:pt x="2591" y="458"/>
                  <a:pt x="2591" y="462"/>
                </a:cubicBezTo>
                <a:cubicBezTo>
                  <a:pt x="2586" y="470"/>
                  <a:pt x="2576" y="474"/>
                  <a:pt x="2578" y="486"/>
                </a:cubicBezTo>
                <a:cubicBezTo>
                  <a:pt x="2574" y="489"/>
                  <a:pt x="2569" y="492"/>
                  <a:pt x="2571" y="499"/>
                </a:cubicBezTo>
                <a:cubicBezTo>
                  <a:pt x="2563" y="498"/>
                  <a:pt x="2567" y="506"/>
                  <a:pt x="2561" y="507"/>
                </a:cubicBezTo>
                <a:cubicBezTo>
                  <a:pt x="2557" y="525"/>
                  <a:pt x="2544" y="538"/>
                  <a:pt x="2538" y="556"/>
                </a:cubicBezTo>
                <a:cubicBezTo>
                  <a:pt x="2539" y="562"/>
                  <a:pt x="2532" y="563"/>
                  <a:pt x="2532" y="569"/>
                </a:cubicBezTo>
                <a:cubicBezTo>
                  <a:pt x="2530" y="572"/>
                  <a:pt x="2528" y="575"/>
                  <a:pt x="2525" y="579"/>
                </a:cubicBezTo>
                <a:cubicBezTo>
                  <a:pt x="2523" y="587"/>
                  <a:pt x="2521" y="596"/>
                  <a:pt x="2515" y="602"/>
                </a:cubicBezTo>
                <a:cubicBezTo>
                  <a:pt x="2512" y="621"/>
                  <a:pt x="2501" y="635"/>
                  <a:pt x="2499" y="655"/>
                </a:cubicBezTo>
                <a:cubicBezTo>
                  <a:pt x="2489" y="669"/>
                  <a:pt x="2486" y="689"/>
                  <a:pt x="2480" y="706"/>
                </a:cubicBezTo>
                <a:cubicBezTo>
                  <a:pt x="2477" y="715"/>
                  <a:pt x="2477" y="726"/>
                  <a:pt x="2474" y="734"/>
                </a:cubicBezTo>
                <a:cubicBezTo>
                  <a:pt x="2474" y="740"/>
                  <a:pt x="2469" y="743"/>
                  <a:pt x="2471" y="750"/>
                </a:cubicBezTo>
                <a:cubicBezTo>
                  <a:pt x="2467" y="752"/>
                  <a:pt x="2473" y="761"/>
                  <a:pt x="2468" y="762"/>
                </a:cubicBezTo>
                <a:cubicBezTo>
                  <a:pt x="2471" y="785"/>
                  <a:pt x="2457" y="796"/>
                  <a:pt x="2461" y="819"/>
                </a:cubicBezTo>
                <a:close/>
                <a:moveTo>
                  <a:pt x="2417" y="953"/>
                </a:moveTo>
                <a:cubicBezTo>
                  <a:pt x="2411" y="951"/>
                  <a:pt x="2404" y="950"/>
                  <a:pt x="2401" y="944"/>
                </a:cubicBezTo>
                <a:cubicBezTo>
                  <a:pt x="2394" y="944"/>
                  <a:pt x="2387" y="943"/>
                  <a:pt x="2384" y="936"/>
                </a:cubicBezTo>
                <a:cubicBezTo>
                  <a:pt x="2374" y="939"/>
                  <a:pt x="2371" y="933"/>
                  <a:pt x="2365" y="930"/>
                </a:cubicBezTo>
                <a:cubicBezTo>
                  <a:pt x="2357" y="934"/>
                  <a:pt x="2356" y="924"/>
                  <a:pt x="2349" y="925"/>
                </a:cubicBezTo>
                <a:cubicBezTo>
                  <a:pt x="2349" y="922"/>
                  <a:pt x="2345" y="923"/>
                  <a:pt x="2343" y="923"/>
                </a:cubicBezTo>
                <a:cubicBezTo>
                  <a:pt x="2341" y="923"/>
                  <a:pt x="2341" y="921"/>
                  <a:pt x="2340" y="921"/>
                </a:cubicBezTo>
                <a:cubicBezTo>
                  <a:pt x="2337" y="920"/>
                  <a:pt x="2332" y="917"/>
                  <a:pt x="2327" y="917"/>
                </a:cubicBezTo>
                <a:cubicBezTo>
                  <a:pt x="2324" y="918"/>
                  <a:pt x="2317" y="916"/>
                  <a:pt x="2314" y="911"/>
                </a:cubicBezTo>
                <a:cubicBezTo>
                  <a:pt x="2301" y="910"/>
                  <a:pt x="2291" y="903"/>
                  <a:pt x="2282" y="897"/>
                </a:cubicBezTo>
                <a:cubicBezTo>
                  <a:pt x="2276" y="900"/>
                  <a:pt x="2277" y="892"/>
                  <a:pt x="2272" y="893"/>
                </a:cubicBezTo>
                <a:cubicBezTo>
                  <a:pt x="2269" y="892"/>
                  <a:pt x="2267" y="892"/>
                  <a:pt x="2265" y="888"/>
                </a:cubicBezTo>
                <a:cubicBezTo>
                  <a:pt x="2260" y="885"/>
                  <a:pt x="2252" y="886"/>
                  <a:pt x="2249" y="880"/>
                </a:cubicBezTo>
                <a:cubicBezTo>
                  <a:pt x="2242" y="879"/>
                  <a:pt x="2239" y="872"/>
                  <a:pt x="2232" y="871"/>
                </a:cubicBezTo>
                <a:cubicBezTo>
                  <a:pt x="2231" y="868"/>
                  <a:pt x="2226" y="871"/>
                  <a:pt x="2225" y="867"/>
                </a:cubicBezTo>
                <a:cubicBezTo>
                  <a:pt x="2224" y="865"/>
                  <a:pt x="2222" y="862"/>
                  <a:pt x="2219" y="862"/>
                </a:cubicBezTo>
                <a:cubicBezTo>
                  <a:pt x="2220" y="854"/>
                  <a:pt x="2230" y="864"/>
                  <a:pt x="2234" y="865"/>
                </a:cubicBezTo>
                <a:cubicBezTo>
                  <a:pt x="2239" y="867"/>
                  <a:pt x="2249" y="862"/>
                  <a:pt x="2250" y="871"/>
                </a:cubicBezTo>
                <a:cubicBezTo>
                  <a:pt x="2259" y="867"/>
                  <a:pt x="2263" y="872"/>
                  <a:pt x="2268" y="873"/>
                </a:cubicBezTo>
                <a:cubicBezTo>
                  <a:pt x="2276" y="871"/>
                  <a:pt x="2278" y="878"/>
                  <a:pt x="2286" y="875"/>
                </a:cubicBezTo>
                <a:cubicBezTo>
                  <a:pt x="2294" y="883"/>
                  <a:pt x="2308" y="882"/>
                  <a:pt x="2318" y="887"/>
                </a:cubicBezTo>
                <a:cubicBezTo>
                  <a:pt x="2331" y="888"/>
                  <a:pt x="2338" y="896"/>
                  <a:pt x="2352" y="895"/>
                </a:cubicBezTo>
                <a:cubicBezTo>
                  <a:pt x="2364" y="905"/>
                  <a:pt x="2378" y="910"/>
                  <a:pt x="2392" y="916"/>
                </a:cubicBezTo>
                <a:cubicBezTo>
                  <a:pt x="2396" y="921"/>
                  <a:pt x="2400" y="924"/>
                  <a:pt x="2406" y="925"/>
                </a:cubicBezTo>
                <a:cubicBezTo>
                  <a:pt x="2405" y="936"/>
                  <a:pt x="2417" y="928"/>
                  <a:pt x="2417" y="938"/>
                </a:cubicBezTo>
                <a:cubicBezTo>
                  <a:pt x="2428" y="941"/>
                  <a:pt x="2437" y="948"/>
                  <a:pt x="2447" y="953"/>
                </a:cubicBezTo>
                <a:cubicBezTo>
                  <a:pt x="2455" y="969"/>
                  <a:pt x="2470" y="977"/>
                  <a:pt x="2479" y="993"/>
                </a:cubicBezTo>
                <a:cubicBezTo>
                  <a:pt x="2458" y="979"/>
                  <a:pt x="2437" y="967"/>
                  <a:pt x="2417" y="953"/>
                </a:cubicBezTo>
                <a:close/>
                <a:moveTo>
                  <a:pt x="2482" y="996"/>
                </a:moveTo>
                <a:cubicBezTo>
                  <a:pt x="2485" y="997"/>
                  <a:pt x="2487" y="1000"/>
                  <a:pt x="2489" y="1003"/>
                </a:cubicBezTo>
                <a:cubicBezTo>
                  <a:pt x="2490" y="1010"/>
                  <a:pt x="2482" y="1000"/>
                  <a:pt x="2482" y="996"/>
                </a:cubicBezTo>
                <a:close/>
                <a:moveTo>
                  <a:pt x="2542" y="895"/>
                </a:moveTo>
                <a:cubicBezTo>
                  <a:pt x="2544" y="884"/>
                  <a:pt x="2548" y="899"/>
                  <a:pt x="2546" y="900"/>
                </a:cubicBezTo>
                <a:cubicBezTo>
                  <a:pt x="2544" y="901"/>
                  <a:pt x="2541" y="897"/>
                  <a:pt x="2542" y="895"/>
                </a:cubicBezTo>
                <a:close/>
                <a:moveTo>
                  <a:pt x="2510" y="987"/>
                </a:moveTo>
                <a:cubicBezTo>
                  <a:pt x="2506" y="987"/>
                  <a:pt x="2506" y="982"/>
                  <a:pt x="2505" y="979"/>
                </a:cubicBezTo>
                <a:cubicBezTo>
                  <a:pt x="2510" y="977"/>
                  <a:pt x="2511" y="980"/>
                  <a:pt x="2512" y="984"/>
                </a:cubicBezTo>
                <a:cubicBezTo>
                  <a:pt x="2510" y="984"/>
                  <a:pt x="2510" y="985"/>
                  <a:pt x="2510" y="987"/>
                </a:cubicBezTo>
                <a:close/>
                <a:moveTo>
                  <a:pt x="2522" y="1017"/>
                </a:moveTo>
                <a:cubicBezTo>
                  <a:pt x="2520" y="1018"/>
                  <a:pt x="2517" y="1014"/>
                  <a:pt x="2518" y="1012"/>
                </a:cubicBezTo>
                <a:cubicBezTo>
                  <a:pt x="2520" y="1001"/>
                  <a:pt x="2524" y="1016"/>
                  <a:pt x="2522" y="1017"/>
                </a:cubicBezTo>
                <a:close/>
                <a:moveTo>
                  <a:pt x="2525" y="928"/>
                </a:moveTo>
                <a:cubicBezTo>
                  <a:pt x="2526" y="935"/>
                  <a:pt x="2522" y="938"/>
                  <a:pt x="2522" y="943"/>
                </a:cubicBezTo>
                <a:cubicBezTo>
                  <a:pt x="2523" y="947"/>
                  <a:pt x="2518" y="948"/>
                  <a:pt x="2517" y="950"/>
                </a:cubicBezTo>
                <a:cubicBezTo>
                  <a:pt x="2517" y="951"/>
                  <a:pt x="2519" y="955"/>
                  <a:pt x="2518" y="956"/>
                </a:cubicBezTo>
                <a:cubicBezTo>
                  <a:pt x="2518" y="956"/>
                  <a:pt x="2516" y="956"/>
                  <a:pt x="2515" y="956"/>
                </a:cubicBezTo>
                <a:cubicBezTo>
                  <a:pt x="2514" y="960"/>
                  <a:pt x="2518" y="970"/>
                  <a:pt x="2509" y="970"/>
                </a:cubicBezTo>
                <a:cubicBezTo>
                  <a:pt x="2505" y="961"/>
                  <a:pt x="2512" y="960"/>
                  <a:pt x="2512" y="954"/>
                </a:cubicBezTo>
                <a:cubicBezTo>
                  <a:pt x="2514" y="950"/>
                  <a:pt x="2515" y="945"/>
                  <a:pt x="2518" y="941"/>
                </a:cubicBezTo>
                <a:cubicBezTo>
                  <a:pt x="2518" y="930"/>
                  <a:pt x="2526" y="925"/>
                  <a:pt x="2525" y="913"/>
                </a:cubicBezTo>
                <a:cubicBezTo>
                  <a:pt x="2532" y="914"/>
                  <a:pt x="2528" y="926"/>
                  <a:pt x="2525" y="928"/>
                </a:cubicBezTo>
                <a:close/>
                <a:moveTo>
                  <a:pt x="2530" y="1045"/>
                </a:moveTo>
                <a:cubicBezTo>
                  <a:pt x="2527" y="1038"/>
                  <a:pt x="2535" y="1038"/>
                  <a:pt x="2534" y="1033"/>
                </a:cubicBezTo>
                <a:cubicBezTo>
                  <a:pt x="2537" y="1030"/>
                  <a:pt x="2532" y="1022"/>
                  <a:pt x="2537" y="1020"/>
                </a:cubicBezTo>
                <a:cubicBezTo>
                  <a:pt x="2530" y="1011"/>
                  <a:pt x="2536" y="992"/>
                  <a:pt x="2531" y="977"/>
                </a:cubicBezTo>
                <a:cubicBezTo>
                  <a:pt x="2537" y="972"/>
                  <a:pt x="2534" y="960"/>
                  <a:pt x="2535" y="952"/>
                </a:cubicBezTo>
                <a:cubicBezTo>
                  <a:pt x="2538" y="948"/>
                  <a:pt x="2542" y="944"/>
                  <a:pt x="2541" y="937"/>
                </a:cubicBezTo>
                <a:cubicBezTo>
                  <a:pt x="2546" y="933"/>
                  <a:pt x="2547" y="927"/>
                  <a:pt x="2547" y="921"/>
                </a:cubicBezTo>
                <a:cubicBezTo>
                  <a:pt x="2553" y="912"/>
                  <a:pt x="2557" y="903"/>
                  <a:pt x="2559" y="892"/>
                </a:cubicBezTo>
                <a:cubicBezTo>
                  <a:pt x="2567" y="885"/>
                  <a:pt x="2564" y="871"/>
                  <a:pt x="2574" y="865"/>
                </a:cubicBezTo>
                <a:cubicBezTo>
                  <a:pt x="2575" y="853"/>
                  <a:pt x="2583" y="846"/>
                  <a:pt x="2582" y="834"/>
                </a:cubicBezTo>
                <a:cubicBezTo>
                  <a:pt x="2592" y="831"/>
                  <a:pt x="2590" y="821"/>
                  <a:pt x="2597" y="816"/>
                </a:cubicBezTo>
                <a:cubicBezTo>
                  <a:pt x="2598" y="808"/>
                  <a:pt x="2605" y="805"/>
                  <a:pt x="2608" y="799"/>
                </a:cubicBezTo>
                <a:cubicBezTo>
                  <a:pt x="2613" y="797"/>
                  <a:pt x="2608" y="789"/>
                  <a:pt x="2611" y="786"/>
                </a:cubicBezTo>
                <a:cubicBezTo>
                  <a:pt x="2618" y="787"/>
                  <a:pt x="2614" y="780"/>
                  <a:pt x="2619" y="779"/>
                </a:cubicBezTo>
                <a:cubicBezTo>
                  <a:pt x="2619" y="771"/>
                  <a:pt x="2629" y="770"/>
                  <a:pt x="2627" y="760"/>
                </a:cubicBezTo>
                <a:cubicBezTo>
                  <a:pt x="2636" y="757"/>
                  <a:pt x="2637" y="749"/>
                  <a:pt x="2641" y="742"/>
                </a:cubicBezTo>
                <a:cubicBezTo>
                  <a:pt x="2646" y="737"/>
                  <a:pt x="2650" y="732"/>
                  <a:pt x="2652" y="725"/>
                </a:cubicBezTo>
                <a:cubicBezTo>
                  <a:pt x="2665" y="716"/>
                  <a:pt x="2669" y="701"/>
                  <a:pt x="2681" y="693"/>
                </a:cubicBezTo>
                <a:cubicBezTo>
                  <a:pt x="2694" y="666"/>
                  <a:pt x="2716" y="647"/>
                  <a:pt x="2732" y="623"/>
                </a:cubicBezTo>
                <a:cubicBezTo>
                  <a:pt x="2732" y="618"/>
                  <a:pt x="2741" y="619"/>
                  <a:pt x="2739" y="613"/>
                </a:cubicBezTo>
                <a:cubicBezTo>
                  <a:pt x="2743" y="611"/>
                  <a:pt x="2743" y="607"/>
                  <a:pt x="2747" y="605"/>
                </a:cubicBezTo>
                <a:cubicBezTo>
                  <a:pt x="2751" y="600"/>
                  <a:pt x="2753" y="593"/>
                  <a:pt x="2761" y="591"/>
                </a:cubicBezTo>
                <a:cubicBezTo>
                  <a:pt x="2768" y="578"/>
                  <a:pt x="2782" y="570"/>
                  <a:pt x="2787" y="556"/>
                </a:cubicBezTo>
                <a:cubicBezTo>
                  <a:pt x="2794" y="555"/>
                  <a:pt x="2785" y="564"/>
                  <a:pt x="2786" y="568"/>
                </a:cubicBezTo>
                <a:cubicBezTo>
                  <a:pt x="2783" y="571"/>
                  <a:pt x="2778" y="574"/>
                  <a:pt x="2780" y="581"/>
                </a:cubicBezTo>
                <a:cubicBezTo>
                  <a:pt x="2774" y="583"/>
                  <a:pt x="2776" y="590"/>
                  <a:pt x="2774" y="594"/>
                </a:cubicBezTo>
                <a:cubicBezTo>
                  <a:pt x="2772" y="597"/>
                  <a:pt x="2769" y="601"/>
                  <a:pt x="2767" y="604"/>
                </a:cubicBezTo>
                <a:cubicBezTo>
                  <a:pt x="2764" y="613"/>
                  <a:pt x="2759" y="620"/>
                  <a:pt x="2754" y="628"/>
                </a:cubicBezTo>
                <a:cubicBezTo>
                  <a:pt x="2752" y="632"/>
                  <a:pt x="2751" y="637"/>
                  <a:pt x="2748" y="641"/>
                </a:cubicBezTo>
                <a:cubicBezTo>
                  <a:pt x="2742" y="642"/>
                  <a:pt x="2748" y="650"/>
                  <a:pt x="2741" y="651"/>
                </a:cubicBezTo>
                <a:cubicBezTo>
                  <a:pt x="2738" y="654"/>
                  <a:pt x="2737" y="660"/>
                  <a:pt x="2735" y="664"/>
                </a:cubicBezTo>
                <a:cubicBezTo>
                  <a:pt x="2731" y="668"/>
                  <a:pt x="2725" y="669"/>
                  <a:pt x="2725" y="675"/>
                </a:cubicBezTo>
                <a:cubicBezTo>
                  <a:pt x="2717" y="675"/>
                  <a:pt x="2725" y="686"/>
                  <a:pt x="2715" y="686"/>
                </a:cubicBezTo>
                <a:cubicBezTo>
                  <a:pt x="2715" y="690"/>
                  <a:pt x="2712" y="693"/>
                  <a:pt x="2709" y="696"/>
                </a:cubicBezTo>
                <a:cubicBezTo>
                  <a:pt x="2705" y="699"/>
                  <a:pt x="2704" y="705"/>
                  <a:pt x="2702" y="709"/>
                </a:cubicBezTo>
                <a:cubicBezTo>
                  <a:pt x="2694" y="708"/>
                  <a:pt x="2698" y="716"/>
                  <a:pt x="2692" y="717"/>
                </a:cubicBezTo>
                <a:cubicBezTo>
                  <a:pt x="2693" y="728"/>
                  <a:pt x="2681" y="731"/>
                  <a:pt x="2682" y="743"/>
                </a:cubicBezTo>
                <a:cubicBezTo>
                  <a:pt x="2670" y="743"/>
                  <a:pt x="2676" y="756"/>
                  <a:pt x="2665" y="758"/>
                </a:cubicBezTo>
                <a:cubicBezTo>
                  <a:pt x="2663" y="766"/>
                  <a:pt x="2656" y="770"/>
                  <a:pt x="2654" y="778"/>
                </a:cubicBezTo>
                <a:cubicBezTo>
                  <a:pt x="2645" y="781"/>
                  <a:pt x="2647" y="791"/>
                  <a:pt x="2640" y="795"/>
                </a:cubicBezTo>
                <a:cubicBezTo>
                  <a:pt x="2639" y="799"/>
                  <a:pt x="2637" y="802"/>
                  <a:pt x="2632" y="803"/>
                </a:cubicBezTo>
                <a:cubicBezTo>
                  <a:pt x="2634" y="808"/>
                  <a:pt x="2632" y="811"/>
                  <a:pt x="2629" y="813"/>
                </a:cubicBezTo>
                <a:cubicBezTo>
                  <a:pt x="2625" y="819"/>
                  <a:pt x="2623" y="827"/>
                  <a:pt x="2618" y="832"/>
                </a:cubicBezTo>
                <a:cubicBezTo>
                  <a:pt x="2614" y="838"/>
                  <a:pt x="2614" y="847"/>
                  <a:pt x="2606" y="849"/>
                </a:cubicBezTo>
                <a:cubicBezTo>
                  <a:pt x="2606" y="854"/>
                  <a:pt x="2604" y="857"/>
                  <a:pt x="2603" y="862"/>
                </a:cubicBezTo>
                <a:cubicBezTo>
                  <a:pt x="2602" y="865"/>
                  <a:pt x="2597" y="866"/>
                  <a:pt x="2599" y="872"/>
                </a:cubicBezTo>
                <a:cubicBezTo>
                  <a:pt x="2589" y="873"/>
                  <a:pt x="2596" y="886"/>
                  <a:pt x="2584" y="886"/>
                </a:cubicBezTo>
                <a:cubicBezTo>
                  <a:pt x="2587" y="895"/>
                  <a:pt x="2577" y="895"/>
                  <a:pt x="2582" y="905"/>
                </a:cubicBezTo>
                <a:cubicBezTo>
                  <a:pt x="2577" y="908"/>
                  <a:pt x="2579" y="916"/>
                  <a:pt x="2573" y="918"/>
                </a:cubicBezTo>
                <a:cubicBezTo>
                  <a:pt x="2574" y="932"/>
                  <a:pt x="2564" y="937"/>
                  <a:pt x="2564" y="950"/>
                </a:cubicBezTo>
                <a:cubicBezTo>
                  <a:pt x="2551" y="965"/>
                  <a:pt x="2554" y="992"/>
                  <a:pt x="2544" y="1010"/>
                </a:cubicBezTo>
                <a:cubicBezTo>
                  <a:pt x="2546" y="1032"/>
                  <a:pt x="2546" y="1054"/>
                  <a:pt x="2549" y="1077"/>
                </a:cubicBezTo>
                <a:cubicBezTo>
                  <a:pt x="2537" y="1075"/>
                  <a:pt x="2538" y="1053"/>
                  <a:pt x="2530" y="1045"/>
                </a:cubicBezTo>
                <a:close/>
                <a:moveTo>
                  <a:pt x="2858" y="2117"/>
                </a:moveTo>
                <a:cubicBezTo>
                  <a:pt x="2852" y="2119"/>
                  <a:pt x="2847" y="2123"/>
                  <a:pt x="2841" y="2124"/>
                </a:cubicBezTo>
                <a:cubicBezTo>
                  <a:pt x="2833" y="2126"/>
                  <a:pt x="2821" y="2126"/>
                  <a:pt x="2812" y="2132"/>
                </a:cubicBezTo>
                <a:cubicBezTo>
                  <a:pt x="2807" y="2122"/>
                  <a:pt x="2797" y="2130"/>
                  <a:pt x="2790" y="2129"/>
                </a:cubicBezTo>
                <a:cubicBezTo>
                  <a:pt x="2781" y="2132"/>
                  <a:pt x="2773" y="2127"/>
                  <a:pt x="2765" y="2127"/>
                </a:cubicBezTo>
                <a:cubicBezTo>
                  <a:pt x="2748" y="2127"/>
                  <a:pt x="2731" y="2129"/>
                  <a:pt x="2715" y="2124"/>
                </a:cubicBezTo>
                <a:cubicBezTo>
                  <a:pt x="2706" y="2130"/>
                  <a:pt x="2700" y="2124"/>
                  <a:pt x="2692" y="2125"/>
                </a:cubicBezTo>
                <a:cubicBezTo>
                  <a:pt x="2684" y="2121"/>
                  <a:pt x="2674" y="2127"/>
                  <a:pt x="2667" y="2123"/>
                </a:cubicBezTo>
                <a:cubicBezTo>
                  <a:pt x="2658" y="2127"/>
                  <a:pt x="2650" y="2123"/>
                  <a:pt x="2641" y="2126"/>
                </a:cubicBezTo>
                <a:cubicBezTo>
                  <a:pt x="2635" y="2134"/>
                  <a:pt x="2634" y="2119"/>
                  <a:pt x="2628" y="2127"/>
                </a:cubicBezTo>
                <a:cubicBezTo>
                  <a:pt x="2625" y="2122"/>
                  <a:pt x="2619" y="2130"/>
                  <a:pt x="2615" y="2128"/>
                </a:cubicBezTo>
                <a:cubicBezTo>
                  <a:pt x="2613" y="2124"/>
                  <a:pt x="2608" y="2131"/>
                  <a:pt x="2605" y="2128"/>
                </a:cubicBezTo>
                <a:cubicBezTo>
                  <a:pt x="2600" y="2129"/>
                  <a:pt x="2596" y="2128"/>
                  <a:pt x="2592" y="2129"/>
                </a:cubicBezTo>
                <a:cubicBezTo>
                  <a:pt x="2583" y="2131"/>
                  <a:pt x="2575" y="2128"/>
                  <a:pt x="2566" y="2131"/>
                </a:cubicBezTo>
                <a:cubicBezTo>
                  <a:pt x="2558" y="2130"/>
                  <a:pt x="2549" y="2132"/>
                  <a:pt x="2540" y="2134"/>
                </a:cubicBezTo>
                <a:cubicBezTo>
                  <a:pt x="2536" y="2135"/>
                  <a:pt x="2532" y="2134"/>
                  <a:pt x="2527" y="2135"/>
                </a:cubicBezTo>
                <a:cubicBezTo>
                  <a:pt x="2524" y="2132"/>
                  <a:pt x="2518" y="2140"/>
                  <a:pt x="2514" y="2136"/>
                </a:cubicBezTo>
                <a:cubicBezTo>
                  <a:pt x="2490" y="2142"/>
                  <a:pt x="2466" y="2150"/>
                  <a:pt x="2441" y="2160"/>
                </a:cubicBezTo>
                <a:cubicBezTo>
                  <a:pt x="2463" y="2160"/>
                  <a:pt x="2463" y="2160"/>
                  <a:pt x="2463" y="2160"/>
                </a:cubicBezTo>
                <a:cubicBezTo>
                  <a:pt x="2477" y="2156"/>
                  <a:pt x="2490" y="2152"/>
                  <a:pt x="2503" y="2150"/>
                </a:cubicBezTo>
                <a:cubicBezTo>
                  <a:pt x="2524" y="2147"/>
                  <a:pt x="2547" y="2139"/>
                  <a:pt x="2567" y="2144"/>
                </a:cubicBezTo>
                <a:cubicBezTo>
                  <a:pt x="2574" y="2137"/>
                  <a:pt x="2577" y="2143"/>
                  <a:pt x="2583" y="2141"/>
                </a:cubicBezTo>
                <a:cubicBezTo>
                  <a:pt x="2588" y="2142"/>
                  <a:pt x="2595" y="2138"/>
                  <a:pt x="2600" y="2141"/>
                </a:cubicBezTo>
                <a:cubicBezTo>
                  <a:pt x="2611" y="2137"/>
                  <a:pt x="2621" y="2141"/>
                  <a:pt x="2633" y="2134"/>
                </a:cubicBezTo>
                <a:cubicBezTo>
                  <a:pt x="2637" y="2143"/>
                  <a:pt x="2646" y="2133"/>
                  <a:pt x="2650" y="2140"/>
                </a:cubicBezTo>
                <a:cubicBezTo>
                  <a:pt x="2669" y="2134"/>
                  <a:pt x="2686" y="2137"/>
                  <a:pt x="2703" y="2138"/>
                </a:cubicBezTo>
                <a:cubicBezTo>
                  <a:pt x="2711" y="2141"/>
                  <a:pt x="2720" y="2139"/>
                  <a:pt x="2728" y="2140"/>
                </a:cubicBezTo>
                <a:cubicBezTo>
                  <a:pt x="2733" y="2139"/>
                  <a:pt x="2737" y="2140"/>
                  <a:pt x="2741" y="2139"/>
                </a:cubicBezTo>
                <a:cubicBezTo>
                  <a:pt x="2743" y="2140"/>
                  <a:pt x="2745" y="2140"/>
                  <a:pt x="2748" y="2138"/>
                </a:cubicBezTo>
                <a:cubicBezTo>
                  <a:pt x="2749" y="2141"/>
                  <a:pt x="2754" y="2140"/>
                  <a:pt x="2751" y="2143"/>
                </a:cubicBezTo>
                <a:cubicBezTo>
                  <a:pt x="2731" y="2150"/>
                  <a:pt x="2715" y="2147"/>
                  <a:pt x="2696" y="2153"/>
                </a:cubicBezTo>
                <a:cubicBezTo>
                  <a:pt x="2679" y="2149"/>
                  <a:pt x="2659" y="2161"/>
                  <a:pt x="2643" y="2151"/>
                </a:cubicBezTo>
                <a:cubicBezTo>
                  <a:pt x="2636" y="2157"/>
                  <a:pt x="2623" y="2156"/>
                  <a:pt x="2619" y="2156"/>
                </a:cubicBezTo>
                <a:cubicBezTo>
                  <a:pt x="2614" y="2157"/>
                  <a:pt x="2612" y="2159"/>
                  <a:pt x="2608" y="2160"/>
                </a:cubicBezTo>
                <a:cubicBezTo>
                  <a:pt x="2607" y="2160"/>
                  <a:pt x="2604" y="2156"/>
                  <a:pt x="2602" y="2156"/>
                </a:cubicBezTo>
                <a:cubicBezTo>
                  <a:pt x="2595" y="2157"/>
                  <a:pt x="2591" y="2159"/>
                  <a:pt x="2587" y="2159"/>
                </a:cubicBezTo>
                <a:cubicBezTo>
                  <a:pt x="2584" y="2159"/>
                  <a:pt x="2581" y="2160"/>
                  <a:pt x="2578" y="2160"/>
                </a:cubicBezTo>
                <a:cubicBezTo>
                  <a:pt x="2733" y="2160"/>
                  <a:pt x="2733" y="2160"/>
                  <a:pt x="2733" y="2160"/>
                </a:cubicBezTo>
                <a:cubicBezTo>
                  <a:pt x="2739" y="2159"/>
                  <a:pt x="2746" y="2157"/>
                  <a:pt x="2752" y="2156"/>
                </a:cubicBezTo>
                <a:cubicBezTo>
                  <a:pt x="2756" y="2155"/>
                  <a:pt x="2759" y="2156"/>
                  <a:pt x="2763" y="2152"/>
                </a:cubicBezTo>
                <a:cubicBezTo>
                  <a:pt x="2765" y="2154"/>
                  <a:pt x="2776" y="2155"/>
                  <a:pt x="2772" y="2150"/>
                </a:cubicBezTo>
                <a:cubicBezTo>
                  <a:pt x="2780" y="2153"/>
                  <a:pt x="2790" y="2146"/>
                  <a:pt x="2798" y="2148"/>
                </a:cubicBezTo>
                <a:cubicBezTo>
                  <a:pt x="2791" y="2152"/>
                  <a:pt x="2785" y="2156"/>
                  <a:pt x="2778" y="2160"/>
                </a:cubicBezTo>
                <a:cubicBezTo>
                  <a:pt x="2799" y="2160"/>
                  <a:pt x="2799" y="2160"/>
                  <a:pt x="2799" y="2160"/>
                </a:cubicBezTo>
                <a:cubicBezTo>
                  <a:pt x="2802" y="2159"/>
                  <a:pt x="2804" y="2158"/>
                  <a:pt x="2806" y="2160"/>
                </a:cubicBezTo>
                <a:cubicBezTo>
                  <a:pt x="2806" y="2160"/>
                  <a:pt x="2805" y="2160"/>
                  <a:pt x="2805" y="2160"/>
                </a:cubicBezTo>
                <a:cubicBezTo>
                  <a:pt x="2827" y="2160"/>
                  <a:pt x="2827" y="2160"/>
                  <a:pt x="2827" y="2160"/>
                </a:cubicBezTo>
                <a:cubicBezTo>
                  <a:pt x="2833" y="2157"/>
                  <a:pt x="2838" y="2153"/>
                  <a:pt x="2844" y="2150"/>
                </a:cubicBezTo>
                <a:cubicBezTo>
                  <a:pt x="2849" y="2145"/>
                  <a:pt x="2852" y="2151"/>
                  <a:pt x="2858" y="2145"/>
                </a:cubicBezTo>
                <a:cubicBezTo>
                  <a:pt x="2866" y="2140"/>
                  <a:pt x="2872" y="2136"/>
                  <a:pt x="2877" y="2133"/>
                </a:cubicBezTo>
                <a:cubicBezTo>
                  <a:pt x="2879" y="2131"/>
                  <a:pt x="2881" y="2134"/>
                  <a:pt x="2881" y="2134"/>
                </a:cubicBezTo>
                <a:cubicBezTo>
                  <a:pt x="2882" y="2133"/>
                  <a:pt x="2882" y="2133"/>
                  <a:pt x="2882" y="2133"/>
                </a:cubicBezTo>
                <a:cubicBezTo>
                  <a:pt x="2882" y="2114"/>
                  <a:pt x="2882" y="2114"/>
                  <a:pt x="2882" y="2114"/>
                </a:cubicBezTo>
                <a:cubicBezTo>
                  <a:pt x="2878" y="2115"/>
                  <a:pt x="2874" y="2116"/>
                  <a:pt x="2871" y="2116"/>
                </a:cubicBezTo>
                <a:cubicBezTo>
                  <a:pt x="2865" y="2124"/>
                  <a:pt x="2860" y="2117"/>
                  <a:pt x="2858" y="2117"/>
                </a:cubicBezTo>
                <a:close/>
                <a:moveTo>
                  <a:pt x="2307" y="1491"/>
                </a:moveTo>
                <a:cubicBezTo>
                  <a:pt x="2296" y="1501"/>
                  <a:pt x="2292" y="1512"/>
                  <a:pt x="2283" y="1522"/>
                </a:cubicBezTo>
                <a:cubicBezTo>
                  <a:pt x="2282" y="1528"/>
                  <a:pt x="2278" y="1533"/>
                  <a:pt x="2275" y="1539"/>
                </a:cubicBezTo>
                <a:cubicBezTo>
                  <a:pt x="2271" y="1544"/>
                  <a:pt x="2272" y="1550"/>
                  <a:pt x="2263" y="1554"/>
                </a:cubicBezTo>
                <a:cubicBezTo>
                  <a:pt x="2262" y="1560"/>
                  <a:pt x="2263" y="1566"/>
                  <a:pt x="2257" y="1569"/>
                </a:cubicBezTo>
                <a:cubicBezTo>
                  <a:pt x="2256" y="1576"/>
                  <a:pt x="2255" y="1581"/>
                  <a:pt x="2252" y="1587"/>
                </a:cubicBezTo>
                <a:cubicBezTo>
                  <a:pt x="2252" y="1587"/>
                  <a:pt x="2252" y="1587"/>
                  <a:pt x="2252" y="1587"/>
                </a:cubicBezTo>
                <a:cubicBezTo>
                  <a:pt x="2249" y="1593"/>
                  <a:pt x="2255" y="1602"/>
                  <a:pt x="2248" y="1607"/>
                </a:cubicBezTo>
                <a:cubicBezTo>
                  <a:pt x="2243" y="1598"/>
                  <a:pt x="2239" y="1592"/>
                  <a:pt x="2236" y="1587"/>
                </a:cubicBezTo>
                <a:cubicBezTo>
                  <a:pt x="2231" y="1579"/>
                  <a:pt x="2228" y="1572"/>
                  <a:pt x="2222" y="1559"/>
                </a:cubicBezTo>
                <a:cubicBezTo>
                  <a:pt x="2220" y="1556"/>
                  <a:pt x="2226" y="1554"/>
                  <a:pt x="2222" y="1550"/>
                </a:cubicBezTo>
                <a:cubicBezTo>
                  <a:pt x="2220" y="1546"/>
                  <a:pt x="2218" y="1543"/>
                  <a:pt x="2216" y="1539"/>
                </a:cubicBezTo>
                <a:cubicBezTo>
                  <a:pt x="2219" y="1531"/>
                  <a:pt x="2216" y="1523"/>
                  <a:pt x="2214" y="1514"/>
                </a:cubicBezTo>
                <a:cubicBezTo>
                  <a:pt x="2208" y="1508"/>
                  <a:pt x="2218" y="1506"/>
                  <a:pt x="2212" y="1500"/>
                </a:cubicBezTo>
                <a:cubicBezTo>
                  <a:pt x="2211" y="1495"/>
                  <a:pt x="2208" y="1490"/>
                  <a:pt x="2210" y="1486"/>
                </a:cubicBezTo>
                <a:cubicBezTo>
                  <a:pt x="2209" y="1481"/>
                  <a:pt x="2206" y="1476"/>
                  <a:pt x="2212" y="1474"/>
                </a:cubicBezTo>
                <a:cubicBezTo>
                  <a:pt x="2209" y="1468"/>
                  <a:pt x="2208" y="1464"/>
                  <a:pt x="2210" y="1460"/>
                </a:cubicBezTo>
                <a:cubicBezTo>
                  <a:pt x="2206" y="1450"/>
                  <a:pt x="2208" y="1442"/>
                  <a:pt x="2210" y="1433"/>
                </a:cubicBezTo>
                <a:cubicBezTo>
                  <a:pt x="2206" y="1415"/>
                  <a:pt x="2211" y="1400"/>
                  <a:pt x="2212" y="1383"/>
                </a:cubicBezTo>
                <a:cubicBezTo>
                  <a:pt x="2212" y="1374"/>
                  <a:pt x="2212" y="1365"/>
                  <a:pt x="2215" y="1357"/>
                </a:cubicBezTo>
                <a:cubicBezTo>
                  <a:pt x="2213" y="1348"/>
                  <a:pt x="2218" y="1340"/>
                  <a:pt x="2222" y="1333"/>
                </a:cubicBezTo>
                <a:cubicBezTo>
                  <a:pt x="2221" y="1322"/>
                  <a:pt x="2221" y="1311"/>
                  <a:pt x="2225" y="1302"/>
                </a:cubicBezTo>
                <a:cubicBezTo>
                  <a:pt x="2220" y="1295"/>
                  <a:pt x="2228" y="1292"/>
                  <a:pt x="2226" y="1287"/>
                </a:cubicBezTo>
                <a:cubicBezTo>
                  <a:pt x="2228" y="1282"/>
                  <a:pt x="2226" y="1275"/>
                  <a:pt x="2228" y="1270"/>
                </a:cubicBezTo>
                <a:cubicBezTo>
                  <a:pt x="2226" y="1259"/>
                  <a:pt x="2232" y="1250"/>
                  <a:pt x="2228" y="1238"/>
                </a:cubicBezTo>
                <a:cubicBezTo>
                  <a:pt x="2231" y="1234"/>
                  <a:pt x="2228" y="1228"/>
                  <a:pt x="2229" y="1223"/>
                </a:cubicBezTo>
                <a:cubicBezTo>
                  <a:pt x="2231" y="1218"/>
                  <a:pt x="2230" y="1212"/>
                  <a:pt x="2228" y="1206"/>
                </a:cubicBezTo>
                <a:cubicBezTo>
                  <a:pt x="2235" y="1200"/>
                  <a:pt x="2230" y="1192"/>
                  <a:pt x="2234" y="1185"/>
                </a:cubicBezTo>
                <a:cubicBezTo>
                  <a:pt x="2236" y="1177"/>
                  <a:pt x="2233" y="1168"/>
                  <a:pt x="2235" y="1161"/>
                </a:cubicBezTo>
                <a:cubicBezTo>
                  <a:pt x="2231" y="1152"/>
                  <a:pt x="2234" y="1145"/>
                  <a:pt x="2231" y="1137"/>
                </a:cubicBezTo>
                <a:cubicBezTo>
                  <a:pt x="2233" y="1130"/>
                  <a:pt x="2226" y="1119"/>
                  <a:pt x="2228" y="1112"/>
                </a:cubicBezTo>
                <a:cubicBezTo>
                  <a:pt x="2222" y="1098"/>
                  <a:pt x="2216" y="1084"/>
                  <a:pt x="2212" y="1071"/>
                </a:cubicBezTo>
                <a:cubicBezTo>
                  <a:pt x="2209" y="1067"/>
                  <a:pt x="2207" y="1062"/>
                  <a:pt x="2204" y="1058"/>
                </a:cubicBezTo>
                <a:cubicBezTo>
                  <a:pt x="2201" y="1054"/>
                  <a:pt x="2200" y="1042"/>
                  <a:pt x="2193" y="1049"/>
                </a:cubicBezTo>
                <a:cubicBezTo>
                  <a:pt x="2210" y="1075"/>
                  <a:pt x="2212" y="1097"/>
                  <a:pt x="2222" y="1121"/>
                </a:cubicBezTo>
                <a:cubicBezTo>
                  <a:pt x="2218" y="1124"/>
                  <a:pt x="2225" y="1130"/>
                  <a:pt x="2222" y="1133"/>
                </a:cubicBezTo>
                <a:cubicBezTo>
                  <a:pt x="2220" y="1136"/>
                  <a:pt x="2221" y="1141"/>
                  <a:pt x="2224" y="1146"/>
                </a:cubicBezTo>
                <a:cubicBezTo>
                  <a:pt x="2220" y="1149"/>
                  <a:pt x="2227" y="1155"/>
                  <a:pt x="2225" y="1158"/>
                </a:cubicBezTo>
                <a:cubicBezTo>
                  <a:pt x="2222" y="1162"/>
                  <a:pt x="2225" y="1167"/>
                  <a:pt x="2226" y="1172"/>
                </a:cubicBezTo>
                <a:cubicBezTo>
                  <a:pt x="2219" y="1184"/>
                  <a:pt x="2225" y="1200"/>
                  <a:pt x="2217" y="1212"/>
                </a:cubicBezTo>
                <a:cubicBezTo>
                  <a:pt x="2224" y="1253"/>
                  <a:pt x="2211" y="1289"/>
                  <a:pt x="2210" y="1328"/>
                </a:cubicBezTo>
                <a:cubicBezTo>
                  <a:pt x="2206" y="1331"/>
                  <a:pt x="2209" y="1336"/>
                  <a:pt x="2205" y="1339"/>
                </a:cubicBezTo>
                <a:cubicBezTo>
                  <a:pt x="2207" y="1342"/>
                  <a:pt x="2202" y="1344"/>
                  <a:pt x="2203" y="1346"/>
                </a:cubicBezTo>
                <a:cubicBezTo>
                  <a:pt x="2204" y="1349"/>
                  <a:pt x="2203" y="1351"/>
                  <a:pt x="2201" y="1353"/>
                </a:cubicBezTo>
                <a:cubicBezTo>
                  <a:pt x="2205" y="1364"/>
                  <a:pt x="2195" y="1370"/>
                  <a:pt x="2202" y="1382"/>
                </a:cubicBezTo>
                <a:cubicBezTo>
                  <a:pt x="2196" y="1399"/>
                  <a:pt x="2200" y="1419"/>
                  <a:pt x="2194" y="1436"/>
                </a:cubicBezTo>
                <a:cubicBezTo>
                  <a:pt x="2200" y="1442"/>
                  <a:pt x="2197" y="1446"/>
                  <a:pt x="2196" y="1450"/>
                </a:cubicBezTo>
                <a:cubicBezTo>
                  <a:pt x="2200" y="1456"/>
                  <a:pt x="2195" y="1460"/>
                  <a:pt x="2199" y="1466"/>
                </a:cubicBezTo>
                <a:cubicBezTo>
                  <a:pt x="2193" y="1474"/>
                  <a:pt x="2202" y="1486"/>
                  <a:pt x="2197" y="1494"/>
                </a:cubicBezTo>
                <a:cubicBezTo>
                  <a:pt x="2206" y="1512"/>
                  <a:pt x="2201" y="1526"/>
                  <a:pt x="2207" y="1544"/>
                </a:cubicBezTo>
                <a:cubicBezTo>
                  <a:pt x="2206" y="1551"/>
                  <a:pt x="2215" y="1561"/>
                  <a:pt x="2212" y="1568"/>
                </a:cubicBezTo>
                <a:cubicBezTo>
                  <a:pt x="2215" y="1573"/>
                  <a:pt x="2216" y="1577"/>
                  <a:pt x="2216" y="1580"/>
                </a:cubicBezTo>
                <a:cubicBezTo>
                  <a:pt x="2217" y="1582"/>
                  <a:pt x="2218" y="1585"/>
                  <a:pt x="2219" y="1587"/>
                </a:cubicBezTo>
                <a:cubicBezTo>
                  <a:pt x="2219" y="1587"/>
                  <a:pt x="2219" y="1587"/>
                  <a:pt x="2219" y="1587"/>
                </a:cubicBezTo>
                <a:cubicBezTo>
                  <a:pt x="2221" y="1590"/>
                  <a:pt x="2225" y="1589"/>
                  <a:pt x="2222" y="1592"/>
                </a:cubicBezTo>
                <a:cubicBezTo>
                  <a:pt x="2219" y="1591"/>
                  <a:pt x="2217" y="1589"/>
                  <a:pt x="2214" y="1587"/>
                </a:cubicBezTo>
                <a:cubicBezTo>
                  <a:pt x="2213" y="1585"/>
                  <a:pt x="2211" y="1583"/>
                  <a:pt x="2210" y="1581"/>
                </a:cubicBezTo>
                <a:cubicBezTo>
                  <a:pt x="2212" y="1579"/>
                  <a:pt x="2210" y="1577"/>
                  <a:pt x="2207" y="1576"/>
                </a:cubicBezTo>
                <a:cubicBezTo>
                  <a:pt x="2205" y="1572"/>
                  <a:pt x="2203" y="1569"/>
                  <a:pt x="2201" y="1565"/>
                </a:cubicBezTo>
                <a:cubicBezTo>
                  <a:pt x="2201" y="1552"/>
                  <a:pt x="2193" y="1536"/>
                  <a:pt x="2196" y="1524"/>
                </a:cubicBezTo>
                <a:cubicBezTo>
                  <a:pt x="2187" y="1507"/>
                  <a:pt x="2189" y="1494"/>
                  <a:pt x="2189" y="1480"/>
                </a:cubicBezTo>
                <a:cubicBezTo>
                  <a:pt x="2185" y="1482"/>
                  <a:pt x="2188" y="1477"/>
                  <a:pt x="2186" y="1474"/>
                </a:cubicBezTo>
                <a:cubicBezTo>
                  <a:pt x="2183" y="1470"/>
                  <a:pt x="2185" y="1467"/>
                  <a:pt x="2183" y="1463"/>
                </a:cubicBezTo>
                <a:cubicBezTo>
                  <a:pt x="2187" y="1446"/>
                  <a:pt x="2182" y="1425"/>
                  <a:pt x="2187" y="1408"/>
                </a:cubicBezTo>
                <a:cubicBezTo>
                  <a:pt x="2184" y="1403"/>
                  <a:pt x="2187" y="1399"/>
                  <a:pt x="2189" y="1395"/>
                </a:cubicBezTo>
                <a:cubicBezTo>
                  <a:pt x="2186" y="1389"/>
                  <a:pt x="2189" y="1385"/>
                  <a:pt x="2190" y="1380"/>
                </a:cubicBezTo>
                <a:cubicBezTo>
                  <a:pt x="2191" y="1376"/>
                  <a:pt x="2188" y="1370"/>
                  <a:pt x="2190" y="1365"/>
                </a:cubicBezTo>
                <a:cubicBezTo>
                  <a:pt x="2193" y="1361"/>
                  <a:pt x="2190" y="1355"/>
                  <a:pt x="2191" y="1350"/>
                </a:cubicBezTo>
                <a:cubicBezTo>
                  <a:pt x="2195" y="1342"/>
                  <a:pt x="2193" y="1332"/>
                  <a:pt x="2193" y="1323"/>
                </a:cubicBezTo>
                <a:cubicBezTo>
                  <a:pt x="2197" y="1319"/>
                  <a:pt x="2194" y="1314"/>
                  <a:pt x="2195" y="1310"/>
                </a:cubicBezTo>
                <a:cubicBezTo>
                  <a:pt x="2193" y="1307"/>
                  <a:pt x="2197" y="1306"/>
                  <a:pt x="2197" y="1303"/>
                </a:cubicBezTo>
                <a:cubicBezTo>
                  <a:pt x="2196" y="1300"/>
                  <a:pt x="2197" y="1298"/>
                  <a:pt x="2199" y="1296"/>
                </a:cubicBezTo>
                <a:cubicBezTo>
                  <a:pt x="2193" y="1290"/>
                  <a:pt x="2202" y="1288"/>
                  <a:pt x="2197" y="1282"/>
                </a:cubicBezTo>
                <a:cubicBezTo>
                  <a:pt x="2199" y="1280"/>
                  <a:pt x="2199" y="1278"/>
                  <a:pt x="2199" y="1275"/>
                </a:cubicBezTo>
                <a:cubicBezTo>
                  <a:pt x="2197" y="1272"/>
                  <a:pt x="2202" y="1271"/>
                  <a:pt x="2201" y="1268"/>
                </a:cubicBezTo>
                <a:cubicBezTo>
                  <a:pt x="2202" y="1263"/>
                  <a:pt x="2198" y="1257"/>
                  <a:pt x="2201" y="1253"/>
                </a:cubicBezTo>
                <a:cubicBezTo>
                  <a:pt x="2200" y="1250"/>
                  <a:pt x="2199" y="1248"/>
                  <a:pt x="2203" y="1246"/>
                </a:cubicBezTo>
                <a:cubicBezTo>
                  <a:pt x="2202" y="1243"/>
                  <a:pt x="2199" y="1240"/>
                  <a:pt x="2202" y="1238"/>
                </a:cubicBezTo>
                <a:cubicBezTo>
                  <a:pt x="2202" y="1219"/>
                  <a:pt x="2201" y="1200"/>
                  <a:pt x="2203" y="1182"/>
                </a:cubicBezTo>
                <a:cubicBezTo>
                  <a:pt x="2197" y="1176"/>
                  <a:pt x="2207" y="1174"/>
                  <a:pt x="2201" y="1168"/>
                </a:cubicBezTo>
                <a:cubicBezTo>
                  <a:pt x="2206" y="1164"/>
                  <a:pt x="2198" y="1157"/>
                  <a:pt x="2202" y="1153"/>
                </a:cubicBezTo>
                <a:cubicBezTo>
                  <a:pt x="2196" y="1141"/>
                  <a:pt x="2198" y="1132"/>
                  <a:pt x="2196" y="1121"/>
                </a:cubicBezTo>
                <a:cubicBezTo>
                  <a:pt x="2192" y="1111"/>
                  <a:pt x="2193" y="1101"/>
                  <a:pt x="2191" y="1091"/>
                </a:cubicBezTo>
                <a:cubicBezTo>
                  <a:pt x="2190" y="1086"/>
                  <a:pt x="2190" y="1081"/>
                  <a:pt x="2188" y="1076"/>
                </a:cubicBezTo>
                <a:cubicBezTo>
                  <a:pt x="2193" y="1072"/>
                  <a:pt x="2184" y="1065"/>
                  <a:pt x="2188" y="1061"/>
                </a:cubicBezTo>
                <a:cubicBezTo>
                  <a:pt x="2180" y="1038"/>
                  <a:pt x="2176" y="1025"/>
                  <a:pt x="2166" y="999"/>
                </a:cubicBezTo>
                <a:cubicBezTo>
                  <a:pt x="2161" y="990"/>
                  <a:pt x="2155" y="980"/>
                  <a:pt x="2150" y="970"/>
                </a:cubicBezTo>
                <a:cubicBezTo>
                  <a:pt x="2147" y="951"/>
                  <a:pt x="2141" y="942"/>
                  <a:pt x="2136" y="925"/>
                </a:cubicBezTo>
                <a:cubicBezTo>
                  <a:pt x="2133" y="919"/>
                  <a:pt x="2128" y="912"/>
                  <a:pt x="2130" y="908"/>
                </a:cubicBezTo>
                <a:cubicBezTo>
                  <a:pt x="2125" y="910"/>
                  <a:pt x="2122" y="905"/>
                  <a:pt x="2119" y="899"/>
                </a:cubicBezTo>
                <a:cubicBezTo>
                  <a:pt x="2116" y="889"/>
                  <a:pt x="2112" y="879"/>
                  <a:pt x="2105" y="869"/>
                </a:cubicBezTo>
                <a:cubicBezTo>
                  <a:pt x="2102" y="863"/>
                  <a:pt x="2105" y="860"/>
                  <a:pt x="2100" y="854"/>
                </a:cubicBezTo>
                <a:cubicBezTo>
                  <a:pt x="2096" y="850"/>
                  <a:pt x="2094" y="838"/>
                  <a:pt x="2089" y="839"/>
                </a:cubicBezTo>
                <a:cubicBezTo>
                  <a:pt x="2101" y="866"/>
                  <a:pt x="2109" y="892"/>
                  <a:pt x="2121" y="919"/>
                </a:cubicBezTo>
                <a:cubicBezTo>
                  <a:pt x="2119" y="922"/>
                  <a:pt x="2122" y="928"/>
                  <a:pt x="2123" y="932"/>
                </a:cubicBezTo>
                <a:cubicBezTo>
                  <a:pt x="2122" y="937"/>
                  <a:pt x="2125" y="942"/>
                  <a:pt x="2125" y="946"/>
                </a:cubicBezTo>
                <a:cubicBezTo>
                  <a:pt x="2132" y="957"/>
                  <a:pt x="2126" y="964"/>
                  <a:pt x="2135" y="975"/>
                </a:cubicBezTo>
                <a:cubicBezTo>
                  <a:pt x="2129" y="984"/>
                  <a:pt x="2139" y="997"/>
                  <a:pt x="2134" y="1005"/>
                </a:cubicBezTo>
                <a:cubicBezTo>
                  <a:pt x="2139" y="1017"/>
                  <a:pt x="2132" y="1025"/>
                  <a:pt x="2137" y="1036"/>
                </a:cubicBezTo>
                <a:cubicBezTo>
                  <a:pt x="2136" y="1041"/>
                  <a:pt x="2133" y="1045"/>
                  <a:pt x="2136" y="1051"/>
                </a:cubicBezTo>
                <a:cubicBezTo>
                  <a:pt x="2134" y="1056"/>
                  <a:pt x="2133" y="1060"/>
                  <a:pt x="2132" y="1065"/>
                </a:cubicBezTo>
                <a:cubicBezTo>
                  <a:pt x="2137" y="1072"/>
                  <a:pt x="2128" y="1074"/>
                  <a:pt x="2135" y="1081"/>
                </a:cubicBezTo>
                <a:cubicBezTo>
                  <a:pt x="2132" y="1086"/>
                  <a:pt x="2131" y="1090"/>
                  <a:pt x="2131" y="1095"/>
                </a:cubicBezTo>
                <a:cubicBezTo>
                  <a:pt x="2126" y="1099"/>
                  <a:pt x="2136" y="1107"/>
                  <a:pt x="2127" y="1109"/>
                </a:cubicBezTo>
                <a:cubicBezTo>
                  <a:pt x="2128" y="1115"/>
                  <a:pt x="2126" y="1119"/>
                  <a:pt x="2127" y="1124"/>
                </a:cubicBezTo>
                <a:cubicBezTo>
                  <a:pt x="2129" y="1130"/>
                  <a:pt x="2121" y="1133"/>
                  <a:pt x="2126" y="1139"/>
                </a:cubicBezTo>
                <a:cubicBezTo>
                  <a:pt x="2124" y="1141"/>
                  <a:pt x="2121" y="1143"/>
                  <a:pt x="2124" y="1146"/>
                </a:cubicBezTo>
                <a:cubicBezTo>
                  <a:pt x="2126" y="1149"/>
                  <a:pt x="2121" y="1150"/>
                  <a:pt x="2122" y="1153"/>
                </a:cubicBezTo>
                <a:cubicBezTo>
                  <a:pt x="2118" y="1173"/>
                  <a:pt x="2120" y="1194"/>
                  <a:pt x="2111" y="1212"/>
                </a:cubicBezTo>
                <a:cubicBezTo>
                  <a:pt x="2116" y="1224"/>
                  <a:pt x="2109" y="1232"/>
                  <a:pt x="2113" y="1243"/>
                </a:cubicBezTo>
                <a:cubicBezTo>
                  <a:pt x="2108" y="1250"/>
                  <a:pt x="2111" y="1260"/>
                  <a:pt x="2106" y="1268"/>
                </a:cubicBezTo>
                <a:cubicBezTo>
                  <a:pt x="2110" y="1273"/>
                  <a:pt x="2107" y="1277"/>
                  <a:pt x="2105" y="1280"/>
                </a:cubicBezTo>
                <a:cubicBezTo>
                  <a:pt x="2111" y="1287"/>
                  <a:pt x="2105" y="1289"/>
                  <a:pt x="2106" y="1294"/>
                </a:cubicBezTo>
                <a:cubicBezTo>
                  <a:pt x="2108" y="1299"/>
                  <a:pt x="2099" y="1301"/>
                  <a:pt x="2105" y="1307"/>
                </a:cubicBezTo>
                <a:cubicBezTo>
                  <a:pt x="2104" y="1311"/>
                  <a:pt x="2105" y="1316"/>
                  <a:pt x="2103" y="1320"/>
                </a:cubicBezTo>
                <a:cubicBezTo>
                  <a:pt x="2100" y="1328"/>
                  <a:pt x="2104" y="1337"/>
                  <a:pt x="2100" y="1345"/>
                </a:cubicBezTo>
                <a:cubicBezTo>
                  <a:pt x="2103" y="1355"/>
                  <a:pt x="2098" y="1362"/>
                  <a:pt x="2100" y="1372"/>
                </a:cubicBezTo>
                <a:cubicBezTo>
                  <a:pt x="2095" y="1379"/>
                  <a:pt x="2099" y="1389"/>
                  <a:pt x="2096" y="1397"/>
                </a:cubicBezTo>
                <a:cubicBezTo>
                  <a:pt x="2099" y="1402"/>
                  <a:pt x="2096" y="1406"/>
                  <a:pt x="2098" y="1411"/>
                </a:cubicBezTo>
                <a:cubicBezTo>
                  <a:pt x="2091" y="1413"/>
                  <a:pt x="2100" y="1420"/>
                  <a:pt x="2096" y="1423"/>
                </a:cubicBezTo>
                <a:cubicBezTo>
                  <a:pt x="2098" y="1434"/>
                  <a:pt x="2099" y="1443"/>
                  <a:pt x="2097" y="1452"/>
                </a:cubicBezTo>
                <a:cubicBezTo>
                  <a:pt x="2104" y="1460"/>
                  <a:pt x="2099" y="1464"/>
                  <a:pt x="2105" y="1471"/>
                </a:cubicBezTo>
                <a:cubicBezTo>
                  <a:pt x="2100" y="1475"/>
                  <a:pt x="2109" y="1484"/>
                  <a:pt x="2106" y="1489"/>
                </a:cubicBezTo>
                <a:cubicBezTo>
                  <a:pt x="2110" y="1495"/>
                  <a:pt x="2112" y="1502"/>
                  <a:pt x="2110" y="1507"/>
                </a:cubicBezTo>
                <a:cubicBezTo>
                  <a:pt x="2112" y="1513"/>
                  <a:pt x="2116" y="1520"/>
                  <a:pt x="2114" y="1525"/>
                </a:cubicBezTo>
                <a:cubicBezTo>
                  <a:pt x="2111" y="1515"/>
                  <a:pt x="2104" y="1520"/>
                  <a:pt x="2100" y="1515"/>
                </a:cubicBezTo>
                <a:cubicBezTo>
                  <a:pt x="2095" y="1511"/>
                  <a:pt x="2089" y="1510"/>
                  <a:pt x="2085" y="1503"/>
                </a:cubicBezTo>
                <a:cubicBezTo>
                  <a:pt x="2078" y="1491"/>
                  <a:pt x="2078" y="1481"/>
                  <a:pt x="2072" y="1469"/>
                </a:cubicBezTo>
                <a:cubicBezTo>
                  <a:pt x="2075" y="1463"/>
                  <a:pt x="2069" y="1454"/>
                  <a:pt x="2071" y="1446"/>
                </a:cubicBezTo>
                <a:cubicBezTo>
                  <a:pt x="2073" y="1440"/>
                  <a:pt x="2067" y="1430"/>
                  <a:pt x="2066" y="1422"/>
                </a:cubicBezTo>
                <a:cubicBezTo>
                  <a:pt x="2069" y="1416"/>
                  <a:pt x="2066" y="1408"/>
                  <a:pt x="2066" y="1402"/>
                </a:cubicBezTo>
                <a:cubicBezTo>
                  <a:pt x="2069" y="1395"/>
                  <a:pt x="2060" y="1386"/>
                  <a:pt x="2067" y="1381"/>
                </a:cubicBezTo>
                <a:cubicBezTo>
                  <a:pt x="2065" y="1374"/>
                  <a:pt x="2063" y="1366"/>
                  <a:pt x="2067" y="1360"/>
                </a:cubicBezTo>
                <a:cubicBezTo>
                  <a:pt x="2064" y="1356"/>
                  <a:pt x="2071" y="1354"/>
                  <a:pt x="2066" y="1349"/>
                </a:cubicBezTo>
                <a:cubicBezTo>
                  <a:pt x="2067" y="1345"/>
                  <a:pt x="2068" y="1342"/>
                  <a:pt x="2069" y="1338"/>
                </a:cubicBezTo>
                <a:cubicBezTo>
                  <a:pt x="2070" y="1310"/>
                  <a:pt x="2080" y="1285"/>
                  <a:pt x="2076" y="1255"/>
                </a:cubicBezTo>
                <a:cubicBezTo>
                  <a:pt x="2083" y="1248"/>
                  <a:pt x="2080" y="1237"/>
                  <a:pt x="2085" y="1230"/>
                </a:cubicBezTo>
                <a:cubicBezTo>
                  <a:pt x="2085" y="1220"/>
                  <a:pt x="2085" y="1211"/>
                  <a:pt x="2087" y="1202"/>
                </a:cubicBezTo>
                <a:cubicBezTo>
                  <a:pt x="2090" y="1193"/>
                  <a:pt x="2093" y="1185"/>
                  <a:pt x="2093" y="1175"/>
                </a:cubicBezTo>
                <a:cubicBezTo>
                  <a:pt x="2096" y="1167"/>
                  <a:pt x="2093" y="1156"/>
                  <a:pt x="2099" y="1148"/>
                </a:cubicBezTo>
                <a:cubicBezTo>
                  <a:pt x="2097" y="1143"/>
                  <a:pt x="2103" y="1141"/>
                  <a:pt x="2101" y="1136"/>
                </a:cubicBezTo>
                <a:cubicBezTo>
                  <a:pt x="2099" y="1133"/>
                  <a:pt x="2103" y="1131"/>
                  <a:pt x="2103" y="1129"/>
                </a:cubicBezTo>
                <a:cubicBezTo>
                  <a:pt x="2102" y="1126"/>
                  <a:pt x="2103" y="1124"/>
                  <a:pt x="2105" y="1122"/>
                </a:cubicBezTo>
                <a:cubicBezTo>
                  <a:pt x="2104" y="1120"/>
                  <a:pt x="2102" y="1117"/>
                  <a:pt x="2104" y="1116"/>
                </a:cubicBezTo>
                <a:cubicBezTo>
                  <a:pt x="2107" y="1114"/>
                  <a:pt x="2104" y="1111"/>
                  <a:pt x="2106" y="1109"/>
                </a:cubicBezTo>
                <a:cubicBezTo>
                  <a:pt x="2105" y="1104"/>
                  <a:pt x="2106" y="1099"/>
                  <a:pt x="2110" y="1095"/>
                </a:cubicBezTo>
                <a:cubicBezTo>
                  <a:pt x="2103" y="1083"/>
                  <a:pt x="2116" y="1078"/>
                  <a:pt x="2109" y="1066"/>
                </a:cubicBezTo>
                <a:cubicBezTo>
                  <a:pt x="2116" y="1058"/>
                  <a:pt x="2109" y="1046"/>
                  <a:pt x="2117" y="1038"/>
                </a:cubicBezTo>
                <a:cubicBezTo>
                  <a:pt x="2114" y="1033"/>
                  <a:pt x="2111" y="1028"/>
                  <a:pt x="2115" y="1025"/>
                </a:cubicBezTo>
                <a:cubicBezTo>
                  <a:pt x="2112" y="1019"/>
                  <a:pt x="2115" y="1015"/>
                  <a:pt x="2116" y="1010"/>
                </a:cubicBezTo>
                <a:cubicBezTo>
                  <a:pt x="2111" y="999"/>
                  <a:pt x="2118" y="991"/>
                  <a:pt x="2115" y="981"/>
                </a:cubicBezTo>
                <a:cubicBezTo>
                  <a:pt x="2116" y="972"/>
                  <a:pt x="2116" y="962"/>
                  <a:pt x="2113" y="952"/>
                </a:cubicBezTo>
                <a:cubicBezTo>
                  <a:pt x="2116" y="948"/>
                  <a:pt x="2111" y="941"/>
                  <a:pt x="2110" y="936"/>
                </a:cubicBezTo>
                <a:cubicBezTo>
                  <a:pt x="2114" y="932"/>
                  <a:pt x="2106" y="925"/>
                  <a:pt x="2111" y="921"/>
                </a:cubicBezTo>
                <a:cubicBezTo>
                  <a:pt x="2106" y="909"/>
                  <a:pt x="2105" y="910"/>
                  <a:pt x="2102" y="900"/>
                </a:cubicBezTo>
                <a:cubicBezTo>
                  <a:pt x="2104" y="897"/>
                  <a:pt x="2103" y="893"/>
                  <a:pt x="2101" y="888"/>
                </a:cubicBezTo>
                <a:cubicBezTo>
                  <a:pt x="2098" y="885"/>
                  <a:pt x="2103" y="875"/>
                  <a:pt x="2095" y="877"/>
                </a:cubicBezTo>
                <a:cubicBezTo>
                  <a:pt x="2099" y="891"/>
                  <a:pt x="2098" y="903"/>
                  <a:pt x="2103" y="917"/>
                </a:cubicBezTo>
                <a:cubicBezTo>
                  <a:pt x="2109" y="925"/>
                  <a:pt x="2100" y="929"/>
                  <a:pt x="2108" y="938"/>
                </a:cubicBezTo>
                <a:cubicBezTo>
                  <a:pt x="2104" y="943"/>
                  <a:pt x="2106" y="951"/>
                  <a:pt x="2108" y="958"/>
                </a:cubicBezTo>
                <a:cubicBezTo>
                  <a:pt x="2110" y="965"/>
                  <a:pt x="2106" y="970"/>
                  <a:pt x="2106" y="977"/>
                </a:cubicBezTo>
                <a:cubicBezTo>
                  <a:pt x="2105" y="983"/>
                  <a:pt x="2110" y="990"/>
                  <a:pt x="2105" y="995"/>
                </a:cubicBezTo>
                <a:cubicBezTo>
                  <a:pt x="2107" y="1009"/>
                  <a:pt x="2108" y="1023"/>
                  <a:pt x="2103" y="1034"/>
                </a:cubicBezTo>
                <a:cubicBezTo>
                  <a:pt x="2104" y="1047"/>
                  <a:pt x="2103" y="1059"/>
                  <a:pt x="2100" y="1071"/>
                </a:cubicBezTo>
                <a:cubicBezTo>
                  <a:pt x="2101" y="1075"/>
                  <a:pt x="2100" y="1078"/>
                  <a:pt x="2096" y="1080"/>
                </a:cubicBezTo>
                <a:cubicBezTo>
                  <a:pt x="2098" y="1083"/>
                  <a:pt x="2099" y="1087"/>
                  <a:pt x="2099" y="1090"/>
                </a:cubicBezTo>
                <a:cubicBezTo>
                  <a:pt x="2100" y="1097"/>
                  <a:pt x="2092" y="1102"/>
                  <a:pt x="2095" y="1109"/>
                </a:cubicBezTo>
                <a:cubicBezTo>
                  <a:pt x="2090" y="1121"/>
                  <a:pt x="2093" y="1134"/>
                  <a:pt x="2088" y="1145"/>
                </a:cubicBezTo>
                <a:cubicBezTo>
                  <a:pt x="2083" y="1157"/>
                  <a:pt x="2088" y="1172"/>
                  <a:pt x="2080" y="1183"/>
                </a:cubicBezTo>
                <a:cubicBezTo>
                  <a:pt x="2080" y="1195"/>
                  <a:pt x="2077" y="1207"/>
                  <a:pt x="2073" y="1219"/>
                </a:cubicBezTo>
                <a:cubicBezTo>
                  <a:pt x="2073" y="1232"/>
                  <a:pt x="2073" y="1245"/>
                  <a:pt x="2068" y="1257"/>
                </a:cubicBezTo>
                <a:cubicBezTo>
                  <a:pt x="2069" y="1260"/>
                  <a:pt x="2066" y="1263"/>
                  <a:pt x="2067" y="1266"/>
                </a:cubicBezTo>
                <a:cubicBezTo>
                  <a:pt x="2064" y="1268"/>
                  <a:pt x="2070" y="1273"/>
                  <a:pt x="2067" y="1275"/>
                </a:cubicBezTo>
                <a:cubicBezTo>
                  <a:pt x="2064" y="1281"/>
                  <a:pt x="2063" y="1287"/>
                  <a:pt x="2065" y="1294"/>
                </a:cubicBezTo>
                <a:cubicBezTo>
                  <a:pt x="2061" y="1299"/>
                  <a:pt x="2061" y="1305"/>
                  <a:pt x="2064" y="1312"/>
                </a:cubicBezTo>
                <a:cubicBezTo>
                  <a:pt x="2060" y="1318"/>
                  <a:pt x="2059" y="1325"/>
                  <a:pt x="2060" y="1332"/>
                </a:cubicBezTo>
                <a:cubicBezTo>
                  <a:pt x="2057" y="1334"/>
                  <a:pt x="2060" y="1338"/>
                  <a:pt x="2059" y="1341"/>
                </a:cubicBezTo>
                <a:cubicBezTo>
                  <a:pt x="2057" y="1344"/>
                  <a:pt x="2056" y="1347"/>
                  <a:pt x="2058" y="1350"/>
                </a:cubicBezTo>
                <a:cubicBezTo>
                  <a:pt x="2056" y="1356"/>
                  <a:pt x="2051" y="1361"/>
                  <a:pt x="2057" y="1369"/>
                </a:cubicBezTo>
                <a:cubicBezTo>
                  <a:pt x="2055" y="1375"/>
                  <a:pt x="2055" y="1381"/>
                  <a:pt x="2055" y="1387"/>
                </a:cubicBezTo>
                <a:cubicBezTo>
                  <a:pt x="2052" y="1393"/>
                  <a:pt x="2057" y="1402"/>
                  <a:pt x="2055" y="1408"/>
                </a:cubicBezTo>
                <a:cubicBezTo>
                  <a:pt x="2061" y="1423"/>
                  <a:pt x="2056" y="1435"/>
                  <a:pt x="2060" y="1449"/>
                </a:cubicBezTo>
                <a:cubicBezTo>
                  <a:pt x="2058" y="1455"/>
                  <a:pt x="2061" y="1462"/>
                  <a:pt x="2062" y="1469"/>
                </a:cubicBezTo>
                <a:cubicBezTo>
                  <a:pt x="2058" y="1474"/>
                  <a:pt x="2068" y="1484"/>
                  <a:pt x="2066" y="1490"/>
                </a:cubicBezTo>
                <a:cubicBezTo>
                  <a:pt x="2062" y="1491"/>
                  <a:pt x="2060" y="1482"/>
                  <a:pt x="2056" y="1484"/>
                </a:cubicBezTo>
                <a:cubicBezTo>
                  <a:pt x="2056" y="1478"/>
                  <a:pt x="2045" y="1480"/>
                  <a:pt x="2051" y="1475"/>
                </a:cubicBezTo>
                <a:cubicBezTo>
                  <a:pt x="2050" y="1471"/>
                  <a:pt x="2051" y="1467"/>
                  <a:pt x="2051" y="1463"/>
                </a:cubicBezTo>
                <a:cubicBezTo>
                  <a:pt x="2048" y="1459"/>
                  <a:pt x="2043" y="1464"/>
                  <a:pt x="2041" y="1457"/>
                </a:cubicBezTo>
                <a:cubicBezTo>
                  <a:pt x="2045" y="1452"/>
                  <a:pt x="2039" y="1445"/>
                  <a:pt x="2040" y="1440"/>
                </a:cubicBezTo>
                <a:cubicBezTo>
                  <a:pt x="2038" y="1433"/>
                  <a:pt x="2041" y="1427"/>
                  <a:pt x="2038" y="1420"/>
                </a:cubicBezTo>
                <a:cubicBezTo>
                  <a:pt x="2042" y="1409"/>
                  <a:pt x="2039" y="1396"/>
                  <a:pt x="2043" y="1386"/>
                </a:cubicBezTo>
                <a:cubicBezTo>
                  <a:pt x="2038" y="1378"/>
                  <a:pt x="2041" y="1374"/>
                  <a:pt x="2042" y="1368"/>
                </a:cubicBezTo>
                <a:cubicBezTo>
                  <a:pt x="2041" y="1365"/>
                  <a:pt x="2043" y="1362"/>
                  <a:pt x="2039" y="1358"/>
                </a:cubicBezTo>
                <a:cubicBezTo>
                  <a:pt x="2044" y="1356"/>
                  <a:pt x="2042" y="1353"/>
                  <a:pt x="2043" y="1350"/>
                </a:cubicBezTo>
                <a:cubicBezTo>
                  <a:pt x="2043" y="1337"/>
                  <a:pt x="2044" y="1325"/>
                  <a:pt x="2046" y="1313"/>
                </a:cubicBezTo>
                <a:cubicBezTo>
                  <a:pt x="2050" y="1308"/>
                  <a:pt x="2043" y="1301"/>
                  <a:pt x="2049" y="1297"/>
                </a:cubicBezTo>
                <a:cubicBezTo>
                  <a:pt x="2049" y="1290"/>
                  <a:pt x="2050" y="1284"/>
                  <a:pt x="2051" y="1278"/>
                </a:cubicBezTo>
                <a:cubicBezTo>
                  <a:pt x="2053" y="1276"/>
                  <a:pt x="2050" y="1272"/>
                  <a:pt x="2051" y="1269"/>
                </a:cubicBezTo>
                <a:cubicBezTo>
                  <a:pt x="2054" y="1266"/>
                  <a:pt x="2054" y="1264"/>
                  <a:pt x="2052" y="1260"/>
                </a:cubicBezTo>
                <a:cubicBezTo>
                  <a:pt x="2060" y="1256"/>
                  <a:pt x="2055" y="1248"/>
                  <a:pt x="2057" y="1242"/>
                </a:cubicBezTo>
                <a:cubicBezTo>
                  <a:pt x="2063" y="1232"/>
                  <a:pt x="2062" y="1220"/>
                  <a:pt x="2065" y="1209"/>
                </a:cubicBezTo>
                <a:cubicBezTo>
                  <a:pt x="2068" y="1197"/>
                  <a:pt x="2065" y="1183"/>
                  <a:pt x="2075" y="1174"/>
                </a:cubicBezTo>
                <a:cubicBezTo>
                  <a:pt x="2073" y="1171"/>
                  <a:pt x="2073" y="1168"/>
                  <a:pt x="2073" y="1166"/>
                </a:cubicBezTo>
                <a:cubicBezTo>
                  <a:pt x="2071" y="1162"/>
                  <a:pt x="2078" y="1161"/>
                  <a:pt x="2074" y="1156"/>
                </a:cubicBezTo>
                <a:cubicBezTo>
                  <a:pt x="2076" y="1151"/>
                  <a:pt x="2076" y="1144"/>
                  <a:pt x="2075" y="1138"/>
                </a:cubicBezTo>
                <a:cubicBezTo>
                  <a:pt x="2082" y="1134"/>
                  <a:pt x="2074" y="1126"/>
                  <a:pt x="2082" y="1123"/>
                </a:cubicBezTo>
                <a:cubicBezTo>
                  <a:pt x="2079" y="1116"/>
                  <a:pt x="2079" y="1109"/>
                  <a:pt x="2083" y="1104"/>
                </a:cubicBezTo>
                <a:cubicBezTo>
                  <a:pt x="2085" y="1099"/>
                  <a:pt x="2080" y="1092"/>
                  <a:pt x="2086" y="1088"/>
                </a:cubicBezTo>
                <a:cubicBezTo>
                  <a:pt x="2084" y="1084"/>
                  <a:pt x="2084" y="1081"/>
                  <a:pt x="2087" y="1079"/>
                </a:cubicBezTo>
                <a:cubicBezTo>
                  <a:pt x="2086" y="1076"/>
                  <a:pt x="2086" y="1072"/>
                  <a:pt x="2087" y="1070"/>
                </a:cubicBezTo>
                <a:cubicBezTo>
                  <a:pt x="2088" y="1057"/>
                  <a:pt x="2092" y="1046"/>
                  <a:pt x="2090" y="1033"/>
                </a:cubicBezTo>
                <a:cubicBezTo>
                  <a:pt x="2095" y="1009"/>
                  <a:pt x="2095" y="985"/>
                  <a:pt x="2094" y="960"/>
                </a:cubicBezTo>
                <a:cubicBezTo>
                  <a:pt x="2094" y="954"/>
                  <a:pt x="2094" y="949"/>
                  <a:pt x="2093" y="943"/>
                </a:cubicBezTo>
                <a:cubicBezTo>
                  <a:pt x="2095" y="937"/>
                  <a:pt x="2089" y="929"/>
                  <a:pt x="2091" y="923"/>
                </a:cubicBezTo>
                <a:cubicBezTo>
                  <a:pt x="2092" y="917"/>
                  <a:pt x="2090" y="910"/>
                  <a:pt x="2089" y="904"/>
                </a:cubicBezTo>
                <a:cubicBezTo>
                  <a:pt x="2088" y="900"/>
                  <a:pt x="2090" y="898"/>
                  <a:pt x="2087" y="894"/>
                </a:cubicBezTo>
                <a:cubicBezTo>
                  <a:pt x="2085" y="891"/>
                  <a:pt x="2088" y="886"/>
                  <a:pt x="2083" y="887"/>
                </a:cubicBezTo>
                <a:cubicBezTo>
                  <a:pt x="2089" y="901"/>
                  <a:pt x="2082" y="910"/>
                  <a:pt x="2089" y="925"/>
                </a:cubicBezTo>
                <a:cubicBezTo>
                  <a:pt x="2084" y="935"/>
                  <a:pt x="2091" y="949"/>
                  <a:pt x="2088" y="960"/>
                </a:cubicBezTo>
                <a:cubicBezTo>
                  <a:pt x="2086" y="972"/>
                  <a:pt x="2090" y="985"/>
                  <a:pt x="2088" y="996"/>
                </a:cubicBezTo>
                <a:cubicBezTo>
                  <a:pt x="2085" y="1008"/>
                  <a:pt x="2085" y="1020"/>
                  <a:pt x="2085" y="1033"/>
                </a:cubicBezTo>
                <a:cubicBezTo>
                  <a:pt x="2080" y="1037"/>
                  <a:pt x="2083" y="1044"/>
                  <a:pt x="2078" y="1048"/>
                </a:cubicBezTo>
                <a:cubicBezTo>
                  <a:pt x="2079" y="1052"/>
                  <a:pt x="2078" y="1054"/>
                  <a:pt x="2081" y="1058"/>
                </a:cubicBezTo>
                <a:cubicBezTo>
                  <a:pt x="2076" y="1060"/>
                  <a:pt x="2078" y="1064"/>
                  <a:pt x="2077" y="1067"/>
                </a:cubicBezTo>
                <a:cubicBezTo>
                  <a:pt x="2081" y="1074"/>
                  <a:pt x="2070" y="1077"/>
                  <a:pt x="2075" y="1085"/>
                </a:cubicBezTo>
                <a:cubicBezTo>
                  <a:pt x="2073" y="1091"/>
                  <a:pt x="2072" y="1097"/>
                  <a:pt x="2074" y="1104"/>
                </a:cubicBezTo>
                <a:cubicBezTo>
                  <a:pt x="2068" y="1114"/>
                  <a:pt x="2070" y="1126"/>
                  <a:pt x="2066" y="1137"/>
                </a:cubicBezTo>
                <a:cubicBezTo>
                  <a:pt x="2070" y="1145"/>
                  <a:pt x="2062" y="1148"/>
                  <a:pt x="2065" y="1156"/>
                </a:cubicBezTo>
                <a:cubicBezTo>
                  <a:pt x="2063" y="1161"/>
                  <a:pt x="2063" y="1168"/>
                  <a:pt x="2063" y="1174"/>
                </a:cubicBezTo>
                <a:cubicBezTo>
                  <a:pt x="2061" y="1176"/>
                  <a:pt x="2058" y="1178"/>
                  <a:pt x="2061" y="1181"/>
                </a:cubicBezTo>
                <a:cubicBezTo>
                  <a:pt x="2059" y="1183"/>
                  <a:pt x="2056" y="1185"/>
                  <a:pt x="2059" y="1188"/>
                </a:cubicBezTo>
                <a:cubicBezTo>
                  <a:pt x="2055" y="1193"/>
                  <a:pt x="2057" y="1199"/>
                  <a:pt x="2053" y="1203"/>
                </a:cubicBezTo>
                <a:cubicBezTo>
                  <a:pt x="2057" y="1210"/>
                  <a:pt x="2053" y="1215"/>
                  <a:pt x="2050" y="1220"/>
                </a:cubicBezTo>
                <a:cubicBezTo>
                  <a:pt x="2052" y="1226"/>
                  <a:pt x="2055" y="1232"/>
                  <a:pt x="2048" y="1236"/>
                </a:cubicBezTo>
                <a:cubicBezTo>
                  <a:pt x="2047" y="1241"/>
                  <a:pt x="2051" y="1247"/>
                  <a:pt x="2044" y="1250"/>
                </a:cubicBezTo>
                <a:cubicBezTo>
                  <a:pt x="2047" y="1256"/>
                  <a:pt x="2043" y="1261"/>
                  <a:pt x="2041" y="1266"/>
                </a:cubicBezTo>
                <a:cubicBezTo>
                  <a:pt x="2041" y="1277"/>
                  <a:pt x="2039" y="1288"/>
                  <a:pt x="2035" y="1298"/>
                </a:cubicBezTo>
                <a:cubicBezTo>
                  <a:pt x="2038" y="1304"/>
                  <a:pt x="2038" y="1309"/>
                  <a:pt x="2035" y="1313"/>
                </a:cubicBezTo>
                <a:cubicBezTo>
                  <a:pt x="2033" y="1319"/>
                  <a:pt x="2040" y="1326"/>
                  <a:pt x="2032" y="1330"/>
                </a:cubicBezTo>
                <a:cubicBezTo>
                  <a:pt x="2036" y="1336"/>
                  <a:pt x="2031" y="1340"/>
                  <a:pt x="2033" y="1347"/>
                </a:cubicBezTo>
                <a:cubicBezTo>
                  <a:pt x="2027" y="1351"/>
                  <a:pt x="2034" y="1359"/>
                  <a:pt x="2030" y="1363"/>
                </a:cubicBezTo>
                <a:cubicBezTo>
                  <a:pt x="2031" y="1369"/>
                  <a:pt x="2027" y="1373"/>
                  <a:pt x="2031" y="1380"/>
                </a:cubicBezTo>
                <a:cubicBezTo>
                  <a:pt x="2024" y="1384"/>
                  <a:pt x="2035" y="1393"/>
                  <a:pt x="2028" y="1396"/>
                </a:cubicBezTo>
                <a:cubicBezTo>
                  <a:pt x="2030" y="1403"/>
                  <a:pt x="2031" y="1409"/>
                  <a:pt x="2029" y="1414"/>
                </a:cubicBezTo>
                <a:cubicBezTo>
                  <a:pt x="2030" y="1417"/>
                  <a:pt x="2031" y="1419"/>
                  <a:pt x="2027" y="1421"/>
                </a:cubicBezTo>
                <a:cubicBezTo>
                  <a:pt x="2029" y="1424"/>
                  <a:pt x="2028" y="1427"/>
                  <a:pt x="2026" y="1430"/>
                </a:cubicBezTo>
                <a:cubicBezTo>
                  <a:pt x="2029" y="1436"/>
                  <a:pt x="2031" y="1441"/>
                  <a:pt x="2029" y="1446"/>
                </a:cubicBezTo>
                <a:cubicBezTo>
                  <a:pt x="2031" y="1449"/>
                  <a:pt x="2031" y="1451"/>
                  <a:pt x="2031" y="1454"/>
                </a:cubicBezTo>
                <a:cubicBezTo>
                  <a:pt x="2028" y="1455"/>
                  <a:pt x="2029" y="1459"/>
                  <a:pt x="2026" y="1456"/>
                </a:cubicBezTo>
                <a:cubicBezTo>
                  <a:pt x="2016" y="1452"/>
                  <a:pt x="2019" y="1438"/>
                  <a:pt x="2010" y="1427"/>
                </a:cubicBezTo>
                <a:cubicBezTo>
                  <a:pt x="2013" y="1410"/>
                  <a:pt x="2003" y="1389"/>
                  <a:pt x="2009" y="1372"/>
                </a:cubicBezTo>
                <a:cubicBezTo>
                  <a:pt x="2005" y="1367"/>
                  <a:pt x="2008" y="1363"/>
                  <a:pt x="2010" y="1359"/>
                </a:cubicBezTo>
                <a:cubicBezTo>
                  <a:pt x="2007" y="1353"/>
                  <a:pt x="2010" y="1349"/>
                  <a:pt x="2011" y="1344"/>
                </a:cubicBezTo>
                <a:cubicBezTo>
                  <a:pt x="2007" y="1339"/>
                  <a:pt x="2010" y="1335"/>
                  <a:pt x="2013" y="1332"/>
                </a:cubicBezTo>
                <a:cubicBezTo>
                  <a:pt x="2010" y="1326"/>
                  <a:pt x="2012" y="1321"/>
                  <a:pt x="2013" y="1317"/>
                </a:cubicBezTo>
                <a:cubicBezTo>
                  <a:pt x="2011" y="1307"/>
                  <a:pt x="2012" y="1297"/>
                  <a:pt x="2015" y="1289"/>
                </a:cubicBezTo>
                <a:cubicBezTo>
                  <a:pt x="2014" y="1279"/>
                  <a:pt x="2017" y="1270"/>
                  <a:pt x="2018" y="1261"/>
                </a:cubicBezTo>
                <a:cubicBezTo>
                  <a:pt x="2016" y="1256"/>
                  <a:pt x="2021" y="1253"/>
                  <a:pt x="2019" y="1249"/>
                </a:cubicBezTo>
                <a:cubicBezTo>
                  <a:pt x="2024" y="1245"/>
                  <a:pt x="2021" y="1239"/>
                  <a:pt x="2023" y="1235"/>
                </a:cubicBezTo>
                <a:cubicBezTo>
                  <a:pt x="2024" y="1230"/>
                  <a:pt x="2021" y="1225"/>
                  <a:pt x="2025" y="1222"/>
                </a:cubicBezTo>
                <a:cubicBezTo>
                  <a:pt x="2027" y="1217"/>
                  <a:pt x="2024" y="1211"/>
                  <a:pt x="2026" y="1207"/>
                </a:cubicBezTo>
                <a:cubicBezTo>
                  <a:pt x="2027" y="1201"/>
                  <a:pt x="2033" y="1196"/>
                  <a:pt x="2031" y="1189"/>
                </a:cubicBezTo>
                <a:cubicBezTo>
                  <a:pt x="2036" y="1185"/>
                  <a:pt x="2036" y="1178"/>
                  <a:pt x="2039" y="1173"/>
                </a:cubicBezTo>
                <a:cubicBezTo>
                  <a:pt x="2042" y="1166"/>
                  <a:pt x="2035" y="1155"/>
                  <a:pt x="2044" y="1150"/>
                </a:cubicBezTo>
                <a:cubicBezTo>
                  <a:pt x="2041" y="1141"/>
                  <a:pt x="2049" y="1135"/>
                  <a:pt x="2045" y="1125"/>
                </a:cubicBezTo>
                <a:cubicBezTo>
                  <a:pt x="2052" y="1124"/>
                  <a:pt x="2047" y="1118"/>
                  <a:pt x="2048" y="1115"/>
                </a:cubicBezTo>
                <a:cubicBezTo>
                  <a:pt x="2050" y="1111"/>
                  <a:pt x="2053" y="1108"/>
                  <a:pt x="2050" y="1102"/>
                </a:cubicBezTo>
                <a:cubicBezTo>
                  <a:pt x="2052" y="1099"/>
                  <a:pt x="2053" y="1096"/>
                  <a:pt x="2053" y="1092"/>
                </a:cubicBezTo>
                <a:cubicBezTo>
                  <a:pt x="2061" y="1090"/>
                  <a:pt x="2052" y="1083"/>
                  <a:pt x="2058" y="1080"/>
                </a:cubicBezTo>
                <a:cubicBezTo>
                  <a:pt x="2057" y="1076"/>
                  <a:pt x="2058" y="1073"/>
                  <a:pt x="2061" y="1070"/>
                </a:cubicBezTo>
                <a:cubicBezTo>
                  <a:pt x="2063" y="1066"/>
                  <a:pt x="2062" y="1061"/>
                  <a:pt x="2063" y="1057"/>
                </a:cubicBezTo>
                <a:cubicBezTo>
                  <a:pt x="2066" y="1050"/>
                  <a:pt x="2066" y="1041"/>
                  <a:pt x="2067" y="1034"/>
                </a:cubicBezTo>
                <a:cubicBezTo>
                  <a:pt x="2067" y="1016"/>
                  <a:pt x="2073" y="1001"/>
                  <a:pt x="2072" y="984"/>
                </a:cubicBezTo>
                <a:cubicBezTo>
                  <a:pt x="2074" y="976"/>
                  <a:pt x="2078" y="969"/>
                  <a:pt x="2073" y="960"/>
                </a:cubicBezTo>
                <a:cubicBezTo>
                  <a:pt x="2076" y="952"/>
                  <a:pt x="2077" y="945"/>
                  <a:pt x="2075" y="936"/>
                </a:cubicBezTo>
                <a:cubicBezTo>
                  <a:pt x="2078" y="933"/>
                  <a:pt x="2078" y="929"/>
                  <a:pt x="2074" y="924"/>
                </a:cubicBezTo>
                <a:cubicBezTo>
                  <a:pt x="2075" y="920"/>
                  <a:pt x="2074" y="915"/>
                  <a:pt x="2076" y="911"/>
                </a:cubicBezTo>
                <a:cubicBezTo>
                  <a:pt x="2075" y="902"/>
                  <a:pt x="2070" y="892"/>
                  <a:pt x="2072" y="884"/>
                </a:cubicBezTo>
                <a:cubicBezTo>
                  <a:pt x="2073" y="876"/>
                  <a:pt x="2063" y="865"/>
                  <a:pt x="2070" y="859"/>
                </a:cubicBezTo>
                <a:cubicBezTo>
                  <a:pt x="2066" y="849"/>
                  <a:pt x="2064" y="841"/>
                  <a:pt x="2064" y="833"/>
                </a:cubicBezTo>
                <a:cubicBezTo>
                  <a:pt x="2058" y="814"/>
                  <a:pt x="2053" y="795"/>
                  <a:pt x="2048" y="777"/>
                </a:cubicBezTo>
                <a:cubicBezTo>
                  <a:pt x="2039" y="779"/>
                  <a:pt x="2051" y="788"/>
                  <a:pt x="2048" y="792"/>
                </a:cubicBezTo>
                <a:cubicBezTo>
                  <a:pt x="2052" y="799"/>
                  <a:pt x="2049" y="804"/>
                  <a:pt x="2055" y="811"/>
                </a:cubicBezTo>
                <a:cubicBezTo>
                  <a:pt x="2052" y="816"/>
                  <a:pt x="2060" y="824"/>
                  <a:pt x="2056" y="828"/>
                </a:cubicBezTo>
                <a:cubicBezTo>
                  <a:pt x="2060" y="835"/>
                  <a:pt x="2059" y="841"/>
                  <a:pt x="2060" y="846"/>
                </a:cubicBezTo>
                <a:cubicBezTo>
                  <a:pt x="2062" y="857"/>
                  <a:pt x="2066" y="870"/>
                  <a:pt x="2064" y="880"/>
                </a:cubicBezTo>
                <a:cubicBezTo>
                  <a:pt x="2062" y="885"/>
                  <a:pt x="2072" y="893"/>
                  <a:pt x="2065" y="897"/>
                </a:cubicBezTo>
                <a:cubicBezTo>
                  <a:pt x="2066" y="903"/>
                  <a:pt x="2070" y="910"/>
                  <a:pt x="2066" y="914"/>
                </a:cubicBezTo>
                <a:cubicBezTo>
                  <a:pt x="2068" y="925"/>
                  <a:pt x="2070" y="937"/>
                  <a:pt x="2066" y="946"/>
                </a:cubicBezTo>
                <a:cubicBezTo>
                  <a:pt x="2068" y="953"/>
                  <a:pt x="2063" y="957"/>
                  <a:pt x="2067" y="964"/>
                </a:cubicBezTo>
                <a:cubicBezTo>
                  <a:pt x="2065" y="969"/>
                  <a:pt x="2064" y="974"/>
                  <a:pt x="2064" y="980"/>
                </a:cubicBezTo>
                <a:cubicBezTo>
                  <a:pt x="2060" y="990"/>
                  <a:pt x="2063" y="1002"/>
                  <a:pt x="2058" y="1012"/>
                </a:cubicBezTo>
                <a:cubicBezTo>
                  <a:pt x="2061" y="1024"/>
                  <a:pt x="2053" y="1033"/>
                  <a:pt x="2056" y="1046"/>
                </a:cubicBezTo>
                <a:cubicBezTo>
                  <a:pt x="2050" y="1049"/>
                  <a:pt x="2050" y="1044"/>
                  <a:pt x="2048" y="1051"/>
                </a:cubicBezTo>
                <a:cubicBezTo>
                  <a:pt x="2056" y="1061"/>
                  <a:pt x="2047" y="1066"/>
                  <a:pt x="2049" y="1074"/>
                </a:cubicBezTo>
                <a:cubicBezTo>
                  <a:pt x="2043" y="1076"/>
                  <a:pt x="2050" y="1081"/>
                  <a:pt x="2046" y="1084"/>
                </a:cubicBezTo>
                <a:cubicBezTo>
                  <a:pt x="2041" y="1087"/>
                  <a:pt x="2044" y="1093"/>
                  <a:pt x="2040" y="1096"/>
                </a:cubicBezTo>
                <a:cubicBezTo>
                  <a:pt x="2047" y="1102"/>
                  <a:pt x="2034" y="1102"/>
                  <a:pt x="2041" y="1107"/>
                </a:cubicBezTo>
                <a:cubicBezTo>
                  <a:pt x="2037" y="1110"/>
                  <a:pt x="2040" y="1116"/>
                  <a:pt x="2036" y="1119"/>
                </a:cubicBezTo>
                <a:cubicBezTo>
                  <a:pt x="2036" y="1123"/>
                  <a:pt x="2035" y="1127"/>
                  <a:pt x="2036" y="1130"/>
                </a:cubicBezTo>
                <a:cubicBezTo>
                  <a:pt x="2030" y="1133"/>
                  <a:pt x="2039" y="1140"/>
                  <a:pt x="2031" y="1142"/>
                </a:cubicBezTo>
                <a:cubicBezTo>
                  <a:pt x="2035" y="1152"/>
                  <a:pt x="2026" y="1157"/>
                  <a:pt x="2030" y="1166"/>
                </a:cubicBezTo>
                <a:cubicBezTo>
                  <a:pt x="2025" y="1173"/>
                  <a:pt x="2026" y="1182"/>
                  <a:pt x="2021" y="1189"/>
                </a:cubicBezTo>
                <a:cubicBezTo>
                  <a:pt x="2022" y="1197"/>
                  <a:pt x="2016" y="1203"/>
                  <a:pt x="2017" y="1212"/>
                </a:cubicBezTo>
                <a:cubicBezTo>
                  <a:pt x="2014" y="1215"/>
                  <a:pt x="2013" y="1218"/>
                  <a:pt x="2014" y="1222"/>
                </a:cubicBezTo>
                <a:cubicBezTo>
                  <a:pt x="2015" y="1227"/>
                  <a:pt x="2006" y="1229"/>
                  <a:pt x="2012" y="1235"/>
                </a:cubicBezTo>
                <a:cubicBezTo>
                  <a:pt x="2007" y="1242"/>
                  <a:pt x="2009" y="1251"/>
                  <a:pt x="2007" y="1258"/>
                </a:cubicBezTo>
                <a:cubicBezTo>
                  <a:pt x="2005" y="1266"/>
                  <a:pt x="2008" y="1275"/>
                  <a:pt x="2002" y="1281"/>
                </a:cubicBezTo>
                <a:cubicBezTo>
                  <a:pt x="2007" y="1291"/>
                  <a:pt x="2001" y="1297"/>
                  <a:pt x="2001" y="1306"/>
                </a:cubicBezTo>
                <a:cubicBezTo>
                  <a:pt x="2001" y="1314"/>
                  <a:pt x="2001" y="1322"/>
                  <a:pt x="2000" y="1330"/>
                </a:cubicBezTo>
                <a:cubicBezTo>
                  <a:pt x="2000" y="1338"/>
                  <a:pt x="2001" y="1347"/>
                  <a:pt x="1995" y="1353"/>
                </a:cubicBezTo>
                <a:cubicBezTo>
                  <a:pt x="2001" y="1363"/>
                  <a:pt x="1995" y="1369"/>
                  <a:pt x="1997" y="1378"/>
                </a:cubicBezTo>
                <a:cubicBezTo>
                  <a:pt x="2000" y="1387"/>
                  <a:pt x="1996" y="1394"/>
                  <a:pt x="2000" y="1403"/>
                </a:cubicBezTo>
                <a:cubicBezTo>
                  <a:pt x="1993" y="1410"/>
                  <a:pt x="2004" y="1421"/>
                  <a:pt x="1995" y="1427"/>
                </a:cubicBezTo>
                <a:cubicBezTo>
                  <a:pt x="1989" y="1416"/>
                  <a:pt x="1993" y="1409"/>
                  <a:pt x="1984" y="1397"/>
                </a:cubicBezTo>
                <a:cubicBezTo>
                  <a:pt x="1990" y="1394"/>
                  <a:pt x="1983" y="1387"/>
                  <a:pt x="1985" y="1382"/>
                </a:cubicBezTo>
                <a:cubicBezTo>
                  <a:pt x="1989" y="1376"/>
                  <a:pt x="1980" y="1370"/>
                  <a:pt x="1988" y="1366"/>
                </a:cubicBezTo>
                <a:cubicBezTo>
                  <a:pt x="1981" y="1357"/>
                  <a:pt x="1989" y="1353"/>
                  <a:pt x="1981" y="1343"/>
                </a:cubicBezTo>
                <a:cubicBezTo>
                  <a:pt x="1988" y="1330"/>
                  <a:pt x="1979" y="1311"/>
                  <a:pt x="1988" y="1298"/>
                </a:cubicBezTo>
                <a:cubicBezTo>
                  <a:pt x="1981" y="1292"/>
                  <a:pt x="1994" y="1292"/>
                  <a:pt x="1988" y="1287"/>
                </a:cubicBezTo>
                <a:cubicBezTo>
                  <a:pt x="1987" y="1283"/>
                  <a:pt x="1988" y="1279"/>
                  <a:pt x="1991" y="1276"/>
                </a:cubicBezTo>
                <a:cubicBezTo>
                  <a:pt x="1992" y="1268"/>
                  <a:pt x="1990" y="1260"/>
                  <a:pt x="1995" y="1253"/>
                </a:cubicBezTo>
                <a:cubicBezTo>
                  <a:pt x="1995" y="1237"/>
                  <a:pt x="2001" y="1223"/>
                  <a:pt x="2006" y="1209"/>
                </a:cubicBezTo>
                <a:cubicBezTo>
                  <a:pt x="2005" y="1205"/>
                  <a:pt x="2012" y="1203"/>
                  <a:pt x="2006" y="1197"/>
                </a:cubicBezTo>
                <a:cubicBezTo>
                  <a:pt x="2011" y="1195"/>
                  <a:pt x="2011" y="1190"/>
                  <a:pt x="2011" y="1186"/>
                </a:cubicBezTo>
                <a:cubicBezTo>
                  <a:pt x="2007" y="1181"/>
                  <a:pt x="2016" y="1180"/>
                  <a:pt x="2014" y="1175"/>
                </a:cubicBezTo>
                <a:cubicBezTo>
                  <a:pt x="2012" y="1170"/>
                  <a:pt x="2017" y="1167"/>
                  <a:pt x="2019" y="1163"/>
                </a:cubicBezTo>
                <a:cubicBezTo>
                  <a:pt x="2015" y="1155"/>
                  <a:pt x="2022" y="1150"/>
                  <a:pt x="2019" y="1143"/>
                </a:cubicBezTo>
                <a:cubicBezTo>
                  <a:pt x="2021" y="1136"/>
                  <a:pt x="2023" y="1130"/>
                  <a:pt x="2023" y="1123"/>
                </a:cubicBezTo>
                <a:cubicBezTo>
                  <a:pt x="2033" y="1119"/>
                  <a:pt x="2025" y="1110"/>
                  <a:pt x="2030" y="1104"/>
                </a:cubicBezTo>
                <a:cubicBezTo>
                  <a:pt x="2031" y="1097"/>
                  <a:pt x="2032" y="1091"/>
                  <a:pt x="2034" y="1085"/>
                </a:cubicBezTo>
                <a:cubicBezTo>
                  <a:pt x="2037" y="1079"/>
                  <a:pt x="2036" y="1071"/>
                  <a:pt x="2038" y="1065"/>
                </a:cubicBezTo>
                <a:cubicBezTo>
                  <a:pt x="2047" y="1060"/>
                  <a:pt x="2036" y="1051"/>
                  <a:pt x="2045" y="1046"/>
                </a:cubicBezTo>
                <a:cubicBezTo>
                  <a:pt x="2042" y="1038"/>
                  <a:pt x="2046" y="1033"/>
                  <a:pt x="2049" y="1026"/>
                </a:cubicBezTo>
                <a:cubicBezTo>
                  <a:pt x="2046" y="1019"/>
                  <a:pt x="2050" y="1013"/>
                  <a:pt x="2049" y="1006"/>
                </a:cubicBezTo>
                <a:cubicBezTo>
                  <a:pt x="2054" y="1000"/>
                  <a:pt x="2049" y="992"/>
                  <a:pt x="2053" y="986"/>
                </a:cubicBezTo>
                <a:cubicBezTo>
                  <a:pt x="2056" y="980"/>
                  <a:pt x="2049" y="971"/>
                  <a:pt x="2056" y="966"/>
                </a:cubicBezTo>
                <a:cubicBezTo>
                  <a:pt x="2052" y="958"/>
                  <a:pt x="2054" y="952"/>
                  <a:pt x="2057" y="946"/>
                </a:cubicBezTo>
                <a:cubicBezTo>
                  <a:pt x="2055" y="938"/>
                  <a:pt x="2053" y="931"/>
                  <a:pt x="2057" y="925"/>
                </a:cubicBezTo>
                <a:cubicBezTo>
                  <a:pt x="2056" y="918"/>
                  <a:pt x="2056" y="911"/>
                  <a:pt x="2057" y="904"/>
                </a:cubicBezTo>
                <a:cubicBezTo>
                  <a:pt x="2053" y="896"/>
                  <a:pt x="2061" y="891"/>
                  <a:pt x="2054" y="882"/>
                </a:cubicBezTo>
                <a:cubicBezTo>
                  <a:pt x="2058" y="877"/>
                  <a:pt x="2052" y="868"/>
                  <a:pt x="2054" y="862"/>
                </a:cubicBezTo>
                <a:cubicBezTo>
                  <a:pt x="2050" y="857"/>
                  <a:pt x="2056" y="855"/>
                  <a:pt x="2050" y="849"/>
                </a:cubicBezTo>
                <a:cubicBezTo>
                  <a:pt x="2046" y="846"/>
                  <a:pt x="2053" y="838"/>
                  <a:pt x="2045" y="840"/>
                </a:cubicBezTo>
                <a:cubicBezTo>
                  <a:pt x="2045" y="848"/>
                  <a:pt x="2047" y="856"/>
                  <a:pt x="2050" y="864"/>
                </a:cubicBezTo>
                <a:cubicBezTo>
                  <a:pt x="2046" y="867"/>
                  <a:pt x="2053" y="873"/>
                  <a:pt x="2050" y="876"/>
                </a:cubicBezTo>
                <a:cubicBezTo>
                  <a:pt x="2053" y="880"/>
                  <a:pt x="2046" y="882"/>
                  <a:pt x="2051" y="887"/>
                </a:cubicBezTo>
                <a:cubicBezTo>
                  <a:pt x="2052" y="903"/>
                  <a:pt x="2046" y="916"/>
                  <a:pt x="2049" y="932"/>
                </a:cubicBezTo>
                <a:cubicBezTo>
                  <a:pt x="2045" y="946"/>
                  <a:pt x="2048" y="962"/>
                  <a:pt x="2044" y="976"/>
                </a:cubicBezTo>
                <a:cubicBezTo>
                  <a:pt x="2042" y="984"/>
                  <a:pt x="2043" y="991"/>
                  <a:pt x="2042" y="998"/>
                </a:cubicBezTo>
                <a:cubicBezTo>
                  <a:pt x="2041" y="1005"/>
                  <a:pt x="2037" y="1014"/>
                  <a:pt x="2041" y="1022"/>
                </a:cubicBezTo>
                <a:cubicBezTo>
                  <a:pt x="2034" y="1028"/>
                  <a:pt x="2035" y="1036"/>
                  <a:pt x="2035" y="1043"/>
                </a:cubicBezTo>
                <a:cubicBezTo>
                  <a:pt x="2031" y="1050"/>
                  <a:pt x="2029" y="1058"/>
                  <a:pt x="2030" y="1066"/>
                </a:cubicBezTo>
                <a:cubicBezTo>
                  <a:pt x="2024" y="1081"/>
                  <a:pt x="2020" y="1096"/>
                  <a:pt x="2017" y="1112"/>
                </a:cubicBezTo>
                <a:cubicBezTo>
                  <a:pt x="2012" y="1119"/>
                  <a:pt x="2014" y="1127"/>
                  <a:pt x="2012" y="1135"/>
                </a:cubicBezTo>
                <a:cubicBezTo>
                  <a:pt x="2008" y="1142"/>
                  <a:pt x="2012" y="1151"/>
                  <a:pt x="2004" y="1157"/>
                </a:cubicBezTo>
                <a:cubicBezTo>
                  <a:pt x="2009" y="1162"/>
                  <a:pt x="2002" y="1164"/>
                  <a:pt x="2004" y="1169"/>
                </a:cubicBezTo>
                <a:cubicBezTo>
                  <a:pt x="2001" y="1172"/>
                  <a:pt x="2007" y="1178"/>
                  <a:pt x="1999" y="1180"/>
                </a:cubicBezTo>
                <a:cubicBezTo>
                  <a:pt x="2005" y="1190"/>
                  <a:pt x="1992" y="1195"/>
                  <a:pt x="1994" y="1204"/>
                </a:cubicBezTo>
                <a:cubicBezTo>
                  <a:pt x="1990" y="1206"/>
                  <a:pt x="1997" y="1212"/>
                  <a:pt x="1991" y="1214"/>
                </a:cubicBezTo>
                <a:cubicBezTo>
                  <a:pt x="1991" y="1218"/>
                  <a:pt x="1989" y="1221"/>
                  <a:pt x="1988" y="1225"/>
                </a:cubicBezTo>
                <a:cubicBezTo>
                  <a:pt x="1989" y="1233"/>
                  <a:pt x="1983" y="1239"/>
                  <a:pt x="1984" y="1248"/>
                </a:cubicBezTo>
                <a:cubicBezTo>
                  <a:pt x="1979" y="1263"/>
                  <a:pt x="1979" y="1279"/>
                  <a:pt x="1974" y="1294"/>
                </a:cubicBezTo>
                <a:cubicBezTo>
                  <a:pt x="1979" y="1299"/>
                  <a:pt x="1972" y="1301"/>
                  <a:pt x="1975" y="1306"/>
                </a:cubicBezTo>
                <a:cubicBezTo>
                  <a:pt x="1970" y="1309"/>
                  <a:pt x="1980" y="1316"/>
                  <a:pt x="1973" y="1318"/>
                </a:cubicBezTo>
                <a:cubicBezTo>
                  <a:pt x="1971" y="1326"/>
                  <a:pt x="1975" y="1335"/>
                  <a:pt x="1972" y="1343"/>
                </a:cubicBezTo>
                <a:cubicBezTo>
                  <a:pt x="1975" y="1352"/>
                  <a:pt x="1973" y="1359"/>
                  <a:pt x="1974" y="1368"/>
                </a:cubicBezTo>
                <a:cubicBezTo>
                  <a:pt x="1970" y="1370"/>
                  <a:pt x="1977" y="1376"/>
                  <a:pt x="1974" y="1379"/>
                </a:cubicBezTo>
                <a:cubicBezTo>
                  <a:pt x="1973" y="1381"/>
                  <a:pt x="1973" y="1383"/>
                  <a:pt x="1975" y="1385"/>
                </a:cubicBezTo>
                <a:cubicBezTo>
                  <a:pt x="1972" y="1386"/>
                  <a:pt x="1973" y="1390"/>
                  <a:pt x="1970" y="1388"/>
                </a:cubicBezTo>
                <a:cubicBezTo>
                  <a:pt x="1961" y="1373"/>
                  <a:pt x="1965" y="1362"/>
                  <a:pt x="1961" y="1349"/>
                </a:cubicBezTo>
                <a:cubicBezTo>
                  <a:pt x="1960" y="1336"/>
                  <a:pt x="1957" y="1323"/>
                  <a:pt x="1960" y="1311"/>
                </a:cubicBezTo>
                <a:cubicBezTo>
                  <a:pt x="1953" y="1296"/>
                  <a:pt x="1959" y="1285"/>
                  <a:pt x="1959" y="1273"/>
                </a:cubicBezTo>
                <a:cubicBezTo>
                  <a:pt x="1960" y="1260"/>
                  <a:pt x="1963" y="1249"/>
                  <a:pt x="1962" y="1236"/>
                </a:cubicBezTo>
                <a:cubicBezTo>
                  <a:pt x="1965" y="1234"/>
                  <a:pt x="1963" y="1231"/>
                  <a:pt x="1961" y="1228"/>
                </a:cubicBezTo>
                <a:cubicBezTo>
                  <a:pt x="1965" y="1226"/>
                  <a:pt x="1966" y="1223"/>
                  <a:pt x="1965" y="1220"/>
                </a:cubicBezTo>
                <a:cubicBezTo>
                  <a:pt x="1965" y="1214"/>
                  <a:pt x="1967" y="1208"/>
                  <a:pt x="1967" y="1201"/>
                </a:cubicBezTo>
                <a:cubicBezTo>
                  <a:pt x="1971" y="1196"/>
                  <a:pt x="1969" y="1190"/>
                  <a:pt x="1972" y="1184"/>
                </a:cubicBezTo>
                <a:cubicBezTo>
                  <a:pt x="1970" y="1181"/>
                  <a:pt x="1974" y="1181"/>
                  <a:pt x="1975" y="1179"/>
                </a:cubicBezTo>
                <a:cubicBezTo>
                  <a:pt x="1975" y="1178"/>
                  <a:pt x="1972" y="1176"/>
                  <a:pt x="1972" y="1175"/>
                </a:cubicBezTo>
                <a:cubicBezTo>
                  <a:pt x="1973" y="1172"/>
                  <a:pt x="1976" y="1169"/>
                  <a:pt x="1977" y="1166"/>
                </a:cubicBezTo>
                <a:cubicBezTo>
                  <a:pt x="1980" y="1155"/>
                  <a:pt x="1979" y="1142"/>
                  <a:pt x="1987" y="1131"/>
                </a:cubicBezTo>
                <a:cubicBezTo>
                  <a:pt x="1989" y="1120"/>
                  <a:pt x="1991" y="1108"/>
                  <a:pt x="1997" y="1097"/>
                </a:cubicBezTo>
                <a:cubicBezTo>
                  <a:pt x="1998" y="1091"/>
                  <a:pt x="1998" y="1086"/>
                  <a:pt x="2003" y="1081"/>
                </a:cubicBezTo>
                <a:cubicBezTo>
                  <a:pt x="2001" y="1074"/>
                  <a:pt x="2005" y="1069"/>
                  <a:pt x="2004" y="1063"/>
                </a:cubicBezTo>
                <a:cubicBezTo>
                  <a:pt x="2011" y="1058"/>
                  <a:pt x="2007" y="1051"/>
                  <a:pt x="2009" y="1045"/>
                </a:cubicBezTo>
                <a:cubicBezTo>
                  <a:pt x="2010" y="1039"/>
                  <a:pt x="2011" y="1033"/>
                  <a:pt x="2014" y="1028"/>
                </a:cubicBezTo>
                <a:cubicBezTo>
                  <a:pt x="2015" y="1015"/>
                  <a:pt x="2018" y="1004"/>
                  <a:pt x="2021" y="992"/>
                </a:cubicBezTo>
                <a:cubicBezTo>
                  <a:pt x="2022" y="980"/>
                  <a:pt x="2023" y="967"/>
                  <a:pt x="2027" y="956"/>
                </a:cubicBezTo>
                <a:cubicBezTo>
                  <a:pt x="2020" y="948"/>
                  <a:pt x="2032" y="945"/>
                  <a:pt x="2025" y="937"/>
                </a:cubicBezTo>
                <a:cubicBezTo>
                  <a:pt x="2028" y="934"/>
                  <a:pt x="2028" y="931"/>
                  <a:pt x="2026" y="927"/>
                </a:cubicBezTo>
                <a:cubicBezTo>
                  <a:pt x="2024" y="924"/>
                  <a:pt x="2031" y="922"/>
                  <a:pt x="2027" y="918"/>
                </a:cubicBezTo>
                <a:cubicBezTo>
                  <a:pt x="2024" y="914"/>
                  <a:pt x="2027" y="912"/>
                  <a:pt x="2028" y="909"/>
                </a:cubicBezTo>
                <a:cubicBezTo>
                  <a:pt x="2026" y="899"/>
                  <a:pt x="2028" y="890"/>
                  <a:pt x="2026" y="880"/>
                </a:cubicBezTo>
                <a:cubicBezTo>
                  <a:pt x="2030" y="878"/>
                  <a:pt x="2024" y="873"/>
                  <a:pt x="2027" y="871"/>
                </a:cubicBezTo>
                <a:cubicBezTo>
                  <a:pt x="2026" y="868"/>
                  <a:pt x="2028" y="865"/>
                  <a:pt x="2024" y="861"/>
                </a:cubicBezTo>
                <a:cubicBezTo>
                  <a:pt x="2026" y="855"/>
                  <a:pt x="2027" y="849"/>
                  <a:pt x="2022" y="841"/>
                </a:cubicBezTo>
                <a:cubicBezTo>
                  <a:pt x="2027" y="836"/>
                  <a:pt x="2023" y="829"/>
                  <a:pt x="2020" y="822"/>
                </a:cubicBezTo>
                <a:cubicBezTo>
                  <a:pt x="2024" y="817"/>
                  <a:pt x="2018" y="809"/>
                  <a:pt x="2022" y="803"/>
                </a:cubicBezTo>
                <a:cubicBezTo>
                  <a:pt x="2015" y="797"/>
                  <a:pt x="2021" y="786"/>
                  <a:pt x="2012" y="785"/>
                </a:cubicBezTo>
                <a:cubicBezTo>
                  <a:pt x="2017" y="795"/>
                  <a:pt x="2013" y="802"/>
                  <a:pt x="2017" y="812"/>
                </a:cubicBezTo>
                <a:cubicBezTo>
                  <a:pt x="2015" y="815"/>
                  <a:pt x="2018" y="821"/>
                  <a:pt x="2019" y="825"/>
                </a:cubicBezTo>
                <a:cubicBezTo>
                  <a:pt x="2019" y="830"/>
                  <a:pt x="2019" y="834"/>
                  <a:pt x="2018" y="838"/>
                </a:cubicBezTo>
                <a:cubicBezTo>
                  <a:pt x="2022" y="847"/>
                  <a:pt x="2019" y="855"/>
                  <a:pt x="2020" y="863"/>
                </a:cubicBezTo>
                <a:cubicBezTo>
                  <a:pt x="2017" y="867"/>
                  <a:pt x="2021" y="872"/>
                  <a:pt x="2022" y="877"/>
                </a:cubicBezTo>
                <a:cubicBezTo>
                  <a:pt x="2020" y="881"/>
                  <a:pt x="2020" y="885"/>
                  <a:pt x="2020" y="890"/>
                </a:cubicBezTo>
                <a:cubicBezTo>
                  <a:pt x="2020" y="898"/>
                  <a:pt x="2020" y="906"/>
                  <a:pt x="2019" y="914"/>
                </a:cubicBezTo>
                <a:cubicBezTo>
                  <a:pt x="2018" y="918"/>
                  <a:pt x="2021" y="923"/>
                  <a:pt x="2020" y="928"/>
                </a:cubicBezTo>
                <a:cubicBezTo>
                  <a:pt x="2012" y="930"/>
                  <a:pt x="2021" y="937"/>
                  <a:pt x="2019" y="940"/>
                </a:cubicBezTo>
                <a:cubicBezTo>
                  <a:pt x="2010" y="942"/>
                  <a:pt x="2019" y="949"/>
                  <a:pt x="2017" y="953"/>
                </a:cubicBezTo>
                <a:cubicBezTo>
                  <a:pt x="2015" y="957"/>
                  <a:pt x="2012" y="960"/>
                  <a:pt x="2015" y="966"/>
                </a:cubicBezTo>
                <a:cubicBezTo>
                  <a:pt x="2009" y="968"/>
                  <a:pt x="2018" y="975"/>
                  <a:pt x="2010" y="978"/>
                </a:cubicBezTo>
                <a:cubicBezTo>
                  <a:pt x="2009" y="982"/>
                  <a:pt x="2012" y="987"/>
                  <a:pt x="2008" y="990"/>
                </a:cubicBezTo>
                <a:cubicBezTo>
                  <a:pt x="2009" y="1008"/>
                  <a:pt x="1998" y="1021"/>
                  <a:pt x="2000" y="1039"/>
                </a:cubicBezTo>
                <a:cubicBezTo>
                  <a:pt x="1997" y="1042"/>
                  <a:pt x="1996" y="1045"/>
                  <a:pt x="1997" y="1049"/>
                </a:cubicBezTo>
                <a:cubicBezTo>
                  <a:pt x="1996" y="1054"/>
                  <a:pt x="1993" y="1057"/>
                  <a:pt x="1992" y="1061"/>
                </a:cubicBezTo>
                <a:cubicBezTo>
                  <a:pt x="1992" y="1070"/>
                  <a:pt x="1989" y="1078"/>
                  <a:pt x="1988" y="1087"/>
                </a:cubicBezTo>
                <a:cubicBezTo>
                  <a:pt x="1983" y="1089"/>
                  <a:pt x="1989" y="1094"/>
                  <a:pt x="1985" y="1097"/>
                </a:cubicBezTo>
                <a:cubicBezTo>
                  <a:pt x="1981" y="1100"/>
                  <a:pt x="1984" y="1106"/>
                  <a:pt x="1980" y="1109"/>
                </a:cubicBezTo>
                <a:cubicBezTo>
                  <a:pt x="1984" y="1114"/>
                  <a:pt x="1972" y="1115"/>
                  <a:pt x="1978" y="1122"/>
                </a:cubicBezTo>
                <a:cubicBezTo>
                  <a:pt x="1976" y="1125"/>
                  <a:pt x="1971" y="1128"/>
                  <a:pt x="1973" y="1133"/>
                </a:cubicBezTo>
                <a:cubicBezTo>
                  <a:pt x="1971" y="1142"/>
                  <a:pt x="1975" y="1151"/>
                  <a:pt x="1966" y="1158"/>
                </a:cubicBezTo>
                <a:cubicBezTo>
                  <a:pt x="1968" y="1163"/>
                  <a:pt x="1965" y="1166"/>
                  <a:pt x="1964" y="1170"/>
                </a:cubicBezTo>
                <a:cubicBezTo>
                  <a:pt x="1966" y="1175"/>
                  <a:pt x="1961" y="1178"/>
                  <a:pt x="1959" y="1182"/>
                </a:cubicBezTo>
                <a:cubicBezTo>
                  <a:pt x="1960" y="1191"/>
                  <a:pt x="1958" y="1200"/>
                  <a:pt x="1959" y="1209"/>
                </a:cubicBezTo>
                <a:cubicBezTo>
                  <a:pt x="1951" y="1211"/>
                  <a:pt x="1960" y="1218"/>
                  <a:pt x="1954" y="1220"/>
                </a:cubicBezTo>
                <a:cubicBezTo>
                  <a:pt x="1958" y="1226"/>
                  <a:pt x="1951" y="1229"/>
                  <a:pt x="1950" y="1234"/>
                </a:cubicBezTo>
                <a:cubicBezTo>
                  <a:pt x="1953" y="1240"/>
                  <a:pt x="1950" y="1244"/>
                  <a:pt x="1949" y="1249"/>
                </a:cubicBezTo>
                <a:cubicBezTo>
                  <a:pt x="1954" y="1256"/>
                  <a:pt x="1952" y="1260"/>
                  <a:pt x="1949" y="1264"/>
                </a:cubicBezTo>
                <a:cubicBezTo>
                  <a:pt x="1954" y="1271"/>
                  <a:pt x="1946" y="1274"/>
                  <a:pt x="1948" y="1279"/>
                </a:cubicBezTo>
                <a:cubicBezTo>
                  <a:pt x="1946" y="1284"/>
                  <a:pt x="1951" y="1290"/>
                  <a:pt x="1944" y="1293"/>
                </a:cubicBezTo>
                <a:cubicBezTo>
                  <a:pt x="1949" y="1302"/>
                  <a:pt x="1945" y="1307"/>
                  <a:pt x="1948" y="1315"/>
                </a:cubicBezTo>
                <a:cubicBezTo>
                  <a:pt x="1949" y="1323"/>
                  <a:pt x="1948" y="1330"/>
                  <a:pt x="1949" y="1338"/>
                </a:cubicBezTo>
                <a:cubicBezTo>
                  <a:pt x="1949" y="1346"/>
                  <a:pt x="1949" y="1353"/>
                  <a:pt x="1950" y="1361"/>
                </a:cubicBezTo>
                <a:cubicBezTo>
                  <a:pt x="1952" y="1369"/>
                  <a:pt x="1957" y="1378"/>
                  <a:pt x="1954" y="1385"/>
                </a:cubicBezTo>
                <a:cubicBezTo>
                  <a:pt x="1950" y="1368"/>
                  <a:pt x="1944" y="1362"/>
                  <a:pt x="1941" y="1345"/>
                </a:cubicBezTo>
                <a:cubicBezTo>
                  <a:pt x="1936" y="1331"/>
                  <a:pt x="1932" y="1316"/>
                  <a:pt x="1932" y="1303"/>
                </a:cubicBezTo>
                <a:cubicBezTo>
                  <a:pt x="1930" y="1289"/>
                  <a:pt x="1931" y="1276"/>
                  <a:pt x="1930" y="1263"/>
                </a:cubicBezTo>
                <a:cubicBezTo>
                  <a:pt x="1933" y="1257"/>
                  <a:pt x="1930" y="1250"/>
                  <a:pt x="1928" y="1243"/>
                </a:cubicBezTo>
                <a:cubicBezTo>
                  <a:pt x="1933" y="1238"/>
                  <a:pt x="1931" y="1230"/>
                  <a:pt x="1929" y="1223"/>
                </a:cubicBezTo>
                <a:cubicBezTo>
                  <a:pt x="1935" y="1216"/>
                  <a:pt x="1930" y="1205"/>
                  <a:pt x="1936" y="1198"/>
                </a:cubicBezTo>
                <a:cubicBezTo>
                  <a:pt x="1930" y="1192"/>
                  <a:pt x="1942" y="1191"/>
                  <a:pt x="1934" y="1184"/>
                </a:cubicBezTo>
                <a:cubicBezTo>
                  <a:pt x="1938" y="1181"/>
                  <a:pt x="1935" y="1176"/>
                  <a:pt x="1939" y="1173"/>
                </a:cubicBezTo>
                <a:cubicBezTo>
                  <a:pt x="1938" y="1168"/>
                  <a:pt x="1934" y="1163"/>
                  <a:pt x="1941" y="1160"/>
                </a:cubicBezTo>
                <a:cubicBezTo>
                  <a:pt x="1937" y="1155"/>
                  <a:pt x="1940" y="1151"/>
                  <a:pt x="1942" y="1147"/>
                </a:cubicBezTo>
                <a:cubicBezTo>
                  <a:pt x="1944" y="1139"/>
                  <a:pt x="1942" y="1130"/>
                  <a:pt x="1949" y="1123"/>
                </a:cubicBezTo>
                <a:cubicBezTo>
                  <a:pt x="1948" y="1118"/>
                  <a:pt x="1945" y="1113"/>
                  <a:pt x="1951" y="1110"/>
                </a:cubicBezTo>
                <a:cubicBezTo>
                  <a:pt x="1951" y="1108"/>
                  <a:pt x="1949" y="1106"/>
                  <a:pt x="1951" y="1104"/>
                </a:cubicBezTo>
                <a:cubicBezTo>
                  <a:pt x="1954" y="1103"/>
                  <a:pt x="1951" y="1099"/>
                  <a:pt x="1953" y="1097"/>
                </a:cubicBezTo>
                <a:cubicBezTo>
                  <a:pt x="1951" y="1092"/>
                  <a:pt x="1957" y="1090"/>
                  <a:pt x="1955" y="1085"/>
                </a:cubicBezTo>
                <a:cubicBezTo>
                  <a:pt x="1961" y="1082"/>
                  <a:pt x="1952" y="1075"/>
                  <a:pt x="1960" y="1073"/>
                </a:cubicBezTo>
                <a:cubicBezTo>
                  <a:pt x="1958" y="1068"/>
                  <a:pt x="1964" y="1065"/>
                  <a:pt x="1962" y="1060"/>
                </a:cubicBezTo>
                <a:cubicBezTo>
                  <a:pt x="1958" y="1055"/>
                  <a:pt x="1969" y="1054"/>
                  <a:pt x="1963" y="1047"/>
                </a:cubicBezTo>
                <a:cubicBezTo>
                  <a:pt x="1968" y="1039"/>
                  <a:pt x="1967" y="1029"/>
                  <a:pt x="1969" y="1021"/>
                </a:cubicBezTo>
                <a:cubicBezTo>
                  <a:pt x="1968" y="1016"/>
                  <a:pt x="1977" y="1014"/>
                  <a:pt x="1971" y="1008"/>
                </a:cubicBezTo>
                <a:cubicBezTo>
                  <a:pt x="1973" y="1004"/>
                  <a:pt x="1972" y="999"/>
                  <a:pt x="1973" y="995"/>
                </a:cubicBezTo>
                <a:cubicBezTo>
                  <a:pt x="1975" y="987"/>
                  <a:pt x="1976" y="978"/>
                  <a:pt x="1976" y="970"/>
                </a:cubicBezTo>
                <a:cubicBezTo>
                  <a:pt x="1978" y="962"/>
                  <a:pt x="1978" y="953"/>
                  <a:pt x="1980" y="944"/>
                </a:cubicBezTo>
                <a:cubicBezTo>
                  <a:pt x="1980" y="940"/>
                  <a:pt x="1980" y="935"/>
                  <a:pt x="1981" y="932"/>
                </a:cubicBezTo>
                <a:cubicBezTo>
                  <a:pt x="1986" y="928"/>
                  <a:pt x="1979" y="922"/>
                  <a:pt x="1983" y="919"/>
                </a:cubicBezTo>
                <a:cubicBezTo>
                  <a:pt x="1978" y="913"/>
                  <a:pt x="1989" y="912"/>
                  <a:pt x="1981" y="905"/>
                </a:cubicBezTo>
                <a:cubicBezTo>
                  <a:pt x="1986" y="902"/>
                  <a:pt x="1982" y="897"/>
                  <a:pt x="1983" y="892"/>
                </a:cubicBezTo>
                <a:cubicBezTo>
                  <a:pt x="1985" y="889"/>
                  <a:pt x="1982" y="883"/>
                  <a:pt x="1981" y="879"/>
                </a:cubicBezTo>
                <a:cubicBezTo>
                  <a:pt x="1986" y="876"/>
                  <a:pt x="1979" y="869"/>
                  <a:pt x="1983" y="866"/>
                </a:cubicBezTo>
                <a:cubicBezTo>
                  <a:pt x="1982" y="861"/>
                  <a:pt x="1979" y="856"/>
                  <a:pt x="1981" y="852"/>
                </a:cubicBezTo>
                <a:cubicBezTo>
                  <a:pt x="1984" y="849"/>
                  <a:pt x="1975" y="842"/>
                  <a:pt x="1980" y="839"/>
                </a:cubicBezTo>
                <a:cubicBezTo>
                  <a:pt x="1977" y="833"/>
                  <a:pt x="1980" y="830"/>
                  <a:pt x="1974" y="824"/>
                </a:cubicBezTo>
                <a:cubicBezTo>
                  <a:pt x="1977" y="822"/>
                  <a:pt x="1977" y="810"/>
                  <a:pt x="1970" y="811"/>
                </a:cubicBezTo>
                <a:cubicBezTo>
                  <a:pt x="1976" y="834"/>
                  <a:pt x="1974" y="855"/>
                  <a:pt x="1978" y="878"/>
                </a:cubicBezTo>
                <a:cubicBezTo>
                  <a:pt x="1975" y="882"/>
                  <a:pt x="1978" y="888"/>
                  <a:pt x="1977" y="893"/>
                </a:cubicBezTo>
                <a:cubicBezTo>
                  <a:pt x="1980" y="899"/>
                  <a:pt x="1974" y="903"/>
                  <a:pt x="1978" y="910"/>
                </a:cubicBezTo>
                <a:cubicBezTo>
                  <a:pt x="1976" y="912"/>
                  <a:pt x="1976" y="914"/>
                  <a:pt x="1976" y="917"/>
                </a:cubicBezTo>
                <a:cubicBezTo>
                  <a:pt x="1978" y="921"/>
                  <a:pt x="1971" y="922"/>
                  <a:pt x="1975" y="926"/>
                </a:cubicBezTo>
                <a:cubicBezTo>
                  <a:pt x="1974" y="931"/>
                  <a:pt x="1973" y="937"/>
                  <a:pt x="1973" y="942"/>
                </a:cubicBezTo>
                <a:cubicBezTo>
                  <a:pt x="1968" y="952"/>
                  <a:pt x="1968" y="962"/>
                  <a:pt x="1969" y="974"/>
                </a:cubicBezTo>
                <a:cubicBezTo>
                  <a:pt x="1965" y="983"/>
                  <a:pt x="1961" y="993"/>
                  <a:pt x="1963" y="1004"/>
                </a:cubicBezTo>
                <a:cubicBezTo>
                  <a:pt x="1958" y="1024"/>
                  <a:pt x="1955" y="1046"/>
                  <a:pt x="1950" y="1066"/>
                </a:cubicBezTo>
                <a:cubicBezTo>
                  <a:pt x="1946" y="1070"/>
                  <a:pt x="1949" y="1076"/>
                  <a:pt x="1946" y="1080"/>
                </a:cubicBezTo>
                <a:cubicBezTo>
                  <a:pt x="1950" y="1087"/>
                  <a:pt x="1939" y="1090"/>
                  <a:pt x="1944" y="1097"/>
                </a:cubicBezTo>
                <a:cubicBezTo>
                  <a:pt x="1937" y="1100"/>
                  <a:pt x="1942" y="1106"/>
                  <a:pt x="1940" y="1111"/>
                </a:cubicBezTo>
                <a:cubicBezTo>
                  <a:pt x="1937" y="1112"/>
                  <a:pt x="1938" y="1115"/>
                  <a:pt x="1938" y="1118"/>
                </a:cubicBezTo>
                <a:cubicBezTo>
                  <a:pt x="1939" y="1121"/>
                  <a:pt x="1933" y="1122"/>
                  <a:pt x="1937" y="1127"/>
                </a:cubicBezTo>
                <a:cubicBezTo>
                  <a:pt x="1929" y="1147"/>
                  <a:pt x="1926" y="1168"/>
                  <a:pt x="1925" y="1189"/>
                </a:cubicBezTo>
                <a:cubicBezTo>
                  <a:pt x="1923" y="1200"/>
                  <a:pt x="1921" y="1210"/>
                  <a:pt x="1922" y="1221"/>
                </a:cubicBezTo>
                <a:cubicBezTo>
                  <a:pt x="1916" y="1230"/>
                  <a:pt x="1923" y="1242"/>
                  <a:pt x="1918" y="1252"/>
                </a:cubicBezTo>
                <a:cubicBezTo>
                  <a:pt x="1921" y="1258"/>
                  <a:pt x="1919" y="1262"/>
                  <a:pt x="1918" y="1267"/>
                </a:cubicBezTo>
                <a:cubicBezTo>
                  <a:pt x="1920" y="1273"/>
                  <a:pt x="1920" y="1279"/>
                  <a:pt x="1919" y="1284"/>
                </a:cubicBezTo>
                <a:cubicBezTo>
                  <a:pt x="1921" y="1290"/>
                  <a:pt x="1921" y="1296"/>
                  <a:pt x="1919" y="1301"/>
                </a:cubicBezTo>
                <a:cubicBezTo>
                  <a:pt x="1921" y="1307"/>
                  <a:pt x="1922" y="1313"/>
                  <a:pt x="1920" y="1318"/>
                </a:cubicBezTo>
                <a:cubicBezTo>
                  <a:pt x="1929" y="1332"/>
                  <a:pt x="1923" y="1341"/>
                  <a:pt x="1931" y="1354"/>
                </a:cubicBezTo>
                <a:cubicBezTo>
                  <a:pt x="1930" y="1364"/>
                  <a:pt x="1944" y="1379"/>
                  <a:pt x="1938" y="1388"/>
                </a:cubicBezTo>
                <a:cubicBezTo>
                  <a:pt x="1935" y="1384"/>
                  <a:pt x="1932" y="1379"/>
                  <a:pt x="1927" y="1379"/>
                </a:cubicBezTo>
                <a:cubicBezTo>
                  <a:pt x="1926" y="1376"/>
                  <a:pt x="1923" y="1373"/>
                  <a:pt x="1926" y="1371"/>
                </a:cubicBezTo>
                <a:cubicBezTo>
                  <a:pt x="1925" y="1368"/>
                  <a:pt x="1921" y="1369"/>
                  <a:pt x="1923" y="1367"/>
                </a:cubicBezTo>
                <a:cubicBezTo>
                  <a:pt x="1922" y="1360"/>
                  <a:pt x="1912" y="1348"/>
                  <a:pt x="1916" y="1338"/>
                </a:cubicBezTo>
                <a:cubicBezTo>
                  <a:pt x="1908" y="1326"/>
                  <a:pt x="1912" y="1318"/>
                  <a:pt x="1908" y="1307"/>
                </a:cubicBezTo>
                <a:cubicBezTo>
                  <a:pt x="1904" y="1295"/>
                  <a:pt x="1906" y="1288"/>
                  <a:pt x="1901" y="1279"/>
                </a:cubicBezTo>
                <a:cubicBezTo>
                  <a:pt x="1904" y="1272"/>
                  <a:pt x="1900" y="1264"/>
                  <a:pt x="1900" y="1256"/>
                </a:cubicBezTo>
                <a:cubicBezTo>
                  <a:pt x="1904" y="1253"/>
                  <a:pt x="1897" y="1248"/>
                  <a:pt x="1900" y="1245"/>
                </a:cubicBezTo>
                <a:cubicBezTo>
                  <a:pt x="1898" y="1240"/>
                  <a:pt x="1901" y="1236"/>
                  <a:pt x="1898" y="1231"/>
                </a:cubicBezTo>
                <a:cubicBezTo>
                  <a:pt x="1901" y="1216"/>
                  <a:pt x="1900" y="1200"/>
                  <a:pt x="1898" y="1184"/>
                </a:cubicBezTo>
                <a:cubicBezTo>
                  <a:pt x="1899" y="1176"/>
                  <a:pt x="1903" y="1170"/>
                  <a:pt x="1897" y="1161"/>
                </a:cubicBezTo>
                <a:cubicBezTo>
                  <a:pt x="1904" y="1155"/>
                  <a:pt x="1896" y="1144"/>
                  <a:pt x="1902" y="1138"/>
                </a:cubicBezTo>
                <a:cubicBezTo>
                  <a:pt x="1899" y="1133"/>
                  <a:pt x="1906" y="1131"/>
                  <a:pt x="1901" y="1126"/>
                </a:cubicBezTo>
                <a:cubicBezTo>
                  <a:pt x="1907" y="1124"/>
                  <a:pt x="1894" y="1116"/>
                  <a:pt x="1904" y="1116"/>
                </a:cubicBezTo>
                <a:cubicBezTo>
                  <a:pt x="1901" y="1106"/>
                  <a:pt x="1907" y="1100"/>
                  <a:pt x="1902" y="1090"/>
                </a:cubicBezTo>
                <a:cubicBezTo>
                  <a:pt x="1909" y="1089"/>
                  <a:pt x="1904" y="1083"/>
                  <a:pt x="1905" y="1080"/>
                </a:cubicBezTo>
                <a:cubicBezTo>
                  <a:pt x="1908" y="1077"/>
                  <a:pt x="1909" y="1073"/>
                  <a:pt x="1908" y="1069"/>
                </a:cubicBezTo>
                <a:cubicBezTo>
                  <a:pt x="1907" y="1061"/>
                  <a:pt x="1909" y="1053"/>
                  <a:pt x="1913" y="1046"/>
                </a:cubicBezTo>
                <a:cubicBezTo>
                  <a:pt x="1910" y="1041"/>
                  <a:pt x="1911" y="1038"/>
                  <a:pt x="1916" y="1036"/>
                </a:cubicBezTo>
                <a:cubicBezTo>
                  <a:pt x="1912" y="1030"/>
                  <a:pt x="1911" y="1026"/>
                  <a:pt x="1917" y="1023"/>
                </a:cubicBezTo>
                <a:cubicBezTo>
                  <a:pt x="1913" y="1014"/>
                  <a:pt x="1921" y="1008"/>
                  <a:pt x="1919" y="999"/>
                </a:cubicBezTo>
                <a:cubicBezTo>
                  <a:pt x="1924" y="984"/>
                  <a:pt x="1923" y="968"/>
                  <a:pt x="1929" y="955"/>
                </a:cubicBezTo>
                <a:cubicBezTo>
                  <a:pt x="1930" y="938"/>
                  <a:pt x="1935" y="923"/>
                  <a:pt x="1935" y="907"/>
                </a:cubicBezTo>
                <a:cubicBezTo>
                  <a:pt x="1940" y="901"/>
                  <a:pt x="1935" y="892"/>
                  <a:pt x="1941" y="886"/>
                </a:cubicBezTo>
                <a:cubicBezTo>
                  <a:pt x="1944" y="879"/>
                  <a:pt x="1939" y="869"/>
                  <a:pt x="1946" y="863"/>
                </a:cubicBezTo>
                <a:cubicBezTo>
                  <a:pt x="1942" y="854"/>
                  <a:pt x="1951" y="848"/>
                  <a:pt x="1947" y="839"/>
                </a:cubicBezTo>
                <a:cubicBezTo>
                  <a:pt x="1947" y="831"/>
                  <a:pt x="1952" y="824"/>
                  <a:pt x="1949" y="815"/>
                </a:cubicBezTo>
                <a:cubicBezTo>
                  <a:pt x="1950" y="807"/>
                  <a:pt x="1949" y="800"/>
                  <a:pt x="1951" y="793"/>
                </a:cubicBezTo>
                <a:cubicBezTo>
                  <a:pt x="1948" y="784"/>
                  <a:pt x="1952" y="777"/>
                  <a:pt x="1949" y="767"/>
                </a:cubicBezTo>
                <a:cubicBezTo>
                  <a:pt x="1953" y="765"/>
                  <a:pt x="1946" y="759"/>
                  <a:pt x="1948" y="756"/>
                </a:cubicBezTo>
                <a:cubicBezTo>
                  <a:pt x="1949" y="752"/>
                  <a:pt x="1946" y="746"/>
                  <a:pt x="1947" y="742"/>
                </a:cubicBezTo>
                <a:cubicBezTo>
                  <a:pt x="1949" y="739"/>
                  <a:pt x="1942" y="733"/>
                  <a:pt x="1946" y="731"/>
                </a:cubicBezTo>
                <a:cubicBezTo>
                  <a:pt x="1943" y="727"/>
                  <a:pt x="1947" y="718"/>
                  <a:pt x="1940" y="720"/>
                </a:cubicBezTo>
                <a:cubicBezTo>
                  <a:pt x="1942" y="726"/>
                  <a:pt x="1940" y="732"/>
                  <a:pt x="1942" y="739"/>
                </a:cubicBezTo>
                <a:cubicBezTo>
                  <a:pt x="1943" y="746"/>
                  <a:pt x="1940" y="752"/>
                  <a:pt x="1945" y="761"/>
                </a:cubicBezTo>
                <a:cubicBezTo>
                  <a:pt x="1940" y="766"/>
                  <a:pt x="1947" y="775"/>
                  <a:pt x="1945" y="781"/>
                </a:cubicBezTo>
                <a:cubicBezTo>
                  <a:pt x="1948" y="789"/>
                  <a:pt x="1941" y="794"/>
                  <a:pt x="1945" y="802"/>
                </a:cubicBezTo>
                <a:cubicBezTo>
                  <a:pt x="1942" y="815"/>
                  <a:pt x="1942" y="828"/>
                  <a:pt x="1939" y="840"/>
                </a:cubicBezTo>
                <a:cubicBezTo>
                  <a:pt x="1938" y="847"/>
                  <a:pt x="1940" y="854"/>
                  <a:pt x="1936" y="860"/>
                </a:cubicBezTo>
                <a:cubicBezTo>
                  <a:pt x="1934" y="866"/>
                  <a:pt x="1935" y="874"/>
                  <a:pt x="1932" y="880"/>
                </a:cubicBezTo>
                <a:cubicBezTo>
                  <a:pt x="1933" y="893"/>
                  <a:pt x="1926" y="905"/>
                  <a:pt x="1927" y="918"/>
                </a:cubicBezTo>
                <a:cubicBezTo>
                  <a:pt x="1923" y="924"/>
                  <a:pt x="1925" y="931"/>
                  <a:pt x="1923" y="938"/>
                </a:cubicBezTo>
                <a:cubicBezTo>
                  <a:pt x="1921" y="944"/>
                  <a:pt x="1916" y="949"/>
                  <a:pt x="1919" y="957"/>
                </a:cubicBezTo>
                <a:cubicBezTo>
                  <a:pt x="1916" y="970"/>
                  <a:pt x="1913" y="982"/>
                  <a:pt x="1910" y="995"/>
                </a:cubicBezTo>
                <a:cubicBezTo>
                  <a:pt x="1906" y="1007"/>
                  <a:pt x="1910" y="1022"/>
                  <a:pt x="1903" y="1034"/>
                </a:cubicBezTo>
                <a:cubicBezTo>
                  <a:pt x="1903" y="1040"/>
                  <a:pt x="1903" y="1047"/>
                  <a:pt x="1902" y="1052"/>
                </a:cubicBezTo>
                <a:cubicBezTo>
                  <a:pt x="1902" y="1056"/>
                  <a:pt x="1901" y="1059"/>
                  <a:pt x="1897" y="1061"/>
                </a:cubicBezTo>
                <a:cubicBezTo>
                  <a:pt x="1899" y="1065"/>
                  <a:pt x="1900" y="1069"/>
                  <a:pt x="1898" y="1072"/>
                </a:cubicBezTo>
                <a:cubicBezTo>
                  <a:pt x="1897" y="1086"/>
                  <a:pt x="1892" y="1098"/>
                  <a:pt x="1894" y="1113"/>
                </a:cubicBezTo>
                <a:cubicBezTo>
                  <a:pt x="1889" y="1124"/>
                  <a:pt x="1894" y="1139"/>
                  <a:pt x="1889" y="1151"/>
                </a:cubicBezTo>
                <a:cubicBezTo>
                  <a:pt x="1893" y="1166"/>
                  <a:pt x="1885" y="1178"/>
                  <a:pt x="1892" y="1193"/>
                </a:cubicBezTo>
                <a:cubicBezTo>
                  <a:pt x="1883" y="1197"/>
                  <a:pt x="1893" y="1206"/>
                  <a:pt x="1887" y="1211"/>
                </a:cubicBezTo>
                <a:cubicBezTo>
                  <a:pt x="1890" y="1218"/>
                  <a:pt x="1888" y="1225"/>
                  <a:pt x="1886" y="1231"/>
                </a:cubicBezTo>
                <a:cubicBezTo>
                  <a:pt x="1893" y="1240"/>
                  <a:pt x="1884" y="1245"/>
                  <a:pt x="1890" y="1253"/>
                </a:cubicBezTo>
                <a:cubicBezTo>
                  <a:pt x="1886" y="1255"/>
                  <a:pt x="1892" y="1260"/>
                  <a:pt x="1889" y="1262"/>
                </a:cubicBezTo>
                <a:cubicBezTo>
                  <a:pt x="1893" y="1267"/>
                  <a:pt x="1887" y="1269"/>
                  <a:pt x="1893" y="1275"/>
                </a:cubicBezTo>
                <a:cubicBezTo>
                  <a:pt x="1891" y="1282"/>
                  <a:pt x="1892" y="1288"/>
                  <a:pt x="1893" y="1295"/>
                </a:cubicBezTo>
                <a:cubicBezTo>
                  <a:pt x="1893" y="1302"/>
                  <a:pt x="1894" y="1310"/>
                  <a:pt x="1899" y="1318"/>
                </a:cubicBezTo>
                <a:cubicBezTo>
                  <a:pt x="1896" y="1324"/>
                  <a:pt x="1904" y="1333"/>
                  <a:pt x="1903" y="1340"/>
                </a:cubicBezTo>
                <a:cubicBezTo>
                  <a:pt x="1908" y="1348"/>
                  <a:pt x="1908" y="1355"/>
                  <a:pt x="1906" y="1362"/>
                </a:cubicBezTo>
                <a:cubicBezTo>
                  <a:pt x="1902" y="1352"/>
                  <a:pt x="1895" y="1356"/>
                  <a:pt x="1891" y="1346"/>
                </a:cubicBezTo>
                <a:cubicBezTo>
                  <a:pt x="1894" y="1345"/>
                  <a:pt x="1893" y="1343"/>
                  <a:pt x="1895" y="1341"/>
                </a:cubicBezTo>
                <a:cubicBezTo>
                  <a:pt x="1896" y="1343"/>
                  <a:pt x="1897" y="1346"/>
                  <a:pt x="1899" y="1345"/>
                </a:cubicBezTo>
                <a:cubicBezTo>
                  <a:pt x="1887" y="1336"/>
                  <a:pt x="1888" y="1319"/>
                  <a:pt x="1880" y="1305"/>
                </a:cubicBezTo>
                <a:cubicBezTo>
                  <a:pt x="1883" y="1295"/>
                  <a:pt x="1877" y="1283"/>
                  <a:pt x="1873" y="1271"/>
                </a:cubicBezTo>
                <a:cubicBezTo>
                  <a:pt x="1875" y="1262"/>
                  <a:pt x="1871" y="1251"/>
                  <a:pt x="1875" y="1243"/>
                </a:cubicBezTo>
                <a:cubicBezTo>
                  <a:pt x="1867" y="1231"/>
                  <a:pt x="1878" y="1225"/>
                  <a:pt x="1871" y="1214"/>
                </a:cubicBezTo>
                <a:cubicBezTo>
                  <a:pt x="1871" y="1204"/>
                  <a:pt x="1871" y="1195"/>
                  <a:pt x="1873" y="1186"/>
                </a:cubicBezTo>
                <a:cubicBezTo>
                  <a:pt x="1871" y="1176"/>
                  <a:pt x="1873" y="1167"/>
                  <a:pt x="1872" y="1157"/>
                </a:cubicBezTo>
                <a:cubicBezTo>
                  <a:pt x="1875" y="1139"/>
                  <a:pt x="1873" y="1120"/>
                  <a:pt x="1880" y="1103"/>
                </a:cubicBezTo>
                <a:cubicBezTo>
                  <a:pt x="1878" y="1093"/>
                  <a:pt x="1881" y="1084"/>
                  <a:pt x="1882" y="1075"/>
                </a:cubicBezTo>
                <a:cubicBezTo>
                  <a:pt x="1887" y="1067"/>
                  <a:pt x="1882" y="1056"/>
                  <a:pt x="1891" y="1049"/>
                </a:cubicBezTo>
                <a:cubicBezTo>
                  <a:pt x="1888" y="1041"/>
                  <a:pt x="1892" y="1035"/>
                  <a:pt x="1890" y="1026"/>
                </a:cubicBezTo>
                <a:cubicBezTo>
                  <a:pt x="1894" y="1016"/>
                  <a:pt x="1897" y="1006"/>
                  <a:pt x="1899" y="995"/>
                </a:cubicBezTo>
                <a:cubicBezTo>
                  <a:pt x="1898" y="989"/>
                  <a:pt x="1903" y="985"/>
                  <a:pt x="1902" y="979"/>
                </a:cubicBezTo>
                <a:cubicBezTo>
                  <a:pt x="1908" y="975"/>
                  <a:pt x="1899" y="967"/>
                  <a:pt x="1908" y="964"/>
                </a:cubicBezTo>
                <a:cubicBezTo>
                  <a:pt x="1904" y="957"/>
                  <a:pt x="1908" y="952"/>
                  <a:pt x="1911" y="947"/>
                </a:cubicBezTo>
                <a:cubicBezTo>
                  <a:pt x="1911" y="942"/>
                  <a:pt x="1909" y="936"/>
                  <a:pt x="1913" y="931"/>
                </a:cubicBezTo>
                <a:cubicBezTo>
                  <a:pt x="1910" y="924"/>
                  <a:pt x="1913" y="920"/>
                  <a:pt x="1913" y="914"/>
                </a:cubicBezTo>
                <a:cubicBezTo>
                  <a:pt x="1915" y="908"/>
                  <a:pt x="1913" y="901"/>
                  <a:pt x="1918" y="896"/>
                </a:cubicBezTo>
                <a:cubicBezTo>
                  <a:pt x="1918" y="873"/>
                  <a:pt x="1928" y="853"/>
                  <a:pt x="1927" y="829"/>
                </a:cubicBezTo>
                <a:cubicBezTo>
                  <a:pt x="1931" y="825"/>
                  <a:pt x="1929" y="818"/>
                  <a:pt x="1930" y="813"/>
                </a:cubicBezTo>
                <a:cubicBezTo>
                  <a:pt x="1928" y="807"/>
                  <a:pt x="1936" y="803"/>
                  <a:pt x="1929" y="796"/>
                </a:cubicBezTo>
                <a:cubicBezTo>
                  <a:pt x="1936" y="786"/>
                  <a:pt x="1931" y="773"/>
                  <a:pt x="1934" y="761"/>
                </a:cubicBezTo>
                <a:cubicBezTo>
                  <a:pt x="1928" y="766"/>
                  <a:pt x="1931" y="773"/>
                  <a:pt x="1929" y="779"/>
                </a:cubicBezTo>
                <a:cubicBezTo>
                  <a:pt x="1924" y="784"/>
                  <a:pt x="1928" y="792"/>
                  <a:pt x="1925" y="798"/>
                </a:cubicBezTo>
                <a:cubicBezTo>
                  <a:pt x="1924" y="811"/>
                  <a:pt x="1922" y="824"/>
                  <a:pt x="1920" y="837"/>
                </a:cubicBezTo>
                <a:cubicBezTo>
                  <a:pt x="1916" y="849"/>
                  <a:pt x="1917" y="862"/>
                  <a:pt x="1911" y="874"/>
                </a:cubicBezTo>
                <a:cubicBezTo>
                  <a:pt x="1912" y="888"/>
                  <a:pt x="1904" y="900"/>
                  <a:pt x="1907" y="914"/>
                </a:cubicBezTo>
                <a:cubicBezTo>
                  <a:pt x="1905" y="917"/>
                  <a:pt x="1904" y="920"/>
                  <a:pt x="1906" y="923"/>
                </a:cubicBezTo>
                <a:cubicBezTo>
                  <a:pt x="1901" y="925"/>
                  <a:pt x="1903" y="929"/>
                  <a:pt x="1902" y="932"/>
                </a:cubicBezTo>
                <a:cubicBezTo>
                  <a:pt x="1901" y="938"/>
                  <a:pt x="1903" y="946"/>
                  <a:pt x="1898" y="951"/>
                </a:cubicBezTo>
                <a:cubicBezTo>
                  <a:pt x="1903" y="959"/>
                  <a:pt x="1890" y="962"/>
                  <a:pt x="1897" y="970"/>
                </a:cubicBezTo>
                <a:cubicBezTo>
                  <a:pt x="1887" y="974"/>
                  <a:pt x="1895" y="983"/>
                  <a:pt x="1890" y="989"/>
                </a:cubicBezTo>
                <a:cubicBezTo>
                  <a:pt x="1892" y="995"/>
                  <a:pt x="1886" y="1000"/>
                  <a:pt x="1888" y="1007"/>
                </a:cubicBezTo>
                <a:cubicBezTo>
                  <a:pt x="1883" y="1013"/>
                  <a:pt x="1885" y="1020"/>
                  <a:pt x="1881" y="1026"/>
                </a:cubicBezTo>
                <a:cubicBezTo>
                  <a:pt x="1879" y="1032"/>
                  <a:pt x="1882" y="1040"/>
                  <a:pt x="1877" y="1045"/>
                </a:cubicBezTo>
                <a:cubicBezTo>
                  <a:pt x="1883" y="1054"/>
                  <a:pt x="1871" y="1058"/>
                  <a:pt x="1877" y="1066"/>
                </a:cubicBezTo>
                <a:cubicBezTo>
                  <a:pt x="1873" y="1069"/>
                  <a:pt x="1868" y="1072"/>
                  <a:pt x="1872" y="1078"/>
                </a:cubicBezTo>
                <a:cubicBezTo>
                  <a:pt x="1866" y="1086"/>
                  <a:pt x="1869" y="1097"/>
                  <a:pt x="1867" y="1107"/>
                </a:cubicBezTo>
                <a:cubicBezTo>
                  <a:pt x="1864" y="1117"/>
                  <a:pt x="1866" y="1128"/>
                  <a:pt x="1860" y="1137"/>
                </a:cubicBezTo>
                <a:cubicBezTo>
                  <a:pt x="1864" y="1142"/>
                  <a:pt x="1861" y="1146"/>
                  <a:pt x="1862" y="1151"/>
                </a:cubicBezTo>
                <a:cubicBezTo>
                  <a:pt x="1868" y="1157"/>
                  <a:pt x="1856" y="1158"/>
                  <a:pt x="1860" y="1163"/>
                </a:cubicBezTo>
                <a:cubicBezTo>
                  <a:pt x="1865" y="1174"/>
                  <a:pt x="1855" y="1181"/>
                  <a:pt x="1862" y="1192"/>
                </a:cubicBezTo>
                <a:cubicBezTo>
                  <a:pt x="1859" y="1200"/>
                  <a:pt x="1858" y="1209"/>
                  <a:pt x="1862" y="1219"/>
                </a:cubicBezTo>
                <a:cubicBezTo>
                  <a:pt x="1860" y="1220"/>
                  <a:pt x="1860" y="1222"/>
                  <a:pt x="1862" y="1224"/>
                </a:cubicBezTo>
                <a:cubicBezTo>
                  <a:pt x="1859" y="1226"/>
                  <a:pt x="1857" y="1228"/>
                  <a:pt x="1860" y="1231"/>
                </a:cubicBezTo>
                <a:cubicBezTo>
                  <a:pt x="1867" y="1230"/>
                  <a:pt x="1856" y="1239"/>
                  <a:pt x="1864" y="1244"/>
                </a:cubicBezTo>
                <a:cubicBezTo>
                  <a:pt x="1863" y="1252"/>
                  <a:pt x="1860" y="1259"/>
                  <a:pt x="1863" y="1268"/>
                </a:cubicBezTo>
                <a:cubicBezTo>
                  <a:pt x="1862" y="1272"/>
                  <a:pt x="1865" y="1277"/>
                  <a:pt x="1868" y="1283"/>
                </a:cubicBezTo>
                <a:cubicBezTo>
                  <a:pt x="1863" y="1286"/>
                  <a:pt x="1866" y="1291"/>
                  <a:pt x="1870" y="1296"/>
                </a:cubicBezTo>
                <a:cubicBezTo>
                  <a:pt x="1865" y="1305"/>
                  <a:pt x="1875" y="1317"/>
                  <a:pt x="1871" y="1325"/>
                </a:cubicBezTo>
                <a:cubicBezTo>
                  <a:pt x="1861" y="1316"/>
                  <a:pt x="1868" y="1305"/>
                  <a:pt x="1861" y="1301"/>
                </a:cubicBezTo>
                <a:cubicBezTo>
                  <a:pt x="1860" y="1293"/>
                  <a:pt x="1853" y="1283"/>
                  <a:pt x="1848" y="1273"/>
                </a:cubicBezTo>
                <a:cubicBezTo>
                  <a:pt x="1842" y="1252"/>
                  <a:pt x="1844" y="1233"/>
                  <a:pt x="1834" y="1211"/>
                </a:cubicBezTo>
                <a:cubicBezTo>
                  <a:pt x="1836" y="1201"/>
                  <a:pt x="1833" y="1190"/>
                  <a:pt x="1831" y="1180"/>
                </a:cubicBezTo>
                <a:cubicBezTo>
                  <a:pt x="1833" y="1175"/>
                  <a:pt x="1831" y="1170"/>
                  <a:pt x="1828" y="1164"/>
                </a:cubicBezTo>
                <a:cubicBezTo>
                  <a:pt x="1832" y="1159"/>
                  <a:pt x="1831" y="1153"/>
                  <a:pt x="1827" y="1146"/>
                </a:cubicBezTo>
                <a:cubicBezTo>
                  <a:pt x="1833" y="1143"/>
                  <a:pt x="1826" y="1136"/>
                  <a:pt x="1828" y="1132"/>
                </a:cubicBezTo>
                <a:cubicBezTo>
                  <a:pt x="1831" y="1127"/>
                  <a:pt x="1828" y="1120"/>
                  <a:pt x="1831" y="1115"/>
                </a:cubicBezTo>
                <a:cubicBezTo>
                  <a:pt x="1832" y="1111"/>
                  <a:pt x="1826" y="1104"/>
                  <a:pt x="1831" y="1100"/>
                </a:cubicBezTo>
                <a:cubicBezTo>
                  <a:pt x="1829" y="1094"/>
                  <a:pt x="1829" y="1088"/>
                  <a:pt x="1830" y="1083"/>
                </a:cubicBezTo>
                <a:cubicBezTo>
                  <a:pt x="1826" y="1071"/>
                  <a:pt x="1832" y="1062"/>
                  <a:pt x="1830" y="1051"/>
                </a:cubicBezTo>
                <a:cubicBezTo>
                  <a:pt x="1833" y="1049"/>
                  <a:pt x="1832" y="1046"/>
                  <a:pt x="1832" y="1044"/>
                </a:cubicBezTo>
                <a:cubicBezTo>
                  <a:pt x="1833" y="1042"/>
                  <a:pt x="1833" y="1039"/>
                  <a:pt x="1834" y="1037"/>
                </a:cubicBezTo>
                <a:cubicBezTo>
                  <a:pt x="1836" y="1035"/>
                  <a:pt x="1836" y="1033"/>
                  <a:pt x="1836" y="1030"/>
                </a:cubicBezTo>
                <a:cubicBezTo>
                  <a:pt x="1833" y="1026"/>
                  <a:pt x="1837" y="1024"/>
                  <a:pt x="1837" y="1021"/>
                </a:cubicBezTo>
                <a:cubicBezTo>
                  <a:pt x="1836" y="1015"/>
                  <a:pt x="1838" y="1011"/>
                  <a:pt x="1837" y="1006"/>
                </a:cubicBezTo>
                <a:cubicBezTo>
                  <a:pt x="1844" y="1002"/>
                  <a:pt x="1836" y="994"/>
                  <a:pt x="1844" y="991"/>
                </a:cubicBezTo>
                <a:cubicBezTo>
                  <a:pt x="1842" y="979"/>
                  <a:pt x="1847" y="970"/>
                  <a:pt x="1850" y="960"/>
                </a:cubicBezTo>
                <a:cubicBezTo>
                  <a:pt x="1852" y="951"/>
                  <a:pt x="1854" y="941"/>
                  <a:pt x="1858" y="932"/>
                </a:cubicBezTo>
                <a:cubicBezTo>
                  <a:pt x="1856" y="927"/>
                  <a:pt x="1862" y="924"/>
                  <a:pt x="1862" y="918"/>
                </a:cubicBezTo>
                <a:cubicBezTo>
                  <a:pt x="1872" y="915"/>
                  <a:pt x="1862" y="907"/>
                  <a:pt x="1869" y="903"/>
                </a:cubicBezTo>
                <a:cubicBezTo>
                  <a:pt x="1874" y="883"/>
                  <a:pt x="1880" y="864"/>
                  <a:pt x="1889" y="845"/>
                </a:cubicBezTo>
                <a:cubicBezTo>
                  <a:pt x="1890" y="834"/>
                  <a:pt x="1896" y="825"/>
                  <a:pt x="1899" y="816"/>
                </a:cubicBezTo>
                <a:cubicBezTo>
                  <a:pt x="1896" y="810"/>
                  <a:pt x="1906" y="807"/>
                  <a:pt x="1903" y="802"/>
                </a:cubicBezTo>
                <a:cubicBezTo>
                  <a:pt x="1907" y="797"/>
                  <a:pt x="1903" y="790"/>
                  <a:pt x="1909" y="786"/>
                </a:cubicBezTo>
                <a:cubicBezTo>
                  <a:pt x="1908" y="781"/>
                  <a:pt x="1910" y="777"/>
                  <a:pt x="1910" y="771"/>
                </a:cubicBezTo>
                <a:cubicBezTo>
                  <a:pt x="1919" y="768"/>
                  <a:pt x="1910" y="760"/>
                  <a:pt x="1916" y="756"/>
                </a:cubicBezTo>
                <a:cubicBezTo>
                  <a:pt x="1916" y="751"/>
                  <a:pt x="1918" y="747"/>
                  <a:pt x="1917" y="741"/>
                </a:cubicBezTo>
                <a:cubicBezTo>
                  <a:pt x="1919" y="739"/>
                  <a:pt x="1919" y="737"/>
                  <a:pt x="1919" y="734"/>
                </a:cubicBezTo>
                <a:cubicBezTo>
                  <a:pt x="1917" y="731"/>
                  <a:pt x="1920" y="727"/>
                  <a:pt x="1915" y="728"/>
                </a:cubicBezTo>
                <a:cubicBezTo>
                  <a:pt x="1915" y="734"/>
                  <a:pt x="1913" y="740"/>
                  <a:pt x="1910" y="745"/>
                </a:cubicBezTo>
                <a:cubicBezTo>
                  <a:pt x="1913" y="749"/>
                  <a:pt x="1909" y="751"/>
                  <a:pt x="1909" y="754"/>
                </a:cubicBezTo>
                <a:cubicBezTo>
                  <a:pt x="1905" y="757"/>
                  <a:pt x="1912" y="762"/>
                  <a:pt x="1906" y="765"/>
                </a:cubicBezTo>
                <a:cubicBezTo>
                  <a:pt x="1906" y="771"/>
                  <a:pt x="1904" y="777"/>
                  <a:pt x="1901" y="782"/>
                </a:cubicBezTo>
                <a:cubicBezTo>
                  <a:pt x="1904" y="790"/>
                  <a:pt x="1894" y="794"/>
                  <a:pt x="1897" y="802"/>
                </a:cubicBezTo>
                <a:cubicBezTo>
                  <a:pt x="1888" y="812"/>
                  <a:pt x="1891" y="826"/>
                  <a:pt x="1882" y="837"/>
                </a:cubicBezTo>
                <a:cubicBezTo>
                  <a:pt x="1879" y="850"/>
                  <a:pt x="1872" y="862"/>
                  <a:pt x="1867" y="874"/>
                </a:cubicBezTo>
                <a:cubicBezTo>
                  <a:pt x="1861" y="886"/>
                  <a:pt x="1861" y="899"/>
                  <a:pt x="1855" y="911"/>
                </a:cubicBezTo>
                <a:cubicBezTo>
                  <a:pt x="1853" y="923"/>
                  <a:pt x="1846" y="935"/>
                  <a:pt x="1843" y="947"/>
                </a:cubicBezTo>
                <a:cubicBezTo>
                  <a:pt x="1842" y="960"/>
                  <a:pt x="1835" y="971"/>
                  <a:pt x="1834" y="984"/>
                </a:cubicBezTo>
                <a:cubicBezTo>
                  <a:pt x="1835" y="988"/>
                  <a:pt x="1831" y="989"/>
                  <a:pt x="1830" y="992"/>
                </a:cubicBezTo>
                <a:cubicBezTo>
                  <a:pt x="1837" y="998"/>
                  <a:pt x="1824" y="998"/>
                  <a:pt x="1830" y="1004"/>
                </a:cubicBezTo>
                <a:cubicBezTo>
                  <a:pt x="1825" y="1009"/>
                  <a:pt x="1830" y="1017"/>
                  <a:pt x="1823" y="1022"/>
                </a:cubicBezTo>
                <a:cubicBezTo>
                  <a:pt x="1828" y="1035"/>
                  <a:pt x="1822" y="1044"/>
                  <a:pt x="1823" y="1055"/>
                </a:cubicBezTo>
                <a:cubicBezTo>
                  <a:pt x="1819" y="1064"/>
                  <a:pt x="1823" y="1076"/>
                  <a:pt x="1820" y="1086"/>
                </a:cubicBezTo>
                <a:cubicBezTo>
                  <a:pt x="1817" y="1096"/>
                  <a:pt x="1823" y="1108"/>
                  <a:pt x="1817" y="1117"/>
                </a:cubicBezTo>
                <a:cubicBezTo>
                  <a:pt x="1821" y="1124"/>
                  <a:pt x="1815" y="1128"/>
                  <a:pt x="1818" y="1134"/>
                </a:cubicBezTo>
                <a:cubicBezTo>
                  <a:pt x="1816" y="1140"/>
                  <a:pt x="1821" y="1146"/>
                  <a:pt x="1818" y="1152"/>
                </a:cubicBezTo>
                <a:cubicBezTo>
                  <a:pt x="1822" y="1174"/>
                  <a:pt x="1821" y="1196"/>
                  <a:pt x="1827" y="1220"/>
                </a:cubicBezTo>
                <a:cubicBezTo>
                  <a:pt x="1826" y="1225"/>
                  <a:pt x="1832" y="1231"/>
                  <a:pt x="1830" y="1236"/>
                </a:cubicBezTo>
                <a:cubicBezTo>
                  <a:pt x="1837" y="1244"/>
                  <a:pt x="1827" y="1247"/>
                  <a:pt x="1834" y="1254"/>
                </a:cubicBezTo>
                <a:cubicBezTo>
                  <a:pt x="1835" y="1260"/>
                  <a:pt x="1835" y="1266"/>
                  <a:pt x="1839" y="1273"/>
                </a:cubicBezTo>
                <a:cubicBezTo>
                  <a:pt x="1838" y="1278"/>
                  <a:pt x="1847" y="1286"/>
                  <a:pt x="1839" y="1290"/>
                </a:cubicBezTo>
                <a:cubicBezTo>
                  <a:pt x="1836" y="1275"/>
                  <a:pt x="1825" y="1258"/>
                  <a:pt x="1822" y="1243"/>
                </a:cubicBezTo>
                <a:cubicBezTo>
                  <a:pt x="1821" y="1237"/>
                  <a:pt x="1820" y="1235"/>
                  <a:pt x="1818" y="1225"/>
                </a:cubicBezTo>
                <a:cubicBezTo>
                  <a:pt x="1816" y="1218"/>
                  <a:pt x="1819" y="1207"/>
                  <a:pt x="1813" y="1205"/>
                </a:cubicBezTo>
                <a:cubicBezTo>
                  <a:pt x="1817" y="1199"/>
                  <a:pt x="1808" y="1190"/>
                  <a:pt x="1813" y="1184"/>
                </a:cubicBezTo>
                <a:cubicBezTo>
                  <a:pt x="1811" y="1177"/>
                  <a:pt x="1812" y="1170"/>
                  <a:pt x="1810" y="1162"/>
                </a:cubicBezTo>
                <a:cubicBezTo>
                  <a:pt x="1807" y="1158"/>
                  <a:pt x="1808" y="1156"/>
                  <a:pt x="1810" y="1153"/>
                </a:cubicBezTo>
                <a:cubicBezTo>
                  <a:pt x="1807" y="1148"/>
                  <a:pt x="1806" y="1144"/>
                  <a:pt x="1810" y="1142"/>
                </a:cubicBezTo>
                <a:cubicBezTo>
                  <a:pt x="1808" y="1137"/>
                  <a:pt x="1807" y="1133"/>
                  <a:pt x="1809" y="1130"/>
                </a:cubicBezTo>
                <a:cubicBezTo>
                  <a:pt x="1812" y="1127"/>
                  <a:pt x="1805" y="1121"/>
                  <a:pt x="1809" y="1119"/>
                </a:cubicBezTo>
                <a:cubicBezTo>
                  <a:pt x="1806" y="1111"/>
                  <a:pt x="1808" y="1104"/>
                  <a:pt x="1809" y="1098"/>
                </a:cubicBezTo>
                <a:cubicBezTo>
                  <a:pt x="1806" y="1094"/>
                  <a:pt x="1810" y="1092"/>
                  <a:pt x="1810" y="1089"/>
                </a:cubicBezTo>
                <a:cubicBezTo>
                  <a:pt x="1809" y="1085"/>
                  <a:pt x="1810" y="1081"/>
                  <a:pt x="1813" y="1078"/>
                </a:cubicBezTo>
                <a:cubicBezTo>
                  <a:pt x="1811" y="1063"/>
                  <a:pt x="1814" y="1050"/>
                  <a:pt x="1816" y="1035"/>
                </a:cubicBezTo>
                <a:cubicBezTo>
                  <a:pt x="1818" y="1033"/>
                  <a:pt x="1819" y="1030"/>
                  <a:pt x="1816" y="1026"/>
                </a:cubicBezTo>
                <a:cubicBezTo>
                  <a:pt x="1826" y="1025"/>
                  <a:pt x="1814" y="1018"/>
                  <a:pt x="1819" y="1016"/>
                </a:cubicBezTo>
                <a:cubicBezTo>
                  <a:pt x="1821" y="1009"/>
                  <a:pt x="1818" y="1002"/>
                  <a:pt x="1823" y="996"/>
                </a:cubicBezTo>
                <a:cubicBezTo>
                  <a:pt x="1826" y="982"/>
                  <a:pt x="1827" y="968"/>
                  <a:pt x="1829" y="954"/>
                </a:cubicBezTo>
                <a:cubicBezTo>
                  <a:pt x="1832" y="953"/>
                  <a:pt x="1829" y="949"/>
                  <a:pt x="1831" y="947"/>
                </a:cubicBezTo>
                <a:cubicBezTo>
                  <a:pt x="1834" y="945"/>
                  <a:pt x="1833" y="943"/>
                  <a:pt x="1833" y="940"/>
                </a:cubicBezTo>
                <a:cubicBezTo>
                  <a:pt x="1838" y="936"/>
                  <a:pt x="1835" y="930"/>
                  <a:pt x="1840" y="925"/>
                </a:cubicBezTo>
                <a:cubicBezTo>
                  <a:pt x="1837" y="914"/>
                  <a:pt x="1844" y="905"/>
                  <a:pt x="1846" y="895"/>
                </a:cubicBezTo>
                <a:cubicBezTo>
                  <a:pt x="1850" y="874"/>
                  <a:pt x="1858" y="854"/>
                  <a:pt x="1866" y="834"/>
                </a:cubicBezTo>
                <a:cubicBezTo>
                  <a:pt x="1868" y="824"/>
                  <a:pt x="1875" y="816"/>
                  <a:pt x="1876" y="805"/>
                </a:cubicBezTo>
                <a:cubicBezTo>
                  <a:pt x="1879" y="803"/>
                  <a:pt x="1876" y="800"/>
                  <a:pt x="1878" y="798"/>
                </a:cubicBezTo>
                <a:cubicBezTo>
                  <a:pt x="1880" y="796"/>
                  <a:pt x="1880" y="794"/>
                  <a:pt x="1880" y="791"/>
                </a:cubicBezTo>
                <a:cubicBezTo>
                  <a:pt x="1884" y="787"/>
                  <a:pt x="1882" y="780"/>
                  <a:pt x="1886" y="776"/>
                </a:cubicBezTo>
                <a:cubicBezTo>
                  <a:pt x="1886" y="765"/>
                  <a:pt x="1893" y="756"/>
                  <a:pt x="1893" y="746"/>
                </a:cubicBezTo>
                <a:cubicBezTo>
                  <a:pt x="1897" y="741"/>
                  <a:pt x="1894" y="735"/>
                  <a:pt x="1895" y="729"/>
                </a:cubicBezTo>
                <a:cubicBezTo>
                  <a:pt x="1898" y="724"/>
                  <a:pt x="1902" y="720"/>
                  <a:pt x="1898" y="713"/>
                </a:cubicBezTo>
                <a:cubicBezTo>
                  <a:pt x="1892" y="717"/>
                  <a:pt x="1893" y="723"/>
                  <a:pt x="1892" y="728"/>
                </a:cubicBezTo>
                <a:cubicBezTo>
                  <a:pt x="1891" y="734"/>
                  <a:pt x="1886" y="739"/>
                  <a:pt x="1887" y="746"/>
                </a:cubicBezTo>
                <a:cubicBezTo>
                  <a:pt x="1885" y="751"/>
                  <a:pt x="1884" y="756"/>
                  <a:pt x="1884" y="762"/>
                </a:cubicBezTo>
                <a:cubicBezTo>
                  <a:pt x="1881" y="768"/>
                  <a:pt x="1879" y="773"/>
                  <a:pt x="1879" y="780"/>
                </a:cubicBezTo>
                <a:cubicBezTo>
                  <a:pt x="1877" y="781"/>
                  <a:pt x="1874" y="783"/>
                  <a:pt x="1877" y="787"/>
                </a:cubicBezTo>
                <a:cubicBezTo>
                  <a:pt x="1875" y="789"/>
                  <a:pt x="1873" y="792"/>
                  <a:pt x="1873" y="795"/>
                </a:cubicBezTo>
                <a:cubicBezTo>
                  <a:pt x="1870" y="800"/>
                  <a:pt x="1868" y="806"/>
                  <a:pt x="1868" y="812"/>
                </a:cubicBezTo>
                <a:cubicBezTo>
                  <a:pt x="1865" y="814"/>
                  <a:pt x="1863" y="816"/>
                  <a:pt x="1866" y="819"/>
                </a:cubicBezTo>
                <a:cubicBezTo>
                  <a:pt x="1862" y="821"/>
                  <a:pt x="1861" y="824"/>
                  <a:pt x="1862" y="828"/>
                </a:cubicBezTo>
                <a:cubicBezTo>
                  <a:pt x="1854" y="832"/>
                  <a:pt x="1859" y="839"/>
                  <a:pt x="1853" y="844"/>
                </a:cubicBezTo>
                <a:cubicBezTo>
                  <a:pt x="1845" y="866"/>
                  <a:pt x="1839" y="888"/>
                  <a:pt x="1831" y="909"/>
                </a:cubicBezTo>
                <a:cubicBezTo>
                  <a:pt x="1825" y="932"/>
                  <a:pt x="1820" y="955"/>
                  <a:pt x="1813" y="978"/>
                </a:cubicBezTo>
                <a:cubicBezTo>
                  <a:pt x="1814" y="1002"/>
                  <a:pt x="1805" y="1024"/>
                  <a:pt x="1805" y="1047"/>
                </a:cubicBezTo>
                <a:cubicBezTo>
                  <a:pt x="1800" y="1058"/>
                  <a:pt x="1802" y="1071"/>
                  <a:pt x="1800" y="1082"/>
                </a:cubicBezTo>
                <a:cubicBezTo>
                  <a:pt x="1800" y="1088"/>
                  <a:pt x="1799" y="1093"/>
                  <a:pt x="1798" y="1098"/>
                </a:cubicBezTo>
                <a:cubicBezTo>
                  <a:pt x="1796" y="1104"/>
                  <a:pt x="1798" y="1111"/>
                  <a:pt x="1796" y="1117"/>
                </a:cubicBezTo>
                <a:cubicBezTo>
                  <a:pt x="1800" y="1124"/>
                  <a:pt x="1796" y="1128"/>
                  <a:pt x="1797" y="1134"/>
                </a:cubicBezTo>
                <a:cubicBezTo>
                  <a:pt x="1793" y="1136"/>
                  <a:pt x="1799" y="1141"/>
                  <a:pt x="1796" y="1143"/>
                </a:cubicBezTo>
                <a:cubicBezTo>
                  <a:pt x="1799" y="1147"/>
                  <a:pt x="1796" y="1150"/>
                  <a:pt x="1799" y="1154"/>
                </a:cubicBezTo>
                <a:cubicBezTo>
                  <a:pt x="1792" y="1157"/>
                  <a:pt x="1802" y="1166"/>
                  <a:pt x="1800" y="1171"/>
                </a:cubicBezTo>
                <a:cubicBezTo>
                  <a:pt x="1800" y="1177"/>
                  <a:pt x="1802" y="1184"/>
                  <a:pt x="1802" y="1190"/>
                </a:cubicBezTo>
                <a:cubicBezTo>
                  <a:pt x="1804" y="1203"/>
                  <a:pt x="1802" y="1214"/>
                  <a:pt x="1808" y="1228"/>
                </a:cubicBezTo>
                <a:cubicBezTo>
                  <a:pt x="1806" y="1234"/>
                  <a:pt x="1812" y="1242"/>
                  <a:pt x="1810" y="1247"/>
                </a:cubicBezTo>
                <a:cubicBezTo>
                  <a:pt x="1813" y="1255"/>
                  <a:pt x="1822" y="1263"/>
                  <a:pt x="1816" y="1268"/>
                </a:cubicBezTo>
                <a:cubicBezTo>
                  <a:pt x="1810" y="1264"/>
                  <a:pt x="1805" y="1257"/>
                  <a:pt x="1799" y="1254"/>
                </a:cubicBezTo>
                <a:cubicBezTo>
                  <a:pt x="1795" y="1249"/>
                  <a:pt x="1804" y="1247"/>
                  <a:pt x="1802" y="1243"/>
                </a:cubicBezTo>
                <a:cubicBezTo>
                  <a:pt x="1804" y="1240"/>
                  <a:pt x="1797" y="1234"/>
                  <a:pt x="1801" y="1232"/>
                </a:cubicBezTo>
                <a:cubicBezTo>
                  <a:pt x="1785" y="1202"/>
                  <a:pt x="1794" y="1179"/>
                  <a:pt x="1779" y="1150"/>
                </a:cubicBezTo>
                <a:cubicBezTo>
                  <a:pt x="1784" y="1143"/>
                  <a:pt x="1780" y="1133"/>
                  <a:pt x="1781" y="1126"/>
                </a:cubicBezTo>
                <a:cubicBezTo>
                  <a:pt x="1781" y="1117"/>
                  <a:pt x="1780" y="1109"/>
                  <a:pt x="1778" y="1100"/>
                </a:cubicBezTo>
                <a:cubicBezTo>
                  <a:pt x="1781" y="1085"/>
                  <a:pt x="1780" y="1068"/>
                  <a:pt x="1781" y="1052"/>
                </a:cubicBezTo>
                <a:cubicBezTo>
                  <a:pt x="1784" y="1036"/>
                  <a:pt x="1781" y="1019"/>
                  <a:pt x="1787" y="1005"/>
                </a:cubicBezTo>
                <a:cubicBezTo>
                  <a:pt x="1791" y="1002"/>
                  <a:pt x="1784" y="996"/>
                  <a:pt x="1786" y="993"/>
                </a:cubicBezTo>
                <a:cubicBezTo>
                  <a:pt x="1793" y="990"/>
                  <a:pt x="1789" y="985"/>
                  <a:pt x="1788" y="980"/>
                </a:cubicBezTo>
                <a:cubicBezTo>
                  <a:pt x="1793" y="973"/>
                  <a:pt x="1791" y="964"/>
                  <a:pt x="1791" y="955"/>
                </a:cubicBezTo>
                <a:cubicBezTo>
                  <a:pt x="1795" y="948"/>
                  <a:pt x="1798" y="940"/>
                  <a:pt x="1800" y="933"/>
                </a:cubicBezTo>
                <a:cubicBezTo>
                  <a:pt x="1802" y="929"/>
                  <a:pt x="1805" y="925"/>
                  <a:pt x="1801" y="920"/>
                </a:cubicBezTo>
                <a:cubicBezTo>
                  <a:pt x="1807" y="917"/>
                  <a:pt x="1807" y="913"/>
                  <a:pt x="1807" y="908"/>
                </a:cubicBezTo>
                <a:cubicBezTo>
                  <a:pt x="1813" y="892"/>
                  <a:pt x="1821" y="877"/>
                  <a:pt x="1824" y="860"/>
                </a:cubicBezTo>
                <a:cubicBezTo>
                  <a:pt x="1827" y="852"/>
                  <a:pt x="1832" y="845"/>
                  <a:pt x="1835" y="837"/>
                </a:cubicBezTo>
                <a:cubicBezTo>
                  <a:pt x="1840" y="829"/>
                  <a:pt x="1840" y="821"/>
                  <a:pt x="1845" y="813"/>
                </a:cubicBezTo>
                <a:cubicBezTo>
                  <a:pt x="1851" y="806"/>
                  <a:pt x="1847" y="796"/>
                  <a:pt x="1856" y="790"/>
                </a:cubicBezTo>
                <a:cubicBezTo>
                  <a:pt x="1856" y="786"/>
                  <a:pt x="1855" y="781"/>
                  <a:pt x="1861" y="778"/>
                </a:cubicBezTo>
                <a:cubicBezTo>
                  <a:pt x="1859" y="775"/>
                  <a:pt x="1866" y="766"/>
                  <a:pt x="1858" y="768"/>
                </a:cubicBezTo>
                <a:cubicBezTo>
                  <a:pt x="1866" y="774"/>
                  <a:pt x="1851" y="774"/>
                  <a:pt x="1855" y="778"/>
                </a:cubicBezTo>
                <a:cubicBezTo>
                  <a:pt x="1852" y="781"/>
                  <a:pt x="1851" y="785"/>
                  <a:pt x="1849" y="788"/>
                </a:cubicBezTo>
                <a:cubicBezTo>
                  <a:pt x="1849" y="796"/>
                  <a:pt x="1843" y="803"/>
                  <a:pt x="1840" y="810"/>
                </a:cubicBezTo>
                <a:cubicBezTo>
                  <a:pt x="1836" y="813"/>
                  <a:pt x="1841" y="818"/>
                  <a:pt x="1834" y="820"/>
                </a:cubicBezTo>
                <a:cubicBezTo>
                  <a:pt x="1840" y="826"/>
                  <a:pt x="1828" y="827"/>
                  <a:pt x="1832" y="832"/>
                </a:cubicBezTo>
                <a:cubicBezTo>
                  <a:pt x="1823" y="838"/>
                  <a:pt x="1825" y="847"/>
                  <a:pt x="1820" y="854"/>
                </a:cubicBezTo>
                <a:cubicBezTo>
                  <a:pt x="1816" y="868"/>
                  <a:pt x="1808" y="881"/>
                  <a:pt x="1806" y="897"/>
                </a:cubicBezTo>
                <a:cubicBezTo>
                  <a:pt x="1799" y="903"/>
                  <a:pt x="1800" y="911"/>
                  <a:pt x="1798" y="919"/>
                </a:cubicBezTo>
                <a:cubicBezTo>
                  <a:pt x="1790" y="925"/>
                  <a:pt x="1794" y="934"/>
                  <a:pt x="1786" y="940"/>
                </a:cubicBezTo>
                <a:cubicBezTo>
                  <a:pt x="1789" y="951"/>
                  <a:pt x="1780" y="958"/>
                  <a:pt x="1785" y="970"/>
                </a:cubicBezTo>
                <a:cubicBezTo>
                  <a:pt x="1779" y="973"/>
                  <a:pt x="1783" y="980"/>
                  <a:pt x="1781" y="984"/>
                </a:cubicBezTo>
                <a:cubicBezTo>
                  <a:pt x="1783" y="990"/>
                  <a:pt x="1777" y="994"/>
                  <a:pt x="1778" y="1000"/>
                </a:cubicBezTo>
                <a:cubicBezTo>
                  <a:pt x="1778" y="1010"/>
                  <a:pt x="1773" y="1019"/>
                  <a:pt x="1774" y="1029"/>
                </a:cubicBezTo>
                <a:cubicBezTo>
                  <a:pt x="1771" y="1033"/>
                  <a:pt x="1775" y="1040"/>
                  <a:pt x="1770" y="1043"/>
                </a:cubicBezTo>
                <a:cubicBezTo>
                  <a:pt x="1776" y="1052"/>
                  <a:pt x="1766" y="1054"/>
                  <a:pt x="1771" y="1060"/>
                </a:cubicBezTo>
                <a:cubicBezTo>
                  <a:pt x="1768" y="1066"/>
                  <a:pt x="1771" y="1073"/>
                  <a:pt x="1773" y="1080"/>
                </a:cubicBezTo>
                <a:cubicBezTo>
                  <a:pt x="1769" y="1086"/>
                  <a:pt x="1771" y="1093"/>
                  <a:pt x="1769" y="1100"/>
                </a:cubicBezTo>
                <a:cubicBezTo>
                  <a:pt x="1771" y="1114"/>
                  <a:pt x="1773" y="1128"/>
                  <a:pt x="1769" y="1141"/>
                </a:cubicBezTo>
                <a:cubicBezTo>
                  <a:pt x="1777" y="1158"/>
                  <a:pt x="1771" y="1171"/>
                  <a:pt x="1780" y="1188"/>
                </a:cubicBezTo>
                <a:cubicBezTo>
                  <a:pt x="1776" y="1190"/>
                  <a:pt x="1783" y="1196"/>
                  <a:pt x="1780" y="1199"/>
                </a:cubicBezTo>
                <a:cubicBezTo>
                  <a:pt x="1776" y="1202"/>
                  <a:pt x="1783" y="1208"/>
                  <a:pt x="1781" y="1211"/>
                </a:cubicBezTo>
                <a:cubicBezTo>
                  <a:pt x="1781" y="1215"/>
                  <a:pt x="1781" y="1218"/>
                  <a:pt x="1781" y="1222"/>
                </a:cubicBezTo>
                <a:cubicBezTo>
                  <a:pt x="1784" y="1223"/>
                  <a:pt x="1791" y="1228"/>
                  <a:pt x="1783" y="1230"/>
                </a:cubicBezTo>
                <a:cubicBezTo>
                  <a:pt x="1769" y="1212"/>
                  <a:pt x="1771" y="1198"/>
                  <a:pt x="1761" y="1180"/>
                </a:cubicBezTo>
                <a:cubicBezTo>
                  <a:pt x="1765" y="1178"/>
                  <a:pt x="1758" y="1172"/>
                  <a:pt x="1761" y="1169"/>
                </a:cubicBezTo>
                <a:cubicBezTo>
                  <a:pt x="1758" y="1164"/>
                  <a:pt x="1765" y="1163"/>
                  <a:pt x="1760" y="1158"/>
                </a:cubicBezTo>
                <a:cubicBezTo>
                  <a:pt x="1752" y="1138"/>
                  <a:pt x="1754" y="1122"/>
                  <a:pt x="1747" y="1103"/>
                </a:cubicBezTo>
                <a:cubicBezTo>
                  <a:pt x="1747" y="1099"/>
                  <a:pt x="1748" y="1095"/>
                  <a:pt x="1747" y="1091"/>
                </a:cubicBezTo>
                <a:cubicBezTo>
                  <a:pt x="1749" y="1088"/>
                  <a:pt x="1740" y="1081"/>
                  <a:pt x="1749" y="1079"/>
                </a:cubicBezTo>
                <a:cubicBezTo>
                  <a:pt x="1741" y="1068"/>
                  <a:pt x="1745" y="1060"/>
                  <a:pt x="1745" y="1051"/>
                </a:cubicBezTo>
                <a:cubicBezTo>
                  <a:pt x="1744" y="1034"/>
                  <a:pt x="1746" y="1018"/>
                  <a:pt x="1746" y="1001"/>
                </a:cubicBezTo>
                <a:cubicBezTo>
                  <a:pt x="1751" y="984"/>
                  <a:pt x="1753" y="967"/>
                  <a:pt x="1753" y="950"/>
                </a:cubicBezTo>
                <a:cubicBezTo>
                  <a:pt x="1758" y="945"/>
                  <a:pt x="1755" y="939"/>
                  <a:pt x="1760" y="934"/>
                </a:cubicBezTo>
                <a:cubicBezTo>
                  <a:pt x="1761" y="929"/>
                  <a:pt x="1762" y="924"/>
                  <a:pt x="1762" y="918"/>
                </a:cubicBezTo>
                <a:cubicBezTo>
                  <a:pt x="1765" y="916"/>
                  <a:pt x="1767" y="915"/>
                  <a:pt x="1764" y="911"/>
                </a:cubicBezTo>
                <a:cubicBezTo>
                  <a:pt x="1769" y="909"/>
                  <a:pt x="1767" y="906"/>
                  <a:pt x="1768" y="903"/>
                </a:cubicBezTo>
                <a:cubicBezTo>
                  <a:pt x="1766" y="900"/>
                  <a:pt x="1771" y="900"/>
                  <a:pt x="1772" y="898"/>
                </a:cubicBezTo>
                <a:cubicBezTo>
                  <a:pt x="1772" y="897"/>
                  <a:pt x="1769" y="895"/>
                  <a:pt x="1769" y="894"/>
                </a:cubicBezTo>
                <a:cubicBezTo>
                  <a:pt x="1770" y="891"/>
                  <a:pt x="1773" y="888"/>
                  <a:pt x="1773" y="886"/>
                </a:cubicBezTo>
                <a:cubicBezTo>
                  <a:pt x="1779" y="863"/>
                  <a:pt x="1789" y="842"/>
                  <a:pt x="1792" y="819"/>
                </a:cubicBezTo>
                <a:cubicBezTo>
                  <a:pt x="1801" y="810"/>
                  <a:pt x="1791" y="796"/>
                  <a:pt x="1801" y="788"/>
                </a:cubicBezTo>
                <a:cubicBezTo>
                  <a:pt x="1798" y="775"/>
                  <a:pt x="1805" y="765"/>
                  <a:pt x="1802" y="752"/>
                </a:cubicBezTo>
                <a:cubicBezTo>
                  <a:pt x="1806" y="747"/>
                  <a:pt x="1799" y="740"/>
                  <a:pt x="1805" y="736"/>
                </a:cubicBezTo>
                <a:cubicBezTo>
                  <a:pt x="1801" y="728"/>
                  <a:pt x="1808" y="724"/>
                  <a:pt x="1803" y="716"/>
                </a:cubicBezTo>
                <a:cubicBezTo>
                  <a:pt x="1802" y="710"/>
                  <a:pt x="1806" y="706"/>
                  <a:pt x="1802" y="699"/>
                </a:cubicBezTo>
                <a:cubicBezTo>
                  <a:pt x="1801" y="696"/>
                  <a:pt x="1803" y="693"/>
                  <a:pt x="1799" y="689"/>
                </a:cubicBezTo>
                <a:cubicBezTo>
                  <a:pt x="1802" y="687"/>
                  <a:pt x="1803" y="682"/>
                  <a:pt x="1799" y="683"/>
                </a:cubicBezTo>
                <a:cubicBezTo>
                  <a:pt x="1796" y="690"/>
                  <a:pt x="1798" y="699"/>
                  <a:pt x="1798" y="707"/>
                </a:cubicBezTo>
                <a:cubicBezTo>
                  <a:pt x="1796" y="715"/>
                  <a:pt x="1799" y="724"/>
                  <a:pt x="1797" y="732"/>
                </a:cubicBezTo>
                <a:cubicBezTo>
                  <a:pt x="1799" y="749"/>
                  <a:pt x="1793" y="764"/>
                  <a:pt x="1795" y="782"/>
                </a:cubicBezTo>
                <a:cubicBezTo>
                  <a:pt x="1788" y="793"/>
                  <a:pt x="1791" y="806"/>
                  <a:pt x="1785" y="817"/>
                </a:cubicBezTo>
                <a:cubicBezTo>
                  <a:pt x="1779" y="828"/>
                  <a:pt x="1781" y="841"/>
                  <a:pt x="1772" y="851"/>
                </a:cubicBezTo>
                <a:cubicBezTo>
                  <a:pt x="1770" y="863"/>
                  <a:pt x="1767" y="875"/>
                  <a:pt x="1762" y="886"/>
                </a:cubicBezTo>
                <a:cubicBezTo>
                  <a:pt x="1764" y="893"/>
                  <a:pt x="1754" y="896"/>
                  <a:pt x="1757" y="903"/>
                </a:cubicBezTo>
                <a:cubicBezTo>
                  <a:pt x="1758" y="907"/>
                  <a:pt x="1755" y="909"/>
                  <a:pt x="1756" y="913"/>
                </a:cubicBezTo>
                <a:cubicBezTo>
                  <a:pt x="1751" y="914"/>
                  <a:pt x="1753" y="918"/>
                  <a:pt x="1752" y="921"/>
                </a:cubicBezTo>
                <a:cubicBezTo>
                  <a:pt x="1745" y="932"/>
                  <a:pt x="1747" y="945"/>
                  <a:pt x="1742" y="956"/>
                </a:cubicBezTo>
                <a:cubicBezTo>
                  <a:pt x="1741" y="968"/>
                  <a:pt x="1735" y="979"/>
                  <a:pt x="1739" y="993"/>
                </a:cubicBezTo>
                <a:cubicBezTo>
                  <a:pt x="1735" y="998"/>
                  <a:pt x="1735" y="1004"/>
                  <a:pt x="1738" y="1011"/>
                </a:cubicBezTo>
                <a:cubicBezTo>
                  <a:pt x="1734" y="1017"/>
                  <a:pt x="1733" y="1023"/>
                  <a:pt x="1736" y="1030"/>
                </a:cubicBezTo>
                <a:cubicBezTo>
                  <a:pt x="1731" y="1042"/>
                  <a:pt x="1731" y="1055"/>
                  <a:pt x="1738" y="1070"/>
                </a:cubicBezTo>
                <a:cubicBezTo>
                  <a:pt x="1729" y="1072"/>
                  <a:pt x="1739" y="1079"/>
                  <a:pt x="1736" y="1083"/>
                </a:cubicBezTo>
                <a:cubicBezTo>
                  <a:pt x="1732" y="1086"/>
                  <a:pt x="1739" y="1092"/>
                  <a:pt x="1734" y="1095"/>
                </a:cubicBezTo>
                <a:cubicBezTo>
                  <a:pt x="1740" y="1101"/>
                  <a:pt x="1735" y="1104"/>
                  <a:pt x="1736" y="1109"/>
                </a:cubicBezTo>
                <a:cubicBezTo>
                  <a:pt x="1740" y="1115"/>
                  <a:pt x="1742" y="1121"/>
                  <a:pt x="1739" y="1125"/>
                </a:cubicBezTo>
                <a:cubicBezTo>
                  <a:pt x="1743" y="1136"/>
                  <a:pt x="1740" y="1144"/>
                  <a:pt x="1747" y="1156"/>
                </a:cubicBezTo>
                <a:cubicBezTo>
                  <a:pt x="1743" y="1164"/>
                  <a:pt x="1753" y="1176"/>
                  <a:pt x="1749" y="1184"/>
                </a:cubicBezTo>
                <a:cubicBezTo>
                  <a:pt x="1742" y="1175"/>
                  <a:pt x="1750" y="1171"/>
                  <a:pt x="1741" y="1165"/>
                </a:cubicBezTo>
                <a:cubicBezTo>
                  <a:pt x="1739" y="1160"/>
                  <a:pt x="1743" y="1157"/>
                  <a:pt x="1739" y="1152"/>
                </a:cubicBezTo>
                <a:cubicBezTo>
                  <a:pt x="1732" y="1144"/>
                  <a:pt x="1741" y="1142"/>
                  <a:pt x="1736" y="1136"/>
                </a:cubicBezTo>
                <a:cubicBezTo>
                  <a:pt x="1733" y="1137"/>
                  <a:pt x="1733" y="1134"/>
                  <a:pt x="1734" y="1131"/>
                </a:cubicBezTo>
                <a:cubicBezTo>
                  <a:pt x="1732" y="1128"/>
                  <a:pt x="1732" y="1126"/>
                  <a:pt x="1732" y="1123"/>
                </a:cubicBezTo>
                <a:cubicBezTo>
                  <a:pt x="1734" y="1118"/>
                  <a:pt x="1728" y="1112"/>
                  <a:pt x="1729" y="1107"/>
                </a:cubicBezTo>
                <a:cubicBezTo>
                  <a:pt x="1725" y="1087"/>
                  <a:pt x="1725" y="1067"/>
                  <a:pt x="1722" y="1046"/>
                </a:cubicBezTo>
                <a:cubicBezTo>
                  <a:pt x="1725" y="1045"/>
                  <a:pt x="1722" y="1043"/>
                  <a:pt x="1722" y="1041"/>
                </a:cubicBezTo>
                <a:cubicBezTo>
                  <a:pt x="1722" y="1039"/>
                  <a:pt x="1724" y="1036"/>
                  <a:pt x="1724" y="1034"/>
                </a:cubicBezTo>
                <a:cubicBezTo>
                  <a:pt x="1723" y="1032"/>
                  <a:pt x="1721" y="1031"/>
                  <a:pt x="1721" y="1029"/>
                </a:cubicBezTo>
                <a:cubicBezTo>
                  <a:pt x="1720" y="1024"/>
                  <a:pt x="1725" y="1023"/>
                  <a:pt x="1721" y="1018"/>
                </a:cubicBezTo>
                <a:cubicBezTo>
                  <a:pt x="1722" y="1008"/>
                  <a:pt x="1721" y="998"/>
                  <a:pt x="1722" y="988"/>
                </a:cubicBezTo>
                <a:cubicBezTo>
                  <a:pt x="1724" y="979"/>
                  <a:pt x="1719" y="968"/>
                  <a:pt x="1724" y="960"/>
                </a:cubicBezTo>
                <a:cubicBezTo>
                  <a:pt x="1721" y="954"/>
                  <a:pt x="1724" y="950"/>
                  <a:pt x="1724" y="945"/>
                </a:cubicBezTo>
                <a:cubicBezTo>
                  <a:pt x="1726" y="941"/>
                  <a:pt x="1723" y="935"/>
                  <a:pt x="1725" y="930"/>
                </a:cubicBezTo>
                <a:cubicBezTo>
                  <a:pt x="1727" y="926"/>
                  <a:pt x="1726" y="922"/>
                  <a:pt x="1727" y="917"/>
                </a:cubicBezTo>
                <a:cubicBezTo>
                  <a:pt x="1727" y="913"/>
                  <a:pt x="1730" y="908"/>
                  <a:pt x="1727" y="902"/>
                </a:cubicBezTo>
                <a:cubicBezTo>
                  <a:pt x="1732" y="899"/>
                  <a:pt x="1728" y="893"/>
                  <a:pt x="1731" y="889"/>
                </a:cubicBezTo>
                <a:cubicBezTo>
                  <a:pt x="1732" y="884"/>
                  <a:pt x="1734" y="879"/>
                  <a:pt x="1732" y="874"/>
                </a:cubicBezTo>
                <a:cubicBezTo>
                  <a:pt x="1742" y="867"/>
                  <a:pt x="1733" y="855"/>
                  <a:pt x="1741" y="848"/>
                </a:cubicBezTo>
                <a:cubicBezTo>
                  <a:pt x="1739" y="842"/>
                  <a:pt x="1741" y="838"/>
                  <a:pt x="1741" y="833"/>
                </a:cubicBezTo>
                <a:cubicBezTo>
                  <a:pt x="1746" y="829"/>
                  <a:pt x="1742" y="823"/>
                  <a:pt x="1745" y="819"/>
                </a:cubicBezTo>
                <a:cubicBezTo>
                  <a:pt x="1744" y="809"/>
                  <a:pt x="1750" y="801"/>
                  <a:pt x="1747" y="791"/>
                </a:cubicBezTo>
                <a:cubicBezTo>
                  <a:pt x="1752" y="788"/>
                  <a:pt x="1749" y="781"/>
                  <a:pt x="1751" y="777"/>
                </a:cubicBezTo>
                <a:cubicBezTo>
                  <a:pt x="1749" y="772"/>
                  <a:pt x="1757" y="769"/>
                  <a:pt x="1752" y="762"/>
                </a:cubicBezTo>
                <a:cubicBezTo>
                  <a:pt x="1754" y="753"/>
                  <a:pt x="1755" y="744"/>
                  <a:pt x="1754" y="735"/>
                </a:cubicBezTo>
                <a:cubicBezTo>
                  <a:pt x="1750" y="728"/>
                  <a:pt x="1755" y="725"/>
                  <a:pt x="1751" y="719"/>
                </a:cubicBezTo>
                <a:cubicBezTo>
                  <a:pt x="1755" y="715"/>
                  <a:pt x="1747" y="707"/>
                  <a:pt x="1752" y="704"/>
                </a:cubicBezTo>
                <a:cubicBezTo>
                  <a:pt x="1744" y="694"/>
                  <a:pt x="1746" y="687"/>
                  <a:pt x="1744" y="679"/>
                </a:cubicBezTo>
                <a:cubicBezTo>
                  <a:pt x="1737" y="670"/>
                  <a:pt x="1737" y="663"/>
                  <a:pt x="1733" y="655"/>
                </a:cubicBezTo>
                <a:cubicBezTo>
                  <a:pt x="1727" y="648"/>
                  <a:pt x="1731" y="634"/>
                  <a:pt x="1720" y="636"/>
                </a:cubicBezTo>
                <a:cubicBezTo>
                  <a:pt x="1726" y="651"/>
                  <a:pt x="1730" y="665"/>
                  <a:pt x="1739" y="681"/>
                </a:cubicBezTo>
                <a:cubicBezTo>
                  <a:pt x="1736" y="691"/>
                  <a:pt x="1747" y="705"/>
                  <a:pt x="1743" y="714"/>
                </a:cubicBezTo>
                <a:cubicBezTo>
                  <a:pt x="1746" y="727"/>
                  <a:pt x="1744" y="737"/>
                  <a:pt x="1748" y="750"/>
                </a:cubicBezTo>
                <a:cubicBezTo>
                  <a:pt x="1742" y="757"/>
                  <a:pt x="1747" y="767"/>
                  <a:pt x="1741" y="774"/>
                </a:cubicBezTo>
                <a:cubicBezTo>
                  <a:pt x="1745" y="780"/>
                  <a:pt x="1741" y="783"/>
                  <a:pt x="1739" y="787"/>
                </a:cubicBezTo>
                <a:cubicBezTo>
                  <a:pt x="1741" y="792"/>
                  <a:pt x="1744" y="797"/>
                  <a:pt x="1738" y="800"/>
                </a:cubicBezTo>
                <a:cubicBezTo>
                  <a:pt x="1737" y="817"/>
                  <a:pt x="1734" y="834"/>
                  <a:pt x="1727" y="850"/>
                </a:cubicBezTo>
                <a:cubicBezTo>
                  <a:pt x="1731" y="855"/>
                  <a:pt x="1727" y="859"/>
                  <a:pt x="1725" y="862"/>
                </a:cubicBezTo>
                <a:cubicBezTo>
                  <a:pt x="1727" y="867"/>
                  <a:pt x="1724" y="871"/>
                  <a:pt x="1724" y="875"/>
                </a:cubicBezTo>
                <a:cubicBezTo>
                  <a:pt x="1724" y="884"/>
                  <a:pt x="1718" y="891"/>
                  <a:pt x="1720" y="900"/>
                </a:cubicBezTo>
                <a:cubicBezTo>
                  <a:pt x="1718" y="909"/>
                  <a:pt x="1717" y="917"/>
                  <a:pt x="1717" y="926"/>
                </a:cubicBezTo>
                <a:cubicBezTo>
                  <a:pt x="1715" y="930"/>
                  <a:pt x="1715" y="934"/>
                  <a:pt x="1715" y="939"/>
                </a:cubicBezTo>
                <a:cubicBezTo>
                  <a:pt x="1713" y="940"/>
                  <a:pt x="1713" y="942"/>
                  <a:pt x="1712" y="943"/>
                </a:cubicBezTo>
                <a:cubicBezTo>
                  <a:pt x="1713" y="946"/>
                  <a:pt x="1714" y="950"/>
                  <a:pt x="1711" y="947"/>
                </a:cubicBezTo>
                <a:cubicBezTo>
                  <a:pt x="1708" y="941"/>
                  <a:pt x="1714" y="936"/>
                  <a:pt x="1710" y="930"/>
                </a:cubicBezTo>
                <a:cubicBezTo>
                  <a:pt x="1713" y="927"/>
                  <a:pt x="1710" y="923"/>
                  <a:pt x="1711" y="920"/>
                </a:cubicBezTo>
                <a:cubicBezTo>
                  <a:pt x="1713" y="918"/>
                  <a:pt x="1714" y="915"/>
                  <a:pt x="1711" y="911"/>
                </a:cubicBezTo>
                <a:cubicBezTo>
                  <a:pt x="1715" y="906"/>
                  <a:pt x="1716" y="900"/>
                  <a:pt x="1713" y="893"/>
                </a:cubicBezTo>
                <a:cubicBezTo>
                  <a:pt x="1716" y="887"/>
                  <a:pt x="1716" y="881"/>
                  <a:pt x="1714" y="874"/>
                </a:cubicBezTo>
                <a:cubicBezTo>
                  <a:pt x="1716" y="869"/>
                  <a:pt x="1716" y="863"/>
                  <a:pt x="1714" y="857"/>
                </a:cubicBezTo>
                <a:cubicBezTo>
                  <a:pt x="1716" y="852"/>
                  <a:pt x="1717" y="845"/>
                  <a:pt x="1715" y="839"/>
                </a:cubicBezTo>
                <a:cubicBezTo>
                  <a:pt x="1719" y="827"/>
                  <a:pt x="1718" y="814"/>
                  <a:pt x="1718" y="802"/>
                </a:cubicBezTo>
                <a:cubicBezTo>
                  <a:pt x="1719" y="790"/>
                  <a:pt x="1720" y="778"/>
                  <a:pt x="1719" y="766"/>
                </a:cubicBezTo>
                <a:cubicBezTo>
                  <a:pt x="1719" y="754"/>
                  <a:pt x="1719" y="741"/>
                  <a:pt x="1715" y="727"/>
                </a:cubicBezTo>
                <a:cubicBezTo>
                  <a:pt x="1718" y="716"/>
                  <a:pt x="1709" y="701"/>
                  <a:pt x="1709" y="689"/>
                </a:cubicBezTo>
                <a:cubicBezTo>
                  <a:pt x="1703" y="675"/>
                  <a:pt x="1695" y="660"/>
                  <a:pt x="1691" y="646"/>
                </a:cubicBezTo>
                <a:cubicBezTo>
                  <a:pt x="1682" y="632"/>
                  <a:pt x="1673" y="613"/>
                  <a:pt x="1666" y="602"/>
                </a:cubicBezTo>
                <a:cubicBezTo>
                  <a:pt x="1663" y="598"/>
                  <a:pt x="1662" y="590"/>
                  <a:pt x="1656" y="589"/>
                </a:cubicBezTo>
                <a:cubicBezTo>
                  <a:pt x="1657" y="601"/>
                  <a:pt x="1665" y="605"/>
                  <a:pt x="1667" y="615"/>
                </a:cubicBezTo>
                <a:cubicBezTo>
                  <a:pt x="1674" y="627"/>
                  <a:pt x="1680" y="638"/>
                  <a:pt x="1686" y="649"/>
                </a:cubicBezTo>
                <a:cubicBezTo>
                  <a:pt x="1691" y="665"/>
                  <a:pt x="1696" y="681"/>
                  <a:pt x="1704" y="698"/>
                </a:cubicBezTo>
                <a:cubicBezTo>
                  <a:pt x="1701" y="704"/>
                  <a:pt x="1706" y="713"/>
                  <a:pt x="1709" y="722"/>
                </a:cubicBezTo>
                <a:cubicBezTo>
                  <a:pt x="1705" y="729"/>
                  <a:pt x="1712" y="739"/>
                  <a:pt x="1711" y="747"/>
                </a:cubicBezTo>
                <a:cubicBezTo>
                  <a:pt x="1707" y="749"/>
                  <a:pt x="1714" y="755"/>
                  <a:pt x="1712" y="758"/>
                </a:cubicBezTo>
                <a:cubicBezTo>
                  <a:pt x="1707" y="761"/>
                  <a:pt x="1714" y="768"/>
                  <a:pt x="1710" y="771"/>
                </a:cubicBezTo>
                <a:cubicBezTo>
                  <a:pt x="1712" y="775"/>
                  <a:pt x="1712" y="779"/>
                  <a:pt x="1710" y="782"/>
                </a:cubicBezTo>
                <a:cubicBezTo>
                  <a:pt x="1706" y="786"/>
                  <a:pt x="1715" y="793"/>
                  <a:pt x="1709" y="795"/>
                </a:cubicBezTo>
                <a:cubicBezTo>
                  <a:pt x="1707" y="811"/>
                  <a:pt x="1709" y="828"/>
                  <a:pt x="1706" y="844"/>
                </a:cubicBezTo>
                <a:cubicBezTo>
                  <a:pt x="1707" y="852"/>
                  <a:pt x="1709" y="861"/>
                  <a:pt x="1705" y="868"/>
                </a:cubicBezTo>
                <a:cubicBezTo>
                  <a:pt x="1706" y="876"/>
                  <a:pt x="1707" y="885"/>
                  <a:pt x="1704" y="892"/>
                </a:cubicBezTo>
                <a:cubicBezTo>
                  <a:pt x="1707" y="901"/>
                  <a:pt x="1705" y="907"/>
                  <a:pt x="1701" y="914"/>
                </a:cubicBezTo>
                <a:cubicBezTo>
                  <a:pt x="1700" y="922"/>
                  <a:pt x="1705" y="931"/>
                  <a:pt x="1700" y="938"/>
                </a:cubicBezTo>
                <a:cubicBezTo>
                  <a:pt x="1702" y="947"/>
                  <a:pt x="1701" y="955"/>
                  <a:pt x="1699" y="962"/>
                </a:cubicBezTo>
                <a:cubicBezTo>
                  <a:pt x="1699" y="971"/>
                  <a:pt x="1699" y="979"/>
                  <a:pt x="1697" y="987"/>
                </a:cubicBezTo>
                <a:cubicBezTo>
                  <a:pt x="1698" y="1003"/>
                  <a:pt x="1700" y="1020"/>
                  <a:pt x="1698" y="1036"/>
                </a:cubicBezTo>
                <a:cubicBezTo>
                  <a:pt x="1701" y="1040"/>
                  <a:pt x="1694" y="1042"/>
                  <a:pt x="1699" y="1047"/>
                </a:cubicBezTo>
                <a:cubicBezTo>
                  <a:pt x="1700" y="1052"/>
                  <a:pt x="1695" y="1055"/>
                  <a:pt x="1701" y="1061"/>
                </a:cubicBezTo>
                <a:cubicBezTo>
                  <a:pt x="1698" y="1069"/>
                  <a:pt x="1705" y="1079"/>
                  <a:pt x="1699" y="1085"/>
                </a:cubicBezTo>
                <a:cubicBezTo>
                  <a:pt x="1710" y="1102"/>
                  <a:pt x="1704" y="1114"/>
                  <a:pt x="1713" y="1131"/>
                </a:cubicBezTo>
                <a:cubicBezTo>
                  <a:pt x="1710" y="1133"/>
                  <a:pt x="1714" y="1137"/>
                  <a:pt x="1716" y="1141"/>
                </a:cubicBezTo>
                <a:cubicBezTo>
                  <a:pt x="1711" y="1143"/>
                  <a:pt x="1719" y="1150"/>
                  <a:pt x="1720" y="1154"/>
                </a:cubicBezTo>
                <a:cubicBezTo>
                  <a:pt x="1713" y="1155"/>
                  <a:pt x="1727" y="1163"/>
                  <a:pt x="1720" y="1165"/>
                </a:cubicBezTo>
                <a:cubicBezTo>
                  <a:pt x="1721" y="1169"/>
                  <a:pt x="1729" y="1175"/>
                  <a:pt x="1724" y="1177"/>
                </a:cubicBezTo>
                <a:cubicBezTo>
                  <a:pt x="1713" y="1173"/>
                  <a:pt x="1719" y="1161"/>
                  <a:pt x="1713" y="1152"/>
                </a:cubicBezTo>
                <a:cubicBezTo>
                  <a:pt x="1706" y="1141"/>
                  <a:pt x="1709" y="1139"/>
                  <a:pt x="1701" y="1131"/>
                </a:cubicBezTo>
                <a:cubicBezTo>
                  <a:pt x="1698" y="1115"/>
                  <a:pt x="1692" y="1098"/>
                  <a:pt x="1685" y="1081"/>
                </a:cubicBezTo>
                <a:cubicBezTo>
                  <a:pt x="1689" y="1079"/>
                  <a:pt x="1683" y="1073"/>
                  <a:pt x="1685" y="1070"/>
                </a:cubicBezTo>
                <a:cubicBezTo>
                  <a:pt x="1685" y="1066"/>
                  <a:pt x="1685" y="1062"/>
                  <a:pt x="1681" y="1057"/>
                </a:cubicBezTo>
                <a:cubicBezTo>
                  <a:pt x="1680" y="1050"/>
                  <a:pt x="1681" y="1042"/>
                  <a:pt x="1676" y="1034"/>
                </a:cubicBezTo>
                <a:cubicBezTo>
                  <a:pt x="1679" y="1019"/>
                  <a:pt x="1675" y="1003"/>
                  <a:pt x="1678" y="989"/>
                </a:cubicBezTo>
                <a:cubicBezTo>
                  <a:pt x="1675" y="980"/>
                  <a:pt x="1679" y="974"/>
                  <a:pt x="1677" y="966"/>
                </a:cubicBezTo>
                <a:cubicBezTo>
                  <a:pt x="1675" y="957"/>
                  <a:pt x="1677" y="951"/>
                  <a:pt x="1672" y="942"/>
                </a:cubicBezTo>
                <a:cubicBezTo>
                  <a:pt x="1679" y="939"/>
                  <a:pt x="1676" y="934"/>
                  <a:pt x="1674" y="929"/>
                </a:cubicBezTo>
                <a:cubicBezTo>
                  <a:pt x="1678" y="925"/>
                  <a:pt x="1677" y="920"/>
                  <a:pt x="1675" y="914"/>
                </a:cubicBezTo>
                <a:cubicBezTo>
                  <a:pt x="1677" y="905"/>
                  <a:pt x="1678" y="895"/>
                  <a:pt x="1676" y="884"/>
                </a:cubicBezTo>
                <a:cubicBezTo>
                  <a:pt x="1678" y="875"/>
                  <a:pt x="1678" y="865"/>
                  <a:pt x="1677" y="854"/>
                </a:cubicBezTo>
                <a:cubicBezTo>
                  <a:pt x="1680" y="850"/>
                  <a:pt x="1679" y="845"/>
                  <a:pt x="1677" y="839"/>
                </a:cubicBezTo>
                <a:cubicBezTo>
                  <a:pt x="1684" y="836"/>
                  <a:pt x="1681" y="830"/>
                  <a:pt x="1678" y="824"/>
                </a:cubicBezTo>
                <a:cubicBezTo>
                  <a:pt x="1682" y="815"/>
                  <a:pt x="1678" y="804"/>
                  <a:pt x="1679" y="794"/>
                </a:cubicBezTo>
                <a:cubicBezTo>
                  <a:pt x="1679" y="784"/>
                  <a:pt x="1680" y="774"/>
                  <a:pt x="1676" y="763"/>
                </a:cubicBezTo>
                <a:cubicBezTo>
                  <a:pt x="1680" y="759"/>
                  <a:pt x="1672" y="752"/>
                  <a:pt x="1677" y="748"/>
                </a:cubicBezTo>
                <a:cubicBezTo>
                  <a:pt x="1676" y="743"/>
                  <a:pt x="1676" y="738"/>
                  <a:pt x="1674" y="732"/>
                </a:cubicBezTo>
                <a:cubicBezTo>
                  <a:pt x="1669" y="726"/>
                  <a:pt x="1678" y="723"/>
                  <a:pt x="1671" y="716"/>
                </a:cubicBezTo>
                <a:cubicBezTo>
                  <a:pt x="1675" y="713"/>
                  <a:pt x="1667" y="705"/>
                  <a:pt x="1671" y="701"/>
                </a:cubicBezTo>
                <a:cubicBezTo>
                  <a:pt x="1663" y="688"/>
                  <a:pt x="1662" y="677"/>
                  <a:pt x="1657" y="665"/>
                </a:cubicBezTo>
                <a:cubicBezTo>
                  <a:pt x="1652" y="656"/>
                  <a:pt x="1647" y="647"/>
                  <a:pt x="1642" y="638"/>
                </a:cubicBezTo>
                <a:cubicBezTo>
                  <a:pt x="1640" y="632"/>
                  <a:pt x="1635" y="636"/>
                  <a:pt x="1633" y="628"/>
                </a:cubicBezTo>
                <a:cubicBezTo>
                  <a:pt x="1631" y="625"/>
                  <a:pt x="1629" y="616"/>
                  <a:pt x="1624" y="622"/>
                </a:cubicBezTo>
                <a:cubicBezTo>
                  <a:pt x="1641" y="644"/>
                  <a:pt x="1651" y="673"/>
                  <a:pt x="1663" y="703"/>
                </a:cubicBezTo>
                <a:cubicBezTo>
                  <a:pt x="1661" y="709"/>
                  <a:pt x="1665" y="716"/>
                  <a:pt x="1662" y="721"/>
                </a:cubicBezTo>
                <a:cubicBezTo>
                  <a:pt x="1669" y="730"/>
                  <a:pt x="1663" y="734"/>
                  <a:pt x="1667" y="742"/>
                </a:cubicBezTo>
                <a:cubicBezTo>
                  <a:pt x="1664" y="747"/>
                  <a:pt x="1668" y="755"/>
                  <a:pt x="1669" y="761"/>
                </a:cubicBezTo>
                <a:cubicBezTo>
                  <a:pt x="1669" y="768"/>
                  <a:pt x="1668" y="773"/>
                  <a:pt x="1668" y="780"/>
                </a:cubicBezTo>
                <a:cubicBezTo>
                  <a:pt x="1671" y="784"/>
                  <a:pt x="1668" y="786"/>
                  <a:pt x="1670" y="790"/>
                </a:cubicBezTo>
                <a:cubicBezTo>
                  <a:pt x="1667" y="792"/>
                  <a:pt x="1673" y="797"/>
                  <a:pt x="1670" y="799"/>
                </a:cubicBezTo>
                <a:cubicBezTo>
                  <a:pt x="1667" y="805"/>
                  <a:pt x="1676" y="814"/>
                  <a:pt x="1668" y="818"/>
                </a:cubicBezTo>
                <a:cubicBezTo>
                  <a:pt x="1673" y="832"/>
                  <a:pt x="1666" y="844"/>
                  <a:pt x="1670" y="858"/>
                </a:cubicBezTo>
                <a:cubicBezTo>
                  <a:pt x="1664" y="869"/>
                  <a:pt x="1670" y="883"/>
                  <a:pt x="1663" y="894"/>
                </a:cubicBezTo>
                <a:cubicBezTo>
                  <a:pt x="1669" y="909"/>
                  <a:pt x="1663" y="920"/>
                  <a:pt x="1665" y="934"/>
                </a:cubicBezTo>
                <a:cubicBezTo>
                  <a:pt x="1664" y="946"/>
                  <a:pt x="1666" y="959"/>
                  <a:pt x="1666" y="972"/>
                </a:cubicBezTo>
                <a:cubicBezTo>
                  <a:pt x="1666" y="978"/>
                  <a:pt x="1666" y="985"/>
                  <a:pt x="1664" y="990"/>
                </a:cubicBezTo>
                <a:cubicBezTo>
                  <a:pt x="1662" y="997"/>
                  <a:pt x="1669" y="1006"/>
                  <a:pt x="1664" y="1011"/>
                </a:cubicBezTo>
                <a:cubicBezTo>
                  <a:pt x="1660" y="983"/>
                  <a:pt x="1658" y="956"/>
                  <a:pt x="1657" y="930"/>
                </a:cubicBezTo>
                <a:cubicBezTo>
                  <a:pt x="1659" y="924"/>
                  <a:pt x="1655" y="917"/>
                  <a:pt x="1655" y="910"/>
                </a:cubicBezTo>
                <a:cubicBezTo>
                  <a:pt x="1654" y="903"/>
                  <a:pt x="1658" y="897"/>
                  <a:pt x="1655" y="890"/>
                </a:cubicBezTo>
                <a:cubicBezTo>
                  <a:pt x="1656" y="883"/>
                  <a:pt x="1654" y="876"/>
                  <a:pt x="1653" y="870"/>
                </a:cubicBezTo>
                <a:cubicBezTo>
                  <a:pt x="1658" y="864"/>
                  <a:pt x="1649" y="855"/>
                  <a:pt x="1653" y="849"/>
                </a:cubicBezTo>
                <a:cubicBezTo>
                  <a:pt x="1649" y="842"/>
                  <a:pt x="1656" y="838"/>
                  <a:pt x="1651" y="830"/>
                </a:cubicBezTo>
                <a:cubicBezTo>
                  <a:pt x="1654" y="824"/>
                  <a:pt x="1648" y="815"/>
                  <a:pt x="1652" y="809"/>
                </a:cubicBezTo>
                <a:cubicBezTo>
                  <a:pt x="1645" y="794"/>
                  <a:pt x="1652" y="783"/>
                  <a:pt x="1646" y="768"/>
                </a:cubicBezTo>
                <a:cubicBezTo>
                  <a:pt x="1649" y="762"/>
                  <a:pt x="1644" y="755"/>
                  <a:pt x="1644" y="749"/>
                </a:cubicBezTo>
                <a:cubicBezTo>
                  <a:pt x="1641" y="741"/>
                  <a:pt x="1642" y="734"/>
                  <a:pt x="1638" y="726"/>
                </a:cubicBezTo>
                <a:cubicBezTo>
                  <a:pt x="1636" y="712"/>
                  <a:pt x="1628" y="697"/>
                  <a:pt x="1625" y="683"/>
                </a:cubicBezTo>
                <a:cubicBezTo>
                  <a:pt x="1615" y="665"/>
                  <a:pt x="1616" y="662"/>
                  <a:pt x="1608" y="645"/>
                </a:cubicBezTo>
                <a:cubicBezTo>
                  <a:pt x="1606" y="639"/>
                  <a:pt x="1595" y="629"/>
                  <a:pt x="1599" y="624"/>
                </a:cubicBezTo>
                <a:cubicBezTo>
                  <a:pt x="1593" y="614"/>
                  <a:pt x="1592" y="616"/>
                  <a:pt x="1589" y="606"/>
                </a:cubicBezTo>
                <a:cubicBezTo>
                  <a:pt x="1581" y="597"/>
                  <a:pt x="1573" y="586"/>
                  <a:pt x="1565" y="575"/>
                </a:cubicBezTo>
                <a:cubicBezTo>
                  <a:pt x="1559" y="579"/>
                  <a:pt x="1560" y="560"/>
                  <a:pt x="1554" y="564"/>
                </a:cubicBezTo>
                <a:cubicBezTo>
                  <a:pt x="1550" y="557"/>
                  <a:pt x="1546" y="550"/>
                  <a:pt x="1540" y="551"/>
                </a:cubicBezTo>
                <a:cubicBezTo>
                  <a:pt x="1551" y="571"/>
                  <a:pt x="1565" y="584"/>
                  <a:pt x="1577" y="601"/>
                </a:cubicBezTo>
                <a:cubicBezTo>
                  <a:pt x="1584" y="614"/>
                  <a:pt x="1591" y="626"/>
                  <a:pt x="1598" y="639"/>
                </a:cubicBezTo>
                <a:cubicBezTo>
                  <a:pt x="1602" y="655"/>
                  <a:pt x="1615" y="674"/>
                  <a:pt x="1618" y="690"/>
                </a:cubicBezTo>
                <a:cubicBezTo>
                  <a:pt x="1626" y="693"/>
                  <a:pt x="1618" y="702"/>
                  <a:pt x="1627" y="711"/>
                </a:cubicBezTo>
                <a:cubicBezTo>
                  <a:pt x="1622" y="714"/>
                  <a:pt x="1630" y="720"/>
                  <a:pt x="1631" y="724"/>
                </a:cubicBezTo>
                <a:cubicBezTo>
                  <a:pt x="1628" y="727"/>
                  <a:pt x="1635" y="733"/>
                  <a:pt x="1631" y="735"/>
                </a:cubicBezTo>
                <a:cubicBezTo>
                  <a:pt x="1635" y="740"/>
                  <a:pt x="1636" y="744"/>
                  <a:pt x="1635" y="748"/>
                </a:cubicBezTo>
                <a:cubicBezTo>
                  <a:pt x="1633" y="751"/>
                  <a:pt x="1640" y="757"/>
                  <a:pt x="1636" y="759"/>
                </a:cubicBezTo>
                <a:cubicBezTo>
                  <a:pt x="1637" y="767"/>
                  <a:pt x="1642" y="776"/>
                  <a:pt x="1637" y="782"/>
                </a:cubicBezTo>
                <a:cubicBezTo>
                  <a:pt x="1638" y="798"/>
                  <a:pt x="1642" y="815"/>
                  <a:pt x="1643" y="831"/>
                </a:cubicBezTo>
                <a:cubicBezTo>
                  <a:pt x="1645" y="839"/>
                  <a:pt x="1642" y="846"/>
                  <a:pt x="1644" y="854"/>
                </a:cubicBezTo>
                <a:cubicBezTo>
                  <a:pt x="1644" y="862"/>
                  <a:pt x="1642" y="869"/>
                  <a:pt x="1645" y="877"/>
                </a:cubicBezTo>
                <a:cubicBezTo>
                  <a:pt x="1644" y="884"/>
                  <a:pt x="1646" y="892"/>
                  <a:pt x="1646" y="900"/>
                </a:cubicBezTo>
                <a:cubicBezTo>
                  <a:pt x="1640" y="907"/>
                  <a:pt x="1650" y="918"/>
                  <a:pt x="1645" y="924"/>
                </a:cubicBezTo>
                <a:cubicBezTo>
                  <a:pt x="1648" y="933"/>
                  <a:pt x="1648" y="940"/>
                  <a:pt x="1646" y="947"/>
                </a:cubicBezTo>
                <a:cubicBezTo>
                  <a:pt x="1648" y="952"/>
                  <a:pt x="1649" y="956"/>
                  <a:pt x="1647" y="959"/>
                </a:cubicBezTo>
                <a:cubicBezTo>
                  <a:pt x="1644" y="962"/>
                  <a:pt x="1651" y="968"/>
                  <a:pt x="1647" y="970"/>
                </a:cubicBezTo>
                <a:cubicBezTo>
                  <a:pt x="1652" y="987"/>
                  <a:pt x="1653" y="1003"/>
                  <a:pt x="1650" y="1019"/>
                </a:cubicBezTo>
                <a:cubicBezTo>
                  <a:pt x="1656" y="1031"/>
                  <a:pt x="1654" y="1041"/>
                  <a:pt x="1658" y="1053"/>
                </a:cubicBezTo>
                <a:cubicBezTo>
                  <a:pt x="1657" y="1063"/>
                  <a:pt x="1665" y="1076"/>
                  <a:pt x="1661" y="1086"/>
                </a:cubicBezTo>
                <a:cubicBezTo>
                  <a:pt x="1664" y="1091"/>
                  <a:pt x="1667" y="1096"/>
                  <a:pt x="1670" y="1102"/>
                </a:cubicBezTo>
                <a:cubicBezTo>
                  <a:pt x="1663" y="1104"/>
                  <a:pt x="1679" y="1113"/>
                  <a:pt x="1672" y="1115"/>
                </a:cubicBezTo>
                <a:cubicBezTo>
                  <a:pt x="1668" y="1110"/>
                  <a:pt x="1657" y="1109"/>
                  <a:pt x="1660" y="1099"/>
                </a:cubicBezTo>
                <a:cubicBezTo>
                  <a:pt x="1653" y="1090"/>
                  <a:pt x="1657" y="1084"/>
                  <a:pt x="1649" y="1075"/>
                </a:cubicBezTo>
                <a:cubicBezTo>
                  <a:pt x="1641" y="1058"/>
                  <a:pt x="1637" y="1042"/>
                  <a:pt x="1631" y="1026"/>
                </a:cubicBezTo>
                <a:cubicBezTo>
                  <a:pt x="1631" y="1019"/>
                  <a:pt x="1628" y="1011"/>
                  <a:pt x="1628" y="1005"/>
                </a:cubicBezTo>
                <a:cubicBezTo>
                  <a:pt x="1626" y="1001"/>
                  <a:pt x="1625" y="997"/>
                  <a:pt x="1625" y="994"/>
                </a:cubicBezTo>
                <a:cubicBezTo>
                  <a:pt x="1628" y="991"/>
                  <a:pt x="1621" y="986"/>
                  <a:pt x="1625" y="983"/>
                </a:cubicBezTo>
                <a:cubicBezTo>
                  <a:pt x="1619" y="967"/>
                  <a:pt x="1628" y="955"/>
                  <a:pt x="1617" y="937"/>
                </a:cubicBezTo>
                <a:cubicBezTo>
                  <a:pt x="1621" y="933"/>
                  <a:pt x="1620" y="927"/>
                  <a:pt x="1616" y="920"/>
                </a:cubicBezTo>
                <a:cubicBezTo>
                  <a:pt x="1619" y="915"/>
                  <a:pt x="1620" y="908"/>
                  <a:pt x="1618" y="902"/>
                </a:cubicBezTo>
                <a:cubicBezTo>
                  <a:pt x="1619" y="889"/>
                  <a:pt x="1617" y="876"/>
                  <a:pt x="1617" y="864"/>
                </a:cubicBezTo>
                <a:cubicBezTo>
                  <a:pt x="1619" y="858"/>
                  <a:pt x="1617" y="852"/>
                  <a:pt x="1616" y="846"/>
                </a:cubicBezTo>
                <a:cubicBezTo>
                  <a:pt x="1611" y="839"/>
                  <a:pt x="1619" y="834"/>
                  <a:pt x="1614" y="827"/>
                </a:cubicBezTo>
                <a:cubicBezTo>
                  <a:pt x="1615" y="814"/>
                  <a:pt x="1615" y="802"/>
                  <a:pt x="1617" y="790"/>
                </a:cubicBezTo>
                <a:cubicBezTo>
                  <a:pt x="1609" y="770"/>
                  <a:pt x="1607" y="752"/>
                  <a:pt x="1607" y="734"/>
                </a:cubicBezTo>
                <a:cubicBezTo>
                  <a:pt x="1607" y="725"/>
                  <a:pt x="1603" y="715"/>
                  <a:pt x="1603" y="707"/>
                </a:cubicBezTo>
                <a:cubicBezTo>
                  <a:pt x="1598" y="709"/>
                  <a:pt x="1603" y="699"/>
                  <a:pt x="1601" y="696"/>
                </a:cubicBezTo>
                <a:cubicBezTo>
                  <a:pt x="1600" y="692"/>
                  <a:pt x="1597" y="686"/>
                  <a:pt x="1599" y="683"/>
                </a:cubicBezTo>
                <a:cubicBezTo>
                  <a:pt x="1598" y="679"/>
                  <a:pt x="1590" y="673"/>
                  <a:pt x="1595" y="670"/>
                </a:cubicBezTo>
                <a:cubicBezTo>
                  <a:pt x="1594" y="666"/>
                  <a:pt x="1586" y="660"/>
                  <a:pt x="1591" y="658"/>
                </a:cubicBezTo>
                <a:cubicBezTo>
                  <a:pt x="1590" y="654"/>
                  <a:pt x="1582" y="648"/>
                  <a:pt x="1587" y="645"/>
                </a:cubicBezTo>
                <a:cubicBezTo>
                  <a:pt x="1586" y="641"/>
                  <a:pt x="1577" y="634"/>
                  <a:pt x="1582" y="631"/>
                </a:cubicBezTo>
                <a:cubicBezTo>
                  <a:pt x="1575" y="621"/>
                  <a:pt x="1578" y="614"/>
                  <a:pt x="1570" y="605"/>
                </a:cubicBezTo>
                <a:cubicBezTo>
                  <a:pt x="1567" y="595"/>
                  <a:pt x="1565" y="585"/>
                  <a:pt x="1556" y="583"/>
                </a:cubicBezTo>
                <a:cubicBezTo>
                  <a:pt x="1573" y="621"/>
                  <a:pt x="1584" y="656"/>
                  <a:pt x="1591" y="690"/>
                </a:cubicBezTo>
                <a:cubicBezTo>
                  <a:pt x="1595" y="707"/>
                  <a:pt x="1599" y="725"/>
                  <a:pt x="1599" y="741"/>
                </a:cubicBezTo>
                <a:cubicBezTo>
                  <a:pt x="1602" y="758"/>
                  <a:pt x="1599" y="774"/>
                  <a:pt x="1607" y="793"/>
                </a:cubicBezTo>
                <a:cubicBezTo>
                  <a:pt x="1604" y="798"/>
                  <a:pt x="1607" y="804"/>
                  <a:pt x="1604" y="809"/>
                </a:cubicBezTo>
                <a:cubicBezTo>
                  <a:pt x="1606" y="813"/>
                  <a:pt x="1609" y="817"/>
                  <a:pt x="1604" y="818"/>
                </a:cubicBezTo>
                <a:cubicBezTo>
                  <a:pt x="1605" y="822"/>
                  <a:pt x="1608" y="826"/>
                  <a:pt x="1603" y="827"/>
                </a:cubicBezTo>
                <a:cubicBezTo>
                  <a:pt x="1609" y="839"/>
                  <a:pt x="1605" y="847"/>
                  <a:pt x="1608" y="857"/>
                </a:cubicBezTo>
                <a:cubicBezTo>
                  <a:pt x="1605" y="866"/>
                  <a:pt x="1610" y="878"/>
                  <a:pt x="1607" y="887"/>
                </a:cubicBezTo>
                <a:cubicBezTo>
                  <a:pt x="1608" y="897"/>
                  <a:pt x="1608" y="906"/>
                  <a:pt x="1608" y="916"/>
                </a:cubicBezTo>
                <a:cubicBezTo>
                  <a:pt x="1609" y="926"/>
                  <a:pt x="1609" y="936"/>
                  <a:pt x="1607" y="946"/>
                </a:cubicBezTo>
                <a:cubicBezTo>
                  <a:pt x="1611" y="956"/>
                  <a:pt x="1612" y="966"/>
                  <a:pt x="1612" y="975"/>
                </a:cubicBezTo>
                <a:cubicBezTo>
                  <a:pt x="1617" y="981"/>
                  <a:pt x="1608" y="983"/>
                  <a:pt x="1614" y="989"/>
                </a:cubicBezTo>
                <a:cubicBezTo>
                  <a:pt x="1609" y="993"/>
                  <a:pt x="1621" y="1001"/>
                  <a:pt x="1613" y="1004"/>
                </a:cubicBezTo>
                <a:cubicBezTo>
                  <a:pt x="1620" y="1014"/>
                  <a:pt x="1621" y="1021"/>
                  <a:pt x="1621" y="1029"/>
                </a:cubicBezTo>
                <a:cubicBezTo>
                  <a:pt x="1623" y="1033"/>
                  <a:pt x="1624" y="1037"/>
                  <a:pt x="1622" y="1041"/>
                </a:cubicBezTo>
                <a:cubicBezTo>
                  <a:pt x="1625" y="1046"/>
                  <a:pt x="1630" y="1045"/>
                  <a:pt x="1624" y="1051"/>
                </a:cubicBezTo>
                <a:cubicBezTo>
                  <a:pt x="1618" y="1044"/>
                  <a:pt x="1622" y="1037"/>
                  <a:pt x="1616" y="1035"/>
                </a:cubicBezTo>
                <a:cubicBezTo>
                  <a:pt x="1605" y="999"/>
                  <a:pt x="1599" y="965"/>
                  <a:pt x="1596" y="931"/>
                </a:cubicBezTo>
                <a:cubicBezTo>
                  <a:pt x="1595" y="923"/>
                  <a:pt x="1592" y="914"/>
                  <a:pt x="1594" y="906"/>
                </a:cubicBezTo>
                <a:cubicBezTo>
                  <a:pt x="1590" y="901"/>
                  <a:pt x="1595" y="899"/>
                  <a:pt x="1590" y="894"/>
                </a:cubicBezTo>
                <a:cubicBezTo>
                  <a:pt x="1588" y="889"/>
                  <a:pt x="1594" y="886"/>
                  <a:pt x="1588" y="880"/>
                </a:cubicBezTo>
                <a:cubicBezTo>
                  <a:pt x="1591" y="864"/>
                  <a:pt x="1588" y="846"/>
                  <a:pt x="1586" y="828"/>
                </a:cubicBezTo>
                <a:cubicBezTo>
                  <a:pt x="1589" y="813"/>
                  <a:pt x="1581" y="794"/>
                  <a:pt x="1585" y="779"/>
                </a:cubicBezTo>
                <a:cubicBezTo>
                  <a:pt x="1578" y="769"/>
                  <a:pt x="1586" y="763"/>
                  <a:pt x="1579" y="753"/>
                </a:cubicBezTo>
                <a:cubicBezTo>
                  <a:pt x="1583" y="745"/>
                  <a:pt x="1574" y="735"/>
                  <a:pt x="1577" y="727"/>
                </a:cubicBezTo>
                <a:cubicBezTo>
                  <a:pt x="1572" y="710"/>
                  <a:pt x="1574" y="694"/>
                  <a:pt x="1569" y="676"/>
                </a:cubicBezTo>
                <a:cubicBezTo>
                  <a:pt x="1574" y="669"/>
                  <a:pt x="1563" y="658"/>
                  <a:pt x="1567" y="651"/>
                </a:cubicBezTo>
                <a:cubicBezTo>
                  <a:pt x="1560" y="640"/>
                  <a:pt x="1559" y="631"/>
                  <a:pt x="1556" y="621"/>
                </a:cubicBezTo>
                <a:cubicBezTo>
                  <a:pt x="1548" y="606"/>
                  <a:pt x="1539" y="591"/>
                  <a:pt x="1531" y="576"/>
                </a:cubicBezTo>
                <a:cubicBezTo>
                  <a:pt x="1526" y="577"/>
                  <a:pt x="1525" y="566"/>
                  <a:pt x="1520" y="568"/>
                </a:cubicBezTo>
                <a:cubicBezTo>
                  <a:pt x="1534" y="589"/>
                  <a:pt x="1538" y="607"/>
                  <a:pt x="1551" y="627"/>
                </a:cubicBezTo>
                <a:cubicBezTo>
                  <a:pt x="1556" y="642"/>
                  <a:pt x="1554" y="655"/>
                  <a:pt x="1563" y="670"/>
                </a:cubicBezTo>
                <a:cubicBezTo>
                  <a:pt x="1560" y="676"/>
                  <a:pt x="1565" y="685"/>
                  <a:pt x="1563" y="691"/>
                </a:cubicBezTo>
                <a:cubicBezTo>
                  <a:pt x="1570" y="701"/>
                  <a:pt x="1560" y="706"/>
                  <a:pt x="1567" y="715"/>
                </a:cubicBezTo>
                <a:cubicBezTo>
                  <a:pt x="1565" y="721"/>
                  <a:pt x="1571" y="730"/>
                  <a:pt x="1567" y="736"/>
                </a:cubicBezTo>
                <a:cubicBezTo>
                  <a:pt x="1572" y="745"/>
                  <a:pt x="1571" y="752"/>
                  <a:pt x="1571" y="760"/>
                </a:cubicBezTo>
                <a:cubicBezTo>
                  <a:pt x="1571" y="774"/>
                  <a:pt x="1577" y="790"/>
                  <a:pt x="1576" y="804"/>
                </a:cubicBezTo>
                <a:cubicBezTo>
                  <a:pt x="1578" y="812"/>
                  <a:pt x="1574" y="818"/>
                  <a:pt x="1579" y="826"/>
                </a:cubicBezTo>
                <a:cubicBezTo>
                  <a:pt x="1576" y="833"/>
                  <a:pt x="1574" y="840"/>
                  <a:pt x="1580" y="849"/>
                </a:cubicBezTo>
                <a:cubicBezTo>
                  <a:pt x="1577" y="855"/>
                  <a:pt x="1580" y="863"/>
                  <a:pt x="1580" y="870"/>
                </a:cubicBezTo>
                <a:cubicBezTo>
                  <a:pt x="1576" y="872"/>
                  <a:pt x="1582" y="878"/>
                  <a:pt x="1580" y="881"/>
                </a:cubicBezTo>
                <a:cubicBezTo>
                  <a:pt x="1583" y="886"/>
                  <a:pt x="1576" y="888"/>
                  <a:pt x="1581" y="893"/>
                </a:cubicBezTo>
                <a:cubicBezTo>
                  <a:pt x="1583" y="901"/>
                  <a:pt x="1579" y="906"/>
                  <a:pt x="1584" y="915"/>
                </a:cubicBezTo>
                <a:cubicBezTo>
                  <a:pt x="1582" y="922"/>
                  <a:pt x="1588" y="931"/>
                  <a:pt x="1585" y="937"/>
                </a:cubicBezTo>
                <a:cubicBezTo>
                  <a:pt x="1588" y="953"/>
                  <a:pt x="1589" y="968"/>
                  <a:pt x="1593" y="983"/>
                </a:cubicBezTo>
                <a:cubicBezTo>
                  <a:pt x="1586" y="985"/>
                  <a:pt x="1600" y="993"/>
                  <a:pt x="1593" y="995"/>
                </a:cubicBezTo>
                <a:cubicBezTo>
                  <a:pt x="1597" y="1000"/>
                  <a:pt x="1592" y="1002"/>
                  <a:pt x="1597" y="1007"/>
                </a:cubicBezTo>
                <a:cubicBezTo>
                  <a:pt x="1597" y="1015"/>
                  <a:pt x="1606" y="1025"/>
                  <a:pt x="1602" y="1031"/>
                </a:cubicBezTo>
                <a:cubicBezTo>
                  <a:pt x="1598" y="1017"/>
                  <a:pt x="1592" y="1014"/>
                  <a:pt x="1584" y="1000"/>
                </a:cubicBezTo>
                <a:cubicBezTo>
                  <a:pt x="1580" y="986"/>
                  <a:pt x="1581" y="973"/>
                  <a:pt x="1573" y="959"/>
                </a:cubicBezTo>
                <a:cubicBezTo>
                  <a:pt x="1577" y="957"/>
                  <a:pt x="1571" y="952"/>
                  <a:pt x="1574" y="949"/>
                </a:cubicBezTo>
                <a:cubicBezTo>
                  <a:pt x="1571" y="945"/>
                  <a:pt x="1574" y="943"/>
                  <a:pt x="1571" y="939"/>
                </a:cubicBezTo>
                <a:cubicBezTo>
                  <a:pt x="1574" y="937"/>
                  <a:pt x="1570" y="933"/>
                  <a:pt x="1568" y="929"/>
                </a:cubicBezTo>
                <a:cubicBezTo>
                  <a:pt x="1566" y="925"/>
                  <a:pt x="1573" y="923"/>
                  <a:pt x="1568" y="917"/>
                </a:cubicBezTo>
                <a:cubicBezTo>
                  <a:pt x="1572" y="915"/>
                  <a:pt x="1566" y="911"/>
                  <a:pt x="1569" y="908"/>
                </a:cubicBezTo>
                <a:cubicBezTo>
                  <a:pt x="1566" y="904"/>
                  <a:pt x="1568" y="902"/>
                  <a:pt x="1566" y="898"/>
                </a:cubicBezTo>
                <a:cubicBezTo>
                  <a:pt x="1570" y="896"/>
                  <a:pt x="1564" y="891"/>
                  <a:pt x="1567" y="889"/>
                </a:cubicBezTo>
                <a:cubicBezTo>
                  <a:pt x="1566" y="885"/>
                  <a:pt x="1567" y="883"/>
                  <a:pt x="1564" y="879"/>
                </a:cubicBezTo>
                <a:cubicBezTo>
                  <a:pt x="1565" y="866"/>
                  <a:pt x="1560" y="851"/>
                  <a:pt x="1562" y="838"/>
                </a:cubicBezTo>
                <a:cubicBezTo>
                  <a:pt x="1556" y="830"/>
                  <a:pt x="1561" y="825"/>
                  <a:pt x="1560" y="819"/>
                </a:cubicBezTo>
                <a:cubicBezTo>
                  <a:pt x="1561" y="813"/>
                  <a:pt x="1557" y="805"/>
                  <a:pt x="1562" y="800"/>
                </a:cubicBezTo>
                <a:cubicBezTo>
                  <a:pt x="1559" y="787"/>
                  <a:pt x="1561" y="774"/>
                  <a:pt x="1560" y="760"/>
                </a:cubicBezTo>
                <a:cubicBezTo>
                  <a:pt x="1558" y="747"/>
                  <a:pt x="1558" y="735"/>
                  <a:pt x="1556" y="721"/>
                </a:cubicBezTo>
                <a:cubicBezTo>
                  <a:pt x="1555" y="715"/>
                  <a:pt x="1554" y="708"/>
                  <a:pt x="1550" y="701"/>
                </a:cubicBezTo>
                <a:cubicBezTo>
                  <a:pt x="1549" y="696"/>
                  <a:pt x="1551" y="682"/>
                  <a:pt x="1543" y="682"/>
                </a:cubicBezTo>
                <a:cubicBezTo>
                  <a:pt x="1540" y="694"/>
                  <a:pt x="1554" y="710"/>
                  <a:pt x="1547" y="721"/>
                </a:cubicBezTo>
                <a:cubicBezTo>
                  <a:pt x="1555" y="736"/>
                  <a:pt x="1547" y="746"/>
                  <a:pt x="1554" y="761"/>
                </a:cubicBezTo>
                <a:cubicBezTo>
                  <a:pt x="1550" y="772"/>
                  <a:pt x="1552" y="785"/>
                  <a:pt x="1551" y="797"/>
                </a:cubicBezTo>
                <a:cubicBezTo>
                  <a:pt x="1548" y="810"/>
                  <a:pt x="1553" y="824"/>
                  <a:pt x="1549" y="837"/>
                </a:cubicBezTo>
                <a:cubicBezTo>
                  <a:pt x="1553" y="844"/>
                  <a:pt x="1550" y="849"/>
                  <a:pt x="1551" y="856"/>
                </a:cubicBezTo>
                <a:cubicBezTo>
                  <a:pt x="1548" y="858"/>
                  <a:pt x="1552" y="863"/>
                  <a:pt x="1554" y="866"/>
                </a:cubicBezTo>
                <a:cubicBezTo>
                  <a:pt x="1551" y="869"/>
                  <a:pt x="1554" y="873"/>
                  <a:pt x="1553" y="876"/>
                </a:cubicBezTo>
                <a:cubicBezTo>
                  <a:pt x="1555" y="889"/>
                  <a:pt x="1558" y="903"/>
                  <a:pt x="1555" y="916"/>
                </a:cubicBezTo>
                <a:cubicBezTo>
                  <a:pt x="1558" y="923"/>
                  <a:pt x="1561" y="930"/>
                  <a:pt x="1557" y="935"/>
                </a:cubicBezTo>
                <a:cubicBezTo>
                  <a:pt x="1562" y="943"/>
                  <a:pt x="1562" y="949"/>
                  <a:pt x="1563" y="956"/>
                </a:cubicBezTo>
                <a:cubicBezTo>
                  <a:pt x="1564" y="962"/>
                  <a:pt x="1563" y="968"/>
                  <a:pt x="1568" y="976"/>
                </a:cubicBezTo>
                <a:cubicBezTo>
                  <a:pt x="1566" y="982"/>
                  <a:pt x="1577" y="993"/>
                  <a:pt x="1568" y="997"/>
                </a:cubicBezTo>
                <a:cubicBezTo>
                  <a:pt x="1555" y="982"/>
                  <a:pt x="1557" y="977"/>
                  <a:pt x="1549" y="957"/>
                </a:cubicBezTo>
                <a:cubicBezTo>
                  <a:pt x="1550" y="948"/>
                  <a:pt x="1551" y="938"/>
                  <a:pt x="1543" y="925"/>
                </a:cubicBezTo>
                <a:cubicBezTo>
                  <a:pt x="1548" y="919"/>
                  <a:pt x="1542" y="909"/>
                  <a:pt x="1544" y="901"/>
                </a:cubicBezTo>
                <a:cubicBezTo>
                  <a:pt x="1540" y="891"/>
                  <a:pt x="1546" y="884"/>
                  <a:pt x="1541" y="874"/>
                </a:cubicBezTo>
                <a:cubicBezTo>
                  <a:pt x="1543" y="870"/>
                  <a:pt x="1540" y="865"/>
                  <a:pt x="1539" y="860"/>
                </a:cubicBezTo>
                <a:cubicBezTo>
                  <a:pt x="1537" y="855"/>
                  <a:pt x="1541" y="852"/>
                  <a:pt x="1537" y="846"/>
                </a:cubicBezTo>
                <a:cubicBezTo>
                  <a:pt x="1544" y="844"/>
                  <a:pt x="1529" y="835"/>
                  <a:pt x="1535" y="833"/>
                </a:cubicBezTo>
                <a:cubicBezTo>
                  <a:pt x="1532" y="827"/>
                  <a:pt x="1535" y="824"/>
                  <a:pt x="1534" y="819"/>
                </a:cubicBezTo>
                <a:cubicBezTo>
                  <a:pt x="1530" y="810"/>
                  <a:pt x="1534" y="803"/>
                  <a:pt x="1528" y="793"/>
                </a:cubicBezTo>
                <a:cubicBezTo>
                  <a:pt x="1530" y="785"/>
                  <a:pt x="1529" y="775"/>
                  <a:pt x="1528" y="766"/>
                </a:cubicBezTo>
                <a:cubicBezTo>
                  <a:pt x="1529" y="758"/>
                  <a:pt x="1520" y="747"/>
                  <a:pt x="1524" y="739"/>
                </a:cubicBezTo>
                <a:cubicBezTo>
                  <a:pt x="1520" y="729"/>
                  <a:pt x="1518" y="719"/>
                  <a:pt x="1521" y="711"/>
                </a:cubicBezTo>
                <a:cubicBezTo>
                  <a:pt x="1513" y="695"/>
                  <a:pt x="1513" y="682"/>
                  <a:pt x="1508" y="672"/>
                </a:cubicBezTo>
                <a:cubicBezTo>
                  <a:pt x="1500" y="658"/>
                  <a:pt x="1493" y="645"/>
                  <a:pt x="1485" y="631"/>
                </a:cubicBezTo>
                <a:cubicBezTo>
                  <a:pt x="1481" y="627"/>
                  <a:pt x="1476" y="623"/>
                  <a:pt x="1473" y="615"/>
                </a:cubicBezTo>
                <a:cubicBezTo>
                  <a:pt x="1467" y="615"/>
                  <a:pt x="1466" y="600"/>
                  <a:pt x="1460" y="601"/>
                </a:cubicBezTo>
                <a:cubicBezTo>
                  <a:pt x="1456" y="594"/>
                  <a:pt x="1450" y="594"/>
                  <a:pt x="1447" y="585"/>
                </a:cubicBezTo>
                <a:cubicBezTo>
                  <a:pt x="1441" y="586"/>
                  <a:pt x="1439" y="570"/>
                  <a:pt x="1431" y="576"/>
                </a:cubicBezTo>
                <a:cubicBezTo>
                  <a:pt x="1429" y="584"/>
                  <a:pt x="1435" y="583"/>
                  <a:pt x="1439" y="586"/>
                </a:cubicBezTo>
                <a:cubicBezTo>
                  <a:pt x="1443" y="595"/>
                  <a:pt x="1448" y="596"/>
                  <a:pt x="1453" y="599"/>
                </a:cubicBezTo>
                <a:cubicBezTo>
                  <a:pt x="1460" y="610"/>
                  <a:pt x="1468" y="621"/>
                  <a:pt x="1476" y="631"/>
                </a:cubicBezTo>
                <a:cubicBezTo>
                  <a:pt x="1484" y="646"/>
                  <a:pt x="1493" y="660"/>
                  <a:pt x="1501" y="675"/>
                </a:cubicBezTo>
                <a:cubicBezTo>
                  <a:pt x="1500" y="680"/>
                  <a:pt x="1503" y="685"/>
                  <a:pt x="1506" y="690"/>
                </a:cubicBezTo>
                <a:cubicBezTo>
                  <a:pt x="1502" y="693"/>
                  <a:pt x="1509" y="699"/>
                  <a:pt x="1507" y="702"/>
                </a:cubicBezTo>
                <a:cubicBezTo>
                  <a:pt x="1504" y="705"/>
                  <a:pt x="1513" y="712"/>
                  <a:pt x="1508" y="715"/>
                </a:cubicBezTo>
                <a:cubicBezTo>
                  <a:pt x="1513" y="726"/>
                  <a:pt x="1511" y="734"/>
                  <a:pt x="1515" y="744"/>
                </a:cubicBezTo>
                <a:cubicBezTo>
                  <a:pt x="1512" y="760"/>
                  <a:pt x="1526" y="782"/>
                  <a:pt x="1519" y="798"/>
                </a:cubicBezTo>
                <a:cubicBezTo>
                  <a:pt x="1527" y="808"/>
                  <a:pt x="1519" y="814"/>
                  <a:pt x="1525" y="824"/>
                </a:cubicBezTo>
                <a:cubicBezTo>
                  <a:pt x="1523" y="832"/>
                  <a:pt x="1527" y="842"/>
                  <a:pt x="1528" y="851"/>
                </a:cubicBezTo>
                <a:cubicBezTo>
                  <a:pt x="1527" y="860"/>
                  <a:pt x="1529" y="869"/>
                  <a:pt x="1532" y="879"/>
                </a:cubicBezTo>
                <a:cubicBezTo>
                  <a:pt x="1529" y="887"/>
                  <a:pt x="1534" y="897"/>
                  <a:pt x="1535" y="906"/>
                </a:cubicBezTo>
                <a:cubicBezTo>
                  <a:pt x="1537" y="912"/>
                  <a:pt x="1530" y="915"/>
                  <a:pt x="1535" y="921"/>
                </a:cubicBezTo>
                <a:cubicBezTo>
                  <a:pt x="1533" y="927"/>
                  <a:pt x="1537" y="933"/>
                  <a:pt x="1535" y="938"/>
                </a:cubicBezTo>
                <a:cubicBezTo>
                  <a:pt x="1540" y="945"/>
                  <a:pt x="1537" y="949"/>
                  <a:pt x="1538" y="954"/>
                </a:cubicBezTo>
                <a:cubicBezTo>
                  <a:pt x="1537" y="960"/>
                  <a:pt x="1547" y="968"/>
                  <a:pt x="1539" y="972"/>
                </a:cubicBezTo>
                <a:cubicBezTo>
                  <a:pt x="1525" y="951"/>
                  <a:pt x="1527" y="935"/>
                  <a:pt x="1517" y="916"/>
                </a:cubicBezTo>
                <a:cubicBezTo>
                  <a:pt x="1520" y="907"/>
                  <a:pt x="1515" y="895"/>
                  <a:pt x="1515" y="885"/>
                </a:cubicBezTo>
                <a:cubicBezTo>
                  <a:pt x="1510" y="873"/>
                  <a:pt x="1510" y="862"/>
                  <a:pt x="1507" y="851"/>
                </a:cubicBezTo>
                <a:cubicBezTo>
                  <a:pt x="1511" y="847"/>
                  <a:pt x="1503" y="840"/>
                  <a:pt x="1508" y="836"/>
                </a:cubicBezTo>
                <a:cubicBezTo>
                  <a:pt x="1502" y="829"/>
                  <a:pt x="1506" y="826"/>
                  <a:pt x="1501" y="819"/>
                </a:cubicBezTo>
                <a:cubicBezTo>
                  <a:pt x="1503" y="815"/>
                  <a:pt x="1501" y="809"/>
                  <a:pt x="1498" y="803"/>
                </a:cubicBezTo>
                <a:cubicBezTo>
                  <a:pt x="1499" y="798"/>
                  <a:pt x="1503" y="793"/>
                  <a:pt x="1498" y="786"/>
                </a:cubicBezTo>
                <a:cubicBezTo>
                  <a:pt x="1499" y="781"/>
                  <a:pt x="1498" y="776"/>
                  <a:pt x="1495" y="770"/>
                </a:cubicBezTo>
                <a:cubicBezTo>
                  <a:pt x="1493" y="765"/>
                  <a:pt x="1497" y="761"/>
                  <a:pt x="1492" y="754"/>
                </a:cubicBezTo>
                <a:cubicBezTo>
                  <a:pt x="1494" y="750"/>
                  <a:pt x="1489" y="743"/>
                  <a:pt x="1489" y="738"/>
                </a:cubicBezTo>
                <a:cubicBezTo>
                  <a:pt x="1486" y="732"/>
                  <a:pt x="1483" y="725"/>
                  <a:pt x="1484" y="720"/>
                </a:cubicBezTo>
                <a:cubicBezTo>
                  <a:pt x="1474" y="695"/>
                  <a:pt x="1470" y="673"/>
                  <a:pt x="1459" y="649"/>
                </a:cubicBezTo>
                <a:cubicBezTo>
                  <a:pt x="1442" y="617"/>
                  <a:pt x="1439" y="606"/>
                  <a:pt x="1421" y="579"/>
                </a:cubicBezTo>
                <a:cubicBezTo>
                  <a:pt x="1418" y="577"/>
                  <a:pt x="1416" y="575"/>
                  <a:pt x="1413" y="575"/>
                </a:cubicBezTo>
                <a:cubicBezTo>
                  <a:pt x="1409" y="572"/>
                  <a:pt x="1409" y="562"/>
                  <a:pt x="1404" y="565"/>
                </a:cubicBezTo>
                <a:cubicBezTo>
                  <a:pt x="1399" y="558"/>
                  <a:pt x="1394" y="551"/>
                  <a:pt x="1386" y="554"/>
                </a:cubicBezTo>
                <a:cubicBezTo>
                  <a:pt x="1391" y="564"/>
                  <a:pt x="1399" y="562"/>
                  <a:pt x="1404" y="570"/>
                </a:cubicBezTo>
                <a:cubicBezTo>
                  <a:pt x="1413" y="586"/>
                  <a:pt x="1422" y="596"/>
                  <a:pt x="1431" y="608"/>
                </a:cubicBezTo>
                <a:cubicBezTo>
                  <a:pt x="1434" y="621"/>
                  <a:pt x="1443" y="634"/>
                  <a:pt x="1450" y="648"/>
                </a:cubicBezTo>
                <a:cubicBezTo>
                  <a:pt x="1451" y="654"/>
                  <a:pt x="1454" y="661"/>
                  <a:pt x="1459" y="669"/>
                </a:cubicBezTo>
                <a:cubicBezTo>
                  <a:pt x="1460" y="674"/>
                  <a:pt x="1460" y="680"/>
                  <a:pt x="1462" y="685"/>
                </a:cubicBezTo>
                <a:cubicBezTo>
                  <a:pt x="1462" y="693"/>
                  <a:pt x="1469" y="692"/>
                  <a:pt x="1466" y="698"/>
                </a:cubicBezTo>
                <a:cubicBezTo>
                  <a:pt x="1469" y="704"/>
                  <a:pt x="1471" y="709"/>
                  <a:pt x="1469" y="714"/>
                </a:cubicBezTo>
                <a:cubicBezTo>
                  <a:pt x="1470" y="719"/>
                  <a:pt x="1480" y="727"/>
                  <a:pt x="1476" y="731"/>
                </a:cubicBezTo>
                <a:cubicBezTo>
                  <a:pt x="1482" y="742"/>
                  <a:pt x="1480" y="752"/>
                  <a:pt x="1485" y="764"/>
                </a:cubicBezTo>
                <a:cubicBezTo>
                  <a:pt x="1481" y="773"/>
                  <a:pt x="1491" y="787"/>
                  <a:pt x="1489" y="797"/>
                </a:cubicBezTo>
                <a:cubicBezTo>
                  <a:pt x="1492" y="818"/>
                  <a:pt x="1498" y="841"/>
                  <a:pt x="1499" y="862"/>
                </a:cubicBezTo>
                <a:cubicBezTo>
                  <a:pt x="1501" y="873"/>
                  <a:pt x="1501" y="883"/>
                  <a:pt x="1505" y="894"/>
                </a:cubicBezTo>
                <a:cubicBezTo>
                  <a:pt x="1501" y="903"/>
                  <a:pt x="1515" y="918"/>
                  <a:pt x="1508" y="927"/>
                </a:cubicBezTo>
                <a:cubicBezTo>
                  <a:pt x="1507" y="924"/>
                  <a:pt x="1505" y="921"/>
                  <a:pt x="1507" y="919"/>
                </a:cubicBezTo>
                <a:cubicBezTo>
                  <a:pt x="1506" y="915"/>
                  <a:pt x="1500" y="915"/>
                  <a:pt x="1503" y="912"/>
                </a:cubicBezTo>
                <a:cubicBezTo>
                  <a:pt x="1506" y="907"/>
                  <a:pt x="1495" y="897"/>
                  <a:pt x="1498" y="892"/>
                </a:cubicBezTo>
                <a:cubicBezTo>
                  <a:pt x="1496" y="879"/>
                  <a:pt x="1491" y="866"/>
                  <a:pt x="1488" y="853"/>
                </a:cubicBezTo>
                <a:cubicBezTo>
                  <a:pt x="1480" y="826"/>
                  <a:pt x="1481" y="802"/>
                  <a:pt x="1464" y="773"/>
                </a:cubicBezTo>
                <a:cubicBezTo>
                  <a:pt x="1466" y="769"/>
                  <a:pt x="1463" y="764"/>
                  <a:pt x="1462" y="759"/>
                </a:cubicBezTo>
                <a:cubicBezTo>
                  <a:pt x="1458" y="753"/>
                  <a:pt x="1463" y="749"/>
                  <a:pt x="1459" y="743"/>
                </a:cubicBezTo>
                <a:cubicBezTo>
                  <a:pt x="1449" y="724"/>
                  <a:pt x="1444" y="706"/>
                  <a:pt x="1437" y="687"/>
                </a:cubicBezTo>
                <a:cubicBezTo>
                  <a:pt x="1412" y="645"/>
                  <a:pt x="1407" y="623"/>
                  <a:pt x="1380" y="590"/>
                </a:cubicBezTo>
                <a:cubicBezTo>
                  <a:pt x="1374" y="585"/>
                  <a:pt x="1369" y="575"/>
                  <a:pt x="1363" y="570"/>
                </a:cubicBezTo>
                <a:cubicBezTo>
                  <a:pt x="1361" y="563"/>
                  <a:pt x="1356" y="568"/>
                  <a:pt x="1353" y="563"/>
                </a:cubicBezTo>
                <a:cubicBezTo>
                  <a:pt x="1351" y="556"/>
                  <a:pt x="1347" y="557"/>
                  <a:pt x="1344" y="551"/>
                </a:cubicBezTo>
                <a:cubicBezTo>
                  <a:pt x="1337" y="547"/>
                  <a:pt x="1330" y="542"/>
                  <a:pt x="1323" y="536"/>
                </a:cubicBezTo>
                <a:cubicBezTo>
                  <a:pt x="1321" y="532"/>
                  <a:pt x="1318" y="529"/>
                  <a:pt x="1314" y="530"/>
                </a:cubicBezTo>
                <a:cubicBezTo>
                  <a:pt x="1311" y="526"/>
                  <a:pt x="1308" y="520"/>
                  <a:pt x="1302" y="524"/>
                </a:cubicBezTo>
                <a:cubicBezTo>
                  <a:pt x="1314" y="535"/>
                  <a:pt x="1326" y="546"/>
                  <a:pt x="1339" y="554"/>
                </a:cubicBezTo>
                <a:cubicBezTo>
                  <a:pt x="1345" y="563"/>
                  <a:pt x="1354" y="574"/>
                  <a:pt x="1360" y="575"/>
                </a:cubicBezTo>
                <a:cubicBezTo>
                  <a:pt x="1360" y="575"/>
                  <a:pt x="1362" y="579"/>
                  <a:pt x="1362" y="579"/>
                </a:cubicBezTo>
                <a:cubicBezTo>
                  <a:pt x="1365" y="583"/>
                  <a:pt x="1365" y="584"/>
                  <a:pt x="1368" y="585"/>
                </a:cubicBezTo>
                <a:cubicBezTo>
                  <a:pt x="1369" y="585"/>
                  <a:pt x="1370" y="589"/>
                  <a:pt x="1371" y="589"/>
                </a:cubicBezTo>
                <a:cubicBezTo>
                  <a:pt x="1373" y="592"/>
                  <a:pt x="1374" y="594"/>
                  <a:pt x="1377" y="595"/>
                </a:cubicBezTo>
                <a:cubicBezTo>
                  <a:pt x="1378" y="604"/>
                  <a:pt x="1386" y="612"/>
                  <a:pt x="1394" y="626"/>
                </a:cubicBezTo>
                <a:cubicBezTo>
                  <a:pt x="1402" y="640"/>
                  <a:pt x="1411" y="657"/>
                  <a:pt x="1420" y="673"/>
                </a:cubicBezTo>
                <a:cubicBezTo>
                  <a:pt x="1430" y="695"/>
                  <a:pt x="1436" y="717"/>
                  <a:pt x="1449" y="740"/>
                </a:cubicBezTo>
                <a:cubicBezTo>
                  <a:pt x="1445" y="743"/>
                  <a:pt x="1451" y="748"/>
                  <a:pt x="1449" y="751"/>
                </a:cubicBezTo>
                <a:cubicBezTo>
                  <a:pt x="1449" y="755"/>
                  <a:pt x="1449" y="759"/>
                  <a:pt x="1453" y="764"/>
                </a:cubicBezTo>
                <a:cubicBezTo>
                  <a:pt x="1446" y="766"/>
                  <a:pt x="1460" y="774"/>
                  <a:pt x="1454" y="775"/>
                </a:cubicBezTo>
                <a:cubicBezTo>
                  <a:pt x="1456" y="780"/>
                  <a:pt x="1459" y="784"/>
                  <a:pt x="1461" y="789"/>
                </a:cubicBezTo>
                <a:cubicBezTo>
                  <a:pt x="1456" y="791"/>
                  <a:pt x="1464" y="797"/>
                  <a:pt x="1465" y="801"/>
                </a:cubicBezTo>
                <a:cubicBezTo>
                  <a:pt x="1460" y="804"/>
                  <a:pt x="1468" y="810"/>
                  <a:pt x="1469" y="814"/>
                </a:cubicBezTo>
                <a:cubicBezTo>
                  <a:pt x="1468" y="822"/>
                  <a:pt x="1475" y="832"/>
                  <a:pt x="1471" y="839"/>
                </a:cubicBezTo>
                <a:cubicBezTo>
                  <a:pt x="1462" y="819"/>
                  <a:pt x="1462" y="802"/>
                  <a:pt x="1452" y="782"/>
                </a:cubicBezTo>
                <a:cubicBezTo>
                  <a:pt x="1457" y="780"/>
                  <a:pt x="1448" y="774"/>
                  <a:pt x="1448" y="770"/>
                </a:cubicBezTo>
                <a:cubicBezTo>
                  <a:pt x="1448" y="766"/>
                  <a:pt x="1445" y="760"/>
                  <a:pt x="1446" y="756"/>
                </a:cubicBezTo>
                <a:cubicBezTo>
                  <a:pt x="1442" y="746"/>
                  <a:pt x="1439" y="737"/>
                  <a:pt x="1435" y="727"/>
                </a:cubicBezTo>
                <a:cubicBezTo>
                  <a:pt x="1423" y="704"/>
                  <a:pt x="1410" y="682"/>
                  <a:pt x="1398" y="659"/>
                </a:cubicBezTo>
                <a:cubicBezTo>
                  <a:pt x="1376" y="629"/>
                  <a:pt x="1359" y="610"/>
                  <a:pt x="1339" y="580"/>
                </a:cubicBezTo>
                <a:cubicBezTo>
                  <a:pt x="1335" y="582"/>
                  <a:pt x="1334" y="573"/>
                  <a:pt x="1330" y="574"/>
                </a:cubicBezTo>
                <a:cubicBezTo>
                  <a:pt x="1328" y="566"/>
                  <a:pt x="1322" y="569"/>
                  <a:pt x="1320" y="561"/>
                </a:cubicBezTo>
                <a:cubicBezTo>
                  <a:pt x="1312" y="558"/>
                  <a:pt x="1306" y="547"/>
                  <a:pt x="1298" y="544"/>
                </a:cubicBezTo>
                <a:cubicBezTo>
                  <a:pt x="1292" y="535"/>
                  <a:pt x="1284" y="534"/>
                  <a:pt x="1277" y="527"/>
                </a:cubicBezTo>
                <a:cubicBezTo>
                  <a:pt x="1269" y="524"/>
                  <a:pt x="1263" y="515"/>
                  <a:pt x="1254" y="516"/>
                </a:cubicBezTo>
                <a:cubicBezTo>
                  <a:pt x="1264" y="531"/>
                  <a:pt x="1279" y="530"/>
                  <a:pt x="1289" y="543"/>
                </a:cubicBezTo>
                <a:cubicBezTo>
                  <a:pt x="1295" y="547"/>
                  <a:pt x="1301" y="551"/>
                  <a:pt x="1306" y="558"/>
                </a:cubicBezTo>
                <a:cubicBezTo>
                  <a:pt x="1308" y="563"/>
                  <a:pt x="1311" y="566"/>
                  <a:pt x="1315" y="564"/>
                </a:cubicBezTo>
                <a:cubicBezTo>
                  <a:pt x="1318" y="570"/>
                  <a:pt x="1321" y="572"/>
                  <a:pt x="1324" y="574"/>
                </a:cubicBezTo>
                <a:cubicBezTo>
                  <a:pt x="1331" y="590"/>
                  <a:pt x="1341" y="597"/>
                  <a:pt x="1351" y="606"/>
                </a:cubicBezTo>
                <a:cubicBezTo>
                  <a:pt x="1352" y="609"/>
                  <a:pt x="1349" y="613"/>
                  <a:pt x="1354" y="613"/>
                </a:cubicBezTo>
                <a:cubicBezTo>
                  <a:pt x="1357" y="615"/>
                  <a:pt x="1358" y="626"/>
                  <a:pt x="1363" y="623"/>
                </a:cubicBezTo>
                <a:cubicBezTo>
                  <a:pt x="1367" y="634"/>
                  <a:pt x="1373" y="639"/>
                  <a:pt x="1379" y="646"/>
                </a:cubicBezTo>
                <a:cubicBezTo>
                  <a:pt x="1383" y="654"/>
                  <a:pt x="1387" y="661"/>
                  <a:pt x="1391" y="669"/>
                </a:cubicBezTo>
                <a:cubicBezTo>
                  <a:pt x="1395" y="674"/>
                  <a:pt x="1400" y="675"/>
                  <a:pt x="1402" y="683"/>
                </a:cubicBezTo>
                <a:cubicBezTo>
                  <a:pt x="1409" y="699"/>
                  <a:pt x="1416" y="715"/>
                  <a:pt x="1426" y="732"/>
                </a:cubicBezTo>
                <a:cubicBezTo>
                  <a:pt x="1429" y="747"/>
                  <a:pt x="1436" y="752"/>
                  <a:pt x="1436" y="765"/>
                </a:cubicBezTo>
                <a:cubicBezTo>
                  <a:pt x="1439" y="774"/>
                  <a:pt x="1440" y="773"/>
                  <a:pt x="1441" y="779"/>
                </a:cubicBezTo>
                <a:cubicBezTo>
                  <a:pt x="1443" y="783"/>
                  <a:pt x="1444" y="787"/>
                  <a:pt x="1444" y="790"/>
                </a:cubicBezTo>
                <a:cubicBezTo>
                  <a:pt x="1445" y="793"/>
                  <a:pt x="1449" y="797"/>
                  <a:pt x="1447" y="800"/>
                </a:cubicBezTo>
                <a:cubicBezTo>
                  <a:pt x="1455" y="814"/>
                  <a:pt x="1453" y="825"/>
                  <a:pt x="1460" y="839"/>
                </a:cubicBezTo>
                <a:cubicBezTo>
                  <a:pt x="1464" y="846"/>
                  <a:pt x="1463" y="852"/>
                  <a:pt x="1464" y="858"/>
                </a:cubicBezTo>
                <a:cubicBezTo>
                  <a:pt x="1465" y="864"/>
                  <a:pt x="1469" y="872"/>
                  <a:pt x="1466" y="877"/>
                </a:cubicBezTo>
                <a:cubicBezTo>
                  <a:pt x="1448" y="859"/>
                  <a:pt x="1451" y="838"/>
                  <a:pt x="1442" y="817"/>
                </a:cubicBezTo>
                <a:cubicBezTo>
                  <a:pt x="1435" y="796"/>
                  <a:pt x="1428" y="774"/>
                  <a:pt x="1420" y="753"/>
                </a:cubicBezTo>
                <a:cubicBezTo>
                  <a:pt x="1404" y="723"/>
                  <a:pt x="1387" y="693"/>
                  <a:pt x="1370" y="663"/>
                </a:cubicBezTo>
                <a:cubicBezTo>
                  <a:pt x="1365" y="658"/>
                  <a:pt x="1361" y="652"/>
                  <a:pt x="1357" y="644"/>
                </a:cubicBezTo>
                <a:cubicBezTo>
                  <a:pt x="1353" y="645"/>
                  <a:pt x="1356" y="641"/>
                  <a:pt x="1353" y="637"/>
                </a:cubicBezTo>
                <a:cubicBezTo>
                  <a:pt x="1350" y="639"/>
                  <a:pt x="1347" y="632"/>
                  <a:pt x="1349" y="630"/>
                </a:cubicBezTo>
                <a:cubicBezTo>
                  <a:pt x="1339" y="622"/>
                  <a:pt x="1330" y="607"/>
                  <a:pt x="1319" y="597"/>
                </a:cubicBezTo>
                <a:cubicBezTo>
                  <a:pt x="1309" y="587"/>
                  <a:pt x="1299" y="576"/>
                  <a:pt x="1288" y="567"/>
                </a:cubicBezTo>
                <a:cubicBezTo>
                  <a:pt x="1284" y="561"/>
                  <a:pt x="1277" y="560"/>
                  <a:pt x="1274" y="552"/>
                </a:cubicBezTo>
                <a:cubicBezTo>
                  <a:pt x="1266" y="553"/>
                  <a:pt x="1263" y="540"/>
                  <a:pt x="1256" y="541"/>
                </a:cubicBezTo>
                <a:cubicBezTo>
                  <a:pt x="1266" y="558"/>
                  <a:pt x="1278" y="564"/>
                  <a:pt x="1288" y="573"/>
                </a:cubicBezTo>
                <a:cubicBezTo>
                  <a:pt x="1298" y="589"/>
                  <a:pt x="1310" y="594"/>
                  <a:pt x="1320" y="609"/>
                </a:cubicBezTo>
                <a:cubicBezTo>
                  <a:pt x="1326" y="612"/>
                  <a:pt x="1329" y="624"/>
                  <a:pt x="1335" y="626"/>
                </a:cubicBezTo>
                <a:cubicBezTo>
                  <a:pt x="1338" y="632"/>
                  <a:pt x="1341" y="635"/>
                  <a:pt x="1344" y="636"/>
                </a:cubicBezTo>
                <a:cubicBezTo>
                  <a:pt x="1347" y="639"/>
                  <a:pt x="1348" y="649"/>
                  <a:pt x="1352" y="646"/>
                </a:cubicBezTo>
                <a:cubicBezTo>
                  <a:pt x="1355" y="657"/>
                  <a:pt x="1366" y="672"/>
                  <a:pt x="1376" y="689"/>
                </a:cubicBezTo>
                <a:cubicBezTo>
                  <a:pt x="1386" y="706"/>
                  <a:pt x="1396" y="725"/>
                  <a:pt x="1405" y="741"/>
                </a:cubicBezTo>
                <a:cubicBezTo>
                  <a:pt x="1407" y="753"/>
                  <a:pt x="1417" y="767"/>
                  <a:pt x="1417" y="778"/>
                </a:cubicBezTo>
                <a:cubicBezTo>
                  <a:pt x="1423" y="786"/>
                  <a:pt x="1420" y="790"/>
                  <a:pt x="1425" y="797"/>
                </a:cubicBezTo>
                <a:cubicBezTo>
                  <a:pt x="1420" y="802"/>
                  <a:pt x="1437" y="813"/>
                  <a:pt x="1427" y="817"/>
                </a:cubicBezTo>
                <a:cubicBezTo>
                  <a:pt x="1415" y="788"/>
                  <a:pt x="1403" y="767"/>
                  <a:pt x="1394" y="747"/>
                </a:cubicBezTo>
                <a:cubicBezTo>
                  <a:pt x="1392" y="742"/>
                  <a:pt x="1388" y="743"/>
                  <a:pt x="1386" y="739"/>
                </a:cubicBezTo>
                <a:cubicBezTo>
                  <a:pt x="1383" y="737"/>
                  <a:pt x="1383" y="726"/>
                  <a:pt x="1378" y="729"/>
                </a:cubicBezTo>
                <a:cubicBezTo>
                  <a:pt x="1379" y="723"/>
                  <a:pt x="1376" y="726"/>
                  <a:pt x="1373" y="720"/>
                </a:cubicBezTo>
                <a:cubicBezTo>
                  <a:pt x="1369" y="714"/>
                  <a:pt x="1374" y="714"/>
                  <a:pt x="1368" y="711"/>
                </a:cubicBezTo>
                <a:cubicBezTo>
                  <a:pt x="1363" y="702"/>
                  <a:pt x="1356" y="699"/>
                  <a:pt x="1352" y="688"/>
                </a:cubicBezTo>
                <a:cubicBezTo>
                  <a:pt x="1344" y="689"/>
                  <a:pt x="1341" y="673"/>
                  <a:pt x="1334" y="671"/>
                </a:cubicBezTo>
                <a:cubicBezTo>
                  <a:pt x="1323" y="655"/>
                  <a:pt x="1311" y="647"/>
                  <a:pt x="1300" y="631"/>
                </a:cubicBezTo>
                <a:cubicBezTo>
                  <a:pt x="1287" y="617"/>
                  <a:pt x="1278" y="613"/>
                  <a:pt x="1269" y="596"/>
                </a:cubicBezTo>
                <a:cubicBezTo>
                  <a:pt x="1262" y="595"/>
                  <a:pt x="1258" y="589"/>
                  <a:pt x="1253" y="584"/>
                </a:cubicBezTo>
                <a:cubicBezTo>
                  <a:pt x="1246" y="586"/>
                  <a:pt x="1243" y="570"/>
                  <a:pt x="1234" y="577"/>
                </a:cubicBezTo>
                <a:cubicBezTo>
                  <a:pt x="1231" y="579"/>
                  <a:pt x="1236" y="581"/>
                  <a:pt x="1239" y="580"/>
                </a:cubicBezTo>
                <a:cubicBezTo>
                  <a:pt x="1241" y="587"/>
                  <a:pt x="1245" y="584"/>
                  <a:pt x="1248" y="590"/>
                </a:cubicBezTo>
                <a:cubicBezTo>
                  <a:pt x="1255" y="591"/>
                  <a:pt x="1260" y="600"/>
                  <a:pt x="1267" y="603"/>
                </a:cubicBezTo>
                <a:cubicBezTo>
                  <a:pt x="1287" y="628"/>
                  <a:pt x="1309" y="654"/>
                  <a:pt x="1333" y="681"/>
                </a:cubicBezTo>
                <a:cubicBezTo>
                  <a:pt x="1346" y="698"/>
                  <a:pt x="1351" y="704"/>
                  <a:pt x="1364" y="719"/>
                </a:cubicBezTo>
                <a:cubicBezTo>
                  <a:pt x="1358" y="725"/>
                  <a:pt x="1368" y="723"/>
                  <a:pt x="1369" y="728"/>
                </a:cubicBezTo>
                <a:cubicBezTo>
                  <a:pt x="1371" y="733"/>
                  <a:pt x="1374" y="737"/>
                  <a:pt x="1376" y="742"/>
                </a:cubicBezTo>
                <a:cubicBezTo>
                  <a:pt x="1379" y="746"/>
                  <a:pt x="1381" y="751"/>
                  <a:pt x="1384" y="755"/>
                </a:cubicBezTo>
                <a:cubicBezTo>
                  <a:pt x="1385" y="760"/>
                  <a:pt x="1394" y="767"/>
                  <a:pt x="1389" y="770"/>
                </a:cubicBezTo>
                <a:cubicBezTo>
                  <a:pt x="1379" y="756"/>
                  <a:pt x="1368" y="746"/>
                  <a:pt x="1357" y="735"/>
                </a:cubicBezTo>
                <a:cubicBezTo>
                  <a:pt x="1347" y="721"/>
                  <a:pt x="1337" y="711"/>
                  <a:pt x="1326" y="699"/>
                </a:cubicBezTo>
                <a:cubicBezTo>
                  <a:pt x="1319" y="699"/>
                  <a:pt x="1316" y="686"/>
                  <a:pt x="1309" y="685"/>
                </a:cubicBezTo>
                <a:cubicBezTo>
                  <a:pt x="1305" y="677"/>
                  <a:pt x="1299" y="674"/>
                  <a:pt x="1294" y="667"/>
                </a:cubicBezTo>
                <a:cubicBezTo>
                  <a:pt x="1288" y="661"/>
                  <a:pt x="1282" y="658"/>
                  <a:pt x="1277" y="653"/>
                </a:cubicBezTo>
                <a:cubicBezTo>
                  <a:pt x="1271" y="649"/>
                  <a:pt x="1267" y="638"/>
                  <a:pt x="1259" y="642"/>
                </a:cubicBezTo>
                <a:cubicBezTo>
                  <a:pt x="1267" y="654"/>
                  <a:pt x="1276" y="658"/>
                  <a:pt x="1284" y="667"/>
                </a:cubicBezTo>
                <a:cubicBezTo>
                  <a:pt x="1293" y="676"/>
                  <a:pt x="1302" y="684"/>
                  <a:pt x="1311" y="693"/>
                </a:cubicBezTo>
                <a:cubicBezTo>
                  <a:pt x="1329" y="710"/>
                  <a:pt x="1345" y="733"/>
                  <a:pt x="1363" y="749"/>
                </a:cubicBezTo>
                <a:cubicBezTo>
                  <a:pt x="1373" y="768"/>
                  <a:pt x="1384" y="779"/>
                  <a:pt x="1397" y="789"/>
                </a:cubicBezTo>
                <a:cubicBezTo>
                  <a:pt x="1399" y="800"/>
                  <a:pt x="1411" y="813"/>
                  <a:pt x="1421" y="828"/>
                </a:cubicBezTo>
                <a:cubicBezTo>
                  <a:pt x="1425" y="839"/>
                  <a:pt x="1432" y="839"/>
                  <a:pt x="1436" y="850"/>
                </a:cubicBezTo>
                <a:cubicBezTo>
                  <a:pt x="1439" y="854"/>
                  <a:pt x="1441" y="859"/>
                  <a:pt x="1444" y="863"/>
                </a:cubicBezTo>
                <a:cubicBezTo>
                  <a:pt x="1446" y="860"/>
                  <a:pt x="1453" y="872"/>
                  <a:pt x="1449" y="872"/>
                </a:cubicBezTo>
                <a:cubicBezTo>
                  <a:pt x="1441" y="864"/>
                  <a:pt x="1434" y="859"/>
                  <a:pt x="1428" y="845"/>
                </a:cubicBezTo>
                <a:cubicBezTo>
                  <a:pt x="1415" y="842"/>
                  <a:pt x="1406" y="827"/>
                  <a:pt x="1394" y="817"/>
                </a:cubicBezTo>
                <a:cubicBezTo>
                  <a:pt x="1382" y="809"/>
                  <a:pt x="1372" y="795"/>
                  <a:pt x="1361" y="783"/>
                </a:cubicBezTo>
                <a:cubicBezTo>
                  <a:pt x="1354" y="782"/>
                  <a:pt x="1351" y="768"/>
                  <a:pt x="1344" y="769"/>
                </a:cubicBezTo>
                <a:cubicBezTo>
                  <a:pt x="1340" y="757"/>
                  <a:pt x="1332" y="756"/>
                  <a:pt x="1327" y="749"/>
                </a:cubicBezTo>
                <a:cubicBezTo>
                  <a:pt x="1316" y="737"/>
                  <a:pt x="1304" y="727"/>
                  <a:pt x="1293" y="714"/>
                </a:cubicBezTo>
                <a:cubicBezTo>
                  <a:pt x="1283" y="702"/>
                  <a:pt x="1271" y="695"/>
                  <a:pt x="1261" y="683"/>
                </a:cubicBezTo>
                <a:cubicBezTo>
                  <a:pt x="1254" y="683"/>
                  <a:pt x="1250" y="671"/>
                  <a:pt x="1243" y="672"/>
                </a:cubicBezTo>
                <a:cubicBezTo>
                  <a:pt x="1241" y="664"/>
                  <a:pt x="1237" y="668"/>
                  <a:pt x="1235" y="662"/>
                </a:cubicBezTo>
                <a:cubicBezTo>
                  <a:pt x="1231" y="662"/>
                  <a:pt x="1229" y="653"/>
                  <a:pt x="1225" y="655"/>
                </a:cubicBezTo>
                <a:cubicBezTo>
                  <a:pt x="1214" y="642"/>
                  <a:pt x="1201" y="637"/>
                  <a:pt x="1190" y="625"/>
                </a:cubicBezTo>
                <a:cubicBezTo>
                  <a:pt x="1184" y="624"/>
                  <a:pt x="1180" y="614"/>
                  <a:pt x="1173" y="614"/>
                </a:cubicBezTo>
                <a:cubicBezTo>
                  <a:pt x="1170" y="610"/>
                  <a:pt x="1167" y="607"/>
                  <a:pt x="1163" y="607"/>
                </a:cubicBezTo>
                <a:cubicBezTo>
                  <a:pt x="1162" y="606"/>
                  <a:pt x="1161" y="603"/>
                  <a:pt x="1159" y="604"/>
                </a:cubicBezTo>
                <a:cubicBezTo>
                  <a:pt x="1157" y="605"/>
                  <a:pt x="1157" y="607"/>
                  <a:pt x="1160" y="606"/>
                </a:cubicBezTo>
                <a:cubicBezTo>
                  <a:pt x="1173" y="620"/>
                  <a:pt x="1187" y="632"/>
                  <a:pt x="1200" y="643"/>
                </a:cubicBezTo>
                <a:cubicBezTo>
                  <a:pt x="1202" y="651"/>
                  <a:pt x="1208" y="648"/>
                  <a:pt x="1211" y="651"/>
                </a:cubicBezTo>
                <a:cubicBezTo>
                  <a:pt x="1216" y="651"/>
                  <a:pt x="1217" y="662"/>
                  <a:pt x="1222" y="660"/>
                </a:cubicBezTo>
                <a:cubicBezTo>
                  <a:pt x="1228" y="668"/>
                  <a:pt x="1236" y="672"/>
                  <a:pt x="1243" y="678"/>
                </a:cubicBezTo>
                <a:cubicBezTo>
                  <a:pt x="1252" y="693"/>
                  <a:pt x="1264" y="697"/>
                  <a:pt x="1274" y="711"/>
                </a:cubicBezTo>
                <a:cubicBezTo>
                  <a:pt x="1285" y="718"/>
                  <a:pt x="1295" y="732"/>
                  <a:pt x="1306" y="743"/>
                </a:cubicBezTo>
                <a:cubicBezTo>
                  <a:pt x="1315" y="757"/>
                  <a:pt x="1327" y="764"/>
                  <a:pt x="1336" y="776"/>
                </a:cubicBezTo>
                <a:cubicBezTo>
                  <a:pt x="1341" y="783"/>
                  <a:pt x="1347" y="786"/>
                  <a:pt x="1352" y="794"/>
                </a:cubicBezTo>
                <a:cubicBezTo>
                  <a:pt x="1356" y="792"/>
                  <a:pt x="1357" y="798"/>
                  <a:pt x="1359" y="801"/>
                </a:cubicBezTo>
                <a:cubicBezTo>
                  <a:pt x="1362" y="798"/>
                  <a:pt x="1369" y="810"/>
                  <a:pt x="1364" y="810"/>
                </a:cubicBezTo>
                <a:cubicBezTo>
                  <a:pt x="1359" y="804"/>
                  <a:pt x="1353" y="801"/>
                  <a:pt x="1347" y="796"/>
                </a:cubicBezTo>
                <a:cubicBezTo>
                  <a:pt x="1344" y="797"/>
                  <a:pt x="1342" y="793"/>
                  <a:pt x="1339" y="792"/>
                </a:cubicBezTo>
                <a:cubicBezTo>
                  <a:pt x="1335" y="793"/>
                  <a:pt x="1332" y="791"/>
                  <a:pt x="1330" y="785"/>
                </a:cubicBezTo>
                <a:cubicBezTo>
                  <a:pt x="1323" y="786"/>
                  <a:pt x="1317" y="780"/>
                  <a:pt x="1312" y="775"/>
                </a:cubicBezTo>
                <a:cubicBezTo>
                  <a:pt x="1304" y="777"/>
                  <a:pt x="1301" y="764"/>
                  <a:pt x="1293" y="767"/>
                </a:cubicBezTo>
                <a:cubicBezTo>
                  <a:pt x="1288" y="762"/>
                  <a:pt x="1283" y="756"/>
                  <a:pt x="1276" y="757"/>
                </a:cubicBezTo>
                <a:cubicBezTo>
                  <a:pt x="1271" y="748"/>
                  <a:pt x="1265" y="746"/>
                  <a:pt x="1259" y="742"/>
                </a:cubicBezTo>
                <a:cubicBezTo>
                  <a:pt x="1246" y="735"/>
                  <a:pt x="1234" y="727"/>
                  <a:pt x="1222" y="719"/>
                </a:cubicBezTo>
                <a:cubicBezTo>
                  <a:pt x="1198" y="705"/>
                  <a:pt x="1176" y="686"/>
                  <a:pt x="1153" y="669"/>
                </a:cubicBezTo>
                <a:cubicBezTo>
                  <a:pt x="1142" y="660"/>
                  <a:pt x="1131" y="648"/>
                  <a:pt x="1120" y="640"/>
                </a:cubicBezTo>
                <a:cubicBezTo>
                  <a:pt x="1118" y="636"/>
                  <a:pt x="1115" y="634"/>
                  <a:pt x="1113" y="633"/>
                </a:cubicBezTo>
                <a:cubicBezTo>
                  <a:pt x="1107" y="638"/>
                  <a:pt x="1108" y="621"/>
                  <a:pt x="1103" y="626"/>
                </a:cubicBezTo>
                <a:cubicBezTo>
                  <a:pt x="1101" y="622"/>
                  <a:pt x="1098" y="617"/>
                  <a:pt x="1096" y="613"/>
                </a:cubicBezTo>
                <a:cubicBezTo>
                  <a:pt x="1093" y="614"/>
                  <a:pt x="1086" y="606"/>
                  <a:pt x="1088" y="614"/>
                </a:cubicBezTo>
                <a:cubicBezTo>
                  <a:pt x="1097" y="616"/>
                  <a:pt x="1102" y="636"/>
                  <a:pt x="1112" y="636"/>
                </a:cubicBezTo>
                <a:cubicBezTo>
                  <a:pt x="1118" y="650"/>
                  <a:pt x="1127" y="653"/>
                  <a:pt x="1135" y="662"/>
                </a:cubicBezTo>
                <a:cubicBezTo>
                  <a:pt x="1138" y="668"/>
                  <a:pt x="1141" y="665"/>
                  <a:pt x="1144" y="668"/>
                </a:cubicBezTo>
                <a:cubicBezTo>
                  <a:pt x="1145" y="669"/>
                  <a:pt x="1145" y="672"/>
                  <a:pt x="1147" y="673"/>
                </a:cubicBezTo>
                <a:cubicBezTo>
                  <a:pt x="1150" y="676"/>
                  <a:pt x="1157" y="677"/>
                  <a:pt x="1159" y="684"/>
                </a:cubicBezTo>
                <a:cubicBezTo>
                  <a:pt x="1164" y="681"/>
                  <a:pt x="1166" y="692"/>
                  <a:pt x="1172" y="691"/>
                </a:cubicBezTo>
                <a:cubicBezTo>
                  <a:pt x="1176" y="694"/>
                  <a:pt x="1181" y="697"/>
                  <a:pt x="1186" y="701"/>
                </a:cubicBezTo>
                <a:cubicBezTo>
                  <a:pt x="1206" y="725"/>
                  <a:pt x="1230" y="734"/>
                  <a:pt x="1252" y="752"/>
                </a:cubicBezTo>
                <a:cubicBezTo>
                  <a:pt x="1259" y="753"/>
                  <a:pt x="1263" y="762"/>
                  <a:pt x="1270" y="763"/>
                </a:cubicBezTo>
                <a:cubicBezTo>
                  <a:pt x="1275" y="770"/>
                  <a:pt x="1282" y="769"/>
                  <a:pt x="1287" y="777"/>
                </a:cubicBezTo>
                <a:cubicBezTo>
                  <a:pt x="1293" y="780"/>
                  <a:pt x="1299" y="782"/>
                  <a:pt x="1305" y="788"/>
                </a:cubicBezTo>
                <a:cubicBezTo>
                  <a:pt x="1308" y="786"/>
                  <a:pt x="1310" y="791"/>
                  <a:pt x="1313" y="792"/>
                </a:cubicBezTo>
                <a:cubicBezTo>
                  <a:pt x="1313" y="796"/>
                  <a:pt x="1325" y="792"/>
                  <a:pt x="1319" y="797"/>
                </a:cubicBezTo>
                <a:cubicBezTo>
                  <a:pt x="1312" y="800"/>
                  <a:pt x="1308" y="796"/>
                  <a:pt x="1304" y="791"/>
                </a:cubicBezTo>
                <a:cubicBezTo>
                  <a:pt x="1298" y="788"/>
                  <a:pt x="1292" y="786"/>
                  <a:pt x="1287" y="783"/>
                </a:cubicBezTo>
                <a:cubicBezTo>
                  <a:pt x="1276" y="781"/>
                  <a:pt x="1268" y="767"/>
                  <a:pt x="1255" y="768"/>
                </a:cubicBezTo>
                <a:cubicBezTo>
                  <a:pt x="1247" y="755"/>
                  <a:pt x="1235" y="755"/>
                  <a:pt x="1226" y="746"/>
                </a:cubicBezTo>
                <a:cubicBezTo>
                  <a:pt x="1215" y="743"/>
                  <a:pt x="1206" y="730"/>
                  <a:pt x="1195" y="728"/>
                </a:cubicBezTo>
                <a:cubicBezTo>
                  <a:pt x="1186" y="716"/>
                  <a:pt x="1174" y="716"/>
                  <a:pt x="1166" y="703"/>
                </a:cubicBezTo>
                <a:cubicBezTo>
                  <a:pt x="1161" y="702"/>
                  <a:pt x="1157" y="695"/>
                  <a:pt x="1152" y="693"/>
                </a:cubicBezTo>
                <a:cubicBezTo>
                  <a:pt x="1147" y="689"/>
                  <a:pt x="1142" y="684"/>
                  <a:pt x="1137" y="681"/>
                </a:cubicBezTo>
                <a:cubicBezTo>
                  <a:pt x="1127" y="673"/>
                  <a:pt x="1118" y="664"/>
                  <a:pt x="1108" y="656"/>
                </a:cubicBezTo>
                <a:cubicBezTo>
                  <a:pt x="1102" y="654"/>
                  <a:pt x="1099" y="643"/>
                  <a:pt x="1092" y="644"/>
                </a:cubicBezTo>
                <a:cubicBezTo>
                  <a:pt x="1087" y="642"/>
                  <a:pt x="1085" y="627"/>
                  <a:pt x="1077" y="632"/>
                </a:cubicBezTo>
                <a:cubicBezTo>
                  <a:pt x="1089" y="648"/>
                  <a:pt x="1102" y="659"/>
                  <a:pt x="1114" y="673"/>
                </a:cubicBezTo>
                <a:cubicBezTo>
                  <a:pt x="1119" y="671"/>
                  <a:pt x="1120" y="680"/>
                  <a:pt x="1124" y="679"/>
                </a:cubicBezTo>
                <a:cubicBezTo>
                  <a:pt x="1130" y="675"/>
                  <a:pt x="1129" y="693"/>
                  <a:pt x="1135" y="688"/>
                </a:cubicBezTo>
                <a:cubicBezTo>
                  <a:pt x="1141" y="695"/>
                  <a:pt x="1148" y="698"/>
                  <a:pt x="1154" y="707"/>
                </a:cubicBezTo>
                <a:cubicBezTo>
                  <a:pt x="1168" y="716"/>
                  <a:pt x="1181" y="726"/>
                  <a:pt x="1194" y="737"/>
                </a:cubicBezTo>
                <a:cubicBezTo>
                  <a:pt x="1200" y="745"/>
                  <a:pt x="1208" y="747"/>
                  <a:pt x="1214" y="752"/>
                </a:cubicBezTo>
                <a:cubicBezTo>
                  <a:pt x="1222" y="754"/>
                  <a:pt x="1227" y="766"/>
                  <a:pt x="1236" y="764"/>
                </a:cubicBezTo>
                <a:cubicBezTo>
                  <a:pt x="1249" y="776"/>
                  <a:pt x="1264" y="780"/>
                  <a:pt x="1277" y="791"/>
                </a:cubicBezTo>
                <a:cubicBezTo>
                  <a:pt x="1285" y="791"/>
                  <a:pt x="1291" y="799"/>
                  <a:pt x="1298" y="803"/>
                </a:cubicBezTo>
                <a:cubicBezTo>
                  <a:pt x="1302" y="803"/>
                  <a:pt x="1305" y="805"/>
                  <a:pt x="1308" y="809"/>
                </a:cubicBezTo>
                <a:cubicBezTo>
                  <a:pt x="1312" y="809"/>
                  <a:pt x="1317" y="809"/>
                  <a:pt x="1320" y="815"/>
                </a:cubicBezTo>
                <a:cubicBezTo>
                  <a:pt x="1327" y="818"/>
                  <a:pt x="1334" y="820"/>
                  <a:pt x="1341" y="826"/>
                </a:cubicBezTo>
                <a:cubicBezTo>
                  <a:pt x="1349" y="827"/>
                  <a:pt x="1355" y="833"/>
                  <a:pt x="1362" y="838"/>
                </a:cubicBezTo>
                <a:cubicBezTo>
                  <a:pt x="1369" y="841"/>
                  <a:pt x="1376" y="845"/>
                  <a:pt x="1383" y="850"/>
                </a:cubicBezTo>
                <a:cubicBezTo>
                  <a:pt x="1390" y="857"/>
                  <a:pt x="1398" y="858"/>
                  <a:pt x="1405" y="867"/>
                </a:cubicBezTo>
                <a:cubicBezTo>
                  <a:pt x="1410" y="869"/>
                  <a:pt x="1415" y="870"/>
                  <a:pt x="1420" y="873"/>
                </a:cubicBezTo>
                <a:cubicBezTo>
                  <a:pt x="1422" y="879"/>
                  <a:pt x="1427" y="876"/>
                  <a:pt x="1428" y="883"/>
                </a:cubicBezTo>
                <a:cubicBezTo>
                  <a:pt x="1434" y="878"/>
                  <a:pt x="1433" y="895"/>
                  <a:pt x="1438" y="890"/>
                </a:cubicBezTo>
                <a:cubicBezTo>
                  <a:pt x="1444" y="895"/>
                  <a:pt x="1451" y="898"/>
                  <a:pt x="1456" y="906"/>
                </a:cubicBezTo>
                <a:cubicBezTo>
                  <a:pt x="1448" y="907"/>
                  <a:pt x="1443" y="898"/>
                  <a:pt x="1436" y="897"/>
                </a:cubicBezTo>
                <a:cubicBezTo>
                  <a:pt x="1430" y="891"/>
                  <a:pt x="1422" y="892"/>
                  <a:pt x="1417" y="884"/>
                </a:cubicBezTo>
                <a:cubicBezTo>
                  <a:pt x="1409" y="884"/>
                  <a:pt x="1405" y="873"/>
                  <a:pt x="1397" y="874"/>
                </a:cubicBezTo>
                <a:cubicBezTo>
                  <a:pt x="1391" y="869"/>
                  <a:pt x="1384" y="868"/>
                  <a:pt x="1377" y="865"/>
                </a:cubicBezTo>
                <a:cubicBezTo>
                  <a:pt x="1364" y="858"/>
                  <a:pt x="1350" y="852"/>
                  <a:pt x="1337" y="846"/>
                </a:cubicBezTo>
                <a:cubicBezTo>
                  <a:pt x="1330" y="843"/>
                  <a:pt x="1323" y="842"/>
                  <a:pt x="1317" y="836"/>
                </a:cubicBezTo>
                <a:cubicBezTo>
                  <a:pt x="1310" y="833"/>
                  <a:pt x="1302" y="831"/>
                  <a:pt x="1296" y="825"/>
                </a:cubicBezTo>
                <a:cubicBezTo>
                  <a:pt x="1282" y="822"/>
                  <a:pt x="1270" y="809"/>
                  <a:pt x="1256" y="806"/>
                </a:cubicBezTo>
                <a:cubicBezTo>
                  <a:pt x="1243" y="795"/>
                  <a:pt x="1229" y="789"/>
                  <a:pt x="1217" y="778"/>
                </a:cubicBezTo>
                <a:cubicBezTo>
                  <a:pt x="1212" y="780"/>
                  <a:pt x="1211" y="771"/>
                  <a:pt x="1207" y="771"/>
                </a:cubicBezTo>
                <a:cubicBezTo>
                  <a:pt x="1204" y="768"/>
                  <a:pt x="1201" y="767"/>
                  <a:pt x="1198" y="765"/>
                </a:cubicBezTo>
                <a:cubicBezTo>
                  <a:pt x="1192" y="758"/>
                  <a:pt x="1184" y="758"/>
                  <a:pt x="1180" y="748"/>
                </a:cubicBezTo>
                <a:cubicBezTo>
                  <a:pt x="1172" y="749"/>
                  <a:pt x="1168" y="736"/>
                  <a:pt x="1161" y="735"/>
                </a:cubicBezTo>
                <a:cubicBezTo>
                  <a:pt x="1155" y="728"/>
                  <a:pt x="1147" y="726"/>
                  <a:pt x="1141" y="720"/>
                </a:cubicBezTo>
                <a:cubicBezTo>
                  <a:pt x="1137" y="712"/>
                  <a:pt x="1131" y="713"/>
                  <a:pt x="1128" y="703"/>
                </a:cubicBezTo>
                <a:cubicBezTo>
                  <a:pt x="1123" y="703"/>
                  <a:pt x="1121" y="690"/>
                  <a:pt x="1114" y="694"/>
                </a:cubicBezTo>
                <a:cubicBezTo>
                  <a:pt x="1122" y="702"/>
                  <a:pt x="1128" y="706"/>
                  <a:pt x="1130" y="717"/>
                </a:cubicBezTo>
                <a:cubicBezTo>
                  <a:pt x="1134" y="715"/>
                  <a:pt x="1136" y="724"/>
                  <a:pt x="1140" y="723"/>
                </a:cubicBezTo>
                <a:cubicBezTo>
                  <a:pt x="1142" y="729"/>
                  <a:pt x="1146" y="726"/>
                  <a:pt x="1148" y="733"/>
                </a:cubicBezTo>
                <a:cubicBezTo>
                  <a:pt x="1152" y="732"/>
                  <a:pt x="1154" y="740"/>
                  <a:pt x="1158" y="740"/>
                </a:cubicBezTo>
                <a:cubicBezTo>
                  <a:pt x="1160" y="746"/>
                  <a:pt x="1164" y="743"/>
                  <a:pt x="1166" y="750"/>
                </a:cubicBezTo>
                <a:cubicBezTo>
                  <a:pt x="1173" y="751"/>
                  <a:pt x="1177" y="763"/>
                  <a:pt x="1185" y="763"/>
                </a:cubicBezTo>
                <a:cubicBezTo>
                  <a:pt x="1192" y="766"/>
                  <a:pt x="1197" y="773"/>
                  <a:pt x="1203" y="779"/>
                </a:cubicBezTo>
                <a:cubicBezTo>
                  <a:pt x="1211" y="779"/>
                  <a:pt x="1215" y="791"/>
                  <a:pt x="1222" y="792"/>
                </a:cubicBezTo>
                <a:cubicBezTo>
                  <a:pt x="1224" y="799"/>
                  <a:pt x="1229" y="794"/>
                  <a:pt x="1231" y="799"/>
                </a:cubicBezTo>
                <a:cubicBezTo>
                  <a:pt x="1235" y="798"/>
                  <a:pt x="1237" y="807"/>
                  <a:pt x="1241" y="805"/>
                </a:cubicBezTo>
                <a:cubicBezTo>
                  <a:pt x="1253" y="818"/>
                  <a:pt x="1268" y="821"/>
                  <a:pt x="1281" y="830"/>
                </a:cubicBezTo>
                <a:cubicBezTo>
                  <a:pt x="1285" y="828"/>
                  <a:pt x="1287" y="837"/>
                  <a:pt x="1291" y="836"/>
                </a:cubicBezTo>
                <a:cubicBezTo>
                  <a:pt x="1294" y="836"/>
                  <a:pt x="1297" y="839"/>
                  <a:pt x="1300" y="843"/>
                </a:cubicBezTo>
                <a:cubicBezTo>
                  <a:pt x="1308" y="843"/>
                  <a:pt x="1314" y="849"/>
                  <a:pt x="1320" y="852"/>
                </a:cubicBezTo>
                <a:cubicBezTo>
                  <a:pt x="1324" y="852"/>
                  <a:pt x="1327" y="853"/>
                  <a:pt x="1331" y="855"/>
                </a:cubicBezTo>
                <a:cubicBezTo>
                  <a:pt x="1333" y="858"/>
                  <a:pt x="1339" y="853"/>
                  <a:pt x="1340" y="862"/>
                </a:cubicBezTo>
                <a:cubicBezTo>
                  <a:pt x="1345" y="857"/>
                  <a:pt x="1347" y="864"/>
                  <a:pt x="1350" y="865"/>
                </a:cubicBezTo>
                <a:cubicBezTo>
                  <a:pt x="1354" y="869"/>
                  <a:pt x="1359" y="866"/>
                  <a:pt x="1362" y="870"/>
                </a:cubicBezTo>
                <a:cubicBezTo>
                  <a:pt x="1390" y="882"/>
                  <a:pt x="1416" y="898"/>
                  <a:pt x="1442" y="914"/>
                </a:cubicBezTo>
                <a:cubicBezTo>
                  <a:pt x="1427" y="913"/>
                  <a:pt x="1415" y="899"/>
                  <a:pt x="1399" y="900"/>
                </a:cubicBezTo>
                <a:cubicBezTo>
                  <a:pt x="1393" y="896"/>
                  <a:pt x="1387" y="889"/>
                  <a:pt x="1379" y="890"/>
                </a:cubicBezTo>
                <a:cubicBezTo>
                  <a:pt x="1377" y="883"/>
                  <a:pt x="1372" y="888"/>
                  <a:pt x="1370" y="884"/>
                </a:cubicBezTo>
                <a:cubicBezTo>
                  <a:pt x="1366" y="880"/>
                  <a:pt x="1360" y="887"/>
                  <a:pt x="1358" y="878"/>
                </a:cubicBezTo>
                <a:cubicBezTo>
                  <a:pt x="1343" y="876"/>
                  <a:pt x="1330" y="867"/>
                  <a:pt x="1316" y="861"/>
                </a:cubicBezTo>
                <a:cubicBezTo>
                  <a:pt x="1312" y="860"/>
                  <a:pt x="1309" y="859"/>
                  <a:pt x="1305" y="858"/>
                </a:cubicBezTo>
                <a:cubicBezTo>
                  <a:pt x="1301" y="856"/>
                  <a:pt x="1299" y="851"/>
                  <a:pt x="1294" y="852"/>
                </a:cubicBezTo>
                <a:cubicBezTo>
                  <a:pt x="1288" y="845"/>
                  <a:pt x="1278" y="849"/>
                  <a:pt x="1272" y="841"/>
                </a:cubicBezTo>
                <a:cubicBezTo>
                  <a:pt x="1265" y="842"/>
                  <a:pt x="1259" y="834"/>
                  <a:pt x="1252" y="831"/>
                </a:cubicBezTo>
                <a:cubicBezTo>
                  <a:pt x="1245" y="829"/>
                  <a:pt x="1239" y="821"/>
                  <a:pt x="1231" y="820"/>
                </a:cubicBezTo>
                <a:cubicBezTo>
                  <a:pt x="1217" y="811"/>
                  <a:pt x="1203" y="803"/>
                  <a:pt x="1190" y="793"/>
                </a:cubicBezTo>
                <a:cubicBezTo>
                  <a:pt x="1175" y="789"/>
                  <a:pt x="1164" y="772"/>
                  <a:pt x="1150" y="768"/>
                </a:cubicBezTo>
                <a:cubicBezTo>
                  <a:pt x="1147" y="764"/>
                  <a:pt x="1144" y="761"/>
                  <a:pt x="1140" y="761"/>
                </a:cubicBezTo>
                <a:cubicBezTo>
                  <a:pt x="1137" y="758"/>
                  <a:pt x="1134" y="753"/>
                  <a:pt x="1129" y="753"/>
                </a:cubicBezTo>
                <a:cubicBezTo>
                  <a:pt x="1127" y="749"/>
                  <a:pt x="1124" y="746"/>
                  <a:pt x="1120" y="746"/>
                </a:cubicBezTo>
                <a:cubicBezTo>
                  <a:pt x="1116" y="743"/>
                  <a:pt x="1114" y="738"/>
                  <a:pt x="1109" y="737"/>
                </a:cubicBezTo>
                <a:cubicBezTo>
                  <a:pt x="1114" y="749"/>
                  <a:pt x="1121" y="748"/>
                  <a:pt x="1126" y="757"/>
                </a:cubicBezTo>
                <a:cubicBezTo>
                  <a:pt x="1133" y="759"/>
                  <a:pt x="1138" y="769"/>
                  <a:pt x="1145" y="770"/>
                </a:cubicBezTo>
                <a:cubicBezTo>
                  <a:pt x="1156" y="787"/>
                  <a:pt x="1172" y="785"/>
                  <a:pt x="1183" y="802"/>
                </a:cubicBezTo>
                <a:cubicBezTo>
                  <a:pt x="1191" y="803"/>
                  <a:pt x="1196" y="810"/>
                  <a:pt x="1203" y="812"/>
                </a:cubicBezTo>
                <a:cubicBezTo>
                  <a:pt x="1209" y="816"/>
                  <a:pt x="1215" y="822"/>
                  <a:pt x="1222" y="825"/>
                </a:cubicBezTo>
                <a:cubicBezTo>
                  <a:pt x="1229" y="828"/>
                  <a:pt x="1236" y="830"/>
                  <a:pt x="1241" y="837"/>
                </a:cubicBezTo>
                <a:cubicBezTo>
                  <a:pt x="1249" y="838"/>
                  <a:pt x="1256" y="844"/>
                  <a:pt x="1262" y="849"/>
                </a:cubicBezTo>
                <a:cubicBezTo>
                  <a:pt x="1270" y="847"/>
                  <a:pt x="1275" y="859"/>
                  <a:pt x="1282" y="859"/>
                </a:cubicBezTo>
                <a:cubicBezTo>
                  <a:pt x="1289" y="861"/>
                  <a:pt x="1296" y="865"/>
                  <a:pt x="1302" y="868"/>
                </a:cubicBezTo>
                <a:cubicBezTo>
                  <a:pt x="1317" y="872"/>
                  <a:pt x="1330" y="881"/>
                  <a:pt x="1345" y="886"/>
                </a:cubicBezTo>
                <a:cubicBezTo>
                  <a:pt x="1373" y="897"/>
                  <a:pt x="1400" y="912"/>
                  <a:pt x="1429" y="921"/>
                </a:cubicBezTo>
                <a:cubicBezTo>
                  <a:pt x="1437" y="931"/>
                  <a:pt x="1448" y="929"/>
                  <a:pt x="1456" y="938"/>
                </a:cubicBezTo>
                <a:cubicBezTo>
                  <a:pt x="1466" y="941"/>
                  <a:pt x="1476" y="944"/>
                  <a:pt x="1484" y="952"/>
                </a:cubicBezTo>
                <a:cubicBezTo>
                  <a:pt x="1489" y="952"/>
                  <a:pt x="1493" y="958"/>
                  <a:pt x="1497" y="960"/>
                </a:cubicBezTo>
                <a:cubicBezTo>
                  <a:pt x="1502" y="962"/>
                  <a:pt x="1508" y="961"/>
                  <a:pt x="1511" y="969"/>
                </a:cubicBezTo>
                <a:cubicBezTo>
                  <a:pt x="1517" y="968"/>
                  <a:pt x="1520" y="978"/>
                  <a:pt x="1527" y="976"/>
                </a:cubicBezTo>
                <a:cubicBezTo>
                  <a:pt x="1529" y="978"/>
                  <a:pt x="1530" y="982"/>
                  <a:pt x="1533" y="981"/>
                </a:cubicBezTo>
                <a:cubicBezTo>
                  <a:pt x="1534" y="986"/>
                  <a:pt x="1539" y="985"/>
                  <a:pt x="1536" y="988"/>
                </a:cubicBezTo>
                <a:cubicBezTo>
                  <a:pt x="1531" y="990"/>
                  <a:pt x="1530" y="981"/>
                  <a:pt x="1525" y="983"/>
                </a:cubicBezTo>
                <a:cubicBezTo>
                  <a:pt x="1521" y="979"/>
                  <a:pt x="1517" y="980"/>
                  <a:pt x="1514" y="974"/>
                </a:cubicBezTo>
                <a:cubicBezTo>
                  <a:pt x="1505" y="974"/>
                  <a:pt x="1498" y="964"/>
                  <a:pt x="1489" y="961"/>
                </a:cubicBezTo>
                <a:cubicBezTo>
                  <a:pt x="1481" y="961"/>
                  <a:pt x="1474" y="952"/>
                  <a:pt x="1466" y="951"/>
                </a:cubicBezTo>
                <a:cubicBezTo>
                  <a:pt x="1457" y="948"/>
                  <a:pt x="1449" y="944"/>
                  <a:pt x="1441" y="938"/>
                </a:cubicBezTo>
                <a:cubicBezTo>
                  <a:pt x="1437" y="937"/>
                  <a:pt x="1433" y="935"/>
                  <a:pt x="1429" y="933"/>
                </a:cubicBezTo>
                <a:cubicBezTo>
                  <a:pt x="1425" y="931"/>
                  <a:pt x="1421" y="932"/>
                  <a:pt x="1418" y="928"/>
                </a:cubicBezTo>
                <a:cubicBezTo>
                  <a:pt x="1408" y="928"/>
                  <a:pt x="1401" y="921"/>
                  <a:pt x="1392" y="918"/>
                </a:cubicBezTo>
                <a:cubicBezTo>
                  <a:pt x="1383" y="915"/>
                  <a:pt x="1376" y="909"/>
                  <a:pt x="1366" y="909"/>
                </a:cubicBezTo>
                <a:cubicBezTo>
                  <a:pt x="1362" y="907"/>
                  <a:pt x="1359" y="902"/>
                  <a:pt x="1354" y="904"/>
                </a:cubicBezTo>
                <a:cubicBezTo>
                  <a:pt x="1352" y="895"/>
                  <a:pt x="1344" y="906"/>
                  <a:pt x="1342" y="896"/>
                </a:cubicBezTo>
                <a:cubicBezTo>
                  <a:pt x="1325" y="892"/>
                  <a:pt x="1308" y="886"/>
                  <a:pt x="1292" y="877"/>
                </a:cubicBezTo>
                <a:cubicBezTo>
                  <a:pt x="1284" y="873"/>
                  <a:pt x="1275" y="872"/>
                  <a:pt x="1268" y="864"/>
                </a:cubicBezTo>
                <a:cubicBezTo>
                  <a:pt x="1258" y="866"/>
                  <a:pt x="1252" y="852"/>
                  <a:pt x="1242" y="855"/>
                </a:cubicBezTo>
                <a:cubicBezTo>
                  <a:pt x="1228" y="840"/>
                  <a:pt x="1210" y="839"/>
                  <a:pt x="1196" y="825"/>
                </a:cubicBezTo>
                <a:cubicBezTo>
                  <a:pt x="1187" y="822"/>
                  <a:pt x="1180" y="813"/>
                  <a:pt x="1171" y="812"/>
                </a:cubicBezTo>
                <a:cubicBezTo>
                  <a:pt x="1168" y="806"/>
                  <a:pt x="1165" y="803"/>
                  <a:pt x="1160" y="803"/>
                </a:cubicBezTo>
                <a:cubicBezTo>
                  <a:pt x="1156" y="802"/>
                  <a:pt x="1153" y="793"/>
                  <a:pt x="1147" y="796"/>
                </a:cubicBezTo>
                <a:cubicBezTo>
                  <a:pt x="1151" y="802"/>
                  <a:pt x="1156" y="806"/>
                  <a:pt x="1162" y="805"/>
                </a:cubicBezTo>
                <a:cubicBezTo>
                  <a:pt x="1165" y="814"/>
                  <a:pt x="1172" y="814"/>
                  <a:pt x="1176" y="821"/>
                </a:cubicBezTo>
                <a:cubicBezTo>
                  <a:pt x="1187" y="825"/>
                  <a:pt x="1196" y="835"/>
                  <a:pt x="1207" y="839"/>
                </a:cubicBezTo>
                <a:cubicBezTo>
                  <a:pt x="1226" y="856"/>
                  <a:pt x="1247" y="864"/>
                  <a:pt x="1268" y="875"/>
                </a:cubicBezTo>
                <a:cubicBezTo>
                  <a:pt x="1274" y="876"/>
                  <a:pt x="1278" y="881"/>
                  <a:pt x="1283" y="882"/>
                </a:cubicBezTo>
                <a:cubicBezTo>
                  <a:pt x="1290" y="882"/>
                  <a:pt x="1293" y="892"/>
                  <a:pt x="1300" y="890"/>
                </a:cubicBezTo>
                <a:cubicBezTo>
                  <a:pt x="1309" y="900"/>
                  <a:pt x="1321" y="899"/>
                  <a:pt x="1332" y="905"/>
                </a:cubicBezTo>
                <a:cubicBezTo>
                  <a:pt x="1342" y="910"/>
                  <a:pt x="1354" y="910"/>
                  <a:pt x="1363" y="920"/>
                </a:cubicBezTo>
                <a:cubicBezTo>
                  <a:pt x="1369" y="920"/>
                  <a:pt x="1375" y="919"/>
                  <a:pt x="1378" y="926"/>
                </a:cubicBezTo>
                <a:cubicBezTo>
                  <a:pt x="1382" y="923"/>
                  <a:pt x="1385" y="925"/>
                  <a:pt x="1387" y="930"/>
                </a:cubicBezTo>
                <a:cubicBezTo>
                  <a:pt x="1390" y="929"/>
                  <a:pt x="1393" y="930"/>
                  <a:pt x="1395" y="934"/>
                </a:cubicBezTo>
                <a:cubicBezTo>
                  <a:pt x="1400" y="932"/>
                  <a:pt x="1403" y="938"/>
                  <a:pt x="1408" y="936"/>
                </a:cubicBezTo>
                <a:cubicBezTo>
                  <a:pt x="1411" y="942"/>
                  <a:pt x="1417" y="937"/>
                  <a:pt x="1421" y="944"/>
                </a:cubicBezTo>
                <a:cubicBezTo>
                  <a:pt x="1429" y="946"/>
                  <a:pt x="1438" y="949"/>
                  <a:pt x="1446" y="953"/>
                </a:cubicBezTo>
                <a:cubicBezTo>
                  <a:pt x="1453" y="962"/>
                  <a:pt x="1464" y="958"/>
                  <a:pt x="1471" y="965"/>
                </a:cubicBezTo>
                <a:cubicBezTo>
                  <a:pt x="1476" y="965"/>
                  <a:pt x="1480" y="968"/>
                  <a:pt x="1484" y="973"/>
                </a:cubicBezTo>
                <a:cubicBezTo>
                  <a:pt x="1487" y="972"/>
                  <a:pt x="1489" y="973"/>
                  <a:pt x="1491" y="975"/>
                </a:cubicBezTo>
                <a:cubicBezTo>
                  <a:pt x="1492" y="978"/>
                  <a:pt x="1496" y="977"/>
                  <a:pt x="1494" y="979"/>
                </a:cubicBezTo>
                <a:cubicBezTo>
                  <a:pt x="1489" y="979"/>
                  <a:pt x="1486" y="976"/>
                  <a:pt x="1482" y="974"/>
                </a:cubicBezTo>
                <a:cubicBezTo>
                  <a:pt x="1479" y="968"/>
                  <a:pt x="1472" y="977"/>
                  <a:pt x="1470" y="969"/>
                </a:cubicBezTo>
                <a:cubicBezTo>
                  <a:pt x="1466" y="968"/>
                  <a:pt x="1462" y="965"/>
                  <a:pt x="1458" y="964"/>
                </a:cubicBezTo>
                <a:cubicBezTo>
                  <a:pt x="1457" y="961"/>
                  <a:pt x="1453" y="964"/>
                  <a:pt x="1451" y="962"/>
                </a:cubicBezTo>
                <a:cubicBezTo>
                  <a:pt x="1449" y="959"/>
                  <a:pt x="1447" y="960"/>
                  <a:pt x="1444" y="960"/>
                </a:cubicBezTo>
                <a:cubicBezTo>
                  <a:pt x="1428" y="950"/>
                  <a:pt x="1409" y="950"/>
                  <a:pt x="1394" y="938"/>
                </a:cubicBezTo>
                <a:cubicBezTo>
                  <a:pt x="1390" y="938"/>
                  <a:pt x="1386" y="937"/>
                  <a:pt x="1383" y="935"/>
                </a:cubicBezTo>
                <a:cubicBezTo>
                  <a:pt x="1380" y="934"/>
                  <a:pt x="1375" y="939"/>
                  <a:pt x="1373" y="932"/>
                </a:cubicBezTo>
                <a:cubicBezTo>
                  <a:pt x="1364" y="935"/>
                  <a:pt x="1359" y="923"/>
                  <a:pt x="1350" y="927"/>
                </a:cubicBezTo>
                <a:cubicBezTo>
                  <a:pt x="1344" y="921"/>
                  <a:pt x="1336" y="922"/>
                  <a:pt x="1330" y="918"/>
                </a:cubicBezTo>
                <a:cubicBezTo>
                  <a:pt x="1325" y="921"/>
                  <a:pt x="1325" y="907"/>
                  <a:pt x="1319" y="915"/>
                </a:cubicBezTo>
                <a:cubicBezTo>
                  <a:pt x="1315" y="913"/>
                  <a:pt x="1313" y="907"/>
                  <a:pt x="1308" y="909"/>
                </a:cubicBezTo>
                <a:cubicBezTo>
                  <a:pt x="1294" y="902"/>
                  <a:pt x="1280" y="895"/>
                  <a:pt x="1266" y="888"/>
                </a:cubicBezTo>
                <a:cubicBezTo>
                  <a:pt x="1251" y="885"/>
                  <a:pt x="1238" y="874"/>
                  <a:pt x="1223" y="868"/>
                </a:cubicBezTo>
                <a:cubicBezTo>
                  <a:pt x="1216" y="864"/>
                  <a:pt x="1211" y="859"/>
                  <a:pt x="1203" y="859"/>
                </a:cubicBezTo>
                <a:cubicBezTo>
                  <a:pt x="1196" y="853"/>
                  <a:pt x="1190" y="848"/>
                  <a:pt x="1182" y="847"/>
                </a:cubicBezTo>
                <a:cubicBezTo>
                  <a:pt x="1169" y="833"/>
                  <a:pt x="1153" y="833"/>
                  <a:pt x="1141" y="817"/>
                </a:cubicBezTo>
                <a:cubicBezTo>
                  <a:pt x="1134" y="817"/>
                  <a:pt x="1129" y="809"/>
                  <a:pt x="1122" y="804"/>
                </a:cubicBezTo>
                <a:cubicBezTo>
                  <a:pt x="1115" y="801"/>
                  <a:pt x="1109" y="794"/>
                  <a:pt x="1102" y="788"/>
                </a:cubicBezTo>
                <a:cubicBezTo>
                  <a:pt x="1099" y="787"/>
                  <a:pt x="1096" y="784"/>
                  <a:pt x="1094" y="778"/>
                </a:cubicBezTo>
                <a:cubicBezTo>
                  <a:pt x="1089" y="779"/>
                  <a:pt x="1088" y="768"/>
                  <a:pt x="1083" y="770"/>
                </a:cubicBezTo>
                <a:cubicBezTo>
                  <a:pt x="1080" y="767"/>
                  <a:pt x="1079" y="757"/>
                  <a:pt x="1074" y="760"/>
                </a:cubicBezTo>
                <a:cubicBezTo>
                  <a:pt x="1075" y="758"/>
                  <a:pt x="1074" y="746"/>
                  <a:pt x="1068" y="748"/>
                </a:cubicBezTo>
                <a:cubicBezTo>
                  <a:pt x="1069" y="764"/>
                  <a:pt x="1085" y="777"/>
                  <a:pt x="1092" y="791"/>
                </a:cubicBezTo>
                <a:cubicBezTo>
                  <a:pt x="1100" y="793"/>
                  <a:pt x="1104" y="805"/>
                  <a:pt x="1112" y="806"/>
                </a:cubicBezTo>
                <a:cubicBezTo>
                  <a:pt x="1119" y="813"/>
                  <a:pt x="1126" y="819"/>
                  <a:pt x="1134" y="824"/>
                </a:cubicBezTo>
                <a:cubicBezTo>
                  <a:pt x="1148" y="833"/>
                  <a:pt x="1162" y="845"/>
                  <a:pt x="1176" y="853"/>
                </a:cubicBezTo>
                <a:cubicBezTo>
                  <a:pt x="1183" y="857"/>
                  <a:pt x="1191" y="859"/>
                  <a:pt x="1198" y="865"/>
                </a:cubicBezTo>
                <a:cubicBezTo>
                  <a:pt x="1204" y="873"/>
                  <a:pt x="1213" y="872"/>
                  <a:pt x="1220" y="879"/>
                </a:cubicBezTo>
                <a:cubicBezTo>
                  <a:pt x="1236" y="884"/>
                  <a:pt x="1251" y="895"/>
                  <a:pt x="1267" y="900"/>
                </a:cubicBezTo>
                <a:cubicBezTo>
                  <a:pt x="1271" y="898"/>
                  <a:pt x="1273" y="906"/>
                  <a:pt x="1276" y="906"/>
                </a:cubicBezTo>
                <a:cubicBezTo>
                  <a:pt x="1281" y="907"/>
                  <a:pt x="1284" y="910"/>
                  <a:pt x="1288" y="911"/>
                </a:cubicBezTo>
                <a:cubicBezTo>
                  <a:pt x="1296" y="914"/>
                  <a:pt x="1304" y="919"/>
                  <a:pt x="1312" y="922"/>
                </a:cubicBezTo>
                <a:cubicBezTo>
                  <a:pt x="1326" y="930"/>
                  <a:pt x="1342" y="933"/>
                  <a:pt x="1357" y="941"/>
                </a:cubicBezTo>
                <a:cubicBezTo>
                  <a:pt x="1362" y="937"/>
                  <a:pt x="1363" y="946"/>
                  <a:pt x="1368" y="944"/>
                </a:cubicBezTo>
                <a:cubicBezTo>
                  <a:pt x="1372" y="944"/>
                  <a:pt x="1377" y="943"/>
                  <a:pt x="1379" y="949"/>
                </a:cubicBezTo>
                <a:cubicBezTo>
                  <a:pt x="1388" y="948"/>
                  <a:pt x="1396" y="954"/>
                  <a:pt x="1404" y="956"/>
                </a:cubicBezTo>
                <a:cubicBezTo>
                  <a:pt x="1412" y="960"/>
                  <a:pt x="1420" y="962"/>
                  <a:pt x="1427" y="966"/>
                </a:cubicBezTo>
                <a:cubicBezTo>
                  <a:pt x="1435" y="969"/>
                  <a:pt x="1444" y="969"/>
                  <a:pt x="1452" y="973"/>
                </a:cubicBezTo>
                <a:cubicBezTo>
                  <a:pt x="1473" y="984"/>
                  <a:pt x="1495" y="994"/>
                  <a:pt x="1517" y="1001"/>
                </a:cubicBezTo>
                <a:cubicBezTo>
                  <a:pt x="1533" y="1012"/>
                  <a:pt x="1551" y="1017"/>
                  <a:pt x="1567" y="1027"/>
                </a:cubicBezTo>
                <a:cubicBezTo>
                  <a:pt x="1569" y="1031"/>
                  <a:pt x="1572" y="1032"/>
                  <a:pt x="1575" y="1031"/>
                </a:cubicBezTo>
                <a:cubicBezTo>
                  <a:pt x="1577" y="1034"/>
                  <a:pt x="1579" y="1040"/>
                  <a:pt x="1582" y="1039"/>
                </a:cubicBezTo>
                <a:cubicBezTo>
                  <a:pt x="1587" y="1046"/>
                  <a:pt x="1594" y="1044"/>
                  <a:pt x="1597" y="1054"/>
                </a:cubicBezTo>
                <a:cubicBezTo>
                  <a:pt x="1590" y="1055"/>
                  <a:pt x="1584" y="1049"/>
                  <a:pt x="1578" y="1047"/>
                </a:cubicBezTo>
                <a:cubicBezTo>
                  <a:pt x="1572" y="1045"/>
                  <a:pt x="1565" y="1043"/>
                  <a:pt x="1559" y="1040"/>
                </a:cubicBezTo>
                <a:cubicBezTo>
                  <a:pt x="1552" y="1041"/>
                  <a:pt x="1548" y="1033"/>
                  <a:pt x="1541" y="1033"/>
                </a:cubicBezTo>
                <a:cubicBezTo>
                  <a:pt x="1535" y="1028"/>
                  <a:pt x="1528" y="1029"/>
                  <a:pt x="1523" y="1022"/>
                </a:cubicBezTo>
                <a:cubicBezTo>
                  <a:pt x="1511" y="1020"/>
                  <a:pt x="1499" y="1017"/>
                  <a:pt x="1488" y="1012"/>
                </a:cubicBezTo>
                <a:cubicBezTo>
                  <a:pt x="1482" y="1012"/>
                  <a:pt x="1476" y="1010"/>
                  <a:pt x="1471" y="1007"/>
                </a:cubicBezTo>
                <a:cubicBezTo>
                  <a:pt x="1465" y="1005"/>
                  <a:pt x="1457" y="1010"/>
                  <a:pt x="1453" y="1002"/>
                </a:cubicBezTo>
                <a:cubicBezTo>
                  <a:pt x="1445" y="1007"/>
                  <a:pt x="1443" y="994"/>
                  <a:pt x="1435" y="1000"/>
                </a:cubicBezTo>
                <a:cubicBezTo>
                  <a:pt x="1432" y="998"/>
                  <a:pt x="1429" y="997"/>
                  <a:pt x="1426" y="996"/>
                </a:cubicBezTo>
                <a:cubicBezTo>
                  <a:pt x="1423" y="998"/>
                  <a:pt x="1421" y="991"/>
                  <a:pt x="1417" y="995"/>
                </a:cubicBezTo>
                <a:cubicBezTo>
                  <a:pt x="1406" y="991"/>
                  <a:pt x="1394" y="987"/>
                  <a:pt x="1382" y="985"/>
                </a:cubicBezTo>
                <a:cubicBezTo>
                  <a:pt x="1377" y="978"/>
                  <a:pt x="1370" y="981"/>
                  <a:pt x="1364" y="975"/>
                </a:cubicBezTo>
                <a:cubicBezTo>
                  <a:pt x="1357" y="976"/>
                  <a:pt x="1352" y="970"/>
                  <a:pt x="1345" y="971"/>
                </a:cubicBezTo>
                <a:cubicBezTo>
                  <a:pt x="1338" y="968"/>
                  <a:pt x="1330" y="966"/>
                  <a:pt x="1326" y="964"/>
                </a:cubicBezTo>
                <a:cubicBezTo>
                  <a:pt x="1319" y="962"/>
                  <a:pt x="1313" y="957"/>
                  <a:pt x="1305" y="958"/>
                </a:cubicBezTo>
                <a:cubicBezTo>
                  <a:pt x="1300" y="950"/>
                  <a:pt x="1292" y="954"/>
                  <a:pt x="1287" y="947"/>
                </a:cubicBezTo>
                <a:cubicBezTo>
                  <a:pt x="1280" y="947"/>
                  <a:pt x="1274" y="941"/>
                  <a:pt x="1267" y="938"/>
                </a:cubicBezTo>
                <a:cubicBezTo>
                  <a:pt x="1254" y="933"/>
                  <a:pt x="1241" y="929"/>
                  <a:pt x="1229" y="921"/>
                </a:cubicBezTo>
                <a:cubicBezTo>
                  <a:pt x="1222" y="922"/>
                  <a:pt x="1217" y="914"/>
                  <a:pt x="1210" y="914"/>
                </a:cubicBezTo>
                <a:cubicBezTo>
                  <a:pt x="1204" y="908"/>
                  <a:pt x="1197" y="907"/>
                  <a:pt x="1191" y="901"/>
                </a:cubicBezTo>
                <a:cubicBezTo>
                  <a:pt x="1177" y="897"/>
                  <a:pt x="1166" y="888"/>
                  <a:pt x="1153" y="880"/>
                </a:cubicBezTo>
                <a:cubicBezTo>
                  <a:pt x="1147" y="878"/>
                  <a:pt x="1142" y="872"/>
                  <a:pt x="1136" y="870"/>
                </a:cubicBezTo>
                <a:cubicBezTo>
                  <a:pt x="1130" y="863"/>
                  <a:pt x="1122" y="864"/>
                  <a:pt x="1117" y="857"/>
                </a:cubicBezTo>
                <a:cubicBezTo>
                  <a:pt x="1105" y="848"/>
                  <a:pt x="1093" y="839"/>
                  <a:pt x="1081" y="830"/>
                </a:cubicBezTo>
                <a:cubicBezTo>
                  <a:pt x="1079" y="826"/>
                  <a:pt x="1077" y="821"/>
                  <a:pt x="1074" y="822"/>
                </a:cubicBezTo>
                <a:cubicBezTo>
                  <a:pt x="1078" y="830"/>
                  <a:pt x="1082" y="836"/>
                  <a:pt x="1087" y="841"/>
                </a:cubicBezTo>
                <a:cubicBezTo>
                  <a:pt x="1092" y="847"/>
                  <a:pt x="1099" y="843"/>
                  <a:pt x="1103" y="853"/>
                </a:cubicBezTo>
                <a:cubicBezTo>
                  <a:pt x="1107" y="859"/>
                  <a:pt x="1113" y="862"/>
                  <a:pt x="1118" y="865"/>
                </a:cubicBezTo>
                <a:cubicBezTo>
                  <a:pt x="1123" y="870"/>
                  <a:pt x="1129" y="876"/>
                  <a:pt x="1136" y="875"/>
                </a:cubicBezTo>
                <a:cubicBezTo>
                  <a:pt x="1140" y="883"/>
                  <a:pt x="1146" y="886"/>
                  <a:pt x="1151" y="887"/>
                </a:cubicBezTo>
                <a:cubicBezTo>
                  <a:pt x="1157" y="893"/>
                  <a:pt x="1162" y="898"/>
                  <a:pt x="1169" y="898"/>
                </a:cubicBezTo>
                <a:cubicBezTo>
                  <a:pt x="1173" y="906"/>
                  <a:pt x="1181" y="902"/>
                  <a:pt x="1185" y="910"/>
                </a:cubicBezTo>
                <a:cubicBezTo>
                  <a:pt x="1191" y="910"/>
                  <a:pt x="1196" y="918"/>
                  <a:pt x="1203" y="917"/>
                </a:cubicBezTo>
                <a:cubicBezTo>
                  <a:pt x="1207" y="926"/>
                  <a:pt x="1216" y="918"/>
                  <a:pt x="1219" y="929"/>
                </a:cubicBezTo>
                <a:cubicBezTo>
                  <a:pt x="1225" y="931"/>
                  <a:pt x="1231" y="935"/>
                  <a:pt x="1237" y="937"/>
                </a:cubicBezTo>
                <a:cubicBezTo>
                  <a:pt x="1249" y="944"/>
                  <a:pt x="1262" y="944"/>
                  <a:pt x="1272" y="956"/>
                </a:cubicBezTo>
                <a:cubicBezTo>
                  <a:pt x="1284" y="958"/>
                  <a:pt x="1295" y="965"/>
                  <a:pt x="1308" y="968"/>
                </a:cubicBezTo>
                <a:cubicBezTo>
                  <a:pt x="1313" y="971"/>
                  <a:pt x="1319" y="971"/>
                  <a:pt x="1324" y="976"/>
                </a:cubicBezTo>
                <a:cubicBezTo>
                  <a:pt x="1328" y="975"/>
                  <a:pt x="1330" y="978"/>
                  <a:pt x="1334" y="977"/>
                </a:cubicBezTo>
                <a:cubicBezTo>
                  <a:pt x="1338" y="975"/>
                  <a:pt x="1339" y="984"/>
                  <a:pt x="1344" y="980"/>
                </a:cubicBezTo>
                <a:cubicBezTo>
                  <a:pt x="1349" y="983"/>
                  <a:pt x="1355" y="985"/>
                  <a:pt x="1361" y="985"/>
                </a:cubicBezTo>
                <a:cubicBezTo>
                  <a:pt x="1366" y="993"/>
                  <a:pt x="1374" y="991"/>
                  <a:pt x="1380" y="992"/>
                </a:cubicBezTo>
                <a:cubicBezTo>
                  <a:pt x="1385" y="999"/>
                  <a:pt x="1392" y="994"/>
                  <a:pt x="1397" y="1001"/>
                </a:cubicBezTo>
                <a:cubicBezTo>
                  <a:pt x="1400" y="1000"/>
                  <a:pt x="1403" y="1002"/>
                  <a:pt x="1406" y="1002"/>
                </a:cubicBezTo>
                <a:cubicBezTo>
                  <a:pt x="1408" y="1007"/>
                  <a:pt x="1414" y="1001"/>
                  <a:pt x="1416" y="1005"/>
                </a:cubicBezTo>
                <a:cubicBezTo>
                  <a:pt x="1429" y="1008"/>
                  <a:pt x="1441" y="1011"/>
                  <a:pt x="1454" y="1013"/>
                </a:cubicBezTo>
                <a:cubicBezTo>
                  <a:pt x="1458" y="1018"/>
                  <a:pt x="1466" y="1012"/>
                  <a:pt x="1471" y="1018"/>
                </a:cubicBezTo>
                <a:cubicBezTo>
                  <a:pt x="1477" y="1021"/>
                  <a:pt x="1485" y="1020"/>
                  <a:pt x="1490" y="1026"/>
                </a:cubicBezTo>
                <a:cubicBezTo>
                  <a:pt x="1515" y="1028"/>
                  <a:pt x="1537" y="1044"/>
                  <a:pt x="1561" y="1053"/>
                </a:cubicBezTo>
                <a:cubicBezTo>
                  <a:pt x="1573" y="1058"/>
                  <a:pt x="1585" y="1062"/>
                  <a:pt x="1596" y="1069"/>
                </a:cubicBezTo>
                <a:cubicBezTo>
                  <a:pt x="1602" y="1070"/>
                  <a:pt x="1607" y="1076"/>
                  <a:pt x="1613" y="1078"/>
                </a:cubicBezTo>
                <a:cubicBezTo>
                  <a:pt x="1618" y="1084"/>
                  <a:pt x="1626" y="1081"/>
                  <a:pt x="1630" y="1092"/>
                </a:cubicBezTo>
                <a:cubicBezTo>
                  <a:pt x="1615" y="1086"/>
                  <a:pt x="1602" y="1079"/>
                  <a:pt x="1588" y="1071"/>
                </a:cubicBezTo>
                <a:cubicBezTo>
                  <a:pt x="1559" y="1062"/>
                  <a:pt x="1528" y="1057"/>
                  <a:pt x="1499" y="1047"/>
                </a:cubicBezTo>
                <a:cubicBezTo>
                  <a:pt x="1482" y="1050"/>
                  <a:pt x="1469" y="1040"/>
                  <a:pt x="1453" y="1043"/>
                </a:cubicBezTo>
                <a:cubicBezTo>
                  <a:pt x="1450" y="1038"/>
                  <a:pt x="1447" y="1037"/>
                  <a:pt x="1442" y="1040"/>
                </a:cubicBezTo>
                <a:cubicBezTo>
                  <a:pt x="1440" y="1032"/>
                  <a:pt x="1434" y="1039"/>
                  <a:pt x="1430" y="1035"/>
                </a:cubicBezTo>
                <a:cubicBezTo>
                  <a:pt x="1427" y="1033"/>
                  <a:pt x="1423" y="1034"/>
                  <a:pt x="1419" y="1036"/>
                </a:cubicBezTo>
                <a:cubicBezTo>
                  <a:pt x="1415" y="1033"/>
                  <a:pt x="1412" y="1030"/>
                  <a:pt x="1406" y="1034"/>
                </a:cubicBezTo>
                <a:cubicBezTo>
                  <a:pt x="1402" y="1025"/>
                  <a:pt x="1394" y="1033"/>
                  <a:pt x="1390" y="1025"/>
                </a:cubicBezTo>
                <a:cubicBezTo>
                  <a:pt x="1384" y="1023"/>
                  <a:pt x="1375" y="1028"/>
                  <a:pt x="1371" y="1018"/>
                </a:cubicBezTo>
                <a:cubicBezTo>
                  <a:pt x="1362" y="1025"/>
                  <a:pt x="1359" y="1013"/>
                  <a:pt x="1350" y="1018"/>
                </a:cubicBezTo>
                <a:cubicBezTo>
                  <a:pt x="1344" y="1016"/>
                  <a:pt x="1339" y="1010"/>
                  <a:pt x="1332" y="1011"/>
                </a:cubicBezTo>
                <a:cubicBezTo>
                  <a:pt x="1328" y="1012"/>
                  <a:pt x="1326" y="1007"/>
                  <a:pt x="1323" y="1006"/>
                </a:cubicBezTo>
                <a:cubicBezTo>
                  <a:pt x="1320" y="1009"/>
                  <a:pt x="1317" y="1008"/>
                  <a:pt x="1314" y="1006"/>
                </a:cubicBezTo>
                <a:cubicBezTo>
                  <a:pt x="1308" y="1004"/>
                  <a:pt x="1302" y="1000"/>
                  <a:pt x="1295" y="998"/>
                </a:cubicBezTo>
                <a:cubicBezTo>
                  <a:pt x="1289" y="997"/>
                  <a:pt x="1283" y="995"/>
                  <a:pt x="1277" y="991"/>
                </a:cubicBezTo>
                <a:cubicBezTo>
                  <a:pt x="1270" y="990"/>
                  <a:pt x="1264" y="988"/>
                  <a:pt x="1258" y="984"/>
                </a:cubicBezTo>
                <a:cubicBezTo>
                  <a:pt x="1245" y="982"/>
                  <a:pt x="1234" y="974"/>
                  <a:pt x="1222" y="972"/>
                </a:cubicBezTo>
                <a:cubicBezTo>
                  <a:pt x="1210" y="965"/>
                  <a:pt x="1198" y="957"/>
                  <a:pt x="1185" y="954"/>
                </a:cubicBezTo>
                <a:cubicBezTo>
                  <a:pt x="1183" y="950"/>
                  <a:pt x="1180" y="949"/>
                  <a:pt x="1177" y="950"/>
                </a:cubicBezTo>
                <a:cubicBezTo>
                  <a:pt x="1174" y="946"/>
                  <a:pt x="1171" y="943"/>
                  <a:pt x="1168" y="943"/>
                </a:cubicBezTo>
                <a:cubicBezTo>
                  <a:pt x="1162" y="937"/>
                  <a:pt x="1156" y="935"/>
                  <a:pt x="1150" y="932"/>
                </a:cubicBezTo>
                <a:cubicBezTo>
                  <a:pt x="1145" y="925"/>
                  <a:pt x="1137" y="928"/>
                  <a:pt x="1132" y="922"/>
                </a:cubicBezTo>
                <a:cubicBezTo>
                  <a:pt x="1127" y="917"/>
                  <a:pt x="1120" y="916"/>
                  <a:pt x="1114" y="911"/>
                </a:cubicBezTo>
                <a:cubicBezTo>
                  <a:pt x="1109" y="907"/>
                  <a:pt x="1104" y="902"/>
                  <a:pt x="1099" y="899"/>
                </a:cubicBezTo>
                <a:cubicBezTo>
                  <a:pt x="1097" y="895"/>
                  <a:pt x="1094" y="894"/>
                  <a:pt x="1091" y="895"/>
                </a:cubicBezTo>
                <a:cubicBezTo>
                  <a:pt x="1088" y="891"/>
                  <a:pt x="1087" y="882"/>
                  <a:pt x="1081" y="888"/>
                </a:cubicBezTo>
                <a:cubicBezTo>
                  <a:pt x="1085" y="894"/>
                  <a:pt x="1089" y="900"/>
                  <a:pt x="1094" y="901"/>
                </a:cubicBezTo>
                <a:cubicBezTo>
                  <a:pt x="1100" y="905"/>
                  <a:pt x="1104" y="913"/>
                  <a:pt x="1110" y="913"/>
                </a:cubicBezTo>
                <a:cubicBezTo>
                  <a:pt x="1119" y="922"/>
                  <a:pt x="1129" y="929"/>
                  <a:pt x="1141" y="932"/>
                </a:cubicBezTo>
                <a:cubicBezTo>
                  <a:pt x="1149" y="943"/>
                  <a:pt x="1161" y="943"/>
                  <a:pt x="1170" y="953"/>
                </a:cubicBezTo>
                <a:cubicBezTo>
                  <a:pt x="1182" y="958"/>
                  <a:pt x="1192" y="966"/>
                  <a:pt x="1203" y="970"/>
                </a:cubicBezTo>
                <a:cubicBezTo>
                  <a:pt x="1213" y="978"/>
                  <a:pt x="1225" y="979"/>
                  <a:pt x="1234" y="988"/>
                </a:cubicBezTo>
                <a:cubicBezTo>
                  <a:pt x="1241" y="987"/>
                  <a:pt x="1246" y="991"/>
                  <a:pt x="1251" y="993"/>
                </a:cubicBezTo>
                <a:cubicBezTo>
                  <a:pt x="1254" y="997"/>
                  <a:pt x="1258" y="992"/>
                  <a:pt x="1260" y="998"/>
                </a:cubicBezTo>
                <a:cubicBezTo>
                  <a:pt x="1263" y="996"/>
                  <a:pt x="1266" y="999"/>
                  <a:pt x="1269" y="998"/>
                </a:cubicBezTo>
                <a:cubicBezTo>
                  <a:pt x="1278" y="1008"/>
                  <a:pt x="1291" y="1006"/>
                  <a:pt x="1301" y="1013"/>
                </a:cubicBezTo>
                <a:cubicBezTo>
                  <a:pt x="1307" y="1012"/>
                  <a:pt x="1312" y="1017"/>
                  <a:pt x="1318" y="1018"/>
                </a:cubicBezTo>
                <a:cubicBezTo>
                  <a:pt x="1320" y="1022"/>
                  <a:pt x="1325" y="1017"/>
                  <a:pt x="1326" y="1022"/>
                </a:cubicBezTo>
                <a:cubicBezTo>
                  <a:pt x="1330" y="1020"/>
                  <a:pt x="1333" y="1021"/>
                  <a:pt x="1336" y="1023"/>
                </a:cubicBezTo>
                <a:cubicBezTo>
                  <a:pt x="1341" y="1024"/>
                  <a:pt x="1347" y="1023"/>
                  <a:pt x="1351" y="1029"/>
                </a:cubicBezTo>
                <a:cubicBezTo>
                  <a:pt x="1358" y="1025"/>
                  <a:pt x="1362" y="1033"/>
                  <a:pt x="1368" y="1034"/>
                </a:cubicBezTo>
                <a:cubicBezTo>
                  <a:pt x="1375" y="1033"/>
                  <a:pt x="1380" y="1037"/>
                  <a:pt x="1386" y="1039"/>
                </a:cubicBezTo>
                <a:cubicBezTo>
                  <a:pt x="1393" y="1035"/>
                  <a:pt x="1397" y="1043"/>
                  <a:pt x="1404" y="1041"/>
                </a:cubicBezTo>
                <a:cubicBezTo>
                  <a:pt x="1406" y="1043"/>
                  <a:pt x="1409" y="1043"/>
                  <a:pt x="1411" y="1043"/>
                </a:cubicBezTo>
                <a:cubicBezTo>
                  <a:pt x="1415" y="1041"/>
                  <a:pt x="1416" y="1048"/>
                  <a:pt x="1420" y="1044"/>
                </a:cubicBezTo>
                <a:cubicBezTo>
                  <a:pt x="1425" y="1048"/>
                  <a:pt x="1431" y="1050"/>
                  <a:pt x="1438" y="1049"/>
                </a:cubicBezTo>
                <a:cubicBezTo>
                  <a:pt x="1439" y="1052"/>
                  <a:pt x="1442" y="1048"/>
                  <a:pt x="1444" y="1048"/>
                </a:cubicBezTo>
                <a:cubicBezTo>
                  <a:pt x="1445" y="1049"/>
                  <a:pt x="1445" y="1052"/>
                  <a:pt x="1446" y="1053"/>
                </a:cubicBezTo>
                <a:cubicBezTo>
                  <a:pt x="1449" y="1054"/>
                  <a:pt x="1452" y="1053"/>
                  <a:pt x="1455" y="1054"/>
                </a:cubicBezTo>
                <a:cubicBezTo>
                  <a:pt x="1461" y="1056"/>
                  <a:pt x="1468" y="1054"/>
                  <a:pt x="1473" y="1059"/>
                </a:cubicBezTo>
                <a:cubicBezTo>
                  <a:pt x="1480" y="1055"/>
                  <a:pt x="1484" y="1057"/>
                  <a:pt x="1489" y="1061"/>
                </a:cubicBezTo>
                <a:cubicBezTo>
                  <a:pt x="1497" y="1056"/>
                  <a:pt x="1501" y="1065"/>
                  <a:pt x="1508" y="1063"/>
                </a:cubicBezTo>
                <a:cubicBezTo>
                  <a:pt x="1513" y="1065"/>
                  <a:pt x="1520" y="1062"/>
                  <a:pt x="1525" y="1068"/>
                </a:cubicBezTo>
                <a:cubicBezTo>
                  <a:pt x="1531" y="1070"/>
                  <a:pt x="1538" y="1067"/>
                  <a:pt x="1542" y="1073"/>
                </a:cubicBezTo>
                <a:cubicBezTo>
                  <a:pt x="1548" y="1073"/>
                  <a:pt x="1554" y="1071"/>
                  <a:pt x="1559" y="1075"/>
                </a:cubicBezTo>
                <a:cubicBezTo>
                  <a:pt x="1564" y="1078"/>
                  <a:pt x="1571" y="1076"/>
                  <a:pt x="1576" y="1080"/>
                </a:cubicBezTo>
                <a:cubicBezTo>
                  <a:pt x="1588" y="1084"/>
                  <a:pt x="1599" y="1089"/>
                  <a:pt x="1610" y="1094"/>
                </a:cubicBezTo>
                <a:cubicBezTo>
                  <a:pt x="1619" y="1097"/>
                  <a:pt x="1625" y="1107"/>
                  <a:pt x="1635" y="1107"/>
                </a:cubicBezTo>
                <a:cubicBezTo>
                  <a:pt x="1642" y="1114"/>
                  <a:pt x="1652" y="1112"/>
                  <a:pt x="1657" y="1126"/>
                </a:cubicBezTo>
                <a:cubicBezTo>
                  <a:pt x="1652" y="1127"/>
                  <a:pt x="1649" y="1117"/>
                  <a:pt x="1642" y="1120"/>
                </a:cubicBezTo>
                <a:cubicBezTo>
                  <a:pt x="1638" y="1114"/>
                  <a:pt x="1631" y="1117"/>
                  <a:pt x="1625" y="1115"/>
                </a:cubicBezTo>
                <a:cubicBezTo>
                  <a:pt x="1619" y="1114"/>
                  <a:pt x="1616" y="1106"/>
                  <a:pt x="1610" y="1109"/>
                </a:cubicBezTo>
                <a:cubicBezTo>
                  <a:pt x="1604" y="1105"/>
                  <a:pt x="1598" y="1106"/>
                  <a:pt x="1593" y="1100"/>
                </a:cubicBezTo>
                <a:cubicBezTo>
                  <a:pt x="1588" y="1102"/>
                  <a:pt x="1583" y="1100"/>
                  <a:pt x="1578" y="1100"/>
                </a:cubicBezTo>
                <a:cubicBezTo>
                  <a:pt x="1574" y="1095"/>
                  <a:pt x="1568" y="1099"/>
                  <a:pt x="1564" y="1096"/>
                </a:cubicBezTo>
                <a:cubicBezTo>
                  <a:pt x="1561" y="1097"/>
                  <a:pt x="1559" y="1095"/>
                  <a:pt x="1557" y="1094"/>
                </a:cubicBezTo>
                <a:cubicBezTo>
                  <a:pt x="1556" y="1091"/>
                  <a:pt x="1552" y="1094"/>
                  <a:pt x="1550" y="1092"/>
                </a:cubicBezTo>
                <a:cubicBezTo>
                  <a:pt x="1545" y="1092"/>
                  <a:pt x="1540" y="1091"/>
                  <a:pt x="1536" y="1088"/>
                </a:cubicBezTo>
                <a:cubicBezTo>
                  <a:pt x="1525" y="1093"/>
                  <a:pt x="1518" y="1086"/>
                  <a:pt x="1508" y="1089"/>
                </a:cubicBezTo>
                <a:cubicBezTo>
                  <a:pt x="1504" y="1083"/>
                  <a:pt x="1498" y="1087"/>
                  <a:pt x="1494" y="1085"/>
                </a:cubicBezTo>
                <a:cubicBezTo>
                  <a:pt x="1488" y="1085"/>
                  <a:pt x="1484" y="1083"/>
                  <a:pt x="1479" y="1085"/>
                </a:cubicBezTo>
                <a:cubicBezTo>
                  <a:pt x="1478" y="1082"/>
                  <a:pt x="1477" y="1084"/>
                  <a:pt x="1475" y="1084"/>
                </a:cubicBezTo>
                <a:cubicBezTo>
                  <a:pt x="1474" y="1084"/>
                  <a:pt x="1472" y="1083"/>
                  <a:pt x="1472" y="1083"/>
                </a:cubicBezTo>
                <a:cubicBezTo>
                  <a:pt x="1469" y="1083"/>
                  <a:pt x="1466" y="1085"/>
                  <a:pt x="1464" y="1084"/>
                </a:cubicBezTo>
                <a:cubicBezTo>
                  <a:pt x="1459" y="1084"/>
                  <a:pt x="1455" y="1081"/>
                  <a:pt x="1450" y="1080"/>
                </a:cubicBezTo>
                <a:cubicBezTo>
                  <a:pt x="1445" y="1080"/>
                  <a:pt x="1440" y="1080"/>
                  <a:pt x="1435" y="1080"/>
                </a:cubicBezTo>
                <a:cubicBezTo>
                  <a:pt x="1430" y="1079"/>
                  <a:pt x="1424" y="1076"/>
                  <a:pt x="1420" y="1079"/>
                </a:cubicBezTo>
                <a:cubicBezTo>
                  <a:pt x="1410" y="1077"/>
                  <a:pt x="1401" y="1074"/>
                  <a:pt x="1390" y="1078"/>
                </a:cubicBezTo>
                <a:cubicBezTo>
                  <a:pt x="1386" y="1073"/>
                  <a:pt x="1380" y="1077"/>
                  <a:pt x="1376" y="1074"/>
                </a:cubicBezTo>
                <a:cubicBezTo>
                  <a:pt x="1373" y="1076"/>
                  <a:pt x="1370" y="1077"/>
                  <a:pt x="1369" y="1072"/>
                </a:cubicBezTo>
                <a:cubicBezTo>
                  <a:pt x="1366" y="1073"/>
                  <a:pt x="1363" y="1076"/>
                  <a:pt x="1361" y="1074"/>
                </a:cubicBezTo>
                <a:cubicBezTo>
                  <a:pt x="1341" y="1074"/>
                  <a:pt x="1321" y="1073"/>
                  <a:pt x="1301" y="1072"/>
                </a:cubicBezTo>
                <a:cubicBezTo>
                  <a:pt x="1291" y="1070"/>
                  <a:pt x="1282" y="1067"/>
                  <a:pt x="1271" y="1071"/>
                </a:cubicBezTo>
                <a:cubicBezTo>
                  <a:pt x="1263" y="1064"/>
                  <a:pt x="1251" y="1069"/>
                  <a:pt x="1243" y="1063"/>
                </a:cubicBezTo>
                <a:cubicBezTo>
                  <a:pt x="1232" y="1067"/>
                  <a:pt x="1224" y="1057"/>
                  <a:pt x="1214" y="1058"/>
                </a:cubicBezTo>
                <a:cubicBezTo>
                  <a:pt x="1205" y="1054"/>
                  <a:pt x="1196" y="1052"/>
                  <a:pt x="1186" y="1050"/>
                </a:cubicBezTo>
                <a:cubicBezTo>
                  <a:pt x="1177" y="1046"/>
                  <a:pt x="1168" y="1044"/>
                  <a:pt x="1158" y="1042"/>
                </a:cubicBezTo>
                <a:cubicBezTo>
                  <a:pt x="1154" y="1038"/>
                  <a:pt x="1149" y="1038"/>
                  <a:pt x="1145" y="1035"/>
                </a:cubicBezTo>
                <a:cubicBezTo>
                  <a:pt x="1139" y="1039"/>
                  <a:pt x="1136" y="1032"/>
                  <a:pt x="1131" y="1031"/>
                </a:cubicBezTo>
                <a:cubicBezTo>
                  <a:pt x="1126" y="1030"/>
                  <a:pt x="1122" y="1028"/>
                  <a:pt x="1117" y="1027"/>
                </a:cubicBezTo>
                <a:cubicBezTo>
                  <a:pt x="1114" y="1022"/>
                  <a:pt x="1107" y="1027"/>
                  <a:pt x="1104" y="1019"/>
                </a:cubicBezTo>
                <a:cubicBezTo>
                  <a:pt x="1099" y="1020"/>
                  <a:pt x="1094" y="1018"/>
                  <a:pt x="1090" y="1015"/>
                </a:cubicBezTo>
                <a:cubicBezTo>
                  <a:pt x="1085" y="1018"/>
                  <a:pt x="1083" y="1007"/>
                  <a:pt x="1077" y="1008"/>
                </a:cubicBezTo>
                <a:cubicBezTo>
                  <a:pt x="1081" y="1017"/>
                  <a:pt x="1086" y="1021"/>
                  <a:pt x="1093" y="1020"/>
                </a:cubicBezTo>
                <a:cubicBezTo>
                  <a:pt x="1099" y="1020"/>
                  <a:pt x="1102" y="1030"/>
                  <a:pt x="1109" y="1028"/>
                </a:cubicBezTo>
                <a:cubicBezTo>
                  <a:pt x="1120" y="1036"/>
                  <a:pt x="1133" y="1038"/>
                  <a:pt x="1144" y="1044"/>
                </a:cubicBezTo>
                <a:cubicBezTo>
                  <a:pt x="1150" y="1045"/>
                  <a:pt x="1155" y="1050"/>
                  <a:pt x="1162" y="1049"/>
                </a:cubicBezTo>
                <a:cubicBezTo>
                  <a:pt x="1168" y="1052"/>
                  <a:pt x="1174" y="1054"/>
                  <a:pt x="1181" y="1056"/>
                </a:cubicBezTo>
                <a:cubicBezTo>
                  <a:pt x="1184" y="1055"/>
                  <a:pt x="1186" y="1061"/>
                  <a:pt x="1190" y="1057"/>
                </a:cubicBezTo>
                <a:cubicBezTo>
                  <a:pt x="1192" y="1061"/>
                  <a:pt x="1195" y="1062"/>
                  <a:pt x="1198" y="1061"/>
                </a:cubicBezTo>
                <a:cubicBezTo>
                  <a:pt x="1204" y="1066"/>
                  <a:pt x="1211" y="1064"/>
                  <a:pt x="1217" y="1069"/>
                </a:cubicBezTo>
                <a:cubicBezTo>
                  <a:pt x="1220" y="1068"/>
                  <a:pt x="1223" y="1069"/>
                  <a:pt x="1225" y="1073"/>
                </a:cubicBezTo>
                <a:cubicBezTo>
                  <a:pt x="1229" y="1070"/>
                  <a:pt x="1232" y="1069"/>
                  <a:pt x="1235" y="1070"/>
                </a:cubicBezTo>
                <a:cubicBezTo>
                  <a:pt x="1241" y="1075"/>
                  <a:pt x="1247" y="1076"/>
                  <a:pt x="1255" y="1074"/>
                </a:cubicBezTo>
                <a:cubicBezTo>
                  <a:pt x="1260" y="1077"/>
                  <a:pt x="1266" y="1079"/>
                  <a:pt x="1272" y="1079"/>
                </a:cubicBezTo>
                <a:cubicBezTo>
                  <a:pt x="1280" y="1076"/>
                  <a:pt x="1285" y="1083"/>
                  <a:pt x="1293" y="1079"/>
                </a:cubicBezTo>
                <a:cubicBezTo>
                  <a:pt x="1305" y="1084"/>
                  <a:pt x="1319" y="1081"/>
                  <a:pt x="1331" y="1084"/>
                </a:cubicBezTo>
                <a:cubicBezTo>
                  <a:pt x="1345" y="1083"/>
                  <a:pt x="1357" y="1088"/>
                  <a:pt x="1372" y="1082"/>
                </a:cubicBezTo>
                <a:cubicBezTo>
                  <a:pt x="1377" y="1091"/>
                  <a:pt x="1387" y="1081"/>
                  <a:pt x="1392" y="1088"/>
                </a:cubicBezTo>
                <a:cubicBezTo>
                  <a:pt x="1402" y="1085"/>
                  <a:pt x="1408" y="1091"/>
                  <a:pt x="1417" y="1090"/>
                </a:cubicBezTo>
                <a:cubicBezTo>
                  <a:pt x="1424" y="1090"/>
                  <a:pt x="1431" y="1092"/>
                  <a:pt x="1439" y="1092"/>
                </a:cubicBezTo>
                <a:cubicBezTo>
                  <a:pt x="1443" y="1092"/>
                  <a:pt x="1446" y="1092"/>
                  <a:pt x="1450" y="1092"/>
                </a:cubicBezTo>
                <a:cubicBezTo>
                  <a:pt x="1453" y="1098"/>
                  <a:pt x="1460" y="1089"/>
                  <a:pt x="1462" y="1097"/>
                </a:cubicBezTo>
                <a:cubicBezTo>
                  <a:pt x="1470" y="1094"/>
                  <a:pt x="1477" y="1096"/>
                  <a:pt x="1485" y="1096"/>
                </a:cubicBezTo>
                <a:cubicBezTo>
                  <a:pt x="1490" y="1092"/>
                  <a:pt x="1491" y="1101"/>
                  <a:pt x="1495" y="1099"/>
                </a:cubicBezTo>
                <a:cubicBezTo>
                  <a:pt x="1501" y="1095"/>
                  <a:pt x="1504" y="1098"/>
                  <a:pt x="1508" y="1101"/>
                </a:cubicBezTo>
                <a:cubicBezTo>
                  <a:pt x="1517" y="1096"/>
                  <a:pt x="1522" y="1105"/>
                  <a:pt x="1530" y="1103"/>
                </a:cubicBezTo>
                <a:cubicBezTo>
                  <a:pt x="1533" y="1104"/>
                  <a:pt x="1539" y="1099"/>
                  <a:pt x="1540" y="1106"/>
                </a:cubicBezTo>
                <a:cubicBezTo>
                  <a:pt x="1546" y="1103"/>
                  <a:pt x="1549" y="1106"/>
                  <a:pt x="1554" y="1104"/>
                </a:cubicBezTo>
                <a:cubicBezTo>
                  <a:pt x="1567" y="1112"/>
                  <a:pt x="1581" y="1113"/>
                  <a:pt x="1595" y="1114"/>
                </a:cubicBezTo>
                <a:cubicBezTo>
                  <a:pt x="1601" y="1119"/>
                  <a:pt x="1607" y="1122"/>
                  <a:pt x="1614" y="1121"/>
                </a:cubicBezTo>
                <a:cubicBezTo>
                  <a:pt x="1615" y="1128"/>
                  <a:pt x="1621" y="1123"/>
                  <a:pt x="1624" y="1124"/>
                </a:cubicBezTo>
                <a:cubicBezTo>
                  <a:pt x="1626" y="1131"/>
                  <a:pt x="1631" y="1126"/>
                  <a:pt x="1635" y="1127"/>
                </a:cubicBezTo>
                <a:cubicBezTo>
                  <a:pt x="1636" y="1136"/>
                  <a:pt x="1643" y="1125"/>
                  <a:pt x="1644" y="1134"/>
                </a:cubicBezTo>
                <a:cubicBezTo>
                  <a:pt x="1649" y="1130"/>
                  <a:pt x="1650" y="1139"/>
                  <a:pt x="1655" y="1137"/>
                </a:cubicBezTo>
                <a:cubicBezTo>
                  <a:pt x="1660" y="1144"/>
                  <a:pt x="1668" y="1143"/>
                  <a:pt x="1673" y="1150"/>
                </a:cubicBezTo>
                <a:cubicBezTo>
                  <a:pt x="1667" y="1150"/>
                  <a:pt x="1662" y="1146"/>
                  <a:pt x="1655" y="1148"/>
                </a:cubicBezTo>
                <a:cubicBezTo>
                  <a:pt x="1652" y="1150"/>
                  <a:pt x="1652" y="1146"/>
                  <a:pt x="1650" y="1145"/>
                </a:cubicBezTo>
                <a:cubicBezTo>
                  <a:pt x="1649" y="1145"/>
                  <a:pt x="1647" y="1148"/>
                  <a:pt x="1646" y="1148"/>
                </a:cubicBezTo>
                <a:cubicBezTo>
                  <a:pt x="1643" y="1147"/>
                  <a:pt x="1640" y="1144"/>
                  <a:pt x="1638" y="1143"/>
                </a:cubicBezTo>
                <a:cubicBezTo>
                  <a:pt x="1625" y="1141"/>
                  <a:pt x="1612" y="1141"/>
                  <a:pt x="1600" y="1135"/>
                </a:cubicBezTo>
                <a:cubicBezTo>
                  <a:pt x="1591" y="1137"/>
                  <a:pt x="1583" y="1136"/>
                  <a:pt x="1576" y="1133"/>
                </a:cubicBezTo>
                <a:cubicBezTo>
                  <a:pt x="1567" y="1136"/>
                  <a:pt x="1559" y="1135"/>
                  <a:pt x="1552" y="1132"/>
                </a:cubicBezTo>
                <a:cubicBezTo>
                  <a:pt x="1548" y="1135"/>
                  <a:pt x="1543" y="1133"/>
                  <a:pt x="1540" y="1133"/>
                </a:cubicBezTo>
                <a:cubicBezTo>
                  <a:pt x="1536" y="1132"/>
                  <a:pt x="1532" y="1132"/>
                  <a:pt x="1528" y="1131"/>
                </a:cubicBezTo>
                <a:cubicBezTo>
                  <a:pt x="1521" y="1127"/>
                  <a:pt x="1511" y="1132"/>
                  <a:pt x="1505" y="1126"/>
                </a:cubicBezTo>
                <a:cubicBezTo>
                  <a:pt x="1495" y="1132"/>
                  <a:pt x="1488" y="1128"/>
                  <a:pt x="1479" y="1128"/>
                </a:cubicBezTo>
                <a:cubicBezTo>
                  <a:pt x="1470" y="1129"/>
                  <a:pt x="1462" y="1128"/>
                  <a:pt x="1454" y="1125"/>
                </a:cubicBezTo>
                <a:cubicBezTo>
                  <a:pt x="1434" y="1129"/>
                  <a:pt x="1417" y="1126"/>
                  <a:pt x="1399" y="1126"/>
                </a:cubicBezTo>
                <a:cubicBezTo>
                  <a:pt x="1388" y="1130"/>
                  <a:pt x="1381" y="1122"/>
                  <a:pt x="1370" y="1127"/>
                </a:cubicBezTo>
                <a:cubicBezTo>
                  <a:pt x="1367" y="1123"/>
                  <a:pt x="1360" y="1132"/>
                  <a:pt x="1357" y="1126"/>
                </a:cubicBezTo>
                <a:cubicBezTo>
                  <a:pt x="1351" y="1129"/>
                  <a:pt x="1347" y="1126"/>
                  <a:pt x="1342" y="1125"/>
                </a:cubicBezTo>
                <a:cubicBezTo>
                  <a:pt x="1332" y="1127"/>
                  <a:pt x="1323" y="1126"/>
                  <a:pt x="1315" y="1123"/>
                </a:cubicBezTo>
                <a:cubicBezTo>
                  <a:pt x="1304" y="1126"/>
                  <a:pt x="1296" y="1122"/>
                  <a:pt x="1287" y="1121"/>
                </a:cubicBezTo>
                <a:cubicBezTo>
                  <a:pt x="1278" y="1119"/>
                  <a:pt x="1268" y="1120"/>
                  <a:pt x="1260" y="1115"/>
                </a:cubicBezTo>
                <a:cubicBezTo>
                  <a:pt x="1255" y="1117"/>
                  <a:pt x="1252" y="1114"/>
                  <a:pt x="1247" y="1113"/>
                </a:cubicBezTo>
                <a:cubicBezTo>
                  <a:pt x="1242" y="1113"/>
                  <a:pt x="1238" y="1111"/>
                  <a:pt x="1233" y="1113"/>
                </a:cubicBezTo>
                <a:cubicBezTo>
                  <a:pt x="1216" y="1104"/>
                  <a:pt x="1198" y="1103"/>
                  <a:pt x="1181" y="1094"/>
                </a:cubicBezTo>
                <a:cubicBezTo>
                  <a:pt x="1177" y="1094"/>
                  <a:pt x="1173" y="1091"/>
                  <a:pt x="1169" y="1089"/>
                </a:cubicBezTo>
                <a:cubicBezTo>
                  <a:pt x="1163" y="1093"/>
                  <a:pt x="1160" y="1086"/>
                  <a:pt x="1155" y="1085"/>
                </a:cubicBezTo>
                <a:cubicBezTo>
                  <a:pt x="1146" y="1085"/>
                  <a:pt x="1140" y="1074"/>
                  <a:pt x="1130" y="1076"/>
                </a:cubicBezTo>
                <a:cubicBezTo>
                  <a:pt x="1138" y="1089"/>
                  <a:pt x="1153" y="1084"/>
                  <a:pt x="1162" y="1096"/>
                </a:cubicBezTo>
                <a:cubicBezTo>
                  <a:pt x="1167" y="1096"/>
                  <a:pt x="1173" y="1095"/>
                  <a:pt x="1178" y="1099"/>
                </a:cubicBezTo>
                <a:cubicBezTo>
                  <a:pt x="1181" y="1097"/>
                  <a:pt x="1182" y="1102"/>
                  <a:pt x="1185" y="1101"/>
                </a:cubicBezTo>
                <a:cubicBezTo>
                  <a:pt x="1187" y="1104"/>
                  <a:pt x="1192" y="1100"/>
                  <a:pt x="1193" y="1105"/>
                </a:cubicBezTo>
                <a:cubicBezTo>
                  <a:pt x="1199" y="1105"/>
                  <a:pt x="1202" y="1113"/>
                  <a:pt x="1209" y="1108"/>
                </a:cubicBezTo>
                <a:cubicBezTo>
                  <a:pt x="1215" y="1110"/>
                  <a:pt x="1220" y="1115"/>
                  <a:pt x="1226" y="1116"/>
                </a:cubicBezTo>
                <a:cubicBezTo>
                  <a:pt x="1232" y="1115"/>
                  <a:pt x="1236" y="1121"/>
                  <a:pt x="1242" y="1119"/>
                </a:cubicBezTo>
                <a:cubicBezTo>
                  <a:pt x="1246" y="1123"/>
                  <a:pt x="1253" y="1119"/>
                  <a:pt x="1257" y="1125"/>
                </a:cubicBezTo>
                <a:cubicBezTo>
                  <a:pt x="1260" y="1124"/>
                  <a:pt x="1263" y="1123"/>
                  <a:pt x="1264" y="1127"/>
                </a:cubicBezTo>
                <a:cubicBezTo>
                  <a:pt x="1268" y="1125"/>
                  <a:pt x="1271" y="1126"/>
                  <a:pt x="1273" y="1128"/>
                </a:cubicBezTo>
                <a:cubicBezTo>
                  <a:pt x="1280" y="1128"/>
                  <a:pt x="1286" y="1130"/>
                  <a:pt x="1291" y="1133"/>
                </a:cubicBezTo>
                <a:cubicBezTo>
                  <a:pt x="1306" y="1128"/>
                  <a:pt x="1319" y="1133"/>
                  <a:pt x="1332" y="1134"/>
                </a:cubicBezTo>
                <a:cubicBezTo>
                  <a:pt x="1340" y="1133"/>
                  <a:pt x="1345" y="1137"/>
                  <a:pt x="1353" y="1134"/>
                </a:cubicBezTo>
                <a:cubicBezTo>
                  <a:pt x="1358" y="1140"/>
                  <a:pt x="1368" y="1132"/>
                  <a:pt x="1373" y="1138"/>
                </a:cubicBezTo>
                <a:cubicBezTo>
                  <a:pt x="1380" y="1136"/>
                  <a:pt x="1388" y="1134"/>
                  <a:pt x="1393" y="1138"/>
                </a:cubicBezTo>
                <a:cubicBezTo>
                  <a:pt x="1397" y="1135"/>
                  <a:pt x="1400" y="1138"/>
                  <a:pt x="1404" y="1135"/>
                </a:cubicBezTo>
                <a:cubicBezTo>
                  <a:pt x="1408" y="1134"/>
                  <a:pt x="1410" y="1141"/>
                  <a:pt x="1415" y="1135"/>
                </a:cubicBezTo>
                <a:cubicBezTo>
                  <a:pt x="1428" y="1139"/>
                  <a:pt x="1442" y="1138"/>
                  <a:pt x="1457" y="1135"/>
                </a:cubicBezTo>
                <a:cubicBezTo>
                  <a:pt x="1478" y="1142"/>
                  <a:pt x="1501" y="1141"/>
                  <a:pt x="1523" y="1139"/>
                </a:cubicBezTo>
                <a:cubicBezTo>
                  <a:pt x="1531" y="1146"/>
                  <a:pt x="1542" y="1140"/>
                  <a:pt x="1549" y="1148"/>
                </a:cubicBezTo>
                <a:cubicBezTo>
                  <a:pt x="1563" y="1142"/>
                  <a:pt x="1573" y="1148"/>
                  <a:pt x="1586" y="1146"/>
                </a:cubicBezTo>
                <a:cubicBezTo>
                  <a:pt x="1591" y="1148"/>
                  <a:pt x="1597" y="1146"/>
                  <a:pt x="1602" y="1148"/>
                </a:cubicBezTo>
                <a:cubicBezTo>
                  <a:pt x="1604" y="1151"/>
                  <a:pt x="1608" y="1148"/>
                  <a:pt x="1611" y="1149"/>
                </a:cubicBezTo>
                <a:cubicBezTo>
                  <a:pt x="1614" y="1151"/>
                  <a:pt x="1617" y="1152"/>
                  <a:pt x="1621" y="1150"/>
                </a:cubicBezTo>
                <a:cubicBezTo>
                  <a:pt x="1631" y="1156"/>
                  <a:pt x="1643" y="1154"/>
                  <a:pt x="1653" y="1161"/>
                </a:cubicBezTo>
                <a:cubicBezTo>
                  <a:pt x="1666" y="1160"/>
                  <a:pt x="1678" y="1162"/>
                  <a:pt x="1689" y="1168"/>
                </a:cubicBezTo>
                <a:cubicBezTo>
                  <a:pt x="1696" y="1171"/>
                  <a:pt x="1702" y="1175"/>
                  <a:pt x="1708" y="1180"/>
                </a:cubicBezTo>
                <a:cubicBezTo>
                  <a:pt x="1698" y="1180"/>
                  <a:pt x="1689" y="1176"/>
                  <a:pt x="1680" y="1172"/>
                </a:cubicBezTo>
                <a:cubicBezTo>
                  <a:pt x="1675" y="1172"/>
                  <a:pt x="1671" y="1170"/>
                  <a:pt x="1666" y="1169"/>
                </a:cubicBezTo>
                <a:cubicBezTo>
                  <a:pt x="1661" y="1168"/>
                  <a:pt x="1655" y="1167"/>
                  <a:pt x="1650" y="1166"/>
                </a:cubicBezTo>
                <a:cubicBezTo>
                  <a:pt x="1645" y="1166"/>
                  <a:pt x="1640" y="1165"/>
                  <a:pt x="1636" y="1162"/>
                </a:cubicBezTo>
                <a:cubicBezTo>
                  <a:pt x="1630" y="1161"/>
                  <a:pt x="1625" y="1160"/>
                  <a:pt x="1620" y="1159"/>
                </a:cubicBezTo>
                <a:cubicBezTo>
                  <a:pt x="1610" y="1156"/>
                  <a:pt x="1599" y="1159"/>
                  <a:pt x="1589" y="1156"/>
                </a:cubicBezTo>
                <a:cubicBezTo>
                  <a:pt x="1578" y="1156"/>
                  <a:pt x="1569" y="1152"/>
                  <a:pt x="1560" y="1151"/>
                </a:cubicBezTo>
                <a:cubicBezTo>
                  <a:pt x="1549" y="1150"/>
                  <a:pt x="1538" y="1154"/>
                  <a:pt x="1528" y="1148"/>
                </a:cubicBezTo>
                <a:cubicBezTo>
                  <a:pt x="1517" y="1149"/>
                  <a:pt x="1506" y="1151"/>
                  <a:pt x="1496" y="1148"/>
                </a:cubicBezTo>
                <a:cubicBezTo>
                  <a:pt x="1485" y="1151"/>
                  <a:pt x="1474" y="1151"/>
                  <a:pt x="1464" y="1149"/>
                </a:cubicBezTo>
                <a:cubicBezTo>
                  <a:pt x="1458" y="1154"/>
                  <a:pt x="1455" y="1151"/>
                  <a:pt x="1449" y="1154"/>
                </a:cubicBezTo>
                <a:cubicBezTo>
                  <a:pt x="1443" y="1153"/>
                  <a:pt x="1436" y="1152"/>
                  <a:pt x="1429" y="1154"/>
                </a:cubicBezTo>
                <a:cubicBezTo>
                  <a:pt x="1425" y="1154"/>
                  <a:pt x="1422" y="1154"/>
                  <a:pt x="1419" y="1153"/>
                </a:cubicBezTo>
                <a:cubicBezTo>
                  <a:pt x="1416" y="1151"/>
                  <a:pt x="1411" y="1157"/>
                  <a:pt x="1408" y="1153"/>
                </a:cubicBezTo>
                <a:cubicBezTo>
                  <a:pt x="1392" y="1158"/>
                  <a:pt x="1377" y="1159"/>
                  <a:pt x="1362" y="1161"/>
                </a:cubicBezTo>
                <a:cubicBezTo>
                  <a:pt x="1356" y="1159"/>
                  <a:pt x="1348" y="1163"/>
                  <a:pt x="1342" y="1161"/>
                </a:cubicBezTo>
                <a:cubicBezTo>
                  <a:pt x="1334" y="1163"/>
                  <a:pt x="1328" y="1162"/>
                  <a:pt x="1321" y="1161"/>
                </a:cubicBezTo>
                <a:cubicBezTo>
                  <a:pt x="1306" y="1163"/>
                  <a:pt x="1291" y="1163"/>
                  <a:pt x="1277" y="1161"/>
                </a:cubicBezTo>
                <a:cubicBezTo>
                  <a:pt x="1264" y="1160"/>
                  <a:pt x="1249" y="1163"/>
                  <a:pt x="1237" y="1157"/>
                </a:cubicBezTo>
                <a:cubicBezTo>
                  <a:pt x="1233" y="1158"/>
                  <a:pt x="1231" y="1157"/>
                  <a:pt x="1227" y="1160"/>
                </a:cubicBezTo>
                <a:cubicBezTo>
                  <a:pt x="1225" y="1153"/>
                  <a:pt x="1219" y="1158"/>
                  <a:pt x="1216" y="1157"/>
                </a:cubicBezTo>
                <a:cubicBezTo>
                  <a:pt x="1213" y="1155"/>
                  <a:pt x="1210" y="1154"/>
                  <a:pt x="1206" y="1154"/>
                </a:cubicBezTo>
                <a:cubicBezTo>
                  <a:pt x="1202" y="1153"/>
                  <a:pt x="1199" y="1152"/>
                  <a:pt x="1195" y="1151"/>
                </a:cubicBezTo>
                <a:cubicBezTo>
                  <a:pt x="1188" y="1152"/>
                  <a:pt x="1183" y="1146"/>
                  <a:pt x="1175" y="1147"/>
                </a:cubicBezTo>
                <a:cubicBezTo>
                  <a:pt x="1170" y="1141"/>
                  <a:pt x="1161" y="1150"/>
                  <a:pt x="1157" y="1140"/>
                </a:cubicBezTo>
                <a:cubicBezTo>
                  <a:pt x="1149" y="1143"/>
                  <a:pt x="1144" y="1135"/>
                  <a:pt x="1137" y="1136"/>
                </a:cubicBezTo>
                <a:cubicBezTo>
                  <a:pt x="1130" y="1135"/>
                  <a:pt x="1125" y="1127"/>
                  <a:pt x="1116" y="1131"/>
                </a:cubicBezTo>
                <a:cubicBezTo>
                  <a:pt x="1132" y="1147"/>
                  <a:pt x="1152" y="1145"/>
                  <a:pt x="1170" y="1153"/>
                </a:cubicBezTo>
                <a:cubicBezTo>
                  <a:pt x="1181" y="1151"/>
                  <a:pt x="1187" y="1163"/>
                  <a:pt x="1199" y="1158"/>
                </a:cubicBezTo>
                <a:cubicBezTo>
                  <a:pt x="1206" y="1168"/>
                  <a:pt x="1219" y="1158"/>
                  <a:pt x="1226" y="1169"/>
                </a:cubicBezTo>
                <a:cubicBezTo>
                  <a:pt x="1230" y="1167"/>
                  <a:pt x="1234" y="1167"/>
                  <a:pt x="1237" y="1169"/>
                </a:cubicBezTo>
                <a:cubicBezTo>
                  <a:pt x="1241" y="1170"/>
                  <a:pt x="1246" y="1165"/>
                  <a:pt x="1248" y="1172"/>
                </a:cubicBezTo>
                <a:cubicBezTo>
                  <a:pt x="1252" y="1170"/>
                  <a:pt x="1256" y="1169"/>
                  <a:pt x="1259" y="1171"/>
                </a:cubicBezTo>
                <a:cubicBezTo>
                  <a:pt x="1262" y="1175"/>
                  <a:pt x="1268" y="1169"/>
                  <a:pt x="1270" y="1174"/>
                </a:cubicBezTo>
                <a:cubicBezTo>
                  <a:pt x="1281" y="1170"/>
                  <a:pt x="1290" y="1175"/>
                  <a:pt x="1301" y="1172"/>
                </a:cubicBezTo>
                <a:cubicBezTo>
                  <a:pt x="1310" y="1175"/>
                  <a:pt x="1321" y="1171"/>
                  <a:pt x="1331" y="1173"/>
                </a:cubicBezTo>
                <a:cubicBezTo>
                  <a:pt x="1343" y="1166"/>
                  <a:pt x="1350" y="1176"/>
                  <a:pt x="1362" y="1170"/>
                </a:cubicBezTo>
                <a:cubicBezTo>
                  <a:pt x="1371" y="1174"/>
                  <a:pt x="1384" y="1167"/>
                  <a:pt x="1394" y="1170"/>
                </a:cubicBezTo>
                <a:cubicBezTo>
                  <a:pt x="1405" y="1164"/>
                  <a:pt x="1415" y="1166"/>
                  <a:pt x="1426" y="1164"/>
                </a:cubicBezTo>
                <a:cubicBezTo>
                  <a:pt x="1436" y="1164"/>
                  <a:pt x="1448" y="1162"/>
                  <a:pt x="1458" y="1164"/>
                </a:cubicBezTo>
                <a:cubicBezTo>
                  <a:pt x="1481" y="1155"/>
                  <a:pt x="1499" y="1164"/>
                  <a:pt x="1522" y="1158"/>
                </a:cubicBezTo>
                <a:cubicBezTo>
                  <a:pt x="1526" y="1166"/>
                  <a:pt x="1535" y="1160"/>
                  <a:pt x="1542" y="1161"/>
                </a:cubicBezTo>
                <a:cubicBezTo>
                  <a:pt x="1549" y="1160"/>
                  <a:pt x="1555" y="1165"/>
                  <a:pt x="1562" y="1162"/>
                </a:cubicBezTo>
                <a:cubicBezTo>
                  <a:pt x="1565" y="1166"/>
                  <a:pt x="1570" y="1161"/>
                  <a:pt x="1572" y="1168"/>
                </a:cubicBezTo>
                <a:cubicBezTo>
                  <a:pt x="1577" y="1165"/>
                  <a:pt x="1581" y="1168"/>
                  <a:pt x="1585" y="1170"/>
                </a:cubicBezTo>
                <a:cubicBezTo>
                  <a:pt x="1597" y="1168"/>
                  <a:pt x="1608" y="1167"/>
                  <a:pt x="1618" y="1172"/>
                </a:cubicBezTo>
                <a:cubicBezTo>
                  <a:pt x="1626" y="1165"/>
                  <a:pt x="1628" y="1178"/>
                  <a:pt x="1634" y="1175"/>
                </a:cubicBezTo>
                <a:cubicBezTo>
                  <a:pt x="1640" y="1173"/>
                  <a:pt x="1645" y="1176"/>
                  <a:pt x="1651" y="1177"/>
                </a:cubicBezTo>
                <a:cubicBezTo>
                  <a:pt x="1661" y="1179"/>
                  <a:pt x="1672" y="1182"/>
                  <a:pt x="1682" y="1186"/>
                </a:cubicBezTo>
                <a:cubicBezTo>
                  <a:pt x="1686" y="1193"/>
                  <a:pt x="1694" y="1185"/>
                  <a:pt x="1697" y="1192"/>
                </a:cubicBezTo>
                <a:cubicBezTo>
                  <a:pt x="1702" y="1194"/>
                  <a:pt x="1709" y="1191"/>
                  <a:pt x="1713" y="1195"/>
                </a:cubicBezTo>
                <a:cubicBezTo>
                  <a:pt x="1718" y="1200"/>
                  <a:pt x="1725" y="1195"/>
                  <a:pt x="1728" y="1205"/>
                </a:cubicBezTo>
                <a:cubicBezTo>
                  <a:pt x="1731" y="1204"/>
                  <a:pt x="1734" y="1205"/>
                  <a:pt x="1736" y="1209"/>
                </a:cubicBezTo>
                <a:cubicBezTo>
                  <a:pt x="1740" y="1207"/>
                  <a:pt x="1742" y="1208"/>
                  <a:pt x="1744" y="1213"/>
                </a:cubicBezTo>
                <a:cubicBezTo>
                  <a:pt x="1735" y="1215"/>
                  <a:pt x="1729" y="1210"/>
                  <a:pt x="1722" y="1205"/>
                </a:cubicBezTo>
                <a:cubicBezTo>
                  <a:pt x="1720" y="1206"/>
                  <a:pt x="1717" y="1208"/>
                  <a:pt x="1716" y="1205"/>
                </a:cubicBezTo>
                <a:cubicBezTo>
                  <a:pt x="1714" y="1202"/>
                  <a:pt x="1711" y="1206"/>
                  <a:pt x="1709" y="1203"/>
                </a:cubicBezTo>
                <a:cubicBezTo>
                  <a:pt x="1706" y="1199"/>
                  <a:pt x="1701" y="1202"/>
                  <a:pt x="1696" y="1202"/>
                </a:cubicBezTo>
                <a:cubicBezTo>
                  <a:pt x="1681" y="1197"/>
                  <a:pt x="1664" y="1197"/>
                  <a:pt x="1649" y="1190"/>
                </a:cubicBezTo>
                <a:cubicBezTo>
                  <a:pt x="1643" y="1193"/>
                  <a:pt x="1639" y="1194"/>
                  <a:pt x="1635" y="1192"/>
                </a:cubicBezTo>
                <a:cubicBezTo>
                  <a:pt x="1631" y="1190"/>
                  <a:pt x="1627" y="1191"/>
                  <a:pt x="1622" y="1190"/>
                </a:cubicBezTo>
                <a:cubicBezTo>
                  <a:pt x="1611" y="1195"/>
                  <a:pt x="1605" y="1184"/>
                  <a:pt x="1594" y="1191"/>
                </a:cubicBezTo>
                <a:cubicBezTo>
                  <a:pt x="1590" y="1187"/>
                  <a:pt x="1583" y="1196"/>
                  <a:pt x="1581" y="1190"/>
                </a:cubicBezTo>
                <a:cubicBezTo>
                  <a:pt x="1575" y="1195"/>
                  <a:pt x="1573" y="1186"/>
                  <a:pt x="1567" y="1191"/>
                </a:cubicBezTo>
                <a:cubicBezTo>
                  <a:pt x="1558" y="1192"/>
                  <a:pt x="1548" y="1191"/>
                  <a:pt x="1539" y="1189"/>
                </a:cubicBezTo>
                <a:cubicBezTo>
                  <a:pt x="1529" y="1195"/>
                  <a:pt x="1521" y="1191"/>
                  <a:pt x="1512" y="1193"/>
                </a:cubicBezTo>
                <a:cubicBezTo>
                  <a:pt x="1503" y="1192"/>
                  <a:pt x="1492" y="1195"/>
                  <a:pt x="1483" y="1194"/>
                </a:cubicBezTo>
                <a:cubicBezTo>
                  <a:pt x="1465" y="1195"/>
                  <a:pt x="1448" y="1191"/>
                  <a:pt x="1427" y="1199"/>
                </a:cubicBezTo>
                <a:cubicBezTo>
                  <a:pt x="1423" y="1194"/>
                  <a:pt x="1417" y="1196"/>
                  <a:pt x="1411" y="1196"/>
                </a:cubicBezTo>
                <a:cubicBezTo>
                  <a:pt x="1405" y="1198"/>
                  <a:pt x="1400" y="1193"/>
                  <a:pt x="1394" y="1197"/>
                </a:cubicBezTo>
                <a:cubicBezTo>
                  <a:pt x="1382" y="1198"/>
                  <a:pt x="1371" y="1192"/>
                  <a:pt x="1358" y="1196"/>
                </a:cubicBezTo>
                <a:cubicBezTo>
                  <a:pt x="1348" y="1191"/>
                  <a:pt x="1337" y="1192"/>
                  <a:pt x="1325" y="1194"/>
                </a:cubicBezTo>
                <a:cubicBezTo>
                  <a:pt x="1319" y="1192"/>
                  <a:pt x="1314" y="1192"/>
                  <a:pt x="1307" y="1195"/>
                </a:cubicBezTo>
                <a:cubicBezTo>
                  <a:pt x="1302" y="1192"/>
                  <a:pt x="1296" y="1191"/>
                  <a:pt x="1289" y="1193"/>
                </a:cubicBezTo>
                <a:cubicBezTo>
                  <a:pt x="1279" y="1189"/>
                  <a:pt x="1267" y="1191"/>
                  <a:pt x="1256" y="1188"/>
                </a:cubicBezTo>
                <a:cubicBezTo>
                  <a:pt x="1254" y="1189"/>
                  <a:pt x="1252" y="1185"/>
                  <a:pt x="1250" y="1186"/>
                </a:cubicBezTo>
                <a:cubicBezTo>
                  <a:pt x="1246" y="1188"/>
                  <a:pt x="1243" y="1187"/>
                  <a:pt x="1240" y="1185"/>
                </a:cubicBezTo>
                <a:cubicBezTo>
                  <a:pt x="1237" y="1186"/>
                  <a:pt x="1234" y="1183"/>
                  <a:pt x="1231" y="1184"/>
                </a:cubicBezTo>
                <a:cubicBezTo>
                  <a:pt x="1227" y="1186"/>
                  <a:pt x="1226" y="1179"/>
                  <a:pt x="1222" y="1183"/>
                </a:cubicBezTo>
                <a:cubicBezTo>
                  <a:pt x="1211" y="1181"/>
                  <a:pt x="1200" y="1179"/>
                  <a:pt x="1190" y="1174"/>
                </a:cubicBezTo>
                <a:cubicBezTo>
                  <a:pt x="1184" y="1176"/>
                  <a:pt x="1180" y="1170"/>
                  <a:pt x="1174" y="1172"/>
                </a:cubicBezTo>
                <a:cubicBezTo>
                  <a:pt x="1170" y="1166"/>
                  <a:pt x="1162" y="1172"/>
                  <a:pt x="1157" y="1167"/>
                </a:cubicBezTo>
                <a:cubicBezTo>
                  <a:pt x="1150" y="1162"/>
                  <a:pt x="1141" y="1164"/>
                  <a:pt x="1135" y="1155"/>
                </a:cubicBezTo>
                <a:cubicBezTo>
                  <a:pt x="1132" y="1155"/>
                  <a:pt x="1128" y="1154"/>
                  <a:pt x="1125" y="1152"/>
                </a:cubicBezTo>
                <a:cubicBezTo>
                  <a:pt x="1122" y="1154"/>
                  <a:pt x="1113" y="1147"/>
                  <a:pt x="1115" y="1155"/>
                </a:cubicBezTo>
                <a:cubicBezTo>
                  <a:pt x="1119" y="1153"/>
                  <a:pt x="1120" y="1162"/>
                  <a:pt x="1124" y="1161"/>
                </a:cubicBezTo>
                <a:cubicBezTo>
                  <a:pt x="1128" y="1162"/>
                  <a:pt x="1132" y="1165"/>
                  <a:pt x="1137" y="1163"/>
                </a:cubicBezTo>
                <a:cubicBezTo>
                  <a:pt x="1144" y="1170"/>
                  <a:pt x="1153" y="1170"/>
                  <a:pt x="1159" y="1177"/>
                </a:cubicBezTo>
                <a:cubicBezTo>
                  <a:pt x="1167" y="1172"/>
                  <a:pt x="1171" y="1180"/>
                  <a:pt x="1178" y="1178"/>
                </a:cubicBezTo>
                <a:cubicBezTo>
                  <a:pt x="1183" y="1183"/>
                  <a:pt x="1190" y="1181"/>
                  <a:pt x="1195" y="1183"/>
                </a:cubicBezTo>
                <a:cubicBezTo>
                  <a:pt x="1208" y="1183"/>
                  <a:pt x="1218" y="1193"/>
                  <a:pt x="1231" y="1190"/>
                </a:cubicBezTo>
                <a:cubicBezTo>
                  <a:pt x="1254" y="1198"/>
                  <a:pt x="1279" y="1199"/>
                  <a:pt x="1303" y="1203"/>
                </a:cubicBezTo>
                <a:cubicBezTo>
                  <a:pt x="1310" y="1202"/>
                  <a:pt x="1315" y="1207"/>
                  <a:pt x="1323" y="1201"/>
                </a:cubicBezTo>
                <a:cubicBezTo>
                  <a:pt x="1328" y="1205"/>
                  <a:pt x="1334" y="1205"/>
                  <a:pt x="1341" y="1202"/>
                </a:cubicBezTo>
                <a:cubicBezTo>
                  <a:pt x="1353" y="1205"/>
                  <a:pt x="1366" y="1203"/>
                  <a:pt x="1378" y="1205"/>
                </a:cubicBezTo>
                <a:cubicBezTo>
                  <a:pt x="1390" y="1208"/>
                  <a:pt x="1403" y="1205"/>
                  <a:pt x="1415" y="1208"/>
                </a:cubicBezTo>
                <a:cubicBezTo>
                  <a:pt x="1429" y="1205"/>
                  <a:pt x="1441" y="1210"/>
                  <a:pt x="1456" y="1203"/>
                </a:cubicBezTo>
                <a:cubicBezTo>
                  <a:pt x="1467" y="1206"/>
                  <a:pt x="1479" y="1205"/>
                  <a:pt x="1492" y="1204"/>
                </a:cubicBezTo>
                <a:cubicBezTo>
                  <a:pt x="1498" y="1205"/>
                  <a:pt x="1504" y="1206"/>
                  <a:pt x="1511" y="1202"/>
                </a:cubicBezTo>
                <a:cubicBezTo>
                  <a:pt x="1516" y="1208"/>
                  <a:pt x="1524" y="1200"/>
                  <a:pt x="1530" y="1203"/>
                </a:cubicBezTo>
                <a:cubicBezTo>
                  <a:pt x="1543" y="1201"/>
                  <a:pt x="1555" y="1205"/>
                  <a:pt x="1568" y="1203"/>
                </a:cubicBezTo>
                <a:cubicBezTo>
                  <a:pt x="1580" y="1203"/>
                  <a:pt x="1593" y="1203"/>
                  <a:pt x="1606" y="1202"/>
                </a:cubicBezTo>
                <a:cubicBezTo>
                  <a:pt x="1611" y="1204"/>
                  <a:pt x="1617" y="1204"/>
                  <a:pt x="1623" y="1201"/>
                </a:cubicBezTo>
                <a:cubicBezTo>
                  <a:pt x="1628" y="1204"/>
                  <a:pt x="1634" y="1205"/>
                  <a:pt x="1641" y="1203"/>
                </a:cubicBezTo>
                <a:cubicBezTo>
                  <a:pt x="1652" y="1208"/>
                  <a:pt x="1665" y="1207"/>
                  <a:pt x="1677" y="1209"/>
                </a:cubicBezTo>
                <a:cubicBezTo>
                  <a:pt x="1683" y="1211"/>
                  <a:pt x="1689" y="1213"/>
                  <a:pt x="1695" y="1214"/>
                </a:cubicBezTo>
                <a:cubicBezTo>
                  <a:pt x="1699" y="1211"/>
                  <a:pt x="1701" y="1215"/>
                  <a:pt x="1704" y="1215"/>
                </a:cubicBezTo>
                <a:cubicBezTo>
                  <a:pt x="1706" y="1220"/>
                  <a:pt x="1709" y="1218"/>
                  <a:pt x="1712" y="1219"/>
                </a:cubicBezTo>
                <a:cubicBezTo>
                  <a:pt x="1718" y="1220"/>
                  <a:pt x="1725" y="1219"/>
                  <a:pt x="1730" y="1224"/>
                </a:cubicBezTo>
                <a:cubicBezTo>
                  <a:pt x="1732" y="1227"/>
                  <a:pt x="1735" y="1226"/>
                  <a:pt x="1738" y="1229"/>
                </a:cubicBezTo>
                <a:cubicBezTo>
                  <a:pt x="1741" y="1228"/>
                  <a:pt x="1745" y="1229"/>
                  <a:pt x="1743" y="1232"/>
                </a:cubicBezTo>
                <a:cubicBezTo>
                  <a:pt x="1740" y="1228"/>
                  <a:pt x="1734" y="1234"/>
                  <a:pt x="1732" y="1229"/>
                </a:cubicBezTo>
                <a:cubicBezTo>
                  <a:pt x="1727" y="1231"/>
                  <a:pt x="1724" y="1225"/>
                  <a:pt x="1719" y="1227"/>
                </a:cubicBezTo>
                <a:cubicBezTo>
                  <a:pt x="1711" y="1227"/>
                  <a:pt x="1701" y="1228"/>
                  <a:pt x="1694" y="1224"/>
                </a:cubicBezTo>
                <a:cubicBezTo>
                  <a:pt x="1686" y="1222"/>
                  <a:pt x="1678" y="1224"/>
                  <a:pt x="1671" y="1219"/>
                </a:cubicBezTo>
                <a:cubicBezTo>
                  <a:pt x="1665" y="1224"/>
                  <a:pt x="1663" y="1215"/>
                  <a:pt x="1657" y="1221"/>
                </a:cubicBezTo>
                <a:cubicBezTo>
                  <a:pt x="1654" y="1216"/>
                  <a:pt x="1647" y="1223"/>
                  <a:pt x="1644" y="1219"/>
                </a:cubicBezTo>
                <a:cubicBezTo>
                  <a:pt x="1634" y="1225"/>
                  <a:pt x="1629" y="1214"/>
                  <a:pt x="1619" y="1221"/>
                </a:cubicBezTo>
                <a:cubicBezTo>
                  <a:pt x="1612" y="1216"/>
                  <a:pt x="1602" y="1221"/>
                  <a:pt x="1594" y="1218"/>
                </a:cubicBezTo>
                <a:cubicBezTo>
                  <a:pt x="1585" y="1219"/>
                  <a:pt x="1577" y="1220"/>
                  <a:pt x="1569" y="1216"/>
                </a:cubicBezTo>
                <a:cubicBezTo>
                  <a:pt x="1559" y="1222"/>
                  <a:pt x="1552" y="1217"/>
                  <a:pt x="1541" y="1223"/>
                </a:cubicBezTo>
                <a:cubicBezTo>
                  <a:pt x="1527" y="1218"/>
                  <a:pt x="1509" y="1229"/>
                  <a:pt x="1496" y="1222"/>
                </a:cubicBezTo>
                <a:cubicBezTo>
                  <a:pt x="1486" y="1230"/>
                  <a:pt x="1479" y="1227"/>
                  <a:pt x="1471" y="1230"/>
                </a:cubicBezTo>
                <a:cubicBezTo>
                  <a:pt x="1463" y="1229"/>
                  <a:pt x="1454" y="1234"/>
                  <a:pt x="1447" y="1229"/>
                </a:cubicBezTo>
                <a:cubicBezTo>
                  <a:pt x="1430" y="1238"/>
                  <a:pt x="1416" y="1234"/>
                  <a:pt x="1401" y="1236"/>
                </a:cubicBezTo>
                <a:cubicBezTo>
                  <a:pt x="1385" y="1240"/>
                  <a:pt x="1370" y="1240"/>
                  <a:pt x="1353" y="1245"/>
                </a:cubicBezTo>
                <a:cubicBezTo>
                  <a:pt x="1347" y="1245"/>
                  <a:pt x="1340" y="1243"/>
                  <a:pt x="1333" y="1245"/>
                </a:cubicBezTo>
                <a:cubicBezTo>
                  <a:pt x="1329" y="1243"/>
                  <a:pt x="1326" y="1244"/>
                  <a:pt x="1321" y="1246"/>
                </a:cubicBezTo>
                <a:cubicBezTo>
                  <a:pt x="1318" y="1242"/>
                  <a:pt x="1314" y="1243"/>
                  <a:pt x="1310" y="1246"/>
                </a:cubicBezTo>
                <a:cubicBezTo>
                  <a:pt x="1297" y="1241"/>
                  <a:pt x="1280" y="1247"/>
                  <a:pt x="1267" y="1243"/>
                </a:cubicBezTo>
                <a:cubicBezTo>
                  <a:pt x="1259" y="1247"/>
                  <a:pt x="1254" y="1240"/>
                  <a:pt x="1246" y="1243"/>
                </a:cubicBezTo>
                <a:cubicBezTo>
                  <a:pt x="1239" y="1242"/>
                  <a:pt x="1231" y="1242"/>
                  <a:pt x="1224" y="1241"/>
                </a:cubicBezTo>
                <a:cubicBezTo>
                  <a:pt x="1216" y="1245"/>
                  <a:pt x="1211" y="1236"/>
                  <a:pt x="1201" y="1242"/>
                </a:cubicBezTo>
                <a:cubicBezTo>
                  <a:pt x="1198" y="1239"/>
                  <a:pt x="1195" y="1238"/>
                  <a:pt x="1191" y="1239"/>
                </a:cubicBezTo>
                <a:cubicBezTo>
                  <a:pt x="1187" y="1241"/>
                  <a:pt x="1185" y="1232"/>
                  <a:pt x="1180" y="1236"/>
                </a:cubicBezTo>
                <a:cubicBezTo>
                  <a:pt x="1184" y="1246"/>
                  <a:pt x="1194" y="1238"/>
                  <a:pt x="1198" y="1247"/>
                </a:cubicBezTo>
                <a:cubicBezTo>
                  <a:pt x="1206" y="1243"/>
                  <a:pt x="1212" y="1248"/>
                  <a:pt x="1219" y="1247"/>
                </a:cubicBezTo>
                <a:cubicBezTo>
                  <a:pt x="1231" y="1254"/>
                  <a:pt x="1246" y="1250"/>
                  <a:pt x="1258" y="1254"/>
                </a:cubicBezTo>
                <a:cubicBezTo>
                  <a:pt x="1266" y="1250"/>
                  <a:pt x="1272" y="1254"/>
                  <a:pt x="1280" y="1251"/>
                </a:cubicBezTo>
                <a:cubicBezTo>
                  <a:pt x="1285" y="1257"/>
                  <a:pt x="1294" y="1249"/>
                  <a:pt x="1300" y="1255"/>
                </a:cubicBezTo>
                <a:cubicBezTo>
                  <a:pt x="1315" y="1251"/>
                  <a:pt x="1327" y="1257"/>
                  <a:pt x="1342" y="1252"/>
                </a:cubicBezTo>
                <a:cubicBezTo>
                  <a:pt x="1344" y="1255"/>
                  <a:pt x="1348" y="1253"/>
                  <a:pt x="1350" y="1256"/>
                </a:cubicBezTo>
                <a:cubicBezTo>
                  <a:pt x="1356" y="1249"/>
                  <a:pt x="1356" y="1262"/>
                  <a:pt x="1362" y="1255"/>
                </a:cubicBezTo>
                <a:cubicBezTo>
                  <a:pt x="1369" y="1255"/>
                  <a:pt x="1377" y="1251"/>
                  <a:pt x="1385" y="1249"/>
                </a:cubicBezTo>
                <a:cubicBezTo>
                  <a:pt x="1392" y="1252"/>
                  <a:pt x="1402" y="1246"/>
                  <a:pt x="1409" y="1250"/>
                </a:cubicBezTo>
                <a:cubicBezTo>
                  <a:pt x="1420" y="1240"/>
                  <a:pt x="1426" y="1252"/>
                  <a:pt x="1437" y="1243"/>
                </a:cubicBezTo>
                <a:cubicBezTo>
                  <a:pt x="1444" y="1247"/>
                  <a:pt x="1455" y="1238"/>
                  <a:pt x="1462" y="1241"/>
                </a:cubicBezTo>
                <a:cubicBezTo>
                  <a:pt x="1472" y="1239"/>
                  <a:pt x="1481" y="1238"/>
                  <a:pt x="1489" y="1241"/>
                </a:cubicBezTo>
                <a:cubicBezTo>
                  <a:pt x="1496" y="1234"/>
                  <a:pt x="1501" y="1237"/>
                  <a:pt x="1508" y="1233"/>
                </a:cubicBezTo>
                <a:cubicBezTo>
                  <a:pt x="1520" y="1236"/>
                  <a:pt x="1534" y="1230"/>
                  <a:pt x="1545" y="1236"/>
                </a:cubicBezTo>
                <a:cubicBezTo>
                  <a:pt x="1558" y="1226"/>
                  <a:pt x="1566" y="1234"/>
                  <a:pt x="1577" y="1230"/>
                </a:cubicBezTo>
                <a:cubicBezTo>
                  <a:pt x="1587" y="1229"/>
                  <a:pt x="1597" y="1230"/>
                  <a:pt x="1607" y="1231"/>
                </a:cubicBezTo>
                <a:cubicBezTo>
                  <a:pt x="1627" y="1230"/>
                  <a:pt x="1646" y="1234"/>
                  <a:pt x="1668" y="1229"/>
                </a:cubicBezTo>
                <a:cubicBezTo>
                  <a:pt x="1671" y="1234"/>
                  <a:pt x="1676" y="1230"/>
                  <a:pt x="1679" y="1235"/>
                </a:cubicBezTo>
                <a:cubicBezTo>
                  <a:pt x="1687" y="1228"/>
                  <a:pt x="1688" y="1241"/>
                  <a:pt x="1694" y="1235"/>
                </a:cubicBezTo>
                <a:cubicBezTo>
                  <a:pt x="1698" y="1239"/>
                  <a:pt x="1703" y="1236"/>
                  <a:pt x="1707" y="1237"/>
                </a:cubicBezTo>
                <a:cubicBezTo>
                  <a:pt x="1710" y="1236"/>
                  <a:pt x="1712" y="1237"/>
                  <a:pt x="1714" y="1239"/>
                </a:cubicBezTo>
                <a:cubicBezTo>
                  <a:pt x="1716" y="1242"/>
                  <a:pt x="1719" y="1239"/>
                  <a:pt x="1721" y="1241"/>
                </a:cubicBezTo>
                <a:cubicBezTo>
                  <a:pt x="1732" y="1236"/>
                  <a:pt x="1739" y="1245"/>
                  <a:pt x="1749" y="1243"/>
                </a:cubicBezTo>
                <a:cubicBezTo>
                  <a:pt x="1757" y="1248"/>
                  <a:pt x="1767" y="1247"/>
                  <a:pt x="1774" y="1256"/>
                </a:cubicBezTo>
                <a:cubicBezTo>
                  <a:pt x="1768" y="1256"/>
                  <a:pt x="1764" y="1254"/>
                  <a:pt x="1759" y="1255"/>
                </a:cubicBezTo>
                <a:cubicBezTo>
                  <a:pt x="1755" y="1249"/>
                  <a:pt x="1748" y="1253"/>
                  <a:pt x="1743" y="1249"/>
                </a:cubicBezTo>
                <a:cubicBezTo>
                  <a:pt x="1738" y="1250"/>
                  <a:pt x="1733" y="1248"/>
                  <a:pt x="1728" y="1249"/>
                </a:cubicBezTo>
                <a:cubicBezTo>
                  <a:pt x="1727" y="1246"/>
                  <a:pt x="1723" y="1249"/>
                  <a:pt x="1721" y="1247"/>
                </a:cubicBezTo>
                <a:cubicBezTo>
                  <a:pt x="1719" y="1244"/>
                  <a:pt x="1716" y="1244"/>
                  <a:pt x="1712" y="1246"/>
                </a:cubicBezTo>
                <a:cubicBezTo>
                  <a:pt x="1709" y="1241"/>
                  <a:pt x="1702" y="1245"/>
                  <a:pt x="1698" y="1242"/>
                </a:cubicBezTo>
                <a:cubicBezTo>
                  <a:pt x="1693" y="1239"/>
                  <a:pt x="1687" y="1242"/>
                  <a:pt x="1682" y="1239"/>
                </a:cubicBezTo>
                <a:cubicBezTo>
                  <a:pt x="1670" y="1240"/>
                  <a:pt x="1660" y="1238"/>
                  <a:pt x="1648" y="1241"/>
                </a:cubicBezTo>
                <a:cubicBezTo>
                  <a:pt x="1643" y="1240"/>
                  <a:pt x="1638" y="1237"/>
                  <a:pt x="1633" y="1240"/>
                </a:cubicBezTo>
                <a:cubicBezTo>
                  <a:pt x="1627" y="1241"/>
                  <a:pt x="1623" y="1234"/>
                  <a:pt x="1616" y="1237"/>
                </a:cubicBezTo>
                <a:cubicBezTo>
                  <a:pt x="1604" y="1240"/>
                  <a:pt x="1594" y="1235"/>
                  <a:pt x="1582" y="1239"/>
                </a:cubicBezTo>
                <a:cubicBezTo>
                  <a:pt x="1578" y="1236"/>
                  <a:pt x="1572" y="1239"/>
                  <a:pt x="1567" y="1238"/>
                </a:cubicBezTo>
                <a:cubicBezTo>
                  <a:pt x="1562" y="1235"/>
                  <a:pt x="1555" y="1241"/>
                  <a:pt x="1550" y="1239"/>
                </a:cubicBezTo>
                <a:cubicBezTo>
                  <a:pt x="1544" y="1240"/>
                  <a:pt x="1537" y="1245"/>
                  <a:pt x="1533" y="1240"/>
                </a:cubicBezTo>
                <a:cubicBezTo>
                  <a:pt x="1526" y="1242"/>
                  <a:pt x="1520" y="1246"/>
                  <a:pt x="1514" y="1244"/>
                </a:cubicBezTo>
                <a:cubicBezTo>
                  <a:pt x="1503" y="1246"/>
                  <a:pt x="1492" y="1249"/>
                  <a:pt x="1480" y="1251"/>
                </a:cubicBezTo>
                <a:cubicBezTo>
                  <a:pt x="1467" y="1257"/>
                  <a:pt x="1457" y="1253"/>
                  <a:pt x="1445" y="1256"/>
                </a:cubicBezTo>
                <a:cubicBezTo>
                  <a:pt x="1442" y="1253"/>
                  <a:pt x="1439" y="1262"/>
                  <a:pt x="1433" y="1257"/>
                </a:cubicBezTo>
                <a:cubicBezTo>
                  <a:pt x="1426" y="1261"/>
                  <a:pt x="1420" y="1263"/>
                  <a:pt x="1415" y="1261"/>
                </a:cubicBezTo>
                <a:cubicBezTo>
                  <a:pt x="1403" y="1264"/>
                  <a:pt x="1390" y="1268"/>
                  <a:pt x="1379" y="1270"/>
                </a:cubicBezTo>
                <a:cubicBezTo>
                  <a:pt x="1367" y="1273"/>
                  <a:pt x="1357" y="1269"/>
                  <a:pt x="1345" y="1273"/>
                </a:cubicBezTo>
                <a:cubicBezTo>
                  <a:pt x="1341" y="1270"/>
                  <a:pt x="1334" y="1275"/>
                  <a:pt x="1328" y="1274"/>
                </a:cubicBezTo>
                <a:cubicBezTo>
                  <a:pt x="1323" y="1272"/>
                  <a:pt x="1317" y="1273"/>
                  <a:pt x="1311" y="1275"/>
                </a:cubicBezTo>
                <a:cubicBezTo>
                  <a:pt x="1301" y="1273"/>
                  <a:pt x="1290" y="1273"/>
                  <a:pt x="1280" y="1272"/>
                </a:cubicBezTo>
                <a:cubicBezTo>
                  <a:pt x="1272" y="1277"/>
                  <a:pt x="1270" y="1267"/>
                  <a:pt x="1263" y="1272"/>
                </a:cubicBezTo>
                <a:cubicBezTo>
                  <a:pt x="1261" y="1270"/>
                  <a:pt x="1258" y="1270"/>
                  <a:pt x="1256" y="1270"/>
                </a:cubicBezTo>
                <a:cubicBezTo>
                  <a:pt x="1254" y="1267"/>
                  <a:pt x="1248" y="1271"/>
                  <a:pt x="1252" y="1275"/>
                </a:cubicBezTo>
                <a:cubicBezTo>
                  <a:pt x="1259" y="1277"/>
                  <a:pt x="1267" y="1277"/>
                  <a:pt x="1274" y="1278"/>
                </a:cubicBezTo>
                <a:cubicBezTo>
                  <a:pt x="1281" y="1283"/>
                  <a:pt x="1291" y="1277"/>
                  <a:pt x="1297" y="1282"/>
                </a:cubicBezTo>
                <a:cubicBezTo>
                  <a:pt x="1307" y="1276"/>
                  <a:pt x="1312" y="1288"/>
                  <a:pt x="1323" y="1280"/>
                </a:cubicBezTo>
                <a:cubicBezTo>
                  <a:pt x="1330" y="1283"/>
                  <a:pt x="1338" y="1284"/>
                  <a:pt x="1347" y="1281"/>
                </a:cubicBezTo>
                <a:cubicBezTo>
                  <a:pt x="1350" y="1284"/>
                  <a:pt x="1354" y="1283"/>
                  <a:pt x="1358" y="1281"/>
                </a:cubicBezTo>
                <a:cubicBezTo>
                  <a:pt x="1361" y="1285"/>
                  <a:pt x="1365" y="1284"/>
                  <a:pt x="1370" y="1280"/>
                </a:cubicBezTo>
                <a:cubicBezTo>
                  <a:pt x="1376" y="1286"/>
                  <a:pt x="1387" y="1276"/>
                  <a:pt x="1395" y="1278"/>
                </a:cubicBezTo>
                <a:cubicBezTo>
                  <a:pt x="1412" y="1275"/>
                  <a:pt x="1429" y="1273"/>
                  <a:pt x="1448" y="1263"/>
                </a:cubicBezTo>
                <a:cubicBezTo>
                  <a:pt x="1456" y="1267"/>
                  <a:pt x="1464" y="1265"/>
                  <a:pt x="1473" y="1264"/>
                </a:cubicBezTo>
                <a:cubicBezTo>
                  <a:pt x="1478" y="1266"/>
                  <a:pt x="1486" y="1258"/>
                  <a:pt x="1491" y="1260"/>
                </a:cubicBezTo>
                <a:cubicBezTo>
                  <a:pt x="1496" y="1259"/>
                  <a:pt x="1504" y="1261"/>
                  <a:pt x="1506" y="1255"/>
                </a:cubicBezTo>
                <a:cubicBezTo>
                  <a:pt x="1519" y="1258"/>
                  <a:pt x="1534" y="1253"/>
                  <a:pt x="1548" y="1252"/>
                </a:cubicBezTo>
                <a:cubicBezTo>
                  <a:pt x="1562" y="1251"/>
                  <a:pt x="1577" y="1249"/>
                  <a:pt x="1590" y="1249"/>
                </a:cubicBezTo>
                <a:cubicBezTo>
                  <a:pt x="1604" y="1249"/>
                  <a:pt x="1618" y="1249"/>
                  <a:pt x="1632" y="1249"/>
                </a:cubicBezTo>
                <a:cubicBezTo>
                  <a:pt x="1646" y="1250"/>
                  <a:pt x="1660" y="1254"/>
                  <a:pt x="1675" y="1249"/>
                </a:cubicBezTo>
                <a:cubicBezTo>
                  <a:pt x="1687" y="1255"/>
                  <a:pt x="1702" y="1252"/>
                  <a:pt x="1715" y="1256"/>
                </a:cubicBezTo>
                <a:cubicBezTo>
                  <a:pt x="1718" y="1255"/>
                  <a:pt x="1721" y="1258"/>
                  <a:pt x="1724" y="1257"/>
                </a:cubicBezTo>
                <a:cubicBezTo>
                  <a:pt x="1729" y="1255"/>
                  <a:pt x="1730" y="1263"/>
                  <a:pt x="1735" y="1260"/>
                </a:cubicBezTo>
                <a:cubicBezTo>
                  <a:pt x="1741" y="1263"/>
                  <a:pt x="1748" y="1262"/>
                  <a:pt x="1754" y="1264"/>
                </a:cubicBezTo>
                <a:cubicBezTo>
                  <a:pt x="1760" y="1268"/>
                  <a:pt x="1767" y="1268"/>
                  <a:pt x="1774" y="1267"/>
                </a:cubicBezTo>
                <a:cubicBezTo>
                  <a:pt x="1780" y="1270"/>
                  <a:pt x="1786" y="1274"/>
                  <a:pt x="1794" y="1271"/>
                </a:cubicBezTo>
                <a:cubicBezTo>
                  <a:pt x="1799" y="1278"/>
                  <a:pt x="1806" y="1277"/>
                  <a:pt x="1813" y="1278"/>
                </a:cubicBezTo>
                <a:cubicBezTo>
                  <a:pt x="1815" y="1281"/>
                  <a:pt x="1816" y="1287"/>
                  <a:pt x="1820" y="1286"/>
                </a:cubicBezTo>
                <a:cubicBezTo>
                  <a:pt x="1820" y="1293"/>
                  <a:pt x="1830" y="1291"/>
                  <a:pt x="1825" y="1295"/>
                </a:cubicBezTo>
                <a:cubicBezTo>
                  <a:pt x="1818" y="1295"/>
                  <a:pt x="1812" y="1292"/>
                  <a:pt x="1806" y="1288"/>
                </a:cubicBezTo>
                <a:cubicBezTo>
                  <a:pt x="1802" y="1291"/>
                  <a:pt x="1800" y="1287"/>
                  <a:pt x="1797" y="1287"/>
                </a:cubicBezTo>
                <a:cubicBezTo>
                  <a:pt x="1792" y="1291"/>
                  <a:pt x="1791" y="1282"/>
                  <a:pt x="1786" y="1284"/>
                </a:cubicBezTo>
                <a:cubicBezTo>
                  <a:pt x="1783" y="1285"/>
                  <a:pt x="1780" y="1284"/>
                  <a:pt x="1778" y="1280"/>
                </a:cubicBezTo>
                <a:cubicBezTo>
                  <a:pt x="1773" y="1285"/>
                  <a:pt x="1771" y="1278"/>
                  <a:pt x="1767" y="1280"/>
                </a:cubicBezTo>
                <a:cubicBezTo>
                  <a:pt x="1761" y="1276"/>
                  <a:pt x="1753" y="1278"/>
                  <a:pt x="1748" y="1273"/>
                </a:cubicBezTo>
                <a:cubicBezTo>
                  <a:pt x="1744" y="1275"/>
                  <a:pt x="1741" y="1275"/>
                  <a:pt x="1739" y="1272"/>
                </a:cubicBezTo>
                <a:cubicBezTo>
                  <a:pt x="1735" y="1274"/>
                  <a:pt x="1731" y="1277"/>
                  <a:pt x="1729" y="1272"/>
                </a:cubicBezTo>
                <a:cubicBezTo>
                  <a:pt x="1721" y="1277"/>
                  <a:pt x="1717" y="1268"/>
                  <a:pt x="1708" y="1275"/>
                </a:cubicBezTo>
                <a:cubicBezTo>
                  <a:pt x="1703" y="1265"/>
                  <a:pt x="1694" y="1275"/>
                  <a:pt x="1689" y="1268"/>
                </a:cubicBezTo>
                <a:cubicBezTo>
                  <a:pt x="1681" y="1271"/>
                  <a:pt x="1675" y="1267"/>
                  <a:pt x="1668" y="1267"/>
                </a:cubicBezTo>
                <a:cubicBezTo>
                  <a:pt x="1661" y="1268"/>
                  <a:pt x="1655" y="1264"/>
                  <a:pt x="1648" y="1267"/>
                </a:cubicBezTo>
                <a:cubicBezTo>
                  <a:pt x="1640" y="1265"/>
                  <a:pt x="1633" y="1266"/>
                  <a:pt x="1626" y="1265"/>
                </a:cubicBezTo>
                <a:cubicBezTo>
                  <a:pt x="1609" y="1270"/>
                  <a:pt x="1598" y="1261"/>
                  <a:pt x="1581" y="1269"/>
                </a:cubicBezTo>
                <a:cubicBezTo>
                  <a:pt x="1576" y="1262"/>
                  <a:pt x="1566" y="1272"/>
                  <a:pt x="1560" y="1269"/>
                </a:cubicBezTo>
                <a:cubicBezTo>
                  <a:pt x="1551" y="1274"/>
                  <a:pt x="1546" y="1267"/>
                  <a:pt x="1535" y="1277"/>
                </a:cubicBezTo>
                <a:cubicBezTo>
                  <a:pt x="1526" y="1273"/>
                  <a:pt x="1513" y="1281"/>
                  <a:pt x="1503" y="1277"/>
                </a:cubicBezTo>
                <a:cubicBezTo>
                  <a:pt x="1460" y="1292"/>
                  <a:pt x="1420" y="1301"/>
                  <a:pt x="1382" y="1318"/>
                </a:cubicBezTo>
                <a:cubicBezTo>
                  <a:pt x="1385" y="1325"/>
                  <a:pt x="1392" y="1318"/>
                  <a:pt x="1397" y="1318"/>
                </a:cubicBezTo>
                <a:cubicBezTo>
                  <a:pt x="1403" y="1314"/>
                  <a:pt x="1407" y="1320"/>
                  <a:pt x="1413" y="1315"/>
                </a:cubicBezTo>
                <a:cubicBezTo>
                  <a:pt x="1424" y="1320"/>
                  <a:pt x="1437" y="1317"/>
                  <a:pt x="1450" y="1318"/>
                </a:cubicBezTo>
                <a:cubicBezTo>
                  <a:pt x="1462" y="1318"/>
                  <a:pt x="1476" y="1316"/>
                  <a:pt x="1488" y="1318"/>
                </a:cubicBezTo>
                <a:cubicBezTo>
                  <a:pt x="1514" y="1312"/>
                  <a:pt x="1537" y="1321"/>
                  <a:pt x="1566" y="1306"/>
                </a:cubicBezTo>
                <a:cubicBezTo>
                  <a:pt x="1579" y="1310"/>
                  <a:pt x="1592" y="1308"/>
                  <a:pt x="1606" y="1308"/>
                </a:cubicBezTo>
                <a:cubicBezTo>
                  <a:pt x="1620" y="1305"/>
                  <a:pt x="1633" y="1305"/>
                  <a:pt x="1647" y="1303"/>
                </a:cubicBezTo>
                <a:cubicBezTo>
                  <a:pt x="1652" y="1306"/>
                  <a:pt x="1660" y="1299"/>
                  <a:pt x="1665" y="1304"/>
                </a:cubicBezTo>
                <a:cubicBezTo>
                  <a:pt x="1674" y="1297"/>
                  <a:pt x="1679" y="1305"/>
                  <a:pt x="1687" y="1301"/>
                </a:cubicBezTo>
                <a:cubicBezTo>
                  <a:pt x="1700" y="1303"/>
                  <a:pt x="1714" y="1303"/>
                  <a:pt x="1727" y="1305"/>
                </a:cubicBezTo>
                <a:cubicBezTo>
                  <a:pt x="1741" y="1305"/>
                  <a:pt x="1754" y="1305"/>
                  <a:pt x="1766" y="1310"/>
                </a:cubicBezTo>
                <a:cubicBezTo>
                  <a:pt x="1770" y="1307"/>
                  <a:pt x="1772" y="1311"/>
                  <a:pt x="1775" y="1311"/>
                </a:cubicBezTo>
                <a:cubicBezTo>
                  <a:pt x="1779" y="1310"/>
                  <a:pt x="1782" y="1311"/>
                  <a:pt x="1785" y="1314"/>
                </a:cubicBezTo>
                <a:cubicBezTo>
                  <a:pt x="1789" y="1312"/>
                  <a:pt x="1793" y="1309"/>
                  <a:pt x="1795" y="1315"/>
                </a:cubicBezTo>
                <a:cubicBezTo>
                  <a:pt x="1800" y="1310"/>
                  <a:pt x="1802" y="1317"/>
                  <a:pt x="1806" y="1314"/>
                </a:cubicBezTo>
                <a:cubicBezTo>
                  <a:pt x="1811" y="1317"/>
                  <a:pt x="1817" y="1319"/>
                  <a:pt x="1823" y="1319"/>
                </a:cubicBezTo>
                <a:cubicBezTo>
                  <a:pt x="1826" y="1322"/>
                  <a:pt x="1829" y="1321"/>
                  <a:pt x="1832" y="1323"/>
                </a:cubicBezTo>
                <a:cubicBezTo>
                  <a:pt x="1837" y="1320"/>
                  <a:pt x="1838" y="1329"/>
                  <a:pt x="1842" y="1326"/>
                </a:cubicBezTo>
                <a:cubicBezTo>
                  <a:pt x="1845" y="1329"/>
                  <a:pt x="1848" y="1328"/>
                  <a:pt x="1850" y="1331"/>
                </a:cubicBezTo>
                <a:cubicBezTo>
                  <a:pt x="1855" y="1327"/>
                  <a:pt x="1857" y="1336"/>
                  <a:pt x="1861" y="1334"/>
                </a:cubicBezTo>
                <a:cubicBezTo>
                  <a:pt x="1868" y="1334"/>
                  <a:pt x="1873" y="1341"/>
                  <a:pt x="1878" y="1348"/>
                </a:cubicBezTo>
                <a:cubicBezTo>
                  <a:pt x="1862" y="1344"/>
                  <a:pt x="1846" y="1338"/>
                  <a:pt x="1831" y="1333"/>
                </a:cubicBezTo>
                <a:cubicBezTo>
                  <a:pt x="1813" y="1332"/>
                  <a:pt x="1798" y="1323"/>
                  <a:pt x="1782" y="1319"/>
                </a:cubicBezTo>
                <a:cubicBezTo>
                  <a:pt x="1776" y="1318"/>
                  <a:pt x="1769" y="1322"/>
                  <a:pt x="1764" y="1317"/>
                </a:cubicBezTo>
                <a:cubicBezTo>
                  <a:pt x="1758" y="1314"/>
                  <a:pt x="1749" y="1318"/>
                  <a:pt x="1744" y="1313"/>
                </a:cubicBezTo>
                <a:cubicBezTo>
                  <a:pt x="1738" y="1312"/>
                  <a:pt x="1731" y="1314"/>
                  <a:pt x="1725" y="1312"/>
                </a:cubicBezTo>
                <a:cubicBezTo>
                  <a:pt x="1719" y="1310"/>
                  <a:pt x="1710" y="1317"/>
                  <a:pt x="1705" y="1312"/>
                </a:cubicBezTo>
                <a:cubicBezTo>
                  <a:pt x="1691" y="1314"/>
                  <a:pt x="1678" y="1312"/>
                  <a:pt x="1664" y="1317"/>
                </a:cubicBezTo>
                <a:cubicBezTo>
                  <a:pt x="1650" y="1315"/>
                  <a:pt x="1635" y="1320"/>
                  <a:pt x="1623" y="1313"/>
                </a:cubicBezTo>
                <a:cubicBezTo>
                  <a:pt x="1609" y="1320"/>
                  <a:pt x="1598" y="1316"/>
                  <a:pt x="1584" y="1323"/>
                </a:cubicBezTo>
                <a:cubicBezTo>
                  <a:pt x="1578" y="1322"/>
                  <a:pt x="1571" y="1321"/>
                  <a:pt x="1564" y="1323"/>
                </a:cubicBezTo>
                <a:cubicBezTo>
                  <a:pt x="1561" y="1319"/>
                  <a:pt x="1555" y="1325"/>
                  <a:pt x="1552" y="1323"/>
                </a:cubicBezTo>
                <a:cubicBezTo>
                  <a:pt x="1548" y="1325"/>
                  <a:pt x="1546" y="1318"/>
                  <a:pt x="1541" y="1324"/>
                </a:cubicBezTo>
                <a:cubicBezTo>
                  <a:pt x="1527" y="1320"/>
                  <a:pt x="1509" y="1328"/>
                  <a:pt x="1495" y="1326"/>
                </a:cubicBezTo>
                <a:cubicBezTo>
                  <a:pt x="1487" y="1328"/>
                  <a:pt x="1479" y="1328"/>
                  <a:pt x="1472" y="1327"/>
                </a:cubicBezTo>
                <a:cubicBezTo>
                  <a:pt x="1465" y="1325"/>
                  <a:pt x="1456" y="1331"/>
                  <a:pt x="1449" y="1328"/>
                </a:cubicBezTo>
                <a:cubicBezTo>
                  <a:pt x="1440" y="1331"/>
                  <a:pt x="1433" y="1329"/>
                  <a:pt x="1425" y="1332"/>
                </a:cubicBezTo>
                <a:cubicBezTo>
                  <a:pt x="1417" y="1334"/>
                  <a:pt x="1410" y="1330"/>
                  <a:pt x="1402" y="1333"/>
                </a:cubicBezTo>
                <a:cubicBezTo>
                  <a:pt x="1396" y="1330"/>
                  <a:pt x="1388" y="1334"/>
                  <a:pt x="1382" y="1329"/>
                </a:cubicBezTo>
                <a:cubicBezTo>
                  <a:pt x="1374" y="1333"/>
                  <a:pt x="1368" y="1326"/>
                  <a:pt x="1359" y="1330"/>
                </a:cubicBezTo>
                <a:cubicBezTo>
                  <a:pt x="1358" y="1323"/>
                  <a:pt x="1352" y="1329"/>
                  <a:pt x="1349" y="1327"/>
                </a:cubicBezTo>
                <a:cubicBezTo>
                  <a:pt x="1345" y="1326"/>
                  <a:pt x="1342" y="1325"/>
                  <a:pt x="1338" y="1324"/>
                </a:cubicBezTo>
                <a:cubicBezTo>
                  <a:pt x="1331" y="1324"/>
                  <a:pt x="1324" y="1322"/>
                  <a:pt x="1317" y="1318"/>
                </a:cubicBezTo>
                <a:cubicBezTo>
                  <a:pt x="1303" y="1318"/>
                  <a:pt x="1290" y="1309"/>
                  <a:pt x="1276" y="1306"/>
                </a:cubicBezTo>
                <a:cubicBezTo>
                  <a:pt x="1269" y="1301"/>
                  <a:pt x="1262" y="1300"/>
                  <a:pt x="1256" y="1297"/>
                </a:cubicBezTo>
                <a:cubicBezTo>
                  <a:pt x="1252" y="1296"/>
                  <a:pt x="1250" y="1289"/>
                  <a:pt x="1245" y="1294"/>
                </a:cubicBezTo>
                <a:cubicBezTo>
                  <a:pt x="1243" y="1288"/>
                  <a:pt x="1240" y="1286"/>
                  <a:pt x="1236" y="1287"/>
                </a:cubicBezTo>
                <a:cubicBezTo>
                  <a:pt x="1236" y="1299"/>
                  <a:pt x="1253" y="1298"/>
                  <a:pt x="1261" y="1306"/>
                </a:cubicBezTo>
                <a:cubicBezTo>
                  <a:pt x="1265" y="1309"/>
                  <a:pt x="1271" y="1310"/>
                  <a:pt x="1276" y="1312"/>
                </a:cubicBezTo>
                <a:cubicBezTo>
                  <a:pt x="1278" y="1315"/>
                  <a:pt x="1282" y="1314"/>
                  <a:pt x="1284" y="1316"/>
                </a:cubicBezTo>
                <a:cubicBezTo>
                  <a:pt x="1286" y="1320"/>
                  <a:pt x="1291" y="1315"/>
                  <a:pt x="1292" y="1321"/>
                </a:cubicBezTo>
                <a:cubicBezTo>
                  <a:pt x="1298" y="1319"/>
                  <a:pt x="1302" y="1325"/>
                  <a:pt x="1308" y="1323"/>
                </a:cubicBezTo>
                <a:cubicBezTo>
                  <a:pt x="1315" y="1323"/>
                  <a:pt x="1318" y="1333"/>
                  <a:pt x="1326" y="1328"/>
                </a:cubicBezTo>
                <a:cubicBezTo>
                  <a:pt x="1330" y="1335"/>
                  <a:pt x="1338" y="1327"/>
                  <a:pt x="1341" y="1335"/>
                </a:cubicBezTo>
                <a:cubicBezTo>
                  <a:pt x="1347" y="1335"/>
                  <a:pt x="1353" y="1336"/>
                  <a:pt x="1359" y="1340"/>
                </a:cubicBezTo>
                <a:cubicBezTo>
                  <a:pt x="1371" y="1337"/>
                  <a:pt x="1380" y="1344"/>
                  <a:pt x="1392" y="1342"/>
                </a:cubicBezTo>
                <a:cubicBezTo>
                  <a:pt x="1397" y="1344"/>
                  <a:pt x="1404" y="1338"/>
                  <a:pt x="1408" y="1344"/>
                </a:cubicBezTo>
                <a:cubicBezTo>
                  <a:pt x="1415" y="1342"/>
                  <a:pt x="1421" y="1345"/>
                  <a:pt x="1428" y="1342"/>
                </a:cubicBezTo>
                <a:cubicBezTo>
                  <a:pt x="1440" y="1342"/>
                  <a:pt x="1453" y="1339"/>
                  <a:pt x="1464" y="1340"/>
                </a:cubicBezTo>
                <a:cubicBezTo>
                  <a:pt x="1471" y="1336"/>
                  <a:pt x="1476" y="1339"/>
                  <a:pt x="1482" y="1339"/>
                </a:cubicBezTo>
                <a:cubicBezTo>
                  <a:pt x="1487" y="1342"/>
                  <a:pt x="1495" y="1335"/>
                  <a:pt x="1500" y="1340"/>
                </a:cubicBezTo>
                <a:cubicBezTo>
                  <a:pt x="1510" y="1335"/>
                  <a:pt x="1519" y="1337"/>
                  <a:pt x="1529" y="1333"/>
                </a:cubicBezTo>
                <a:cubicBezTo>
                  <a:pt x="1537" y="1337"/>
                  <a:pt x="1548" y="1333"/>
                  <a:pt x="1556" y="1335"/>
                </a:cubicBezTo>
                <a:cubicBezTo>
                  <a:pt x="1566" y="1334"/>
                  <a:pt x="1576" y="1332"/>
                  <a:pt x="1585" y="1334"/>
                </a:cubicBezTo>
                <a:cubicBezTo>
                  <a:pt x="1595" y="1331"/>
                  <a:pt x="1604" y="1333"/>
                  <a:pt x="1616" y="1326"/>
                </a:cubicBezTo>
                <a:cubicBezTo>
                  <a:pt x="1623" y="1329"/>
                  <a:pt x="1632" y="1325"/>
                  <a:pt x="1640" y="1327"/>
                </a:cubicBezTo>
                <a:cubicBezTo>
                  <a:pt x="1648" y="1329"/>
                  <a:pt x="1657" y="1325"/>
                  <a:pt x="1664" y="1328"/>
                </a:cubicBezTo>
                <a:cubicBezTo>
                  <a:pt x="1671" y="1323"/>
                  <a:pt x="1674" y="1328"/>
                  <a:pt x="1681" y="1322"/>
                </a:cubicBezTo>
                <a:cubicBezTo>
                  <a:pt x="1691" y="1327"/>
                  <a:pt x="1703" y="1323"/>
                  <a:pt x="1714" y="1324"/>
                </a:cubicBezTo>
                <a:cubicBezTo>
                  <a:pt x="1726" y="1322"/>
                  <a:pt x="1736" y="1327"/>
                  <a:pt x="1748" y="1326"/>
                </a:cubicBezTo>
                <a:cubicBezTo>
                  <a:pt x="1750" y="1328"/>
                  <a:pt x="1752" y="1328"/>
                  <a:pt x="1755" y="1328"/>
                </a:cubicBezTo>
                <a:cubicBezTo>
                  <a:pt x="1759" y="1326"/>
                  <a:pt x="1760" y="1333"/>
                  <a:pt x="1764" y="1329"/>
                </a:cubicBezTo>
                <a:cubicBezTo>
                  <a:pt x="1768" y="1335"/>
                  <a:pt x="1775" y="1332"/>
                  <a:pt x="1780" y="1331"/>
                </a:cubicBezTo>
                <a:cubicBezTo>
                  <a:pt x="1786" y="1333"/>
                  <a:pt x="1791" y="1334"/>
                  <a:pt x="1797" y="1334"/>
                </a:cubicBezTo>
                <a:cubicBezTo>
                  <a:pt x="1798" y="1339"/>
                  <a:pt x="1802" y="1337"/>
                  <a:pt x="1805" y="1338"/>
                </a:cubicBezTo>
                <a:cubicBezTo>
                  <a:pt x="1808" y="1338"/>
                  <a:pt x="1812" y="1339"/>
                  <a:pt x="1810" y="1342"/>
                </a:cubicBezTo>
                <a:cubicBezTo>
                  <a:pt x="1793" y="1340"/>
                  <a:pt x="1775" y="1343"/>
                  <a:pt x="1760" y="1337"/>
                </a:cubicBezTo>
                <a:cubicBezTo>
                  <a:pt x="1750" y="1341"/>
                  <a:pt x="1742" y="1338"/>
                  <a:pt x="1732" y="1340"/>
                </a:cubicBezTo>
                <a:cubicBezTo>
                  <a:pt x="1729" y="1336"/>
                  <a:pt x="1723" y="1343"/>
                  <a:pt x="1720" y="1339"/>
                </a:cubicBezTo>
                <a:cubicBezTo>
                  <a:pt x="1713" y="1347"/>
                  <a:pt x="1712" y="1335"/>
                  <a:pt x="1706" y="1340"/>
                </a:cubicBezTo>
                <a:cubicBezTo>
                  <a:pt x="1693" y="1343"/>
                  <a:pt x="1682" y="1341"/>
                  <a:pt x="1668" y="1347"/>
                </a:cubicBezTo>
                <a:cubicBezTo>
                  <a:pt x="1667" y="1344"/>
                  <a:pt x="1663" y="1347"/>
                  <a:pt x="1661" y="1345"/>
                </a:cubicBezTo>
                <a:cubicBezTo>
                  <a:pt x="1657" y="1348"/>
                  <a:pt x="1655" y="1344"/>
                  <a:pt x="1652" y="1344"/>
                </a:cubicBezTo>
                <a:cubicBezTo>
                  <a:pt x="1652" y="1350"/>
                  <a:pt x="1640" y="1348"/>
                  <a:pt x="1636" y="1347"/>
                </a:cubicBezTo>
                <a:cubicBezTo>
                  <a:pt x="1629" y="1351"/>
                  <a:pt x="1624" y="1350"/>
                  <a:pt x="1618" y="1351"/>
                </a:cubicBezTo>
                <a:cubicBezTo>
                  <a:pt x="1614" y="1354"/>
                  <a:pt x="1612" y="1351"/>
                  <a:pt x="1608" y="1354"/>
                </a:cubicBezTo>
                <a:cubicBezTo>
                  <a:pt x="1606" y="1350"/>
                  <a:pt x="1601" y="1356"/>
                  <a:pt x="1598" y="1353"/>
                </a:cubicBezTo>
                <a:cubicBezTo>
                  <a:pt x="1592" y="1356"/>
                  <a:pt x="1587" y="1354"/>
                  <a:pt x="1580" y="1357"/>
                </a:cubicBezTo>
                <a:cubicBezTo>
                  <a:pt x="1575" y="1355"/>
                  <a:pt x="1566" y="1364"/>
                  <a:pt x="1562" y="1356"/>
                </a:cubicBezTo>
                <a:cubicBezTo>
                  <a:pt x="1544" y="1366"/>
                  <a:pt x="1530" y="1363"/>
                  <a:pt x="1513" y="1368"/>
                </a:cubicBezTo>
                <a:cubicBezTo>
                  <a:pt x="1505" y="1369"/>
                  <a:pt x="1497" y="1371"/>
                  <a:pt x="1489" y="1373"/>
                </a:cubicBezTo>
                <a:cubicBezTo>
                  <a:pt x="1481" y="1370"/>
                  <a:pt x="1471" y="1377"/>
                  <a:pt x="1464" y="1375"/>
                </a:cubicBezTo>
                <a:cubicBezTo>
                  <a:pt x="1461" y="1371"/>
                  <a:pt x="1455" y="1378"/>
                  <a:pt x="1452" y="1376"/>
                </a:cubicBezTo>
                <a:cubicBezTo>
                  <a:pt x="1448" y="1378"/>
                  <a:pt x="1446" y="1371"/>
                  <a:pt x="1441" y="1376"/>
                </a:cubicBezTo>
                <a:cubicBezTo>
                  <a:pt x="1439" y="1370"/>
                  <a:pt x="1431" y="1383"/>
                  <a:pt x="1430" y="1373"/>
                </a:cubicBezTo>
                <a:cubicBezTo>
                  <a:pt x="1425" y="1377"/>
                  <a:pt x="1421" y="1374"/>
                  <a:pt x="1416" y="1375"/>
                </a:cubicBezTo>
                <a:cubicBezTo>
                  <a:pt x="1401" y="1376"/>
                  <a:pt x="1386" y="1371"/>
                  <a:pt x="1370" y="1371"/>
                </a:cubicBezTo>
                <a:cubicBezTo>
                  <a:pt x="1377" y="1382"/>
                  <a:pt x="1387" y="1378"/>
                  <a:pt x="1396" y="1380"/>
                </a:cubicBezTo>
                <a:cubicBezTo>
                  <a:pt x="1401" y="1379"/>
                  <a:pt x="1404" y="1384"/>
                  <a:pt x="1409" y="1382"/>
                </a:cubicBezTo>
                <a:cubicBezTo>
                  <a:pt x="1412" y="1381"/>
                  <a:pt x="1413" y="1385"/>
                  <a:pt x="1416" y="1384"/>
                </a:cubicBezTo>
                <a:cubicBezTo>
                  <a:pt x="1419" y="1383"/>
                  <a:pt x="1421" y="1385"/>
                  <a:pt x="1423" y="1386"/>
                </a:cubicBezTo>
                <a:cubicBezTo>
                  <a:pt x="1432" y="1382"/>
                  <a:pt x="1438" y="1387"/>
                  <a:pt x="1446" y="1385"/>
                </a:cubicBezTo>
                <a:cubicBezTo>
                  <a:pt x="1454" y="1385"/>
                  <a:pt x="1463" y="1382"/>
                  <a:pt x="1470" y="1386"/>
                </a:cubicBezTo>
                <a:cubicBezTo>
                  <a:pt x="1479" y="1383"/>
                  <a:pt x="1486" y="1384"/>
                  <a:pt x="1494" y="1382"/>
                </a:cubicBezTo>
                <a:cubicBezTo>
                  <a:pt x="1501" y="1387"/>
                  <a:pt x="1513" y="1373"/>
                  <a:pt x="1519" y="1380"/>
                </a:cubicBezTo>
                <a:cubicBezTo>
                  <a:pt x="1528" y="1376"/>
                  <a:pt x="1537" y="1371"/>
                  <a:pt x="1543" y="1375"/>
                </a:cubicBezTo>
                <a:cubicBezTo>
                  <a:pt x="1547" y="1375"/>
                  <a:pt x="1553" y="1366"/>
                  <a:pt x="1556" y="1371"/>
                </a:cubicBezTo>
                <a:cubicBezTo>
                  <a:pt x="1560" y="1370"/>
                  <a:pt x="1565" y="1367"/>
                  <a:pt x="1569" y="1369"/>
                </a:cubicBezTo>
                <a:cubicBezTo>
                  <a:pt x="1586" y="1367"/>
                  <a:pt x="1604" y="1362"/>
                  <a:pt x="1621" y="1361"/>
                </a:cubicBezTo>
                <a:cubicBezTo>
                  <a:pt x="1627" y="1364"/>
                  <a:pt x="1637" y="1358"/>
                  <a:pt x="1645" y="1357"/>
                </a:cubicBezTo>
                <a:cubicBezTo>
                  <a:pt x="1652" y="1359"/>
                  <a:pt x="1661" y="1356"/>
                  <a:pt x="1670" y="1355"/>
                </a:cubicBezTo>
                <a:cubicBezTo>
                  <a:pt x="1677" y="1356"/>
                  <a:pt x="1687" y="1351"/>
                  <a:pt x="1695" y="1352"/>
                </a:cubicBezTo>
                <a:cubicBezTo>
                  <a:pt x="1703" y="1351"/>
                  <a:pt x="1712" y="1350"/>
                  <a:pt x="1719" y="1354"/>
                </a:cubicBezTo>
                <a:cubicBezTo>
                  <a:pt x="1737" y="1347"/>
                  <a:pt x="1751" y="1351"/>
                  <a:pt x="1767" y="1350"/>
                </a:cubicBezTo>
                <a:cubicBezTo>
                  <a:pt x="1770" y="1354"/>
                  <a:pt x="1776" y="1348"/>
                  <a:pt x="1779" y="1350"/>
                </a:cubicBezTo>
                <a:cubicBezTo>
                  <a:pt x="1782" y="1354"/>
                  <a:pt x="1787" y="1351"/>
                  <a:pt x="1792" y="1352"/>
                </a:cubicBezTo>
                <a:cubicBezTo>
                  <a:pt x="1799" y="1353"/>
                  <a:pt x="1807" y="1355"/>
                  <a:pt x="1816" y="1353"/>
                </a:cubicBezTo>
                <a:cubicBezTo>
                  <a:pt x="1834" y="1361"/>
                  <a:pt x="1854" y="1363"/>
                  <a:pt x="1874" y="1368"/>
                </a:cubicBezTo>
                <a:cubicBezTo>
                  <a:pt x="1878" y="1372"/>
                  <a:pt x="1884" y="1367"/>
                  <a:pt x="1887" y="1375"/>
                </a:cubicBezTo>
                <a:cubicBezTo>
                  <a:pt x="1893" y="1373"/>
                  <a:pt x="1898" y="1377"/>
                  <a:pt x="1902" y="1381"/>
                </a:cubicBezTo>
                <a:cubicBezTo>
                  <a:pt x="1907" y="1380"/>
                  <a:pt x="1911" y="1384"/>
                  <a:pt x="1915" y="1389"/>
                </a:cubicBezTo>
                <a:cubicBezTo>
                  <a:pt x="1918" y="1388"/>
                  <a:pt x="1920" y="1389"/>
                  <a:pt x="1922" y="1391"/>
                </a:cubicBezTo>
                <a:cubicBezTo>
                  <a:pt x="1925" y="1390"/>
                  <a:pt x="1930" y="1391"/>
                  <a:pt x="1927" y="1394"/>
                </a:cubicBezTo>
                <a:cubicBezTo>
                  <a:pt x="1922" y="1396"/>
                  <a:pt x="1919" y="1391"/>
                  <a:pt x="1915" y="1389"/>
                </a:cubicBezTo>
                <a:cubicBezTo>
                  <a:pt x="1911" y="1387"/>
                  <a:pt x="1904" y="1391"/>
                  <a:pt x="1901" y="1385"/>
                </a:cubicBezTo>
                <a:cubicBezTo>
                  <a:pt x="1895" y="1390"/>
                  <a:pt x="1892" y="1382"/>
                  <a:pt x="1886" y="1384"/>
                </a:cubicBezTo>
                <a:cubicBezTo>
                  <a:pt x="1883" y="1379"/>
                  <a:pt x="1876" y="1383"/>
                  <a:pt x="1872" y="1380"/>
                </a:cubicBezTo>
                <a:cubicBezTo>
                  <a:pt x="1862" y="1379"/>
                  <a:pt x="1853" y="1376"/>
                  <a:pt x="1844" y="1372"/>
                </a:cubicBezTo>
                <a:cubicBezTo>
                  <a:pt x="1833" y="1377"/>
                  <a:pt x="1825" y="1368"/>
                  <a:pt x="1814" y="1371"/>
                </a:cubicBezTo>
                <a:cubicBezTo>
                  <a:pt x="1805" y="1369"/>
                  <a:pt x="1796" y="1366"/>
                  <a:pt x="1785" y="1367"/>
                </a:cubicBezTo>
                <a:cubicBezTo>
                  <a:pt x="1776" y="1364"/>
                  <a:pt x="1765" y="1369"/>
                  <a:pt x="1755" y="1366"/>
                </a:cubicBezTo>
                <a:cubicBezTo>
                  <a:pt x="1745" y="1367"/>
                  <a:pt x="1735" y="1365"/>
                  <a:pt x="1724" y="1368"/>
                </a:cubicBezTo>
                <a:cubicBezTo>
                  <a:pt x="1715" y="1365"/>
                  <a:pt x="1704" y="1370"/>
                  <a:pt x="1695" y="1364"/>
                </a:cubicBezTo>
                <a:cubicBezTo>
                  <a:pt x="1680" y="1369"/>
                  <a:pt x="1666" y="1371"/>
                  <a:pt x="1652" y="1370"/>
                </a:cubicBezTo>
                <a:cubicBezTo>
                  <a:pt x="1645" y="1372"/>
                  <a:pt x="1639" y="1369"/>
                  <a:pt x="1631" y="1370"/>
                </a:cubicBezTo>
                <a:cubicBezTo>
                  <a:pt x="1625" y="1368"/>
                  <a:pt x="1616" y="1375"/>
                  <a:pt x="1611" y="1370"/>
                </a:cubicBezTo>
                <a:cubicBezTo>
                  <a:pt x="1608" y="1372"/>
                  <a:pt x="1608" y="1377"/>
                  <a:pt x="1604" y="1374"/>
                </a:cubicBezTo>
                <a:cubicBezTo>
                  <a:pt x="1601" y="1371"/>
                  <a:pt x="1595" y="1378"/>
                  <a:pt x="1592" y="1374"/>
                </a:cubicBezTo>
                <a:cubicBezTo>
                  <a:pt x="1585" y="1377"/>
                  <a:pt x="1578" y="1377"/>
                  <a:pt x="1571" y="1377"/>
                </a:cubicBezTo>
                <a:cubicBezTo>
                  <a:pt x="1563" y="1380"/>
                  <a:pt x="1556" y="1380"/>
                  <a:pt x="1549" y="1381"/>
                </a:cubicBezTo>
                <a:cubicBezTo>
                  <a:pt x="1539" y="1389"/>
                  <a:pt x="1534" y="1379"/>
                  <a:pt x="1524" y="1389"/>
                </a:cubicBezTo>
                <a:cubicBezTo>
                  <a:pt x="1510" y="1384"/>
                  <a:pt x="1491" y="1394"/>
                  <a:pt x="1477" y="1388"/>
                </a:cubicBezTo>
                <a:cubicBezTo>
                  <a:pt x="1459" y="1394"/>
                  <a:pt x="1444" y="1388"/>
                  <a:pt x="1426" y="1393"/>
                </a:cubicBezTo>
                <a:cubicBezTo>
                  <a:pt x="1411" y="1390"/>
                  <a:pt x="1393" y="1394"/>
                  <a:pt x="1378" y="1390"/>
                </a:cubicBezTo>
                <a:cubicBezTo>
                  <a:pt x="1368" y="1395"/>
                  <a:pt x="1362" y="1388"/>
                  <a:pt x="1353" y="1393"/>
                </a:cubicBezTo>
                <a:cubicBezTo>
                  <a:pt x="1350" y="1390"/>
                  <a:pt x="1346" y="1389"/>
                  <a:pt x="1342" y="1390"/>
                </a:cubicBezTo>
                <a:cubicBezTo>
                  <a:pt x="1339" y="1385"/>
                  <a:pt x="1333" y="1388"/>
                  <a:pt x="1336" y="1393"/>
                </a:cubicBezTo>
                <a:cubicBezTo>
                  <a:pt x="1347" y="1394"/>
                  <a:pt x="1358" y="1400"/>
                  <a:pt x="1370" y="1398"/>
                </a:cubicBezTo>
                <a:cubicBezTo>
                  <a:pt x="1375" y="1402"/>
                  <a:pt x="1383" y="1395"/>
                  <a:pt x="1387" y="1400"/>
                </a:cubicBezTo>
                <a:cubicBezTo>
                  <a:pt x="1393" y="1398"/>
                  <a:pt x="1399" y="1401"/>
                  <a:pt x="1406" y="1398"/>
                </a:cubicBezTo>
                <a:cubicBezTo>
                  <a:pt x="1417" y="1401"/>
                  <a:pt x="1430" y="1400"/>
                  <a:pt x="1441" y="1403"/>
                </a:cubicBezTo>
                <a:cubicBezTo>
                  <a:pt x="1455" y="1397"/>
                  <a:pt x="1466" y="1401"/>
                  <a:pt x="1480" y="1399"/>
                </a:cubicBezTo>
                <a:cubicBezTo>
                  <a:pt x="1490" y="1405"/>
                  <a:pt x="1504" y="1396"/>
                  <a:pt x="1515" y="1399"/>
                </a:cubicBezTo>
                <a:cubicBezTo>
                  <a:pt x="1529" y="1392"/>
                  <a:pt x="1540" y="1397"/>
                  <a:pt x="1553" y="1393"/>
                </a:cubicBezTo>
                <a:cubicBezTo>
                  <a:pt x="1566" y="1388"/>
                  <a:pt x="1578" y="1390"/>
                  <a:pt x="1591" y="1387"/>
                </a:cubicBezTo>
                <a:cubicBezTo>
                  <a:pt x="1605" y="1382"/>
                  <a:pt x="1616" y="1387"/>
                  <a:pt x="1631" y="1379"/>
                </a:cubicBezTo>
                <a:cubicBezTo>
                  <a:pt x="1635" y="1387"/>
                  <a:pt x="1644" y="1378"/>
                  <a:pt x="1649" y="1381"/>
                </a:cubicBezTo>
                <a:cubicBezTo>
                  <a:pt x="1655" y="1382"/>
                  <a:pt x="1663" y="1378"/>
                  <a:pt x="1668" y="1382"/>
                </a:cubicBezTo>
                <a:cubicBezTo>
                  <a:pt x="1674" y="1381"/>
                  <a:pt x="1682" y="1378"/>
                  <a:pt x="1687" y="1380"/>
                </a:cubicBezTo>
                <a:cubicBezTo>
                  <a:pt x="1696" y="1374"/>
                  <a:pt x="1700" y="1383"/>
                  <a:pt x="1709" y="1377"/>
                </a:cubicBezTo>
                <a:cubicBezTo>
                  <a:pt x="1721" y="1380"/>
                  <a:pt x="1735" y="1377"/>
                  <a:pt x="1748" y="1379"/>
                </a:cubicBezTo>
                <a:cubicBezTo>
                  <a:pt x="1762" y="1377"/>
                  <a:pt x="1774" y="1381"/>
                  <a:pt x="1788" y="1377"/>
                </a:cubicBezTo>
                <a:cubicBezTo>
                  <a:pt x="1802" y="1383"/>
                  <a:pt x="1818" y="1383"/>
                  <a:pt x="1833" y="1384"/>
                </a:cubicBezTo>
                <a:cubicBezTo>
                  <a:pt x="1840" y="1389"/>
                  <a:pt x="1848" y="1384"/>
                  <a:pt x="1854" y="1390"/>
                </a:cubicBezTo>
                <a:cubicBezTo>
                  <a:pt x="1864" y="1386"/>
                  <a:pt x="1869" y="1395"/>
                  <a:pt x="1878" y="1392"/>
                </a:cubicBezTo>
                <a:cubicBezTo>
                  <a:pt x="1880" y="1398"/>
                  <a:pt x="1885" y="1393"/>
                  <a:pt x="1889" y="1395"/>
                </a:cubicBezTo>
                <a:cubicBezTo>
                  <a:pt x="1892" y="1397"/>
                  <a:pt x="1895" y="1398"/>
                  <a:pt x="1899" y="1398"/>
                </a:cubicBezTo>
                <a:cubicBezTo>
                  <a:pt x="1906" y="1402"/>
                  <a:pt x="1915" y="1401"/>
                  <a:pt x="1922" y="1406"/>
                </a:cubicBezTo>
                <a:cubicBezTo>
                  <a:pt x="1929" y="1407"/>
                  <a:pt x="1936" y="1414"/>
                  <a:pt x="1944" y="1414"/>
                </a:cubicBezTo>
                <a:cubicBezTo>
                  <a:pt x="1946" y="1421"/>
                  <a:pt x="1951" y="1416"/>
                  <a:pt x="1953" y="1420"/>
                </a:cubicBezTo>
                <a:cubicBezTo>
                  <a:pt x="1955" y="1422"/>
                  <a:pt x="1956" y="1425"/>
                  <a:pt x="1958" y="1424"/>
                </a:cubicBezTo>
                <a:cubicBezTo>
                  <a:pt x="1959" y="1426"/>
                  <a:pt x="1963" y="1425"/>
                  <a:pt x="1961" y="1428"/>
                </a:cubicBezTo>
                <a:cubicBezTo>
                  <a:pt x="1953" y="1432"/>
                  <a:pt x="1951" y="1419"/>
                  <a:pt x="1942" y="1427"/>
                </a:cubicBezTo>
                <a:cubicBezTo>
                  <a:pt x="1933" y="1420"/>
                  <a:pt x="1922" y="1422"/>
                  <a:pt x="1914" y="1413"/>
                </a:cubicBezTo>
                <a:cubicBezTo>
                  <a:pt x="1906" y="1416"/>
                  <a:pt x="1899" y="1411"/>
                  <a:pt x="1891" y="1414"/>
                </a:cubicBezTo>
                <a:cubicBezTo>
                  <a:pt x="1885" y="1408"/>
                  <a:pt x="1876" y="1413"/>
                  <a:pt x="1870" y="1408"/>
                </a:cubicBezTo>
                <a:cubicBezTo>
                  <a:pt x="1861" y="1413"/>
                  <a:pt x="1856" y="1404"/>
                  <a:pt x="1848" y="1406"/>
                </a:cubicBezTo>
                <a:cubicBezTo>
                  <a:pt x="1841" y="1404"/>
                  <a:pt x="1833" y="1404"/>
                  <a:pt x="1826" y="1403"/>
                </a:cubicBezTo>
                <a:cubicBezTo>
                  <a:pt x="1811" y="1402"/>
                  <a:pt x="1795" y="1405"/>
                  <a:pt x="1782" y="1398"/>
                </a:cubicBezTo>
                <a:cubicBezTo>
                  <a:pt x="1766" y="1402"/>
                  <a:pt x="1751" y="1400"/>
                  <a:pt x="1737" y="1397"/>
                </a:cubicBezTo>
                <a:cubicBezTo>
                  <a:pt x="1728" y="1400"/>
                  <a:pt x="1713" y="1400"/>
                  <a:pt x="1708" y="1398"/>
                </a:cubicBezTo>
                <a:cubicBezTo>
                  <a:pt x="1708" y="1398"/>
                  <a:pt x="1705" y="1400"/>
                  <a:pt x="1704" y="1400"/>
                </a:cubicBezTo>
                <a:cubicBezTo>
                  <a:pt x="1701" y="1401"/>
                  <a:pt x="1698" y="1401"/>
                  <a:pt x="1695" y="1400"/>
                </a:cubicBezTo>
                <a:cubicBezTo>
                  <a:pt x="1693" y="1399"/>
                  <a:pt x="1693" y="1403"/>
                  <a:pt x="1694" y="1403"/>
                </a:cubicBezTo>
                <a:cubicBezTo>
                  <a:pt x="1691" y="1404"/>
                  <a:pt x="1689" y="1402"/>
                  <a:pt x="1686" y="1405"/>
                </a:cubicBezTo>
                <a:cubicBezTo>
                  <a:pt x="1678" y="1402"/>
                  <a:pt x="1668" y="1405"/>
                  <a:pt x="1659" y="1405"/>
                </a:cubicBezTo>
                <a:cubicBezTo>
                  <a:pt x="1651" y="1400"/>
                  <a:pt x="1640" y="1408"/>
                  <a:pt x="1631" y="1406"/>
                </a:cubicBezTo>
                <a:cubicBezTo>
                  <a:pt x="1611" y="1410"/>
                  <a:pt x="1594" y="1408"/>
                  <a:pt x="1574" y="1411"/>
                </a:cubicBezTo>
                <a:cubicBezTo>
                  <a:pt x="1557" y="1407"/>
                  <a:pt x="1538" y="1411"/>
                  <a:pt x="1520" y="1408"/>
                </a:cubicBezTo>
                <a:cubicBezTo>
                  <a:pt x="1510" y="1411"/>
                  <a:pt x="1502" y="1406"/>
                  <a:pt x="1492" y="1410"/>
                </a:cubicBezTo>
                <a:cubicBezTo>
                  <a:pt x="1488" y="1407"/>
                  <a:pt x="1484" y="1404"/>
                  <a:pt x="1479" y="1408"/>
                </a:cubicBezTo>
                <a:cubicBezTo>
                  <a:pt x="1477" y="1406"/>
                  <a:pt x="1474" y="1406"/>
                  <a:pt x="1472" y="1406"/>
                </a:cubicBezTo>
                <a:cubicBezTo>
                  <a:pt x="1470" y="1404"/>
                  <a:pt x="1468" y="1406"/>
                  <a:pt x="1471" y="1409"/>
                </a:cubicBezTo>
                <a:cubicBezTo>
                  <a:pt x="1480" y="1412"/>
                  <a:pt x="1489" y="1413"/>
                  <a:pt x="1498" y="1415"/>
                </a:cubicBezTo>
                <a:cubicBezTo>
                  <a:pt x="1501" y="1419"/>
                  <a:pt x="1507" y="1412"/>
                  <a:pt x="1509" y="1420"/>
                </a:cubicBezTo>
                <a:cubicBezTo>
                  <a:pt x="1514" y="1420"/>
                  <a:pt x="1518" y="1426"/>
                  <a:pt x="1522" y="1428"/>
                </a:cubicBezTo>
                <a:cubicBezTo>
                  <a:pt x="1519" y="1429"/>
                  <a:pt x="1504" y="1422"/>
                  <a:pt x="1510" y="1432"/>
                </a:cubicBezTo>
                <a:cubicBezTo>
                  <a:pt x="1512" y="1435"/>
                  <a:pt x="1516" y="1432"/>
                  <a:pt x="1519" y="1433"/>
                </a:cubicBezTo>
                <a:cubicBezTo>
                  <a:pt x="1523" y="1431"/>
                  <a:pt x="1524" y="1437"/>
                  <a:pt x="1528" y="1433"/>
                </a:cubicBezTo>
                <a:cubicBezTo>
                  <a:pt x="1534" y="1436"/>
                  <a:pt x="1540" y="1438"/>
                  <a:pt x="1546" y="1438"/>
                </a:cubicBezTo>
                <a:cubicBezTo>
                  <a:pt x="1552" y="1447"/>
                  <a:pt x="1561" y="1447"/>
                  <a:pt x="1568" y="1452"/>
                </a:cubicBezTo>
                <a:cubicBezTo>
                  <a:pt x="1577" y="1454"/>
                  <a:pt x="1585" y="1460"/>
                  <a:pt x="1594" y="1461"/>
                </a:cubicBezTo>
                <a:cubicBezTo>
                  <a:pt x="1611" y="1467"/>
                  <a:pt x="1627" y="1474"/>
                  <a:pt x="1645" y="1474"/>
                </a:cubicBezTo>
                <a:cubicBezTo>
                  <a:pt x="1653" y="1483"/>
                  <a:pt x="1664" y="1479"/>
                  <a:pt x="1671" y="1489"/>
                </a:cubicBezTo>
                <a:cubicBezTo>
                  <a:pt x="1681" y="1489"/>
                  <a:pt x="1689" y="1497"/>
                  <a:pt x="1698" y="1501"/>
                </a:cubicBezTo>
                <a:cubicBezTo>
                  <a:pt x="1717" y="1506"/>
                  <a:pt x="1734" y="1516"/>
                  <a:pt x="1753" y="1520"/>
                </a:cubicBezTo>
                <a:cubicBezTo>
                  <a:pt x="1757" y="1523"/>
                  <a:pt x="1762" y="1524"/>
                  <a:pt x="1767" y="1524"/>
                </a:cubicBezTo>
                <a:cubicBezTo>
                  <a:pt x="1770" y="1530"/>
                  <a:pt x="1776" y="1526"/>
                  <a:pt x="1781" y="1528"/>
                </a:cubicBezTo>
                <a:cubicBezTo>
                  <a:pt x="1785" y="1533"/>
                  <a:pt x="1791" y="1529"/>
                  <a:pt x="1795" y="1532"/>
                </a:cubicBezTo>
                <a:cubicBezTo>
                  <a:pt x="1799" y="1534"/>
                  <a:pt x="1804" y="1534"/>
                  <a:pt x="1809" y="1536"/>
                </a:cubicBezTo>
                <a:cubicBezTo>
                  <a:pt x="1814" y="1535"/>
                  <a:pt x="1819" y="1537"/>
                  <a:pt x="1824" y="1537"/>
                </a:cubicBezTo>
                <a:cubicBezTo>
                  <a:pt x="1826" y="1539"/>
                  <a:pt x="1828" y="1539"/>
                  <a:pt x="1831" y="1539"/>
                </a:cubicBezTo>
                <a:cubicBezTo>
                  <a:pt x="1834" y="1537"/>
                  <a:pt x="1835" y="1541"/>
                  <a:pt x="1838" y="1541"/>
                </a:cubicBezTo>
                <a:cubicBezTo>
                  <a:pt x="1843" y="1541"/>
                  <a:pt x="1847" y="1544"/>
                  <a:pt x="1853" y="1541"/>
                </a:cubicBezTo>
                <a:cubicBezTo>
                  <a:pt x="1856" y="1547"/>
                  <a:pt x="1863" y="1542"/>
                  <a:pt x="1866" y="1549"/>
                </a:cubicBezTo>
                <a:cubicBezTo>
                  <a:pt x="1872" y="1546"/>
                  <a:pt x="1878" y="1546"/>
                  <a:pt x="1883" y="1548"/>
                </a:cubicBezTo>
                <a:cubicBezTo>
                  <a:pt x="1888" y="1549"/>
                  <a:pt x="1894" y="1550"/>
                  <a:pt x="1899" y="1550"/>
                </a:cubicBezTo>
                <a:cubicBezTo>
                  <a:pt x="1911" y="1551"/>
                  <a:pt x="1923" y="1552"/>
                  <a:pt x="1935" y="1551"/>
                </a:cubicBezTo>
                <a:cubicBezTo>
                  <a:pt x="1937" y="1554"/>
                  <a:pt x="1940" y="1551"/>
                  <a:pt x="1942" y="1553"/>
                </a:cubicBezTo>
                <a:cubicBezTo>
                  <a:pt x="1944" y="1555"/>
                  <a:pt x="1946" y="1555"/>
                  <a:pt x="1949" y="1555"/>
                </a:cubicBezTo>
                <a:cubicBezTo>
                  <a:pt x="1953" y="1559"/>
                  <a:pt x="1961" y="1552"/>
                  <a:pt x="1965" y="1558"/>
                </a:cubicBezTo>
                <a:cubicBezTo>
                  <a:pt x="1970" y="1557"/>
                  <a:pt x="1975" y="1559"/>
                  <a:pt x="1980" y="1558"/>
                </a:cubicBezTo>
                <a:cubicBezTo>
                  <a:pt x="1987" y="1555"/>
                  <a:pt x="1990" y="1564"/>
                  <a:pt x="1997" y="1558"/>
                </a:cubicBezTo>
                <a:cubicBezTo>
                  <a:pt x="2003" y="1561"/>
                  <a:pt x="2008" y="1563"/>
                  <a:pt x="2015" y="1563"/>
                </a:cubicBezTo>
                <a:cubicBezTo>
                  <a:pt x="2017" y="1565"/>
                  <a:pt x="2020" y="1566"/>
                  <a:pt x="2024" y="1563"/>
                </a:cubicBezTo>
                <a:cubicBezTo>
                  <a:pt x="2025" y="1572"/>
                  <a:pt x="2032" y="1561"/>
                  <a:pt x="2033" y="1570"/>
                </a:cubicBezTo>
                <a:cubicBezTo>
                  <a:pt x="2044" y="1565"/>
                  <a:pt x="2053" y="1569"/>
                  <a:pt x="2063" y="1565"/>
                </a:cubicBezTo>
                <a:cubicBezTo>
                  <a:pt x="2068" y="1573"/>
                  <a:pt x="2077" y="1568"/>
                  <a:pt x="2084" y="1571"/>
                </a:cubicBezTo>
                <a:cubicBezTo>
                  <a:pt x="2087" y="1574"/>
                  <a:pt x="2091" y="1575"/>
                  <a:pt x="2095" y="1574"/>
                </a:cubicBezTo>
                <a:cubicBezTo>
                  <a:pt x="2096" y="1577"/>
                  <a:pt x="2098" y="1573"/>
                  <a:pt x="2100" y="1574"/>
                </a:cubicBezTo>
                <a:cubicBezTo>
                  <a:pt x="2103" y="1574"/>
                  <a:pt x="2104" y="1580"/>
                  <a:pt x="2107" y="1576"/>
                </a:cubicBezTo>
                <a:cubicBezTo>
                  <a:pt x="2114" y="1580"/>
                  <a:pt x="2123" y="1573"/>
                  <a:pt x="2128" y="1582"/>
                </a:cubicBezTo>
                <a:cubicBezTo>
                  <a:pt x="2133" y="1580"/>
                  <a:pt x="2137" y="1579"/>
                  <a:pt x="2140" y="1581"/>
                </a:cubicBezTo>
                <a:cubicBezTo>
                  <a:pt x="2143" y="1585"/>
                  <a:pt x="2149" y="1578"/>
                  <a:pt x="2151" y="1587"/>
                </a:cubicBezTo>
                <a:cubicBezTo>
                  <a:pt x="2151" y="1587"/>
                  <a:pt x="2151" y="1587"/>
                  <a:pt x="2151" y="1587"/>
                </a:cubicBezTo>
                <a:cubicBezTo>
                  <a:pt x="2138" y="1589"/>
                  <a:pt x="2126" y="1587"/>
                  <a:pt x="2113" y="1591"/>
                </a:cubicBezTo>
                <a:cubicBezTo>
                  <a:pt x="2106" y="1592"/>
                  <a:pt x="2100" y="1591"/>
                  <a:pt x="2092" y="1596"/>
                </a:cubicBezTo>
                <a:cubicBezTo>
                  <a:pt x="2090" y="1593"/>
                  <a:pt x="2086" y="1597"/>
                  <a:pt x="2082" y="1599"/>
                </a:cubicBezTo>
                <a:cubicBezTo>
                  <a:pt x="2084" y="1603"/>
                  <a:pt x="2083" y="1605"/>
                  <a:pt x="2078" y="1607"/>
                </a:cubicBezTo>
                <a:cubicBezTo>
                  <a:pt x="2082" y="1617"/>
                  <a:pt x="2094" y="1604"/>
                  <a:pt x="2101" y="1606"/>
                </a:cubicBezTo>
                <a:cubicBezTo>
                  <a:pt x="2109" y="1604"/>
                  <a:pt x="2118" y="1602"/>
                  <a:pt x="2127" y="1600"/>
                </a:cubicBezTo>
                <a:cubicBezTo>
                  <a:pt x="2136" y="1595"/>
                  <a:pt x="2142" y="1601"/>
                  <a:pt x="2151" y="1596"/>
                </a:cubicBezTo>
                <a:cubicBezTo>
                  <a:pt x="2158" y="1598"/>
                  <a:pt x="2167" y="1596"/>
                  <a:pt x="2174" y="1601"/>
                </a:cubicBezTo>
                <a:cubicBezTo>
                  <a:pt x="2165" y="1603"/>
                  <a:pt x="2157" y="1602"/>
                  <a:pt x="2147" y="1610"/>
                </a:cubicBezTo>
                <a:cubicBezTo>
                  <a:pt x="2152" y="1620"/>
                  <a:pt x="2163" y="1609"/>
                  <a:pt x="2171" y="1611"/>
                </a:cubicBezTo>
                <a:cubicBezTo>
                  <a:pt x="2177" y="1605"/>
                  <a:pt x="2181" y="1608"/>
                  <a:pt x="2185" y="1609"/>
                </a:cubicBezTo>
                <a:cubicBezTo>
                  <a:pt x="2190" y="1606"/>
                  <a:pt x="2194" y="1609"/>
                  <a:pt x="2197" y="1611"/>
                </a:cubicBezTo>
                <a:cubicBezTo>
                  <a:pt x="2190" y="1615"/>
                  <a:pt x="2185" y="1609"/>
                  <a:pt x="2177" y="1617"/>
                </a:cubicBezTo>
                <a:cubicBezTo>
                  <a:pt x="2174" y="1617"/>
                  <a:pt x="2178" y="1621"/>
                  <a:pt x="2177" y="1622"/>
                </a:cubicBezTo>
                <a:cubicBezTo>
                  <a:pt x="2176" y="1624"/>
                  <a:pt x="2170" y="1626"/>
                  <a:pt x="2168" y="1627"/>
                </a:cubicBezTo>
                <a:cubicBezTo>
                  <a:pt x="2163" y="1631"/>
                  <a:pt x="2155" y="1629"/>
                  <a:pt x="2155" y="1635"/>
                </a:cubicBezTo>
                <a:cubicBezTo>
                  <a:pt x="2166" y="1646"/>
                  <a:pt x="2175" y="1635"/>
                  <a:pt x="2188" y="1631"/>
                </a:cubicBezTo>
                <a:cubicBezTo>
                  <a:pt x="2193" y="1635"/>
                  <a:pt x="2201" y="1625"/>
                  <a:pt x="2205" y="1630"/>
                </a:cubicBezTo>
                <a:cubicBezTo>
                  <a:pt x="2213" y="1625"/>
                  <a:pt x="2218" y="1628"/>
                  <a:pt x="2226" y="1625"/>
                </a:cubicBezTo>
                <a:cubicBezTo>
                  <a:pt x="2227" y="1626"/>
                  <a:pt x="2229" y="1626"/>
                  <a:pt x="2231" y="1625"/>
                </a:cubicBezTo>
                <a:cubicBezTo>
                  <a:pt x="2238" y="1629"/>
                  <a:pt x="2246" y="1630"/>
                  <a:pt x="2255" y="1629"/>
                </a:cubicBezTo>
                <a:cubicBezTo>
                  <a:pt x="2260" y="1628"/>
                  <a:pt x="2261" y="1643"/>
                  <a:pt x="2268" y="1637"/>
                </a:cubicBezTo>
                <a:cubicBezTo>
                  <a:pt x="2273" y="1641"/>
                  <a:pt x="2280" y="1641"/>
                  <a:pt x="2287" y="1640"/>
                </a:cubicBezTo>
                <a:cubicBezTo>
                  <a:pt x="2289" y="1644"/>
                  <a:pt x="2294" y="1638"/>
                  <a:pt x="2296" y="1641"/>
                </a:cubicBezTo>
                <a:cubicBezTo>
                  <a:pt x="2303" y="1642"/>
                  <a:pt x="2299" y="1639"/>
                  <a:pt x="2305" y="1636"/>
                </a:cubicBezTo>
                <a:cubicBezTo>
                  <a:pt x="2298" y="1617"/>
                  <a:pt x="2283" y="1626"/>
                  <a:pt x="2276" y="1609"/>
                </a:cubicBezTo>
                <a:cubicBezTo>
                  <a:pt x="2271" y="1600"/>
                  <a:pt x="2276" y="1595"/>
                  <a:pt x="2272" y="1587"/>
                </a:cubicBezTo>
                <a:cubicBezTo>
                  <a:pt x="2272" y="1586"/>
                  <a:pt x="2271" y="1585"/>
                  <a:pt x="2271" y="1585"/>
                </a:cubicBezTo>
                <a:cubicBezTo>
                  <a:pt x="2274" y="1582"/>
                  <a:pt x="2275" y="1578"/>
                  <a:pt x="2274" y="1574"/>
                </a:cubicBezTo>
                <a:cubicBezTo>
                  <a:pt x="2276" y="1570"/>
                  <a:pt x="2279" y="1567"/>
                  <a:pt x="2279" y="1563"/>
                </a:cubicBezTo>
                <a:cubicBezTo>
                  <a:pt x="2278" y="1553"/>
                  <a:pt x="2288" y="1547"/>
                  <a:pt x="2286" y="1538"/>
                </a:cubicBezTo>
                <a:cubicBezTo>
                  <a:pt x="2297" y="1532"/>
                  <a:pt x="2287" y="1521"/>
                  <a:pt x="2300" y="1516"/>
                </a:cubicBezTo>
                <a:cubicBezTo>
                  <a:pt x="2298" y="1506"/>
                  <a:pt x="2313" y="1502"/>
                  <a:pt x="2307" y="1491"/>
                </a:cubicBezTo>
                <a:close/>
                <a:moveTo>
                  <a:pt x="1708" y="969"/>
                </a:moveTo>
                <a:cubicBezTo>
                  <a:pt x="1710" y="965"/>
                  <a:pt x="1709" y="960"/>
                  <a:pt x="1710" y="956"/>
                </a:cubicBezTo>
                <a:cubicBezTo>
                  <a:pt x="1719" y="955"/>
                  <a:pt x="1708" y="964"/>
                  <a:pt x="1714" y="969"/>
                </a:cubicBezTo>
                <a:cubicBezTo>
                  <a:pt x="1712" y="973"/>
                  <a:pt x="1713" y="977"/>
                  <a:pt x="1712" y="981"/>
                </a:cubicBezTo>
                <a:cubicBezTo>
                  <a:pt x="1703" y="982"/>
                  <a:pt x="1714" y="973"/>
                  <a:pt x="1708" y="969"/>
                </a:cubicBezTo>
                <a:close/>
                <a:moveTo>
                  <a:pt x="1710" y="1003"/>
                </a:moveTo>
                <a:cubicBezTo>
                  <a:pt x="1709" y="998"/>
                  <a:pt x="1709" y="992"/>
                  <a:pt x="1709" y="986"/>
                </a:cubicBezTo>
                <a:cubicBezTo>
                  <a:pt x="1715" y="985"/>
                  <a:pt x="1707" y="996"/>
                  <a:pt x="1714" y="1001"/>
                </a:cubicBezTo>
                <a:cubicBezTo>
                  <a:pt x="1711" y="1006"/>
                  <a:pt x="1711" y="1012"/>
                  <a:pt x="1713" y="1019"/>
                </a:cubicBezTo>
                <a:cubicBezTo>
                  <a:pt x="1706" y="1020"/>
                  <a:pt x="1709" y="1007"/>
                  <a:pt x="1710" y="1003"/>
                </a:cubicBezTo>
                <a:close/>
                <a:moveTo>
                  <a:pt x="1711" y="1053"/>
                </a:moveTo>
                <a:cubicBezTo>
                  <a:pt x="1712" y="1045"/>
                  <a:pt x="1713" y="1056"/>
                  <a:pt x="1714" y="1059"/>
                </a:cubicBezTo>
                <a:cubicBezTo>
                  <a:pt x="1709" y="1060"/>
                  <a:pt x="1712" y="1056"/>
                  <a:pt x="1711" y="1053"/>
                </a:cubicBezTo>
                <a:close/>
                <a:moveTo>
                  <a:pt x="1662" y="1018"/>
                </a:moveTo>
                <a:cubicBezTo>
                  <a:pt x="1668" y="1015"/>
                  <a:pt x="1667" y="1025"/>
                  <a:pt x="1667" y="1027"/>
                </a:cubicBezTo>
                <a:cubicBezTo>
                  <a:pt x="1659" y="1029"/>
                  <a:pt x="1666" y="1021"/>
                  <a:pt x="1662" y="1018"/>
                </a:cubicBezTo>
                <a:close/>
                <a:moveTo>
                  <a:pt x="1669" y="1058"/>
                </a:moveTo>
                <a:cubicBezTo>
                  <a:pt x="1671" y="1050"/>
                  <a:pt x="1672" y="1062"/>
                  <a:pt x="1673" y="1065"/>
                </a:cubicBezTo>
                <a:cubicBezTo>
                  <a:pt x="1668" y="1065"/>
                  <a:pt x="1671" y="1061"/>
                  <a:pt x="1669" y="1058"/>
                </a:cubicBezTo>
                <a:close/>
                <a:moveTo>
                  <a:pt x="1326" y="805"/>
                </a:moveTo>
                <a:cubicBezTo>
                  <a:pt x="1325" y="804"/>
                  <a:pt x="1324" y="802"/>
                  <a:pt x="1324" y="801"/>
                </a:cubicBezTo>
                <a:cubicBezTo>
                  <a:pt x="1328" y="797"/>
                  <a:pt x="1330" y="801"/>
                  <a:pt x="1332" y="805"/>
                </a:cubicBezTo>
                <a:cubicBezTo>
                  <a:pt x="1330" y="805"/>
                  <a:pt x="1328" y="804"/>
                  <a:pt x="1326" y="805"/>
                </a:cubicBezTo>
                <a:close/>
                <a:moveTo>
                  <a:pt x="1355" y="821"/>
                </a:moveTo>
                <a:cubicBezTo>
                  <a:pt x="1354" y="814"/>
                  <a:pt x="1363" y="823"/>
                  <a:pt x="1367" y="820"/>
                </a:cubicBezTo>
                <a:cubicBezTo>
                  <a:pt x="1369" y="824"/>
                  <a:pt x="1370" y="827"/>
                  <a:pt x="1373" y="826"/>
                </a:cubicBezTo>
                <a:cubicBezTo>
                  <a:pt x="1371" y="836"/>
                  <a:pt x="1361" y="819"/>
                  <a:pt x="1355" y="821"/>
                </a:cubicBezTo>
                <a:close/>
                <a:moveTo>
                  <a:pt x="1471" y="918"/>
                </a:moveTo>
                <a:cubicBezTo>
                  <a:pt x="1477" y="917"/>
                  <a:pt x="1481" y="921"/>
                  <a:pt x="1484" y="926"/>
                </a:cubicBezTo>
                <a:cubicBezTo>
                  <a:pt x="1479" y="927"/>
                  <a:pt x="1475" y="923"/>
                  <a:pt x="1471" y="918"/>
                </a:cubicBezTo>
                <a:close/>
                <a:moveTo>
                  <a:pt x="1475" y="887"/>
                </a:moveTo>
                <a:cubicBezTo>
                  <a:pt x="1479" y="888"/>
                  <a:pt x="1482" y="887"/>
                  <a:pt x="1483" y="882"/>
                </a:cubicBezTo>
                <a:cubicBezTo>
                  <a:pt x="1476" y="872"/>
                  <a:pt x="1477" y="864"/>
                  <a:pt x="1474" y="855"/>
                </a:cubicBezTo>
                <a:cubicBezTo>
                  <a:pt x="1470" y="846"/>
                  <a:pt x="1484" y="858"/>
                  <a:pt x="1477" y="859"/>
                </a:cubicBezTo>
                <a:cubicBezTo>
                  <a:pt x="1487" y="876"/>
                  <a:pt x="1483" y="889"/>
                  <a:pt x="1490" y="905"/>
                </a:cubicBezTo>
                <a:cubicBezTo>
                  <a:pt x="1484" y="904"/>
                  <a:pt x="1481" y="890"/>
                  <a:pt x="1475" y="887"/>
                </a:cubicBezTo>
                <a:close/>
                <a:moveTo>
                  <a:pt x="1626" y="1053"/>
                </a:moveTo>
                <a:cubicBezTo>
                  <a:pt x="1634" y="1053"/>
                  <a:pt x="1627" y="1063"/>
                  <a:pt x="1634" y="1069"/>
                </a:cubicBezTo>
                <a:cubicBezTo>
                  <a:pt x="1625" y="1072"/>
                  <a:pt x="1626" y="1058"/>
                  <a:pt x="1626" y="1053"/>
                </a:cubicBezTo>
                <a:close/>
                <a:moveTo>
                  <a:pt x="1779" y="1297"/>
                </a:moveTo>
                <a:cubicBezTo>
                  <a:pt x="1775" y="1301"/>
                  <a:pt x="1772" y="1299"/>
                  <a:pt x="1769" y="1300"/>
                </a:cubicBezTo>
                <a:cubicBezTo>
                  <a:pt x="1763" y="1297"/>
                  <a:pt x="1757" y="1295"/>
                  <a:pt x="1751" y="1295"/>
                </a:cubicBezTo>
                <a:cubicBezTo>
                  <a:pt x="1744" y="1297"/>
                  <a:pt x="1739" y="1293"/>
                  <a:pt x="1733" y="1293"/>
                </a:cubicBezTo>
                <a:cubicBezTo>
                  <a:pt x="1727" y="1292"/>
                  <a:pt x="1720" y="1294"/>
                  <a:pt x="1714" y="1292"/>
                </a:cubicBezTo>
                <a:cubicBezTo>
                  <a:pt x="1701" y="1293"/>
                  <a:pt x="1690" y="1288"/>
                  <a:pt x="1676" y="1292"/>
                </a:cubicBezTo>
                <a:cubicBezTo>
                  <a:pt x="1665" y="1288"/>
                  <a:pt x="1650" y="1295"/>
                  <a:pt x="1639" y="1289"/>
                </a:cubicBezTo>
                <a:cubicBezTo>
                  <a:pt x="1612" y="1297"/>
                  <a:pt x="1587" y="1300"/>
                  <a:pt x="1564" y="1296"/>
                </a:cubicBezTo>
                <a:cubicBezTo>
                  <a:pt x="1551" y="1302"/>
                  <a:pt x="1540" y="1300"/>
                  <a:pt x="1527" y="1305"/>
                </a:cubicBezTo>
                <a:cubicBezTo>
                  <a:pt x="1517" y="1301"/>
                  <a:pt x="1505" y="1308"/>
                  <a:pt x="1495" y="1305"/>
                </a:cubicBezTo>
                <a:cubicBezTo>
                  <a:pt x="1483" y="1308"/>
                  <a:pt x="1472" y="1307"/>
                  <a:pt x="1460" y="1310"/>
                </a:cubicBezTo>
                <a:cubicBezTo>
                  <a:pt x="1448" y="1312"/>
                  <a:pt x="1439" y="1308"/>
                  <a:pt x="1426" y="1314"/>
                </a:cubicBezTo>
                <a:cubicBezTo>
                  <a:pt x="1430" y="1301"/>
                  <a:pt x="1443" y="1312"/>
                  <a:pt x="1452" y="1302"/>
                </a:cubicBezTo>
                <a:cubicBezTo>
                  <a:pt x="1462" y="1300"/>
                  <a:pt x="1471" y="1298"/>
                  <a:pt x="1482" y="1292"/>
                </a:cubicBezTo>
                <a:cubicBezTo>
                  <a:pt x="1487" y="1294"/>
                  <a:pt x="1495" y="1288"/>
                  <a:pt x="1501" y="1290"/>
                </a:cubicBezTo>
                <a:cubicBezTo>
                  <a:pt x="1508" y="1287"/>
                  <a:pt x="1513" y="1287"/>
                  <a:pt x="1519" y="1289"/>
                </a:cubicBezTo>
                <a:cubicBezTo>
                  <a:pt x="1532" y="1283"/>
                  <a:pt x="1542" y="1287"/>
                  <a:pt x="1555" y="1280"/>
                </a:cubicBezTo>
                <a:cubicBezTo>
                  <a:pt x="1566" y="1283"/>
                  <a:pt x="1580" y="1277"/>
                  <a:pt x="1592" y="1278"/>
                </a:cubicBezTo>
                <a:cubicBezTo>
                  <a:pt x="1603" y="1278"/>
                  <a:pt x="1614" y="1279"/>
                  <a:pt x="1626" y="1276"/>
                </a:cubicBezTo>
                <a:cubicBezTo>
                  <a:pt x="1632" y="1278"/>
                  <a:pt x="1639" y="1276"/>
                  <a:pt x="1645" y="1278"/>
                </a:cubicBezTo>
                <a:cubicBezTo>
                  <a:pt x="1648" y="1278"/>
                  <a:pt x="1651" y="1277"/>
                  <a:pt x="1655" y="1275"/>
                </a:cubicBezTo>
                <a:cubicBezTo>
                  <a:pt x="1656" y="1279"/>
                  <a:pt x="1659" y="1278"/>
                  <a:pt x="1662" y="1277"/>
                </a:cubicBezTo>
                <a:cubicBezTo>
                  <a:pt x="1672" y="1279"/>
                  <a:pt x="1684" y="1277"/>
                  <a:pt x="1694" y="1282"/>
                </a:cubicBezTo>
                <a:cubicBezTo>
                  <a:pt x="1701" y="1279"/>
                  <a:pt x="1705" y="1283"/>
                  <a:pt x="1710" y="1285"/>
                </a:cubicBezTo>
                <a:cubicBezTo>
                  <a:pt x="1714" y="1283"/>
                  <a:pt x="1717" y="1285"/>
                  <a:pt x="1721" y="1282"/>
                </a:cubicBezTo>
                <a:cubicBezTo>
                  <a:pt x="1722" y="1287"/>
                  <a:pt x="1725" y="1286"/>
                  <a:pt x="1728" y="1284"/>
                </a:cubicBezTo>
                <a:cubicBezTo>
                  <a:pt x="1732" y="1290"/>
                  <a:pt x="1739" y="1283"/>
                  <a:pt x="1744" y="1287"/>
                </a:cubicBezTo>
                <a:cubicBezTo>
                  <a:pt x="1750" y="1285"/>
                  <a:pt x="1754" y="1290"/>
                  <a:pt x="1761" y="1286"/>
                </a:cubicBezTo>
                <a:cubicBezTo>
                  <a:pt x="1769" y="1292"/>
                  <a:pt x="1778" y="1295"/>
                  <a:pt x="1787" y="1296"/>
                </a:cubicBezTo>
                <a:cubicBezTo>
                  <a:pt x="1790" y="1301"/>
                  <a:pt x="1780" y="1300"/>
                  <a:pt x="1779" y="1297"/>
                </a:cubicBezTo>
                <a:close/>
                <a:moveTo>
                  <a:pt x="2130" y="1548"/>
                </a:moveTo>
                <a:cubicBezTo>
                  <a:pt x="2125" y="1553"/>
                  <a:pt x="2123" y="1546"/>
                  <a:pt x="2120" y="1545"/>
                </a:cubicBezTo>
                <a:cubicBezTo>
                  <a:pt x="2117" y="1541"/>
                  <a:pt x="2112" y="1546"/>
                  <a:pt x="2110" y="1539"/>
                </a:cubicBezTo>
                <a:cubicBezTo>
                  <a:pt x="2117" y="1542"/>
                  <a:pt x="2125" y="1540"/>
                  <a:pt x="2130" y="1548"/>
                </a:cubicBezTo>
                <a:close/>
                <a:moveTo>
                  <a:pt x="1955" y="1440"/>
                </a:moveTo>
                <a:cubicBezTo>
                  <a:pt x="1958" y="1446"/>
                  <a:pt x="1948" y="1445"/>
                  <a:pt x="1947" y="1441"/>
                </a:cubicBezTo>
                <a:cubicBezTo>
                  <a:pt x="1944" y="1438"/>
                  <a:pt x="1938" y="1445"/>
                  <a:pt x="1936" y="1436"/>
                </a:cubicBezTo>
                <a:cubicBezTo>
                  <a:pt x="1944" y="1433"/>
                  <a:pt x="1948" y="1443"/>
                  <a:pt x="1955" y="1440"/>
                </a:cubicBezTo>
                <a:close/>
                <a:moveTo>
                  <a:pt x="1944" y="1452"/>
                </a:moveTo>
                <a:cubicBezTo>
                  <a:pt x="1949" y="1454"/>
                  <a:pt x="1954" y="1458"/>
                  <a:pt x="1961" y="1455"/>
                </a:cubicBezTo>
                <a:cubicBezTo>
                  <a:pt x="1963" y="1462"/>
                  <a:pt x="1970" y="1458"/>
                  <a:pt x="1975" y="1459"/>
                </a:cubicBezTo>
                <a:cubicBezTo>
                  <a:pt x="1985" y="1467"/>
                  <a:pt x="1998" y="1466"/>
                  <a:pt x="2007" y="1476"/>
                </a:cubicBezTo>
                <a:cubicBezTo>
                  <a:pt x="2014" y="1474"/>
                  <a:pt x="2019" y="1480"/>
                  <a:pt x="2025" y="1481"/>
                </a:cubicBezTo>
                <a:cubicBezTo>
                  <a:pt x="2026" y="1486"/>
                  <a:pt x="2031" y="1481"/>
                  <a:pt x="2033" y="1485"/>
                </a:cubicBezTo>
                <a:cubicBezTo>
                  <a:pt x="2036" y="1486"/>
                  <a:pt x="2038" y="1490"/>
                  <a:pt x="2041" y="1489"/>
                </a:cubicBezTo>
                <a:cubicBezTo>
                  <a:pt x="2043" y="1497"/>
                  <a:pt x="2034" y="1490"/>
                  <a:pt x="2031" y="1492"/>
                </a:cubicBezTo>
                <a:cubicBezTo>
                  <a:pt x="2028" y="1489"/>
                  <a:pt x="2025" y="1488"/>
                  <a:pt x="2021" y="1489"/>
                </a:cubicBezTo>
                <a:cubicBezTo>
                  <a:pt x="2020" y="1483"/>
                  <a:pt x="2016" y="1488"/>
                  <a:pt x="2014" y="1487"/>
                </a:cubicBezTo>
                <a:cubicBezTo>
                  <a:pt x="2012" y="1486"/>
                  <a:pt x="2012" y="1481"/>
                  <a:pt x="2009" y="1484"/>
                </a:cubicBezTo>
                <a:cubicBezTo>
                  <a:pt x="2006" y="1479"/>
                  <a:pt x="2001" y="1484"/>
                  <a:pt x="1999" y="1477"/>
                </a:cubicBezTo>
                <a:cubicBezTo>
                  <a:pt x="1995" y="1477"/>
                  <a:pt x="1991" y="1477"/>
                  <a:pt x="1987" y="1475"/>
                </a:cubicBezTo>
                <a:cubicBezTo>
                  <a:pt x="1985" y="1470"/>
                  <a:pt x="1979" y="1476"/>
                  <a:pt x="1976" y="1472"/>
                </a:cubicBezTo>
                <a:cubicBezTo>
                  <a:pt x="1969" y="1470"/>
                  <a:pt x="1960" y="1471"/>
                  <a:pt x="1954" y="1464"/>
                </a:cubicBezTo>
                <a:cubicBezTo>
                  <a:pt x="1941" y="1467"/>
                  <a:pt x="1931" y="1460"/>
                  <a:pt x="1918" y="1463"/>
                </a:cubicBezTo>
                <a:cubicBezTo>
                  <a:pt x="1913" y="1459"/>
                  <a:pt x="1905" y="1466"/>
                  <a:pt x="1901" y="1458"/>
                </a:cubicBezTo>
                <a:cubicBezTo>
                  <a:pt x="1894" y="1462"/>
                  <a:pt x="1890" y="1459"/>
                  <a:pt x="1884" y="1459"/>
                </a:cubicBezTo>
                <a:cubicBezTo>
                  <a:pt x="1878" y="1457"/>
                  <a:pt x="1872" y="1457"/>
                  <a:pt x="1865" y="1458"/>
                </a:cubicBezTo>
                <a:cubicBezTo>
                  <a:pt x="1860" y="1456"/>
                  <a:pt x="1855" y="1454"/>
                  <a:pt x="1849" y="1455"/>
                </a:cubicBezTo>
                <a:cubicBezTo>
                  <a:pt x="1843" y="1453"/>
                  <a:pt x="1836" y="1457"/>
                  <a:pt x="1831" y="1453"/>
                </a:cubicBezTo>
                <a:cubicBezTo>
                  <a:pt x="1824" y="1457"/>
                  <a:pt x="1819" y="1455"/>
                  <a:pt x="1812" y="1458"/>
                </a:cubicBezTo>
                <a:cubicBezTo>
                  <a:pt x="1799" y="1453"/>
                  <a:pt x="1784" y="1457"/>
                  <a:pt x="1771" y="1451"/>
                </a:cubicBezTo>
                <a:cubicBezTo>
                  <a:pt x="1766" y="1450"/>
                  <a:pt x="1759" y="1455"/>
                  <a:pt x="1753" y="1452"/>
                </a:cubicBezTo>
                <a:cubicBezTo>
                  <a:pt x="1752" y="1452"/>
                  <a:pt x="1752" y="1449"/>
                  <a:pt x="1750" y="1451"/>
                </a:cubicBezTo>
                <a:cubicBezTo>
                  <a:pt x="1745" y="1456"/>
                  <a:pt x="1743" y="1449"/>
                  <a:pt x="1738" y="1452"/>
                </a:cubicBezTo>
                <a:cubicBezTo>
                  <a:pt x="1736" y="1451"/>
                  <a:pt x="1732" y="1454"/>
                  <a:pt x="1729" y="1451"/>
                </a:cubicBezTo>
                <a:cubicBezTo>
                  <a:pt x="1714" y="1454"/>
                  <a:pt x="1702" y="1448"/>
                  <a:pt x="1688" y="1451"/>
                </a:cubicBezTo>
                <a:cubicBezTo>
                  <a:pt x="1675" y="1445"/>
                  <a:pt x="1661" y="1447"/>
                  <a:pt x="1648" y="1443"/>
                </a:cubicBezTo>
                <a:cubicBezTo>
                  <a:pt x="1646" y="1444"/>
                  <a:pt x="1645" y="1442"/>
                  <a:pt x="1643" y="1443"/>
                </a:cubicBezTo>
                <a:cubicBezTo>
                  <a:pt x="1642" y="1436"/>
                  <a:pt x="1653" y="1441"/>
                  <a:pt x="1656" y="1442"/>
                </a:cubicBezTo>
                <a:cubicBezTo>
                  <a:pt x="1662" y="1439"/>
                  <a:pt x="1667" y="1438"/>
                  <a:pt x="1671" y="1442"/>
                </a:cubicBezTo>
                <a:cubicBezTo>
                  <a:pt x="1677" y="1439"/>
                  <a:pt x="1681" y="1442"/>
                  <a:pt x="1686" y="1443"/>
                </a:cubicBezTo>
                <a:cubicBezTo>
                  <a:pt x="1693" y="1438"/>
                  <a:pt x="1697" y="1441"/>
                  <a:pt x="1702" y="1440"/>
                </a:cubicBezTo>
                <a:cubicBezTo>
                  <a:pt x="1712" y="1440"/>
                  <a:pt x="1723" y="1437"/>
                  <a:pt x="1733" y="1437"/>
                </a:cubicBezTo>
                <a:cubicBezTo>
                  <a:pt x="1743" y="1438"/>
                  <a:pt x="1754" y="1435"/>
                  <a:pt x="1763" y="1438"/>
                </a:cubicBezTo>
                <a:cubicBezTo>
                  <a:pt x="1773" y="1431"/>
                  <a:pt x="1779" y="1435"/>
                  <a:pt x="1787" y="1433"/>
                </a:cubicBezTo>
                <a:cubicBezTo>
                  <a:pt x="1795" y="1434"/>
                  <a:pt x="1803" y="1432"/>
                  <a:pt x="1809" y="1436"/>
                </a:cubicBezTo>
                <a:cubicBezTo>
                  <a:pt x="1814" y="1431"/>
                  <a:pt x="1816" y="1438"/>
                  <a:pt x="1821" y="1435"/>
                </a:cubicBezTo>
                <a:cubicBezTo>
                  <a:pt x="1823" y="1441"/>
                  <a:pt x="1828" y="1434"/>
                  <a:pt x="1831" y="1438"/>
                </a:cubicBezTo>
                <a:cubicBezTo>
                  <a:pt x="1839" y="1435"/>
                  <a:pt x="1844" y="1440"/>
                  <a:pt x="1851" y="1442"/>
                </a:cubicBezTo>
                <a:cubicBezTo>
                  <a:pt x="1855" y="1439"/>
                  <a:pt x="1858" y="1439"/>
                  <a:pt x="1861" y="1439"/>
                </a:cubicBezTo>
                <a:cubicBezTo>
                  <a:pt x="1863" y="1439"/>
                  <a:pt x="1866" y="1441"/>
                  <a:pt x="1868" y="1441"/>
                </a:cubicBezTo>
                <a:cubicBezTo>
                  <a:pt x="1871" y="1442"/>
                  <a:pt x="1873" y="1440"/>
                  <a:pt x="1876" y="1440"/>
                </a:cubicBezTo>
                <a:cubicBezTo>
                  <a:pt x="1877" y="1440"/>
                  <a:pt x="1878" y="1441"/>
                  <a:pt x="1879" y="1441"/>
                </a:cubicBezTo>
                <a:cubicBezTo>
                  <a:pt x="1881" y="1441"/>
                  <a:pt x="1882" y="1439"/>
                  <a:pt x="1883" y="1442"/>
                </a:cubicBezTo>
                <a:cubicBezTo>
                  <a:pt x="1894" y="1441"/>
                  <a:pt x="1904" y="1445"/>
                  <a:pt x="1914" y="1445"/>
                </a:cubicBezTo>
                <a:cubicBezTo>
                  <a:pt x="1919" y="1446"/>
                  <a:pt x="1925" y="1448"/>
                  <a:pt x="1930" y="1448"/>
                </a:cubicBezTo>
                <a:cubicBezTo>
                  <a:pt x="1934" y="1452"/>
                  <a:pt x="1939" y="1453"/>
                  <a:pt x="1944" y="1452"/>
                </a:cubicBezTo>
                <a:close/>
                <a:moveTo>
                  <a:pt x="1563" y="1432"/>
                </a:moveTo>
                <a:cubicBezTo>
                  <a:pt x="1560" y="1428"/>
                  <a:pt x="1553" y="1434"/>
                  <a:pt x="1550" y="1430"/>
                </a:cubicBezTo>
                <a:cubicBezTo>
                  <a:pt x="1541" y="1430"/>
                  <a:pt x="1533" y="1427"/>
                  <a:pt x="1525" y="1427"/>
                </a:cubicBezTo>
                <a:cubicBezTo>
                  <a:pt x="1522" y="1417"/>
                  <a:pt x="1515" y="1423"/>
                  <a:pt x="1513" y="1416"/>
                </a:cubicBezTo>
                <a:cubicBezTo>
                  <a:pt x="1526" y="1417"/>
                  <a:pt x="1540" y="1418"/>
                  <a:pt x="1554" y="1416"/>
                </a:cubicBezTo>
                <a:cubicBezTo>
                  <a:pt x="1557" y="1418"/>
                  <a:pt x="1561" y="1418"/>
                  <a:pt x="1566" y="1416"/>
                </a:cubicBezTo>
                <a:cubicBezTo>
                  <a:pt x="1569" y="1416"/>
                  <a:pt x="1571" y="1419"/>
                  <a:pt x="1575" y="1416"/>
                </a:cubicBezTo>
                <a:cubicBezTo>
                  <a:pt x="1581" y="1416"/>
                  <a:pt x="1586" y="1420"/>
                  <a:pt x="1593" y="1418"/>
                </a:cubicBezTo>
                <a:cubicBezTo>
                  <a:pt x="1619" y="1421"/>
                  <a:pt x="1650" y="1408"/>
                  <a:pt x="1675" y="1417"/>
                </a:cubicBezTo>
                <a:cubicBezTo>
                  <a:pt x="1688" y="1410"/>
                  <a:pt x="1697" y="1417"/>
                  <a:pt x="1711" y="1408"/>
                </a:cubicBezTo>
                <a:cubicBezTo>
                  <a:pt x="1715" y="1414"/>
                  <a:pt x="1722" y="1407"/>
                  <a:pt x="1726" y="1409"/>
                </a:cubicBezTo>
                <a:cubicBezTo>
                  <a:pt x="1729" y="1413"/>
                  <a:pt x="1736" y="1406"/>
                  <a:pt x="1739" y="1410"/>
                </a:cubicBezTo>
                <a:cubicBezTo>
                  <a:pt x="1748" y="1410"/>
                  <a:pt x="1757" y="1409"/>
                  <a:pt x="1765" y="1410"/>
                </a:cubicBezTo>
                <a:cubicBezTo>
                  <a:pt x="1772" y="1405"/>
                  <a:pt x="1775" y="1413"/>
                  <a:pt x="1780" y="1411"/>
                </a:cubicBezTo>
                <a:cubicBezTo>
                  <a:pt x="1785" y="1411"/>
                  <a:pt x="1789" y="1411"/>
                  <a:pt x="1793" y="1413"/>
                </a:cubicBezTo>
                <a:cubicBezTo>
                  <a:pt x="1802" y="1413"/>
                  <a:pt x="1811" y="1411"/>
                  <a:pt x="1819" y="1416"/>
                </a:cubicBezTo>
                <a:cubicBezTo>
                  <a:pt x="1822" y="1413"/>
                  <a:pt x="1824" y="1415"/>
                  <a:pt x="1826" y="1418"/>
                </a:cubicBezTo>
                <a:cubicBezTo>
                  <a:pt x="1829" y="1416"/>
                  <a:pt x="1832" y="1414"/>
                  <a:pt x="1834" y="1417"/>
                </a:cubicBezTo>
                <a:cubicBezTo>
                  <a:pt x="1838" y="1417"/>
                  <a:pt x="1842" y="1416"/>
                  <a:pt x="1846" y="1418"/>
                </a:cubicBezTo>
                <a:cubicBezTo>
                  <a:pt x="1854" y="1421"/>
                  <a:pt x="1865" y="1416"/>
                  <a:pt x="1872" y="1422"/>
                </a:cubicBezTo>
                <a:cubicBezTo>
                  <a:pt x="1878" y="1417"/>
                  <a:pt x="1881" y="1424"/>
                  <a:pt x="1887" y="1422"/>
                </a:cubicBezTo>
                <a:cubicBezTo>
                  <a:pt x="1889" y="1429"/>
                  <a:pt x="1896" y="1419"/>
                  <a:pt x="1898" y="1427"/>
                </a:cubicBezTo>
                <a:cubicBezTo>
                  <a:pt x="1906" y="1426"/>
                  <a:pt x="1921" y="1424"/>
                  <a:pt x="1919" y="1433"/>
                </a:cubicBezTo>
                <a:cubicBezTo>
                  <a:pt x="1915" y="1433"/>
                  <a:pt x="1911" y="1434"/>
                  <a:pt x="1907" y="1432"/>
                </a:cubicBezTo>
                <a:cubicBezTo>
                  <a:pt x="1903" y="1429"/>
                  <a:pt x="1898" y="1432"/>
                  <a:pt x="1893" y="1433"/>
                </a:cubicBezTo>
                <a:cubicBezTo>
                  <a:pt x="1890" y="1426"/>
                  <a:pt x="1884" y="1430"/>
                  <a:pt x="1879" y="1429"/>
                </a:cubicBezTo>
                <a:cubicBezTo>
                  <a:pt x="1874" y="1430"/>
                  <a:pt x="1870" y="1426"/>
                  <a:pt x="1863" y="1432"/>
                </a:cubicBezTo>
                <a:cubicBezTo>
                  <a:pt x="1859" y="1425"/>
                  <a:pt x="1852" y="1433"/>
                  <a:pt x="1848" y="1426"/>
                </a:cubicBezTo>
                <a:cubicBezTo>
                  <a:pt x="1842" y="1429"/>
                  <a:pt x="1838" y="1427"/>
                  <a:pt x="1833" y="1426"/>
                </a:cubicBezTo>
                <a:cubicBezTo>
                  <a:pt x="1823" y="1426"/>
                  <a:pt x="1813" y="1426"/>
                  <a:pt x="1804" y="1421"/>
                </a:cubicBezTo>
                <a:cubicBezTo>
                  <a:pt x="1794" y="1423"/>
                  <a:pt x="1785" y="1425"/>
                  <a:pt x="1777" y="1421"/>
                </a:cubicBezTo>
                <a:cubicBezTo>
                  <a:pt x="1768" y="1426"/>
                  <a:pt x="1761" y="1425"/>
                  <a:pt x="1753" y="1426"/>
                </a:cubicBezTo>
                <a:cubicBezTo>
                  <a:pt x="1749" y="1426"/>
                  <a:pt x="1746" y="1426"/>
                  <a:pt x="1742" y="1426"/>
                </a:cubicBezTo>
                <a:cubicBezTo>
                  <a:pt x="1740" y="1423"/>
                  <a:pt x="1735" y="1429"/>
                  <a:pt x="1733" y="1426"/>
                </a:cubicBezTo>
                <a:cubicBezTo>
                  <a:pt x="1725" y="1427"/>
                  <a:pt x="1719" y="1426"/>
                  <a:pt x="1711" y="1429"/>
                </a:cubicBezTo>
                <a:cubicBezTo>
                  <a:pt x="1705" y="1424"/>
                  <a:pt x="1696" y="1433"/>
                  <a:pt x="1690" y="1429"/>
                </a:cubicBezTo>
                <a:cubicBezTo>
                  <a:pt x="1687" y="1426"/>
                  <a:pt x="1681" y="1433"/>
                  <a:pt x="1679" y="1429"/>
                </a:cubicBezTo>
                <a:cubicBezTo>
                  <a:pt x="1676" y="1425"/>
                  <a:pt x="1670" y="1432"/>
                  <a:pt x="1667" y="1430"/>
                </a:cubicBezTo>
                <a:cubicBezTo>
                  <a:pt x="1660" y="1431"/>
                  <a:pt x="1654" y="1428"/>
                  <a:pt x="1647" y="1429"/>
                </a:cubicBezTo>
                <a:cubicBezTo>
                  <a:pt x="1632" y="1431"/>
                  <a:pt x="1619" y="1429"/>
                  <a:pt x="1604" y="1432"/>
                </a:cubicBezTo>
                <a:cubicBezTo>
                  <a:pt x="1598" y="1429"/>
                  <a:pt x="1591" y="1430"/>
                  <a:pt x="1584" y="1429"/>
                </a:cubicBezTo>
                <a:cubicBezTo>
                  <a:pt x="1578" y="1426"/>
                  <a:pt x="1573" y="1421"/>
                  <a:pt x="1565" y="1425"/>
                </a:cubicBezTo>
                <a:cubicBezTo>
                  <a:pt x="1568" y="1426"/>
                  <a:pt x="1569" y="1430"/>
                  <a:pt x="1573" y="1429"/>
                </a:cubicBezTo>
                <a:cubicBezTo>
                  <a:pt x="1575" y="1435"/>
                  <a:pt x="1566" y="1430"/>
                  <a:pt x="1563" y="1432"/>
                </a:cubicBezTo>
                <a:close/>
                <a:moveTo>
                  <a:pt x="1666" y="1469"/>
                </a:moveTo>
                <a:cubicBezTo>
                  <a:pt x="1661" y="1466"/>
                  <a:pt x="1654" y="1469"/>
                  <a:pt x="1649" y="1466"/>
                </a:cubicBezTo>
                <a:cubicBezTo>
                  <a:pt x="1643" y="1467"/>
                  <a:pt x="1639" y="1462"/>
                  <a:pt x="1633" y="1463"/>
                </a:cubicBezTo>
                <a:cubicBezTo>
                  <a:pt x="1627" y="1458"/>
                  <a:pt x="1619" y="1456"/>
                  <a:pt x="1613" y="1448"/>
                </a:cubicBezTo>
                <a:cubicBezTo>
                  <a:pt x="1610" y="1450"/>
                  <a:pt x="1614" y="1455"/>
                  <a:pt x="1616" y="1458"/>
                </a:cubicBezTo>
                <a:cubicBezTo>
                  <a:pt x="1599" y="1457"/>
                  <a:pt x="1584" y="1449"/>
                  <a:pt x="1569" y="1443"/>
                </a:cubicBezTo>
                <a:cubicBezTo>
                  <a:pt x="1568" y="1440"/>
                  <a:pt x="1571" y="1441"/>
                  <a:pt x="1571" y="1442"/>
                </a:cubicBezTo>
                <a:cubicBezTo>
                  <a:pt x="1584" y="1437"/>
                  <a:pt x="1593" y="1444"/>
                  <a:pt x="1606" y="1440"/>
                </a:cubicBezTo>
                <a:cubicBezTo>
                  <a:pt x="1610" y="1443"/>
                  <a:pt x="1615" y="1444"/>
                  <a:pt x="1619" y="1448"/>
                </a:cubicBezTo>
                <a:cubicBezTo>
                  <a:pt x="1631" y="1445"/>
                  <a:pt x="1642" y="1451"/>
                  <a:pt x="1653" y="1452"/>
                </a:cubicBezTo>
                <a:cubicBezTo>
                  <a:pt x="1659" y="1451"/>
                  <a:pt x="1663" y="1458"/>
                  <a:pt x="1670" y="1455"/>
                </a:cubicBezTo>
                <a:cubicBezTo>
                  <a:pt x="1674" y="1459"/>
                  <a:pt x="1681" y="1456"/>
                  <a:pt x="1686" y="1457"/>
                </a:cubicBezTo>
                <a:cubicBezTo>
                  <a:pt x="1695" y="1463"/>
                  <a:pt x="1708" y="1458"/>
                  <a:pt x="1718" y="1463"/>
                </a:cubicBezTo>
                <a:cubicBezTo>
                  <a:pt x="1725" y="1461"/>
                  <a:pt x="1730" y="1460"/>
                  <a:pt x="1735" y="1462"/>
                </a:cubicBezTo>
                <a:cubicBezTo>
                  <a:pt x="1741" y="1464"/>
                  <a:pt x="1747" y="1460"/>
                  <a:pt x="1753" y="1461"/>
                </a:cubicBezTo>
                <a:cubicBezTo>
                  <a:pt x="1758" y="1466"/>
                  <a:pt x="1766" y="1460"/>
                  <a:pt x="1771" y="1463"/>
                </a:cubicBezTo>
                <a:cubicBezTo>
                  <a:pt x="1773" y="1466"/>
                  <a:pt x="1778" y="1460"/>
                  <a:pt x="1780" y="1464"/>
                </a:cubicBezTo>
                <a:cubicBezTo>
                  <a:pt x="1783" y="1463"/>
                  <a:pt x="1784" y="1467"/>
                  <a:pt x="1787" y="1466"/>
                </a:cubicBezTo>
                <a:cubicBezTo>
                  <a:pt x="1795" y="1460"/>
                  <a:pt x="1797" y="1471"/>
                  <a:pt x="1805" y="1465"/>
                </a:cubicBezTo>
                <a:cubicBezTo>
                  <a:pt x="1809" y="1468"/>
                  <a:pt x="1816" y="1465"/>
                  <a:pt x="1821" y="1468"/>
                </a:cubicBezTo>
                <a:cubicBezTo>
                  <a:pt x="1833" y="1466"/>
                  <a:pt x="1844" y="1466"/>
                  <a:pt x="1855" y="1466"/>
                </a:cubicBezTo>
                <a:cubicBezTo>
                  <a:pt x="1860" y="1470"/>
                  <a:pt x="1867" y="1463"/>
                  <a:pt x="1871" y="1469"/>
                </a:cubicBezTo>
                <a:cubicBezTo>
                  <a:pt x="1874" y="1472"/>
                  <a:pt x="1879" y="1466"/>
                  <a:pt x="1881" y="1470"/>
                </a:cubicBezTo>
                <a:cubicBezTo>
                  <a:pt x="1883" y="1470"/>
                  <a:pt x="1886" y="1470"/>
                  <a:pt x="1889" y="1468"/>
                </a:cubicBezTo>
                <a:cubicBezTo>
                  <a:pt x="1894" y="1474"/>
                  <a:pt x="1903" y="1468"/>
                  <a:pt x="1907" y="1475"/>
                </a:cubicBezTo>
                <a:cubicBezTo>
                  <a:pt x="1913" y="1470"/>
                  <a:pt x="1914" y="1477"/>
                  <a:pt x="1919" y="1475"/>
                </a:cubicBezTo>
                <a:cubicBezTo>
                  <a:pt x="1923" y="1471"/>
                  <a:pt x="1924" y="1477"/>
                  <a:pt x="1928" y="1476"/>
                </a:cubicBezTo>
                <a:cubicBezTo>
                  <a:pt x="1934" y="1478"/>
                  <a:pt x="1942" y="1475"/>
                  <a:pt x="1949" y="1476"/>
                </a:cubicBezTo>
                <a:cubicBezTo>
                  <a:pt x="1951" y="1477"/>
                  <a:pt x="1953" y="1479"/>
                  <a:pt x="1956" y="1478"/>
                </a:cubicBezTo>
                <a:cubicBezTo>
                  <a:pt x="1959" y="1477"/>
                  <a:pt x="1960" y="1481"/>
                  <a:pt x="1963" y="1480"/>
                </a:cubicBezTo>
                <a:cubicBezTo>
                  <a:pt x="1966" y="1484"/>
                  <a:pt x="1971" y="1481"/>
                  <a:pt x="1975" y="1485"/>
                </a:cubicBezTo>
                <a:cubicBezTo>
                  <a:pt x="1984" y="1485"/>
                  <a:pt x="1992" y="1491"/>
                  <a:pt x="2001" y="1491"/>
                </a:cubicBezTo>
                <a:cubicBezTo>
                  <a:pt x="2005" y="1495"/>
                  <a:pt x="2009" y="1494"/>
                  <a:pt x="2012" y="1500"/>
                </a:cubicBezTo>
                <a:cubicBezTo>
                  <a:pt x="2024" y="1500"/>
                  <a:pt x="2034" y="1507"/>
                  <a:pt x="2046" y="1507"/>
                </a:cubicBezTo>
                <a:cubicBezTo>
                  <a:pt x="2048" y="1511"/>
                  <a:pt x="2051" y="1512"/>
                  <a:pt x="2054" y="1512"/>
                </a:cubicBezTo>
                <a:cubicBezTo>
                  <a:pt x="2057" y="1511"/>
                  <a:pt x="2058" y="1515"/>
                  <a:pt x="2061" y="1514"/>
                </a:cubicBezTo>
                <a:cubicBezTo>
                  <a:pt x="2065" y="1519"/>
                  <a:pt x="2071" y="1517"/>
                  <a:pt x="2075" y="1523"/>
                </a:cubicBezTo>
                <a:cubicBezTo>
                  <a:pt x="2066" y="1530"/>
                  <a:pt x="2063" y="1519"/>
                  <a:pt x="2055" y="1519"/>
                </a:cubicBezTo>
                <a:cubicBezTo>
                  <a:pt x="2050" y="1516"/>
                  <a:pt x="2044" y="1515"/>
                  <a:pt x="2038" y="1515"/>
                </a:cubicBezTo>
                <a:cubicBezTo>
                  <a:pt x="2027" y="1508"/>
                  <a:pt x="2014" y="1510"/>
                  <a:pt x="2003" y="1505"/>
                </a:cubicBezTo>
                <a:cubicBezTo>
                  <a:pt x="2001" y="1502"/>
                  <a:pt x="1996" y="1507"/>
                  <a:pt x="1994" y="1504"/>
                </a:cubicBezTo>
                <a:cubicBezTo>
                  <a:pt x="1990" y="1505"/>
                  <a:pt x="1988" y="1502"/>
                  <a:pt x="1985" y="1503"/>
                </a:cubicBezTo>
                <a:cubicBezTo>
                  <a:pt x="1980" y="1498"/>
                  <a:pt x="1972" y="1504"/>
                  <a:pt x="1967" y="1498"/>
                </a:cubicBezTo>
                <a:cubicBezTo>
                  <a:pt x="1954" y="1501"/>
                  <a:pt x="1943" y="1493"/>
                  <a:pt x="1929" y="1499"/>
                </a:cubicBezTo>
                <a:cubicBezTo>
                  <a:pt x="1917" y="1491"/>
                  <a:pt x="1901" y="1496"/>
                  <a:pt x="1888" y="1489"/>
                </a:cubicBezTo>
                <a:cubicBezTo>
                  <a:pt x="1877" y="1493"/>
                  <a:pt x="1868" y="1490"/>
                  <a:pt x="1858" y="1488"/>
                </a:cubicBezTo>
                <a:cubicBezTo>
                  <a:pt x="1849" y="1485"/>
                  <a:pt x="1838" y="1487"/>
                  <a:pt x="1830" y="1483"/>
                </a:cubicBezTo>
                <a:cubicBezTo>
                  <a:pt x="1819" y="1484"/>
                  <a:pt x="1809" y="1484"/>
                  <a:pt x="1801" y="1479"/>
                </a:cubicBezTo>
                <a:cubicBezTo>
                  <a:pt x="1789" y="1483"/>
                  <a:pt x="1781" y="1476"/>
                  <a:pt x="1770" y="1481"/>
                </a:cubicBezTo>
                <a:cubicBezTo>
                  <a:pt x="1765" y="1475"/>
                  <a:pt x="1758" y="1478"/>
                  <a:pt x="1752" y="1476"/>
                </a:cubicBezTo>
                <a:cubicBezTo>
                  <a:pt x="1747" y="1475"/>
                  <a:pt x="1742" y="1474"/>
                  <a:pt x="1736" y="1474"/>
                </a:cubicBezTo>
                <a:cubicBezTo>
                  <a:pt x="1732" y="1476"/>
                  <a:pt x="1729" y="1475"/>
                  <a:pt x="1727" y="1473"/>
                </a:cubicBezTo>
                <a:cubicBezTo>
                  <a:pt x="1724" y="1472"/>
                  <a:pt x="1720" y="1475"/>
                  <a:pt x="1717" y="1472"/>
                </a:cubicBezTo>
                <a:cubicBezTo>
                  <a:pt x="1711" y="1476"/>
                  <a:pt x="1706" y="1472"/>
                  <a:pt x="1701" y="1469"/>
                </a:cubicBezTo>
                <a:cubicBezTo>
                  <a:pt x="1693" y="1475"/>
                  <a:pt x="1690" y="1464"/>
                  <a:pt x="1682" y="1471"/>
                </a:cubicBezTo>
                <a:cubicBezTo>
                  <a:pt x="1677" y="1467"/>
                  <a:pt x="1671" y="1469"/>
                  <a:pt x="1666" y="1469"/>
                </a:cubicBezTo>
                <a:close/>
                <a:moveTo>
                  <a:pt x="2130" y="1569"/>
                </a:moveTo>
                <a:cubicBezTo>
                  <a:pt x="2128" y="1568"/>
                  <a:pt x="2126" y="1566"/>
                  <a:pt x="2123" y="1567"/>
                </a:cubicBezTo>
                <a:cubicBezTo>
                  <a:pt x="2119" y="1567"/>
                  <a:pt x="2113" y="1570"/>
                  <a:pt x="2110" y="1565"/>
                </a:cubicBezTo>
                <a:cubicBezTo>
                  <a:pt x="2106" y="1564"/>
                  <a:pt x="2102" y="1564"/>
                  <a:pt x="2098" y="1564"/>
                </a:cubicBezTo>
                <a:cubicBezTo>
                  <a:pt x="2093" y="1565"/>
                  <a:pt x="2091" y="1556"/>
                  <a:pt x="2085" y="1562"/>
                </a:cubicBezTo>
                <a:cubicBezTo>
                  <a:pt x="2077" y="1557"/>
                  <a:pt x="2067" y="1557"/>
                  <a:pt x="2058" y="1556"/>
                </a:cubicBezTo>
                <a:cubicBezTo>
                  <a:pt x="2051" y="1550"/>
                  <a:pt x="2040" y="1559"/>
                  <a:pt x="2033" y="1553"/>
                </a:cubicBezTo>
                <a:cubicBezTo>
                  <a:pt x="2014" y="1556"/>
                  <a:pt x="1998" y="1546"/>
                  <a:pt x="1980" y="1547"/>
                </a:cubicBezTo>
                <a:cubicBezTo>
                  <a:pt x="1975" y="1544"/>
                  <a:pt x="1969" y="1547"/>
                  <a:pt x="1965" y="1546"/>
                </a:cubicBezTo>
                <a:cubicBezTo>
                  <a:pt x="1961" y="1542"/>
                  <a:pt x="1956" y="1545"/>
                  <a:pt x="1952" y="1545"/>
                </a:cubicBezTo>
                <a:cubicBezTo>
                  <a:pt x="1944" y="1542"/>
                  <a:pt x="1935" y="1543"/>
                  <a:pt x="1927" y="1538"/>
                </a:cubicBezTo>
                <a:cubicBezTo>
                  <a:pt x="1904" y="1541"/>
                  <a:pt x="1883" y="1539"/>
                  <a:pt x="1863" y="1533"/>
                </a:cubicBezTo>
                <a:cubicBezTo>
                  <a:pt x="1851" y="1535"/>
                  <a:pt x="1843" y="1528"/>
                  <a:pt x="1832" y="1529"/>
                </a:cubicBezTo>
                <a:cubicBezTo>
                  <a:pt x="1827" y="1527"/>
                  <a:pt x="1822" y="1523"/>
                  <a:pt x="1815" y="1527"/>
                </a:cubicBezTo>
                <a:cubicBezTo>
                  <a:pt x="1811" y="1523"/>
                  <a:pt x="1807" y="1521"/>
                  <a:pt x="1801" y="1523"/>
                </a:cubicBezTo>
                <a:cubicBezTo>
                  <a:pt x="1791" y="1521"/>
                  <a:pt x="1781" y="1518"/>
                  <a:pt x="1771" y="1516"/>
                </a:cubicBezTo>
                <a:cubicBezTo>
                  <a:pt x="1768" y="1515"/>
                  <a:pt x="1765" y="1515"/>
                  <a:pt x="1762" y="1515"/>
                </a:cubicBezTo>
                <a:cubicBezTo>
                  <a:pt x="1761" y="1511"/>
                  <a:pt x="1758" y="1512"/>
                  <a:pt x="1755" y="1513"/>
                </a:cubicBezTo>
                <a:cubicBezTo>
                  <a:pt x="1751" y="1510"/>
                  <a:pt x="1746" y="1509"/>
                  <a:pt x="1741" y="1509"/>
                </a:cubicBezTo>
                <a:cubicBezTo>
                  <a:pt x="1732" y="1502"/>
                  <a:pt x="1722" y="1500"/>
                  <a:pt x="1712" y="1499"/>
                </a:cubicBezTo>
                <a:cubicBezTo>
                  <a:pt x="1708" y="1492"/>
                  <a:pt x="1702" y="1493"/>
                  <a:pt x="1697" y="1493"/>
                </a:cubicBezTo>
                <a:cubicBezTo>
                  <a:pt x="1693" y="1487"/>
                  <a:pt x="1688" y="1487"/>
                  <a:pt x="1684" y="1485"/>
                </a:cubicBezTo>
                <a:cubicBezTo>
                  <a:pt x="1681" y="1480"/>
                  <a:pt x="1691" y="1481"/>
                  <a:pt x="1692" y="1484"/>
                </a:cubicBezTo>
                <a:cubicBezTo>
                  <a:pt x="1697" y="1479"/>
                  <a:pt x="1699" y="1486"/>
                  <a:pt x="1703" y="1483"/>
                </a:cubicBezTo>
                <a:cubicBezTo>
                  <a:pt x="1710" y="1485"/>
                  <a:pt x="1718" y="1484"/>
                  <a:pt x="1725" y="1486"/>
                </a:cubicBezTo>
                <a:cubicBezTo>
                  <a:pt x="1731" y="1491"/>
                  <a:pt x="1741" y="1484"/>
                  <a:pt x="1747" y="1488"/>
                </a:cubicBezTo>
                <a:cubicBezTo>
                  <a:pt x="1754" y="1488"/>
                  <a:pt x="1762" y="1487"/>
                  <a:pt x="1769" y="1491"/>
                </a:cubicBezTo>
                <a:cubicBezTo>
                  <a:pt x="1776" y="1494"/>
                  <a:pt x="1784" y="1491"/>
                  <a:pt x="1791" y="1493"/>
                </a:cubicBezTo>
                <a:cubicBezTo>
                  <a:pt x="1798" y="1496"/>
                  <a:pt x="1807" y="1489"/>
                  <a:pt x="1813" y="1496"/>
                </a:cubicBezTo>
                <a:cubicBezTo>
                  <a:pt x="1828" y="1492"/>
                  <a:pt x="1841" y="1500"/>
                  <a:pt x="1855" y="1498"/>
                </a:cubicBezTo>
                <a:cubicBezTo>
                  <a:pt x="1869" y="1504"/>
                  <a:pt x="1885" y="1501"/>
                  <a:pt x="1899" y="1503"/>
                </a:cubicBezTo>
                <a:cubicBezTo>
                  <a:pt x="1907" y="1502"/>
                  <a:pt x="1913" y="1510"/>
                  <a:pt x="1921" y="1506"/>
                </a:cubicBezTo>
                <a:cubicBezTo>
                  <a:pt x="1924" y="1511"/>
                  <a:pt x="1929" y="1505"/>
                  <a:pt x="1932" y="1509"/>
                </a:cubicBezTo>
                <a:cubicBezTo>
                  <a:pt x="1936" y="1505"/>
                  <a:pt x="1937" y="1511"/>
                  <a:pt x="1941" y="1510"/>
                </a:cubicBezTo>
                <a:cubicBezTo>
                  <a:pt x="1949" y="1510"/>
                  <a:pt x="1957" y="1508"/>
                  <a:pt x="1963" y="1512"/>
                </a:cubicBezTo>
                <a:cubicBezTo>
                  <a:pt x="1969" y="1505"/>
                  <a:pt x="1969" y="1518"/>
                  <a:pt x="1975" y="1512"/>
                </a:cubicBezTo>
                <a:cubicBezTo>
                  <a:pt x="1977" y="1516"/>
                  <a:pt x="1983" y="1509"/>
                  <a:pt x="1985" y="1515"/>
                </a:cubicBezTo>
                <a:cubicBezTo>
                  <a:pt x="1992" y="1517"/>
                  <a:pt x="1998" y="1522"/>
                  <a:pt x="2007" y="1517"/>
                </a:cubicBezTo>
                <a:cubicBezTo>
                  <a:pt x="2009" y="1524"/>
                  <a:pt x="2014" y="1519"/>
                  <a:pt x="2017" y="1520"/>
                </a:cubicBezTo>
                <a:cubicBezTo>
                  <a:pt x="2020" y="1522"/>
                  <a:pt x="2023" y="1523"/>
                  <a:pt x="2027" y="1521"/>
                </a:cubicBezTo>
                <a:cubicBezTo>
                  <a:pt x="2031" y="1528"/>
                  <a:pt x="2039" y="1523"/>
                  <a:pt x="2043" y="1529"/>
                </a:cubicBezTo>
                <a:cubicBezTo>
                  <a:pt x="2049" y="1530"/>
                  <a:pt x="2055" y="1529"/>
                  <a:pt x="2058" y="1535"/>
                </a:cubicBezTo>
                <a:cubicBezTo>
                  <a:pt x="2070" y="1535"/>
                  <a:pt x="2081" y="1541"/>
                  <a:pt x="2092" y="1543"/>
                </a:cubicBezTo>
                <a:cubicBezTo>
                  <a:pt x="2099" y="1547"/>
                  <a:pt x="2105" y="1555"/>
                  <a:pt x="2113" y="1555"/>
                </a:cubicBezTo>
                <a:cubicBezTo>
                  <a:pt x="2120" y="1559"/>
                  <a:pt x="2127" y="1564"/>
                  <a:pt x="2135" y="1567"/>
                </a:cubicBezTo>
                <a:cubicBezTo>
                  <a:pt x="2135" y="1570"/>
                  <a:pt x="2132" y="1568"/>
                  <a:pt x="2130" y="1569"/>
                </a:cubicBezTo>
                <a:close/>
                <a:moveTo>
                  <a:pt x="2141" y="1542"/>
                </a:moveTo>
                <a:cubicBezTo>
                  <a:pt x="2130" y="1540"/>
                  <a:pt x="2132" y="1521"/>
                  <a:pt x="2123" y="1514"/>
                </a:cubicBezTo>
                <a:cubicBezTo>
                  <a:pt x="2126" y="1509"/>
                  <a:pt x="2120" y="1501"/>
                  <a:pt x="2121" y="1495"/>
                </a:cubicBezTo>
                <a:cubicBezTo>
                  <a:pt x="2122" y="1489"/>
                  <a:pt x="2114" y="1481"/>
                  <a:pt x="2117" y="1477"/>
                </a:cubicBezTo>
                <a:cubicBezTo>
                  <a:pt x="2113" y="1472"/>
                  <a:pt x="2115" y="1470"/>
                  <a:pt x="2114" y="1466"/>
                </a:cubicBezTo>
                <a:cubicBezTo>
                  <a:pt x="2112" y="1463"/>
                  <a:pt x="2108" y="1458"/>
                  <a:pt x="2111" y="1456"/>
                </a:cubicBezTo>
                <a:cubicBezTo>
                  <a:pt x="2114" y="1451"/>
                  <a:pt x="2104" y="1443"/>
                  <a:pt x="2111" y="1439"/>
                </a:cubicBezTo>
                <a:cubicBezTo>
                  <a:pt x="2103" y="1430"/>
                  <a:pt x="2109" y="1426"/>
                  <a:pt x="2108" y="1419"/>
                </a:cubicBezTo>
                <a:cubicBezTo>
                  <a:pt x="2108" y="1414"/>
                  <a:pt x="2106" y="1408"/>
                  <a:pt x="2108" y="1402"/>
                </a:cubicBezTo>
                <a:cubicBezTo>
                  <a:pt x="2111" y="1392"/>
                  <a:pt x="2104" y="1378"/>
                  <a:pt x="2113" y="1370"/>
                </a:cubicBezTo>
                <a:cubicBezTo>
                  <a:pt x="2106" y="1348"/>
                  <a:pt x="2116" y="1332"/>
                  <a:pt x="2113" y="1311"/>
                </a:cubicBezTo>
                <a:cubicBezTo>
                  <a:pt x="2115" y="1305"/>
                  <a:pt x="2117" y="1300"/>
                  <a:pt x="2118" y="1294"/>
                </a:cubicBezTo>
                <a:cubicBezTo>
                  <a:pt x="2117" y="1287"/>
                  <a:pt x="2119" y="1281"/>
                  <a:pt x="2116" y="1274"/>
                </a:cubicBezTo>
                <a:cubicBezTo>
                  <a:pt x="2122" y="1258"/>
                  <a:pt x="2125" y="1240"/>
                  <a:pt x="2122" y="1221"/>
                </a:cubicBezTo>
                <a:cubicBezTo>
                  <a:pt x="2127" y="1219"/>
                  <a:pt x="2121" y="1213"/>
                  <a:pt x="2125" y="1211"/>
                </a:cubicBezTo>
                <a:cubicBezTo>
                  <a:pt x="2128" y="1208"/>
                  <a:pt x="2128" y="1204"/>
                  <a:pt x="2124" y="1199"/>
                </a:cubicBezTo>
                <a:cubicBezTo>
                  <a:pt x="2131" y="1197"/>
                  <a:pt x="2126" y="1192"/>
                  <a:pt x="2127" y="1189"/>
                </a:cubicBezTo>
                <a:cubicBezTo>
                  <a:pt x="2129" y="1186"/>
                  <a:pt x="2130" y="1183"/>
                  <a:pt x="2128" y="1179"/>
                </a:cubicBezTo>
                <a:cubicBezTo>
                  <a:pt x="2130" y="1172"/>
                  <a:pt x="2132" y="1166"/>
                  <a:pt x="2130" y="1157"/>
                </a:cubicBezTo>
                <a:cubicBezTo>
                  <a:pt x="2136" y="1152"/>
                  <a:pt x="2131" y="1144"/>
                  <a:pt x="2138" y="1139"/>
                </a:cubicBezTo>
                <a:cubicBezTo>
                  <a:pt x="2133" y="1131"/>
                  <a:pt x="2141" y="1127"/>
                  <a:pt x="2136" y="1119"/>
                </a:cubicBezTo>
                <a:cubicBezTo>
                  <a:pt x="2142" y="1115"/>
                  <a:pt x="2134" y="1107"/>
                  <a:pt x="2142" y="1104"/>
                </a:cubicBezTo>
                <a:cubicBezTo>
                  <a:pt x="2136" y="1090"/>
                  <a:pt x="2145" y="1081"/>
                  <a:pt x="2143" y="1068"/>
                </a:cubicBezTo>
                <a:cubicBezTo>
                  <a:pt x="2150" y="1066"/>
                  <a:pt x="2143" y="1074"/>
                  <a:pt x="2148" y="1077"/>
                </a:cubicBezTo>
                <a:cubicBezTo>
                  <a:pt x="2144" y="1080"/>
                  <a:pt x="2150" y="1086"/>
                  <a:pt x="2148" y="1089"/>
                </a:cubicBezTo>
                <a:cubicBezTo>
                  <a:pt x="2151" y="1097"/>
                  <a:pt x="2147" y="1102"/>
                  <a:pt x="2151" y="1110"/>
                </a:cubicBezTo>
                <a:cubicBezTo>
                  <a:pt x="2145" y="1123"/>
                  <a:pt x="2151" y="1139"/>
                  <a:pt x="2149" y="1153"/>
                </a:cubicBezTo>
                <a:cubicBezTo>
                  <a:pt x="2145" y="1160"/>
                  <a:pt x="2149" y="1168"/>
                  <a:pt x="2146" y="1175"/>
                </a:cubicBezTo>
                <a:cubicBezTo>
                  <a:pt x="2145" y="1179"/>
                  <a:pt x="2150" y="1184"/>
                  <a:pt x="2143" y="1186"/>
                </a:cubicBezTo>
                <a:cubicBezTo>
                  <a:pt x="2145" y="1189"/>
                  <a:pt x="2145" y="1192"/>
                  <a:pt x="2142" y="1195"/>
                </a:cubicBezTo>
                <a:cubicBezTo>
                  <a:pt x="2145" y="1210"/>
                  <a:pt x="2137" y="1222"/>
                  <a:pt x="2140" y="1237"/>
                </a:cubicBezTo>
                <a:cubicBezTo>
                  <a:pt x="2134" y="1243"/>
                  <a:pt x="2140" y="1253"/>
                  <a:pt x="2134" y="1258"/>
                </a:cubicBezTo>
                <a:cubicBezTo>
                  <a:pt x="2139" y="1264"/>
                  <a:pt x="2132" y="1265"/>
                  <a:pt x="2134" y="1270"/>
                </a:cubicBezTo>
                <a:cubicBezTo>
                  <a:pt x="2138" y="1274"/>
                  <a:pt x="2132" y="1276"/>
                  <a:pt x="2133" y="1279"/>
                </a:cubicBezTo>
                <a:cubicBezTo>
                  <a:pt x="2136" y="1287"/>
                  <a:pt x="2131" y="1294"/>
                  <a:pt x="2131" y="1301"/>
                </a:cubicBezTo>
                <a:cubicBezTo>
                  <a:pt x="2126" y="1307"/>
                  <a:pt x="2131" y="1315"/>
                  <a:pt x="2127" y="1321"/>
                </a:cubicBezTo>
                <a:cubicBezTo>
                  <a:pt x="2128" y="1329"/>
                  <a:pt x="2127" y="1336"/>
                  <a:pt x="2125" y="1343"/>
                </a:cubicBezTo>
                <a:cubicBezTo>
                  <a:pt x="2122" y="1349"/>
                  <a:pt x="2128" y="1358"/>
                  <a:pt x="2121" y="1363"/>
                </a:cubicBezTo>
                <a:cubicBezTo>
                  <a:pt x="2127" y="1378"/>
                  <a:pt x="2119" y="1390"/>
                  <a:pt x="2127" y="1406"/>
                </a:cubicBezTo>
                <a:cubicBezTo>
                  <a:pt x="2120" y="1421"/>
                  <a:pt x="2129" y="1440"/>
                  <a:pt x="2123" y="1456"/>
                </a:cubicBezTo>
                <a:cubicBezTo>
                  <a:pt x="2126" y="1461"/>
                  <a:pt x="2127" y="1466"/>
                  <a:pt x="2124" y="1469"/>
                </a:cubicBezTo>
                <a:cubicBezTo>
                  <a:pt x="2127" y="1473"/>
                  <a:pt x="2125" y="1474"/>
                  <a:pt x="2126" y="1477"/>
                </a:cubicBezTo>
                <a:cubicBezTo>
                  <a:pt x="2129" y="1476"/>
                  <a:pt x="2129" y="1479"/>
                  <a:pt x="2127" y="1480"/>
                </a:cubicBezTo>
                <a:cubicBezTo>
                  <a:pt x="2130" y="1488"/>
                  <a:pt x="2132" y="1497"/>
                  <a:pt x="2129" y="1505"/>
                </a:cubicBezTo>
                <a:cubicBezTo>
                  <a:pt x="2139" y="1511"/>
                  <a:pt x="2140" y="1528"/>
                  <a:pt x="2139" y="1538"/>
                </a:cubicBezTo>
                <a:cubicBezTo>
                  <a:pt x="2140" y="1539"/>
                  <a:pt x="2142" y="1539"/>
                  <a:pt x="2144" y="1541"/>
                </a:cubicBezTo>
                <a:cubicBezTo>
                  <a:pt x="2145" y="1544"/>
                  <a:pt x="2142" y="1543"/>
                  <a:pt x="2141" y="1542"/>
                </a:cubicBezTo>
                <a:close/>
                <a:moveTo>
                  <a:pt x="2151" y="1528"/>
                </a:moveTo>
                <a:cubicBezTo>
                  <a:pt x="2154" y="1525"/>
                  <a:pt x="2147" y="1525"/>
                  <a:pt x="2151" y="1522"/>
                </a:cubicBezTo>
                <a:cubicBezTo>
                  <a:pt x="2146" y="1515"/>
                  <a:pt x="2144" y="1508"/>
                  <a:pt x="2145" y="1502"/>
                </a:cubicBezTo>
                <a:cubicBezTo>
                  <a:pt x="2142" y="1495"/>
                  <a:pt x="2141" y="1488"/>
                  <a:pt x="2140" y="1481"/>
                </a:cubicBezTo>
                <a:cubicBezTo>
                  <a:pt x="2143" y="1479"/>
                  <a:pt x="2139" y="1475"/>
                  <a:pt x="2137" y="1471"/>
                </a:cubicBezTo>
                <a:cubicBezTo>
                  <a:pt x="2137" y="1468"/>
                  <a:pt x="2141" y="1466"/>
                  <a:pt x="2138" y="1462"/>
                </a:cubicBezTo>
                <a:cubicBezTo>
                  <a:pt x="2136" y="1454"/>
                  <a:pt x="2134" y="1447"/>
                  <a:pt x="2138" y="1441"/>
                </a:cubicBezTo>
                <a:cubicBezTo>
                  <a:pt x="2134" y="1434"/>
                  <a:pt x="2135" y="1428"/>
                  <a:pt x="2136" y="1422"/>
                </a:cubicBezTo>
                <a:cubicBezTo>
                  <a:pt x="2135" y="1409"/>
                  <a:pt x="2133" y="1396"/>
                  <a:pt x="2136" y="1384"/>
                </a:cubicBezTo>
                <a:cubicBezTo>
                  <a:pt x="2130" y="1375"/>
                  <a:pt x="2139" y="1371"/>
                  <a:pt x="2132" y="1362"/>
                </a:cubicBezTo>
                <a:cubicBezTo>
                  <a:pt x="2136" y="1357"/>
                  <a:pt x="2137" y="1351"/>
                  <a:pt x="2134" y="1344"/>
                </a:cubicBezTo>
                <a:cubicBezTo>
                  <a:pt x="2138" y="1332"/>
                  <a:pt x="2137" y="1319"/>
                  <a:pt x="2140" y="1308"/>
                </a:cubicBezTo>
                <a:cubicBezTo>
                  <a:pt x="2141" y="1301"/>
                  <a:pt x="2142" y="1295"/>
                  <a:pt x="2142" y="1289"/>
                </a:cubicBezTo>
                <a:cubicBezTo>
                  <a:pt x="2143" y="1286"/>
                  <a:pt x="2143" y="1283"/>
                  <a:pt x="2143" y="1280"/>
                </a:cubicBezTo>
                <a:cubicBezTo>
                  <a:pt x="2143" y="1277"/>
                  <a:pt x="2147" y="1275"/>
                  <a:pt x="2143" y="1271"/>
                </a:cubicBezTo>
                <a:cubicBezTo>
                  <a:pt x="2150" y="1260"/>
                  <a:pt x="2145" y="1246"/>
                  <a:pt x="2150" y="1235"/>
                </a:cubicBezTo>
                <a:cubicBezTo>
                  <a:pt x="2152" y="1222"/>
                  <a:pt x="2155" y="1210"/>
                  <a:pt x="2155" y="1197"/>
                </a:cubicBezTo>
                <a:cubicBezTo>
                  <a:pt x="2154" y="1193"/>
                  <a:pt x="2157" y="1191"/>
                  <a:pt x="2156" y="1187"/>
                </a:cubicBezTo>
                <a:cubicBezTo>
                  <a:pt x="2159" y="1185"/>
                  <a:pt x="2153" y="1180"/>
                  <a:pt x="2157" y="1178"/>
                </a:cubicBezTo>
                <a:cubicBezTo>
                  <a:pt x="2156" y="1175"/>
                  <a:pt x="2159" y="1172"/>
                  <a:pt x="2157" y="1169"/>
                </a:cubicBezTo>
                <a:cubicBezTo>
                  <a:pt x="2160" y="1167"/>
                  <a:pt x="2154" y="1162"/>
                  <a:pt x="2158" y="1160"/>
                </a:cubicBezTo>
                <a:cubicBezTo>
                  <a:pt x="2157" y="1153"/>
                  <a:pt x="2159" y="1147"/>
                  <a:pt x="2156" y="1140"/>
                </a:cubicBezTo>
                <a:cubicBezTo>
                  <a:pt x="2159" y="1135"/>
                  <a:pt x="2156" y="1128"/>
                  <a:pt x="2158" y="1122"/>
                </a:cubicBezTo>
                <a:cubicBezTo>
                  <a:pt x="2151" y="1113"/>
                  <a:pt x="2162" y="1110"/>
                  <a:pt x="2156" y="1102"/>
                </a:cubicBezTo>
                <a:cubicBezTo>
                  <a:pt x="2158" y="1097"/>
                  <a:pt x="2155" y="1089"/>
                  <a:pt x="2154" y="1083"/>
                </a:cubicBezTo>
                <a:cubicBezTo>
                  <a:pt x="2155" y="1076"/>
                  <a:pt x="2152" y="1068"/>
                  <a:pt x="2150" y="1061"/>
                </a:cubicBezTo>
                <a:cubicBezTo>
                  <a:pt x="2155" y="1056"/>
                  <a:pt x="2147" y="1047"/>
                  <a:pt x="2148" y="1042"/>
                </a:cubicBezTo>
                <a:cubicBezTo>
                  <a:pt x="2147" y="1029"/>
                  <a:pt x="2143" y="1015"/>
                  <a:pt x="2144" y="1003"/>
                </a:cubicBezTo>
                <a:cubicBezTo>
                  <a:pt x="2141" y="977"/>
                  <a:pt x="2136" y="950"/>
                  <a:pt x="2126" y="922"/>
                </a:cubicBezTo>
                <a:cubicBezTo>
                  <a:pt x="2133" y="921"/>
                  <a:pt x="2132" y="934"/>
                  <a:pt x="2135" y="938"/>
                </a:cubicBezTo>
                <a:cubicBezTo>
                  <a:pt x="2139" y="944"/>
                  <a:pt x="2136" y="949"/>
                  <a:pt x="2142" y="957"/>
                </a:cubicBezTo>
                <a:cubicBezTo>
                  <a:pt x="2139" y="961"/>
                  <a:pt x="2147" y="969"/>
                  <a:pt x="2143" y="974"/>
                </a:cubicBezTo>
                <a:cubicBezTo>
                  <a:pt x="2149" y="981"/>
                  <a:pt x="2146" y="986"/>
                  <a:pt x="2147" y="992"/>
                </a:cubicBezTo>
                <a:cubicBezTo>
                  <a:pt x="2155" y="1006"/>
                  <a:pt x="2150" y="1016"/>
                  <a:pt x="2156" y="1029"/>
                </a:cubicBezTo>
                <a:cubicBezTo>
                  <a:pt x="2154" y="1034"/>
                  <a:pt x="2159" y="1041"/>
                  <a:pt x="2157" y="1046"/>
                </a:cubicBezTo>
                <a:cubicBezTo>
                  <a:pt x="2164" y="1054"/>
                  <a:pt x="2157" y="1057"/>
                  <a:pt x="2161" y="1064"/>
                </a:cubicBezTo>
                <a:cubicBezTo>
                  <a:pt x="2162" y="1076"/>
                  <a:pt x="2166" y="1088"/>
                  <a:pt x="2166" y="1099"/>
                </a:cubicBezTo>
                <a:cubicBezTo>
                  <a:pt x="2171" y="1112"/>
                  <a:pt x="2169" y="1123"/>
                  <a:pt x="2171" y="1135"/>
                </a:cubicBezTo>
                <a:cubicBezTo>
                  <a:pt x="2174" y="1147"/>
                  <a:pt x="2169" y="1157"/>
                  <a:pt x="2172" y="1169"/>
                </a:cubicBezTo>
                <a:cubicBezTo>
                  <a:pt x="2170" y="1180"/>
                  <a:pt x="2169" y="1191"/>
                  <a:pt x="2174" y="1204"/>
                </a:cubicBezTo>
                <a:cubicBezTo>
                  <a:pt x="2172" y="1209"/>
                  <a:pt x="2173" y="1216"/>
                  <a:pt x="2169" y="1221"/>
                </a:cubicBezTo>
                <a:cubicBezTo>
                  <a:pt x="2171" y="1225"/>
                  <a:pt x="2169" y="1228"/>
                  <a:pt x="2172" y="1232"/>
                </a:cubicBezTo>
                <a:cubicBezTo>
                  <a:pt x="2171" y="1235"/>
                  <a:pt x="2168" y="1237"/>
                  <a:pt x="2171" y="1241"/>
                </a:cubicBezTo>
                <a:cubicBezTo>
                  <a:pt x="2169" y="1246"/>
                  <a:pt x="2171" y="1253"/>
                  <a:pt x="2169" y="1259"/>
                </a:cubicBezTo>
                <a:cubicBezTo>
                  <a:pt x="2165" y="1264"/>
                  <a:pt x="2166" y="1270"/>
                  <a:pt x="2167" y="1275"/>
                </a:cubicBezTo>
                <a:cubicBezTo>
                  <a:pt x="2165" y="1278"/>
                  <a:pt x="2167" y="1282"/>
                  <a:pt x="2162" y="1284"/>
                </a:cubicBezTo>
                <a:cubicBezTo>
                  <a:pt x="2162" y="1287"/>
                  <a:pt x="2163" y="1290"/>
                  <a:pt x="2165" y="1294"/>
                </a:cubicBezTo>
                <a:cubicBezTo>
                  <a:pt x="2158" y="1297"/>
                  <a:pt x="2164" y="1305"/>
                  <a:pt x="2162" y="1310"/>
                </a:cubicBezTo>
                <a:cubicBezTo>
                  <a:pt x="2161" y="1313"/>
                  <a:pt x="2161" y="1316"/>
                  <a:pt x="2162" y="1319"/>
                </a:cubicBezTo>
                <a:cubicBezTo>
                  <a:pt x="2159" y="1322"/>
                  <a:pt x="2159" y="1325"/>
                  <a:pt x="2161" y="1329"/>
                </a:cubicBezTo>
                <a:cubicBezTo>
                  <a:pt x="2159" y="1334"/>
                  <a:pt x="2155" y="1338"/>
                  <a:pt x="2158" y="1345"/>
                </a:cubicBezTo>
                <a:cubicBezTo>
                  <a:pt x="2152" y="1355"/>
                  <a:pt x="2154" y="1368"/>
                  <a:pt x="2150" y="1378"/>
                </a:cubicBezTo>
                <a:cubicBezTo>
                  <a:pt x="2154" y="1391"/>
                  <a:pt x="2149" y="1402"/>
                  <a:pt x="2150" y="1414"/>
                </a:cubicBezTo>
                <a:cubicBezTo>
                  <a:pt x="2145" y="1425"/>
                  <a:pt x="2155" y="1440"/>
                  <a:pt x="2149" y="1450"/>
                </a:cubicBezTo>
                <a:cubicBezTo>
                  <a:pt x="2153" y="1457"/>
                  <a:pt x="2146" y="1462"/>
                  <a:pt x="2151" y="1469"/>
                </a:cubicBezTo>
                <a:cubicBezTo>
                  <a:pt x="2147" y="1474"/>
                  <a:pt x="2154" y="1482"/>
                  <a:pt x="2148" y="1486"/>
                </a:cubicBezTo>
                <a:cubicBezTo>
                  <a:pt x="2154" y="1496"/>
                  <a:pt x="2155" y="1505"/>
                  <a:pt x="2155" y="1514"/>
                </a:cubicBezTo>
                <a:cubicBezTo>
                  <a:pt x="2159" y="1519"/>
                  <a:pt x="2156" y="1523"/>
                  <a:pt x="2157" y="1528"/>
                </a:cubicBezTo>
                <a:cubicBezTo>
                  <a:pt x="2154" y="1531"/>
                  <a:pt x="2164" y="1538"/>
                  <a:pt x="2155" y="1540"/>
                </a:cubicBezTo>
                <a:cubicBezTo>
                  <a:pt x="2155" y="1536"/>
                  <a:pt x="2146" y="1530"/>
                  <a:pt x="2151" y="1528"/>
                </a:cubicBezTo>
                <a:close/>
                <a:moveTo>
                  <a:pt x="2157" y="1548"/>
                </a:moveTo>
                <a:cubicBezTo>
                  <a:pt x="2160" y="1547"/>
                  <a:pt x="2162" y="1553"/>
                  <a:pt x="2164" y="1556"/>
                </a:cubicBezTo>
                <a:cubicBezTo>
                  <a:pt x="2158" y="1558"/>
                  <a:pt x="2155" y="1553"/>
                  <a:pt x="2157" y="1548"/>
                </a:cubicBezTo>
                <a:close/>
                <a:moveTo>
                  <a:pt x="2171" y="1543"/>
                </a:moveTo>
                <a:cubicBezTo>
                  <a:pt x="2167" y="1537"/>
                  <a:pt x="2171" y="1533"/>
                  <a:pt x="2172" y="1528"/>
                </a:cubicBezTo>
                <a:cubicBezTo>
                  <a:pt x="2169" y="1523"/>
                  <a:pt x="2166" y="1518"/>
                  <a:pt x="2163" y="1512"/>
                </a:cubicBezTo>
                <a:cubicBezTo>
                  <a:pt x="2169" y="1505"/>
                  <a:pt x="2159" y="1494"/>
                  <a:pt x="2163" y="1486"/>
                </a:cubicBezTo>
                <a:cubicBezTo>
                  <a:pt x="2160" y="1477"/>
                  <a:pt x="2162" y="1469"/>
                  <a:pt x="2161" y="1461"/>
                </a:cubicBezTo>
                <a:cubicBezTo>
                  <a:pt x="2161" y="1445"/>
                  <a:pt x="2160" y="1428"/>
                  <a:pt x="2160" y="1411"/>
                </a:cubicBezTo>
                <a:cubicBezTo>
                  <a:pt x="2162" y="1404"/>
                  <a:pt x="2159" y="1395"/>
                  <a:pt x="2165" y="1388"/>
                </a:cubicBezTo>
                <a:cubicBezTo>
                  <a:pt x="2157" y="1382"/>
                  <a:pt x="2168" y="1380"/>
                  <a:pt x="2163" y="1375"/>
                </a:cubicBezTo>
                <a:cubicBezTo>
                  <a:pt x="2168" y="1372"/>
                  <a:pt x="2162" y="1367"/>
                  <a:pt x="2166" y="1364"/>
                </a:cubicBezTo>
                <a:cubicBezTo>
                  <a:pt x="2165" y="1355"/>
                  <a:pt x="2170" y="1349"/>
                  <a:pt x="2167" y="1340"/>
                </a:cubicBezTo>
                <a:cubicBezTo>
                  <a:pt x="2168" y="1336"/>
                  <a:pt x="2171" y="1332"/>
                  <a:pt x="2169" y="1327"/>
                </a:cubicBezTo>
                <a:cubicBezTo>
                  <a:pt x="2173" y="1324"/>
                  <a:pt x="2166" y="1319"/>
                  <a:pt x="2172" y="1317"/>
                </a:cubicBezTo>
                <a:cubicBezTo>
                  <a:pt x="2171" y="1308"/>
                  <a:pt x="2173" y="1301"/>
                  <a:pt x="2173" y="1292"/>
                </a:cubicBezTo>
                <a:cubicBezTo>
                  <a:pt x="2175" y="1290"/>
                  <a:pt x="2172" y="1287"/>
                  <a:pt x="2175" y="1285"/>
                </a:cubicBezTo>
                <a:cubicBezTo>
                  <a:pt x="2177" y="1284"/>
                  <a:pt x="2175" y="1282"/>
                  <a:pt x="2175" y="1280"/>
                </a:cubicBezTo>
                <a:cubicBezTo>
                  <a:pt x="2181" y="1278"/>
                  <a:pt x="2168" y="1270"/>
                  <a:pt x="2178" y="1269"/>
                </a:cubicBezTo>
                <a:cubicBezTo>
                  <a:pt x="2178" y="1261"/>
                  <a:pt x="2180" y="1253"/>
                  <a:pt x="2179" y="1245"/>
                </a:cubicBezTo>
                <a:cubicBezTo>
                  <a:pt x="2186" y="1242"/>
                  <a:pt x="2177" y="1235"/>
                  <a:pt x="2181" y="1232"/>
                </a:cubicBezTo>
                <a:cubicBezTo>
                  <a:pt x="2178" y="1228"/>
                  <a:pt x="2185" y="1226"/>
                  <a:pt x="2180" y="1221"/>
                </a:cubicBezTo>
                <a:cubicBezTo>
                  <a:pt x="2185" y="1214"/>
                  <a:pt x="2178" y="1204"/>
                  <a:pt x="2182" y="1197"/>
                </a:cubicBezTo>
                <a:cubicBezTo>
                  <a:pt x="2183" y="1189"/>
                  <a:pt x="2182" y="1180"/>
                  <a:pt x="2183" y="1172"/>
                </a:cubicBezTo>
                <a:cubicBezTo>
                  <a:pt x="2180" y="1163"/>
                  <a:pt x="2181" y="1155"/>
                  <a:pt x="2184" y="1148"/>
                </a:cubicBezTo>
                <a:cubicBezTo>
                  <a:pt x="2179" y="1139"/>
                  <a:pt x="2181" y="1131"/>
                  <a:pt x="2182" y="1123"/>
                </a:cubicBezTo>
                <a:cubicBezTo>
                  <a:pt x="2173" y="1100"/>
                  <a:pt x="2172" y="1080"/>
                  <a:pt x="2166" y="1058"/>
                </a:cubicBezTo>
                <a:cubicBezTo>
                  <a:pt x="2168" y="1054"/>
                  <a:pt x="2166" y="1048"/>
                  <a:pt x="2163" y="1042"/>
                </a:cubicBezTo>
                <a:cubicBezTo>
                  <a:pt x="2165" y="1038"/>
                  <a:pt x="2163" y="1032"/>
                  <a:pt x="2160" y="1026"/>
                </a:cubicBezTo>
                <a:cubicBezTo>
                  <a:pt x="2164" y="1022"/>
                  <a:pt x="2156" y="1015"/>
                  <a:pt x="2161" y="1011"/>
                </a:cubicBezTo>
                <a:cubicBezTo>
                  <a:pt x="2155" y="1005"/>
                  <a:pt x="2161" y="1002"/>
                  <a:pt x="2156" y="996"/>
                </a:cubicBezTo>
                <a:cubicBezTo>
                  <a:pt x="2165" y="997"/>
                  <a:pt x="2159" y="1009"/>
                  <a:pt x="2166" y="1014"/>
                </a:cubicBezTo>
                <a:cubicBezTo>
                  <a:pt x="2172" y="1022"/>
                  <a:pt x="2169" y="1027"/>
                  <a:pt x="2173" y="1034"/>
                </a:cubicBezTo>
                <a:cubicBezTo>
                  <a:pt x="2177" y="1047"/>
                  <a:pt x="2179" y="1059"/>
                  <a:pt x="2183" y="1072"/>
                </a:cubicBezTo>
                <a:cubicBezTo>
                  <a:pt x="2182" y="1078"/>
                  <a:pt x="2181" y="1084"/>
                  <a:pt x="2185" y="1092"/>
                </a:cubicBezTo>
                <a:cubicBezTo>
                  <a:pt x="2186" y="1098"/>
                  <a:pt x="2182" y="1102"/>
                  <a:pt x="2186" y="1109"/>
                </a:cubicBezTo>
                <a:cubicBezTo>
                  <a:pt x="2187" y="1121"/>
                  <a:pt x="2187" y="1132"/>
                  <a:pt x="2191" y="1144"/>
                </a:cubicBezTo>
                <a:cubicBezTo>
                  <a:pt x="2190" y="1151"/>
                  <a:pt x="2192" y="1157"/>
                  <a:pt x="2193" y="1164"/>
                </a:cubicBezTo>
                <a:cubicBezTo>
                  <a:pt x="2192" y="1169"/>
                  <a:pt x="2188" y="1174"/>
                  <a:pt x="2194" y="1181"/>
                </a:cubicBezTo>
                <a:cubicBezTo>
                  <a:pt x="2189" y="1192"/>
                  <a:pt x="2194" y="1205"/>
                  <a:pt x="2193" y="1217"/>
                </a:cubicBezTo>
                <a:cubicBezTo>
                  <a:pt x="2191" y="1222"/>
                  <a:pt x="2193" y="1229"/>
                  <a:pt x="2191" y="1235"/>
                </a:cubicBezTo>
                <a:cubicBezTo>
                  <a:pt x="2197" y="1243"/>
                  <a:pt x="2186" y="1245"/>
                  <a:pt x="2192" y="1252"/>
                </a:cubicBezTo>
                <a:cubicBezTo>
                  <a:pt x="2188" y="1263"/>
                  <a:pt x="2188" y="1274"/>
                  <a:pt x="2190" y="1286"/>
                </a:cubicBezTo>
                <a:cubicBezTo>
                  <a:pt x="2185" y="1291"/>
                  <a:pt x="2187" y="1298"/>
                  <a:pt x="2185" y="1303"/>
                </a:cubicBezTo>
                <a:cubicBezTo>
                  <a:pt x="2186" y="1309"/>
                  <a:pt x="2188" y="1316"/>
                  <a:pt x="2182" y="1320"/>
                </a:cubicBezTo>
                <a:cubicBezTo>
                  <a:pt x="2186" y="1324"/>
                  <a:pt x="2180" y="1325"/>
                  <a:pt x="2182" y="1329"/>
                </a:cubicBezTo>
                <a:cubicBezTo>
                  <a:pt x="2184" y="1333"/>
                  <a:pt x="2183" y="1336"/>
                  <a:pt x="2181" y="1338"/>
                </a:cubicBezTo>
                <a:cubicBezTo>
                  <a:pt x="2186" y="1345"/>
                  <a:pt x="2176" y="1348"/>
                  <a:pt x="2182" y="1355"/>
                </a:cubicBezTo>
                <a:cubicBezTo>
                  <a:pt x="2179" y="1361"/>
                  <a:pt x="2181" y="1368"/>
                  <a:pt x="2177" y="1373"/>
                </a:cubicBezTo>
                <a:cubicBezTo>
                  <a:pt x="2177" y="1379"/>
                  <a:pt x="2179" y="1385"/>
                  <a:pt x="2177" y="1390"/>
                </a:cubicBezTo>
                <a:cubicBezTo>
                  <a:pt x="2171" y="1400"/>
                  <a:pt x="2177" y="1412"/>
                  <a:pt x="2172" y="1422"/>
                </a:cubicBezTo>
                <a:cubicBezTo>
                  <a:pt x="2178" y="1436"/>
                  <a:pt x="2167" y="1445"/>
                  <a:pt x="2175" y="1459"/>
                </a:cubicBezTo>
                <a:cubicBezTo>
                  <a:pt x="2170" y="1464"/>
                  <a:pt x="2174" y="1471"/>
                  <a:pt x="2177" y="1479"/>
                </a:cubicBezTo>
                <a:cubicBezTo>
                  <a:pt x="2170" y="1482"/>
                  <a:pt x="2180" y="1491"/>
                  <a:pt x="2177" y="1496"/>
                </a:cubicBezTo>
                <a:cubicBezTo>
                  <a:pt x="2173" y="1501"/>
                  <a:pt x="2181" y="1509"/>
                  <a:pt x="2179" y="1515"/>
                </a:cubicBezTo>
                <a:cubicBezTo>
                  <a:pt x="2180" y="1521"/>
                  <a:pt x="2178" y="1526"/>
                  <a:pt x="2184" y="1533"/>
                </a:cubicBezTo>
                <a:cubicBezTo>
                  <a:pt x="2180" y="1538"/>
                  <a:pt x="2190" y="1547"/>
                  <a:pt x="2184" y="1551"/>
                </a:cubicBezTo>
                <a:cubicBezTo>
                  <a:pt x="2189" y="1558"/>
                  <a:pt x="2186" y="1562"/>
                  <a:pt x="2192" y="1570"/>
                </a:cubicBezTo>
                <a:cubicBezTo>
                  <a:pt x="2179" y="1571"/>
                  <a:pt x="2178" y="1555"/>
                  <a:pt x="2171" y="1543"/>
                </a:cubicBezTo>
                <a:close/>
                <a:moveTo>
                  <a:pt x="1887" y="2081"/>
                </a:moveTo>
                <a:cubicBezTo>
                  <a:pt x="1884" y="2077"/>
                  <a:pt x="1884" y="2073"/>
                  <a:pt x="1884" y="2069"/>
                </a:cubicBezTo>
                <a:cubicBezTo>
                  <a:pt x="1887" y="2066"/>
                  <a:pt x="1880" y="2059"/>
                  <a:pt x="1885" y="2056"/>
                </a:cubicBezTo>
                <a:cubicBezTo>
                  <a:pt x="1884" y="2040"/>
                  <a:pt x="1883" y="2022"/>
                  <a:pt x="1882" y="2006"/>
                </a:cubicBezTo>
                <a:cubicBezTo>
                  <a:pt x="1880" y="1989"/>
                  <a:pt x="1883" y="1974"/>
                  <a:pt x="1877" y="1956"/>
                </a:cubicBezTo>
                <a:cubicBezTo>
                  <a:pt x="1879" y="1940"/>
                  <a:pt x="1880" y="1924"/>
                  <a:pt x="1875" y="1906"/>
                </a:cubicBezTo>
                <a:cubicBezTo>
                  <a:pt x="1880" y="1892"/>
                  <a:pt x="1871" y="1873"/>
                  <a:pt x="1870" y="1857"/>
                </a:cubicBezTo>
                <a:cubicBezTo>
                  <a:pt x="1870" y="1854"/>
                  <a:pt x="1869" y="1852"/>
                  <a:pt x="1868" y="1849"/>
                </a:cubicBezTo>
                <a:cubicBezTo>
                  <a:pt x="1864" y="1833"/>
                  <a:pt x="1864" y="1819"/>
                  <a:pt x="1857" y="1802"/>
                </a:cubicBezTo>
                <a:cubicBezTo>
                  <a:pt x="1860" y="1800"/>
                  <a:pt x="1856" y="1794"/>
                  <a:pt x="1854" y="1790"/>
                </a:cubicBezTo>
                <a:cubicBezTo>
                  <a:pt x="1848" y="1784"/>
                  <a:pt x="1854" y="1782"/>
                  <a:pt x="1850" y="1776"/>
                </a:cubicBezTo>
                <a:cubicBezTo>
                  <a:pt x="1847" y="1767"/>
                  <a:pt x="1847" y="1759"/>
                  <a:pt x="1840" y="1749"/>
                </a:cubicBezTo>
                <a:cubicBezTo>
                  <a:pt x="1839" y="1742"/>
                  <a:pt x="1835" y="1733"/>
                  <a:pt x="1830" y="1722"/>
                </a:cubicBezTo>
                <a:cubicBezTo>
                  <a:pt x="1826" y="1714"/>
                  <a:pt x="1823" y="1705"/>
                  <a:pt x="1821" y="1697"/>
                </a:cubicBezTo>
                <a:cubicBezTo>
                  <a:pt x="1812" y="1698"/>
                  <a:pt x="1819" y="1705"/>
                  <a:pt x="1821" y="1710"/>
                </a:cubicBezTo>
                <a:cubicBezTo>
                  <a:pt x="1823" y="1714"/>
                  <a:pt x="1825" y="1718"/>
                  <a:pt x="1827" y="1722"/>
                </a:cubicBezTo>
                <a:cubicBezTo>
                  <a:pt x="1828" y="1723"/>
                  <a:pt x="1828" y="1724"/>
                  <a:pt x="1829" y="1725"/>
                </a:cubicBezTo>
                <a:cubicBezTo>
                  <a:pt x="1820" y="1733"/>
                  <a:pt x="1839" y="1738"/>
                  <a:pt x="1834" y="1749"/>
                </a:cubicBezTo>
                <a:cubicBezTo>
                  <a:pt x="1842" y="1769"/>
                  <a:pt x="1845" y="1789"/>
                  <a:pt x="1850" y="1808"/>
                </a:cubicBezTo>
                <a:cubicBezTo>
                  <a:pt x="1855" y="1819"/>
                  <a:pt x="1853" y="1827"/>
                  <a:pt x="1858" y="1837"/>
                </a:cubicBezTo>
                <a:cubicBezTo>
                  <a:pt x="1855" y="1840"/>
                  <a:pt x="1861" y="1846"/>
                  <a:pt x="1858" y="1849"/>
                </a:cubicBezTo>
                <a:cubicBezTo>
                  <a:pt x="1858" y="1849"/>
                  <a:pt x="1858" y="1850"/>
                  <a:pt x="1858" y="1850"/>
                </a:cubicBezTo>
                <a:cubicBezTo>
                  <a:pt x="1858" y="1854"/>
                  <a:pt x="1867" y="1862"/>
                  <a:pt x="1861" y="1864"/>
                </a:cubicBezTo>
                <a:cubicBezTo>
                  <a:pt x="1867" y="1884"/>
                  <a:pt x="1862" y="1900"/>
                  <a:pt x="1870" y="1921"/>
                </a:cubicBezTo>
                <a:cubicBezTo>
                  <a:pt x="1867" y="1923"/>
                  <a:pt x="1870" y="1927"/>
                  <a:pt x="1867" y="1929"/>
                </a:cubicBezTo>
                <a:cubicBezTo>
                  <a:pt x="1864" y="1931"/>
                  <a:pt x="1866" y="1935"/>
                  <a:pt x="1869" y="1938"/>
                </a:cubicBezTo>
                <a:cubicBezTo>
                  <a:pt x="1869" y="1945"/>
                  <a:pt x="1870" y="1952"/>
                  <a:pt x="1868" y="1958"/>
                </a:cubicBezTo>
                <a:cubicBezTo>
                  <a:pt x="1872" y="1971"/>
                  <a:pt x="1869" y="1982"/>
                  <a:pt x="1871" y="1995"/>
                </a:cubicBezTo>
                <a:cubicBezTo>
                  <a:pt x="1876" y="2010"/>
                  <a:pt x="1872" y="2020"/>
                  <a:pt x="1873" y="2033"/>
                </a:cubicBezTo>
                <a:cubicBezTo>
                  <a:pt x="1874" y="2046"/>
                  <a:pt x="1875" y="2060"/>
                  <a:pt x="1873" y="2072"/>
                </a:cubicBezTo>
                <a:cubicBezTo>
                  <a:pt x="1877" y="2085"/>
                  <a:pt x="1875" y="2097"/>
                  <a:pt x="1875" y="2109"/>
                </a:cubicBezTo>
                <a:cubicBezTo>
                  <a:pt x="1875" y="2122"/>
                  <a:pt x="1876" y="2136"/>
                  <a:pt x="1875" y="2148"/>
                </a:cubicBezTo>
                <a:cubicBezTo>
                  <a:pt x="1875" y="2152"/>
                  <a:pt x="1875" y="2156"/>
                  <a:pt x="1875" y="2160"/>
                </a:cubicBezTo>
                <a:cubicBezTo>
                  <a:pt x="1886" y="2160"/>
                  <a:pt x="1886" y="2160"/>
                  <a:pt x="1886" y="2160"/>
                </a:cubicBezTo>
                <a:cubicBezTo>
                  <a:pt x="1886" y="2156"/>
                  <a:pt x="1887" y="2152"/>
                  <a:pt x="1888" y="2148"/>
                </a:cubicBezTo>
                <a:cubicBezTo>
                  <a:pt x="1882" y="2139"/>
                  <a:pt x="1887" y="2134"/>
                  <a:pt x="1887" y="2126"/>
                </a:cubicBezTo>
                <a:cubicBezTo>
                  <a:pt x="1884" y="2118"/>
                  <a:pt x="1885" y="2111"/>
                  <a:pt x="1889" y="2106"/>
                </a:cubicBezTo>
                <a:cubicBezTo>
                  <a:pt x="1885" y="2096"/>
                  <a:pt x="1882" y="2087"/>
                  <a:pt x="1887" y="2081"/>
                </a:cubicBezTo>
                <a:close/>
                <a:moveTo>
                  <a:pt x="1928" y="1935"/>
                </a:moveTo>
                <a:cubicBezTo>
                  <a:pt x="1932" y="1927"/>
                  <a:pt x="1923" y="1916"/>
                  <a:pt x="1928" y="1909"/>
                </a:cubicBezTo>
                <a:cubicBezTo>
                  <a:pt x="1923" y="1903"/>
                  <a:pt x="1929" y="1900"/>
                  <a:pt x="1925" y="1895"/>
                </a:cubicBezTo>
                <a:cubicBezTo>
                  <a:pt x="1927" y="1891"/>
                  <a:pt x="1920" y="1884"/>
                  <a:pt x="1925" y="1882"/>
                </a:cubicBezTo>
                <a:cubicBezTo>
                  <a:pt x="1921" y="1870"/>
                  <a:pt x="1921" y="1860"/>
                  <a:pt x="1919" y="1849"/>
                </a:cubicBezTo>
                <a:cubicBezTo>
                  <a:pt x="1917" y="1841"/>
                  <a:pt x="1915" y="1833"/>
                  <a:pt x="1910" y="1824"/>
                </a:cubicBezTo>
                <a:cubicBezTo>
                  <a:pt x="1912" y="1819"/>
                  <a:pt x="1910" y="1813"/>
                  <a:pt x="1907" y="1806"/>
                </a:cubicBezTo>
                <a:cubicBezTo>
                  <a:pt x="1907" y="1800"/>
                  <a:pt x="1907" y="1795"/>
                  <a:pt x="1905" y="1788"/>
                </a:cubicBezTo>
                <a:cubicBezTo>
                  <a:pt x="1904" y="1776"/>
                  <a:pt x="1898" y="1761"/>
                  <a:pt x="1895" y="1748"/>
                </a:cubicBezTo>
                <a:cubicBezTo>
                  <a:pt x="1891" y="1739"/>
                  <a:pt x="1888" y="1731"/>
                  <a:pt x="1885" y="1722"/>
                </a:cubicBezTo>
                <a:cubicBezTo>
                  <a:pt x="1878" y="1703"/>
                  <a:pt x="1872" y="1685"/>
                  <a:pt x="1868" y="1667"/>
                </a:cubicBezTo>
                <a:cubicBezTo>
                  <a:pt x="1859" y="1668"/>
                  <a:pt x="1863" y="1656"/>
                  <a:pt x="1860" y="1652"/>
                </a:cubicBezTo>
                <a:cubicBezTo>
                  <a:pt x="1854" y="1654"/>
                  <a:pt x="1853" y="1640"/>
                  <a:pt x="1845" y="1646"/>
                </a:cubicBezTo>
                <a:cubicBezTo>
                  <a:pt x="1840" y="1648"/>
                  <a:pt x="1847" y="1654"/>
                  <a:pt x="1843" y="1657"/>
                </a:cubicBezTo>
                <a:cubicBezTo>
                  <a:pt x="1846" y="1663"/>
                  <a:pt x="1849" y="1666"/>
                  <a:pt x="1852" y="1668"/>
                </a:cubicBezTo>
                <a:cubicBezTo>
                  <a:pt x="1849" y="1671"/>
                  <a:pt x="1853" y="1675"/>
                  <a:pt x="1856" y="1676"/>
                </a:cubicBezTo>
                <a:cubicBezTo>
                  <a:pt x="1850" y="1680"/>
                  <a:pt x="1862" y="1679"/>
                  <a:pt x="1861" y="1687"/>
                </a:cubicBezTo>
                <a:cubicBezTo>
                  <a:pt x="1864" y="1698"/>
                  <a:pt x="1868" y="1706"/>
                  <a:pt x="1875" y="1722"/>
                </a:cubicBezTo>
                <a:cubicBezTo>
                  <a:pt x="1876" y="1723"/>
                  <a:pt x="1876" y="1724"/>
                  <a:pt x="1877" y="1724"/>
                </a:cubicBezTo>
                <a:cubicBezTo>
                  <a:pt x="1877" y="1739"/>
                  <a:pt x="1887" y="1757"/>
                  <a:pt x="1891" y="1772"/>
                </a:cubicBezTo>
                <a:cubicBezTo>
                  <a:pt x="1891" y="1780"/>
                  <a:pt x="1890" y="1787"/>
                  <a:pt x="1895" y="1796"/>
                </a:cubicBezTo>
                <a:cubicBezTo>
                  <a:pt x="1892" y="1802"/>
                  <a:pt x="1902" y="1812"/>
                  <a:pt x="1897" y="1818"/>
                </a:cubicBezTo>
                <a:cubicBezTo>
                  <a:pt x="1904" y="1830"/>
                  <a:pt x="1905" y="1839"/>
                  <a:pt x="1907" y="1849"/>
                </a:cubicBezTo>
                <a:cubicBezTo>
                  <a:pt x="1907" y="1855"/>
                  <a:pt x="1908" y="1860"/>
                  <a:pt x="1911" y="1866"/>
                </a:cubicBezTo>
                <a:cubicBezTo>
                  <a:pt x="1915" y="1882"/>
                  <a:pt x="1910" y="1895"/>
                  <a:pt x="1917" y="1911"/>
                </a:cubicBezTo>
                <a:cubicBezTo>
                  <a:pt x="1913" y="1917"/>
                  <a:pt x="1923" y="1928"/>
                  <a:pt x="1918" y="1933"/>
                </a:cubicBezTo>
                <a:cubicBezTo>
                  <a:pt x="1923" y="1942"/>
                  <a:pt x="1919" y="1948"/>
                  <a:pt x="1923" y="1957"/>
                </a:cubicBezTo>
                <a:cubicBezTo>
                  <a:pt x="1919" y="1959"/>
                  <a:pt x="1925" y="1965"/>
                  <a:pt x="1921" y="1967"/>
                </a:cubicBezTo>
                <a:cubicBezTo>
                  <a:pt x="1922" y="1971"/>
                  <a:pt x="1920" y="1974"/>
                  <a:pt x="1924" y="1979"/>
                </a:cubicBezTo>
                <a:cubicBezTo>
                  <a:pt x="1918" y="1984"/>
                  <a:pt x="1923" y="1993"/>
                  <a:pt x="1921" y="2000"/>
                </a:cubicBezTo>
                <a:cubicBezTo>
                  <a:pt x="1922" y="2007"/>
                  <a:pt x="1919" y="2013"/>
                  <a:pt x="1922" y="2022"/>
                </a:cubicBezTo>
                <a:cubicBezTo>
                  <a:pt x="1923" y="2029"/>
                  <a:pt x="1918" y="2034"/>
                  <a:pt x="1924" y="2044"/>
                </a:cubicBezTo>
                <a:cubicBezTo>
                  <a:pt x="1919" y="2049"/>
                  <a:pt x="1925" y="2059"/>
                  <a:pt x="1921" y="2064"/>
                </a:cubicBezTo>
                <a:cubicBezTo>
                  <a:pt x="1925" y="2073"/>
                  <a:pt x="1917" y="2077"/>
                  <a:pt x="1922" y="2086"/>
                </a:cubicBezTo>
                <a:cubicBezTo>
                  <a:pt x="1916" y="2092"/>
                  <a:pt x="1921" y="2100"/>
                  <a:pt x="1919" y="2107"/>
                </a:cubicBezTo>
                <a:cubicBezTo>
                  <a:pt x="1921" y="2115"/>
                  <a:pt x="1918" y="2121"/>
                  <a:pt x="1920" y="2129"/>
                </a:cubicBezTo>
                <a:cubicBezTo>
                  <a:pt x="1914" y="2134"/>
                  <a:pt x="1925" y="2145"/>
                  <a:pt x="1918" y="2150"/>
                </a:cubicBezTo>
                <a:cubicBezTo>
                  <a:pt x="1914" y="2152"/>
                  <a:pt x="1917" y="2156"/>
                  <a:pt x="1919" y="2160"/>
                </a:cubicBezTo>
                <a:cubicBezTo>
                  <a:pt x="1929" y="2160"/>
                  <a:pt x="1929" y="2160"/>
                  <a:pt x="1929" y="2160"/>
                </a:cubicBezTo>
                <a:cubicBezTo>
                  <a:pt x="1930" y="2155"/>
                  <a:pt x="1930" y="2149"/>
                  <a:pt x="1931" y="2144"/>
                </a:cubicBezTo>
                <a:cubicBezTo>
                  <a:pt x="1928" y="2125"/>
                  <a:pt x="1932" y="2109"/>
                  <a:pt x="1931" y="2092"/>
                </a:cubicBezTo>
                <a:cubicBezTo>
                  <a:pt x="1931" y="2074"/>
                  <a:pt x="1936" y="2059"/>
                  <a:pt x="1931" y="2040"/>
                </a:cubicBezTo>
                <a:cubicBezTo>
                  <a:pt x="1936" y="2037"/>
                  <a:pt x="1929" y="2030"/>
                  <a:pt x="1931" y="2027"/>
                </a:cubicBezTo>
                <a:cubicBezTo>
                  <a:pt x="1934" y="2023"/>
                  <a:pt x="1934" y="2019"/>
                  <a:pt x="1932" y="2014"/>
                </a:cubicBezTo>
                <a:cubicBezTo>
                  <a:pt x="1936" y="2007"/>
                  <a:pt x="1929" y="1996"/>
                  <a:pt x="1936" y="1989"/>
                </a:cubicBezTo>
                <a:cubicBezTo>
                  <a:pt x="1929" y="1970"/>
                  <a:pt x="1938" y="1956"/>
                  <a:pt x="1928" y="1935"/>
                </a:cubicBezTo>
                <a:close/>
                <a:moveTo>
                  <a:pt x="1845" y="2101"/>
                </a:moveTo>
                <a:cubicBezTo>
                  <a:pt x="1851" y="2098"/>
                  <a:pt x="1842" y="2089"/>
                  <a:pt x="1847" y="2085"/>
                </a:cubicBezTo>
                <a:cubicBezTo>
                  <a:pt x="1842" y="2077"/>
                  <a:pt x="1849" y="2074"/>
                  <a:pt x="1844" y="2066"/>
                </a:cubicBezTo>
                <a:cubicBezTo>
                  <a:pt x="1847" y="2055"/>
                  <a:pt x="1845" y="2042"/>
                  <a:pt x="1846" y="2030"/>
                </a:cubicBezTo>
                <a:cubicBezTo>
                  <a:pt x="1841" y="2005"/>
                  <a:pt x="1846" y="1984"/>
                  <a:pt x="1840" y="1959"/>
                </a:cubicBezTo>
                <a:cubicBezTo>
                  <a:pt x="1846" y="1955"/>
                  <a:pt x="1839" y="1947"/>
                  <a:pt x="1841" y="1942"/>
                </a:cubicBezTo>
                <a:cubicBezTo>
                  <a:pt x="1847" y="1938"/>
                  <a:pt x="1838" y="1929"/>
                  <a:pt x="1843" y="1925"/>
                </a:cubicBezTo>
                <a:cubicBezTo>
                  <a:pt x="1845" y="1920"/>
                  <a:pt x="1838" y="1912"/>
                  <a:pt x="1840" y="1907"/>
                </a:cubicBezTo>
                <a:cubicBezTo>
                  <a:pt x="1838" y="1903"/>
                  <a:pt x="1839" y="1901"/>
                  <a:pt x="1839" y="1898"/>
                </a:cubicBezTo>
                <a:cubicBezTo>
                  <a:pt x="1837" y="1894"/>
                  <a:pt x="1845" y="1893"/>
                  <a:pt x="1840" y="1887"/>
                </a:cubicBezTo>
                <a:cubicBezTo>
                  <a:pt x="1836" y="1877"/>
                  <a:pt x="1837" y="1869"/>
                  <a:pt x="1837" y="1860"/>
                </a:cubicBezTo>
                <a:cubicBezTo>
                  <a:pt x="1836" y="1857"/>
                  <a:pt x="1836" y="1853"/>
                  <a:pt x="1835" y="1849"/>
                </a:cubicBezTo>
                <a:cubicBezTo>
                  <a:pt x="1834" y="1843"/>
                  <a:pt x="1834" y="1837"/>
                  <a:pt x="1836" y="1832"/>
                </a:cubicBezTo>
                <a:cubicBezTo>
                  <a:pt x="1830" y="1825"/>
                  <a:pt x="1836" y="1823"/>
                  <a:pt x="1832" y="1817"/>
                </a:cubicBezTo>
                <a:cubicBezTo>
                  <a:pt x="1835" y="1814"/>
                  <a:pt x="1827" y="1807"/>
                  <a:pt x="1832" y="1804"/>
                </a:cubicBezTo>
                <a:cubicBezTo>
                  <a:pt x="1828" y="1799"/>
                  <a:pt x="1827" y="1794"/>
                  <a:pt x="1828" y="1790"/>
                </a:cubicBezTo>
                <a:cubicBezTo>
                  <a:pt x="1827" y="1785"/>
                  <a:pt x="1824" y="1779"/>
                  <a:pt x="1827" y="1775"/>
                </a:cubicBezTo>
                <a:cubicBezTo>
                  <a:pt x="1824" y="1769"/>
                  <a:pt x="1822" y="1764"/>
                  <a:pt x="1819" y="1759"/>
                </a:cubicBezTo>
                <a:cubicBezTo>
                  <a:pt x="1827" y="1757"/>
                  <a:pt x="1810" y="1746"/>
                  <a:pt x="1818" y="1743"/>
                </a:cubicBezTo>
                <a:cubicBezTo>
                  <a:pt x="1816" y="1738"/>
                  <a:pt x="1813" y="1733"/>
                  <a:pt x="1810" y="1728"/>
                </a:cubicBezTo>
                <a:cubicBezTo>
                  <a:pt x="1813" y="1725"/>
                  <a:pt x="1812" y="1723"/>
                  <a:pt x="1810" y="1722"/>
                </a:cubicBezTo>
                <a:cubicBezTo>
                  <a:pt x="1808" y="1721"/>
                  <a:pt x="1806" y="1719"/>
                  <a:pt x="1808" y="1716"/>
                </a:cubicBezTo>
                <a:cubicBezTo>
                  <a:pt x="1796" y="1693"/>
                  <a:pt x="1785" y="1669"/>
                  <a:pt x="1773" y="1646"/>
                </a:cubicBezTo>
                <a:cubicBezTo>
                  <a:pt x="1767" y="1640"/>
                  <a:pt x="1762" y="1631"/>
                  <a:pt x="1758" y="1621"/>
                </a:cubicBezTo>
                <a:cubicBezTo>
                  <a:pt x="1756" y="1618"/>
                  <a:pt x="1752" y="1618"/>
                  <a:pt x="1750" y="1612"/>
                </a:cubicBezTo>
                <a:cubicBezTo>
                  <a:pt x="1751" y="1605"/>
                  <a:pt x="1740" y="1601"/>
                  <a:pt x="1743" y="1609"/>
                </a:cubicBezTo>
                <a:cubicBezTo>
                  <a:pt x="1748" y="1606"/>
                  <a:pt x="1748" y="1618"/>
                  <a:pt x="1752" y="1621"/>
                </a:cubicBezTo>
                <a:cubicBezTo>
                  <a:pt x="1754" y="1626"/>
                  <a:pt x="1757" y="1631"/>
                  <a:pt x="1759" y="1637"/>
                </a:cubicBezTo>
                <a:cubicBezTo>
                  <a:pt x="1766" y="1651"/>
                  <a:pt x="1769" y="1651"/>
                  <a:pt x="1773" y="1665"/>
                </a:cubicBezTo>
                <a:cubicBezTo>
                  <a:pt x="1781" y="1660"/>
                  <a:pt x="1770" y="1676"/>
                  <a:pt x="1780" y="1672"/>
                </a:cubicBezTo>
                <a:cubicBezTo>
                  <a:pt x="1783" y="1678"/>
                  <a:pt x="1779" y="1682"/>
                  <a:pt x="1785" y="1689"/>
                </a:cubicBezTo>
                <a:cubicBezTo>
                  <a:pt x="1790" y="1692"/>
                  <a:pt x="1791" y="1707"/>
                  <a:pt x="1799" y="1717"/>
                </a:cubicBezTo>
                <a:cubicBezTo>
                  <a:pt x="1799" y="1719"/>
                  <a:pt x="1800" y="1720"/>
                  <a:pt x="1800" y="1722"/>
                </a:cubicBezTo>
                <a:cubicBezTo>
                  <a:pt x="1810" y="1756"/>
                  <a:pt x="1821" y="1791"/>
                  <a:pt x="1821" y="1822"/>
                </a:cubicBezTo>
                <a:cubicBezTo>
                  <a:pt x="1827" y="1832"/>
                  <a:pt x="1822" y="1839"/>
                  <a:pt x="1824" y="1847"/>
                </a:cubicBezTo>
                <a:cubicBezTo>
                  <a:pt x="1824" y="1848"/>
                  <a:pt x="1824" y="1848"/>
                  <a:pt x="1825" y="1849"/>
                </a:cubicBezTo>
                <a:cubicBezTo>
                  <a:pt x="1828" y="1858"/>
                  <a:pt x="1822" y="1864"/>
                  <a:pt x="1828" y="1874"/>
                </a:cubicBezTo>
                <a:cubicBezTo>
                  <a:pt x="1828" y="1891"/>
                  <a:pt x="1828" y="1908"/>
                  <a:pt x="1830" y="1925"/>
                </a:cubicBezTo>
                <a:cubicBezTo>
                  <a:pt x="1830" y="1941"/>
                  <a:pt x="1835" y="1959"/>
                  <a:pt x="1831" y="1973"/>
                </a:cubicBezTo>
                <a:cubicBezTo>
                  <a:pt x="1838" y="1983"/>
                  <a:pt x="1827" y="1988"/>
                  <a:pt x="1833" y="1998"/>
                </a:cubicBezTo>
                <a:cubicBezTo>
                  <a:pt x="1828" y="2000"/>
                  <a:pt x="1836" y="2007"/>
                  <a:pt x="1833" y="2011"/>
                </a:cubicBezTo>
                <a:cubicBezTo>
                  <a:pt x="1834" y="2015"/>
                  <a:pt x="1832" y="2019"/>
                  <a:pt x="1833" y="2023"/>
                </a:cubicBezTo>
                <a:cubicBezTo>
                  <a:pt x="1833" y="2040"/>
                  <a:pt x="1834" y="2057"/>
                  <a:pt x="1835" y="2074"/>
                </a:cubicBezTo>
                <a:cubicBezTo>
                  <a:pt x="1832" y="2090"/>
                  <a:pt x="1836" y="2107"/>
                  <a:pt x="1837" y="2125"/>
                </a:cubicBezTo>
                <a:cubicBezTo>
                  <a:pt x="1834" y="2132"/>
                  <a:pt x="1837" y="2140"/>
                  <a:pt x="1836" y="2148"/>
                </a:cubicBezTo>
                <a:cubicBezTo>
                  <a:pt x="1835" y="2152"/>
                  <a:pt x="1835" y="2156"/>
                  <a:pt x="1834" y="2160"/>
                </a:cubicBezTo>
                <a:cubicBezTo>
                  <a:pt x="1846" y="2160"/>
                  <a:pt x="1846" y="2160"/>
                  <a:pt x="1846" y="2160"/>
                </a:cubicBezTo>
                <a:cubicBezTo>
                  <a:pt x="1846" y="2158"/>
                  <a:pt x="1846" y="2156"/>
                  <a:pt x="1849" y="2155"/>
                </a:cubicBezTo>
                <a:cubicBezTo>
                  <a:pt x="1844" y="2147"/>
                  <a:pt x="1847" y="2142"/>
                  <a:pt x="1850" y="2138"/>
                </a:cubicBezTo>
                <a:cubicBezTo>
                  <a:pt x="1843" y="2124"/>
                  <a:pt x="1851" y="2115"/>
                  <a:pt x="1845" y="2101"/>
                </a:cubicBezTo>
                <a:close/>
                <a:moveTo>
                  <a:pt x="2127" y="2005"/>
                </a:moveTo>
                <a:cubicBezTo>
                  <a:pt x="2134" y="1993"/>
                  <a:pt x="2129" y="1976"/>
                  <a:pt x="2137" y="1965"/>
                </a:cubicBezTo>
                <a:cubicBezTo>
                  <a:pt x="2135" y="1949"/>
                  <a:pt x="2141" y="1936"/>
                  <a:pt x="2141" y="1921"/>
                </a:cubicBezTo>
                <a:cubicBezTo>
                  <a:pt x="2145" y="1915"/>
                  <a:pt x="2138" y="1905"/>
                  <a:pt x="2144" y="1900"/>
                </a:cubicBezTo>
                <a:cubicBezTo>
                  <a:pt x="2141" y="1891"/>
                  <a:pt x="2146" y="1885"/>
                  <a:pt x="2141" y="1875"/>
                </a:cubicBezTo>
                <a:cubicBezTo>
                  <a:pt x="2145" y="1869"/>
                  <a:pt x="2135" y="1859"/>
                  <a:pt x="2140" y="1853"/>
                </a:cubicBezTo>
                <a:cubicBezTo>
                  <a:pt x="2139" y="1852"/>
                  <a:pt x="2138" y="1850"/>
                  <a:pt x="2138" y="1849"/>
                </a:cubicBezTo>
                <a:cubicBezTo>
                  <a:pt x="2134" y="1841"/>
                  <a:pt x="2137" y="1835"/>
                  <a:pt x="2134" y="1827"/>
                </a:cubicBezTo>
                <a:cubicBezTo>
                  <a:pt x="2129" y="1829"/>
                  <a:pt x="2133" y="1822"/>
                  <a:pt x="2129" y="1823"/>
                </a:cubicBezTo>
                <a:cubicBezTo>
                  <a:pt x="2124" y="1820"/>
                  <a:pt x="2132" y="1811"/>
                  <a:pt x="2124" y="1813"/>
                </a:cubicBezTo>
                <a:cubicBezTo>
                  <a:pt x="2126" y="1825"/>
                  <a:pt x="2128" y="1837"/>
                  <a:pt x="2130" y="1849"/>
                </a:cubicBezTo>
                <a:cubicBezTo>
                  <a:pt x="2134" y="1872"/>
                  <a:pt x="2135" y="1893"/>
                  <a:pt x="2131" y="1913"/>
                </a:cubicBezTo>
                <a:cubicBezTo>
                  <a:pt x="2134" y="1930"/>
                  <a:pt x="2124" y="1942"/>
                  <a:pt x="2128" y="1960"/>
                </a:cubicBezTo>
                <a:cubicBezTo>
                  <a:pt x="2125" y="1967"/>
                  <a:pt x="2125" y="1975"/>
                  <a:pt x="2122" y="1982"/>
                </a:cubicBezTo>
                <a:cubicBezTo>
                  <a:pt x="2125" y="1987"/>
                  <a:pt x="2117" y="1988"/>
                  <a:pt x="2122" y="1995"/>
                </a:cubicBezTo>
                <a:cubicBezTo>
                  <a:pt x="2111" y="1995"/>
                  <a:pt x="2125" y="2004"/>
                  <a:pt x="2118" y="2006"/>
                </a:cubicBezTo>
                <a:cubicBezTo>
                  <a:pt x="2114" y="2013"/>
                  <a:pt x="2120" y="2023"/>
                  <a:pt x="2113" y="2028"/>
                </a:cubicBezTo>
                <a:cubicBezTo>
                  <a:pt x="2116" y="2037"/>
                  <a:pt x="2111" y="2043"/>
                  <a:pt x="2111" y="2052"/>
                </a:cubicBezTo>
                <a:cubicBezTo>
                  <a:pt x="2109" y="2054"/>
                  <a:pt x="2108" y="2057"/>
                  <a:pt x="2110" y="2062"/>
                </a:cubicBezTo>
                <a:cubicBezTo>
                  <a:pt x="2102" y="2064"/>
                  <a:pt x="2108" y="2070"/>
                  <a:pt x="2106" y="2073"/>
                </a:cubicBezTo>
                <a:cubicBezTo>
                  <a:pt x="2103" y="2081"/>
                  <a:pt x="2101" y="2089"/>
                  <a:pt x="2098" y="2097"/>
                </a:cubicBezTo>
                <a:cubicBezTo>
                  <a:pt x="2097" y="2104"/>
                  <a:pt x="2095" y="2112"/>
                  <a:pt x="2093" y="2119"/>
                </a:cubicBezTo>
                <a:cubicBezTo>
                  <a:pt x="2097" y="2124"/>
                  <a:pt x="2087" y="2125"/>
                  <a:pt x="2089" y="2130"/>
                </a:cubicBezTo>
                <a:cubicBezTo>
                  <a:pt x="2089" y="2135"/>
                  <a:pt x="2088" y="2139"/>
                  <a:pt x="2085" y="2142"/>
                </a:cubicBezTo>
                <a:cubicBezTo>
                  <a:pt x="2088" y="2150"/>
                  <a:pt x="2080" y="2154"/>
                  <a:pt x="2079" y="2160"/>
                </a:cubicBezTo>
                <a:cubicBezTo>
                  <a:pt x="2091" y="2160"/>
                  <a:pt x="2091" y="2160"/>
                  <a:pt x="2091" y="2160"/>
                </a:cubicBezTo>
                <a:cubicBezTo>
                  <a:pt x="2095" y="2150"/>
                  <a:pt x="2099" y="2141"/>
                  <a:pt x="2102" y="2131"/>
                </a:cubicBezTo>
                <a:cubicBezTo>
                  <a:pt x="2104" y="2116"/>
                  <a:pt x="2110" y="2103"/>
                  <a:pt x="2110" y="2088"/>
                </a:cubicBezTo>
                <a:cubicBezTo>
                  <a:pt x="2117" y="2076"/>
                  <a:pt x="2118" y="2062"/>
                  <a:pt x="2123" y="2049"/>
                </a:cubicBezTo>
                <a:cubicBezTo>
                  <a:pt x="2124" y="2034"/>
                  <a:pt x="2129" y="2021"/>
                  <a:pt x="2127" y="2005"/>
                </a:cubicBezTo>
                <a:close/>
                <a:moveTo>
                  <a:pt x="2018" y="1939"/>
                </a:moveTo>
                <a:cubicBezTo>
                  <a:pt x="2022" y="1926"/>
                  <a:pt x="2018" y="1909"/>
                  <a:pt x="2022" y="1895"/>
                </a:cubicBezTo>
                <a:cubicBezTo>
                  <a:pt x="2021" y="1880"/>
                  <a:pt x="2021" y="1865"/>
                  <a:pt x="2022" y="1850"/>
                </a:cubicBezTo>
                <a:cubicBezTo>
                  <a:pt x="2022" y="1850"/>
                  <a:pt x="2022" y="1849"/>
                  <a:pt x="2022" y="1849"/>
                </a:cubicBezTo>
                <a:cubicBezTo>
                  <a:pt x="2021" y="1835"/>
                  <a:pt x="2020" y="1820"/>
                  <a:pt x="2020" y="1806"/>
                </a:cubicBezTo>
                <a:cubicBezTo>
                  <a:pt x="2019" y="1790"/>
                  <a:pt x="2016" y="1774"/>
                  <a:pt x="2012" y="1758"/>
                </a:cubicBezTo>
                <a:cubicBezTo>
                  <a:pt x="2011" y="1754"/>
                  <a:pt x="2015" y="1751"/>
                  <a:pt x="2014" y="1747"/>
                </a:cubicBezTo>
                <a:cubicBezTo>
                  <a:pt x="2012" y="1743"/>
                  <a:pt x="2008" y="1738"/>
                  <a:pt x="2011" y="1736"/>
                </a:cubicBezTo>
                <a:cubicBezTo>
                  <a:pt x="2009" y="1728"/>
                  <a:pt x="2007" y="1726"/>
                  <a:pt x="2006" y="1722"/>
                </a:cubicBezTo>
                <a:cubicBezTo>
                  <a:pt x="2005" y="1720"/>
                  <a:pt x="2004" y="1718"/>
                  <a:pt x="2004" y="1714"/>
                </a:cubicBezTo>
                <a:cubicBezTo>
                  <a:pt x="1999" y="1705"/>
                  <a:pt x="1995" y="1696"/>
                  <a:pt x="1991" y="1688"/>
                </a:cubicBezTo>
                <a:cubicBezTo>
                  <a:pt x="1993" y="1680"/>
                  <a:pt x="1984" y="1671"/>
                  <a:pt x="1976" y="1676"/>
                </a:cubicBezTo>
                <a:cubicBezTo>
                  <a:pt x="1974" y="1677"/>
                  <a:pt x="1972" y="1678"/>
                  <a:pt x="1970" y="1678"/>
                </a:cubicBezTo>
                <a:cubicBezTo>
                  <a:pt x="1972" y="1682"/>
                  <a:pt x="1974" y="1683"/>
                  <a:pt x="1977" y="1685"/>
                </a:cubicBezTo>
                <a:cubicBezTo>
                  <a:pt x="1969" y="1692"/>
                  <a:pt x="1982" y="1689"/>
                  <a:pt x="1983" y="1691"/>
                </a:cubicBezTo>
                <a:cubicBezTo>
                  <a:pt x="1979" y="1696"/>
                  <a:pt x="1989" y="1711"/>
                  <a:pt x="1993" y="1712"/>
                </a:cubicBezTo>
                <a:cubicBezTo>
                  <a:pt x="1992" y="1715"/>
                  <a:pt x="1992" y="1718"/>
                  <a:pt x="1993" y="1722"/>
                </a:cubicBezTo>
                <a:cubicBezTo>
                  <a:pt x="1995" y="1730"/>
                  <a:pt x="2001" y="1738"/>
                  <a:pt x="2000" y="1745"/>
                </a:cubicBezTo>
                <a:cubicBezTo>
                  <a:pt x="2005" y="1757"/>
                  <a:pt x="2004" y="1768"/>
                  <a:pt x="2007" y="1780"/>
                </a:cubicBezTo>
                <a:cubicBezTo>
                  <a:pt x="2009" y="1791"/>
                  <a:pt x="2007" y="1800"/>
                  <a:pt x="2009" y="1811"/>
                </a:cubicBezTo>
                <a:cubicBezTo>
                  <a:pt x="2006" y="1821"/>
                  <a:pt x="2015" y="1834"/>
                  <a:pt x="2009" y="1843"/>
                </a:cubicBezTo>
                <a:cubicBezTo>
                  <a:pt x="2010" y="1845"/>
                  <a:pt x="2010" y="1847"/>
                  <a:pt x="2011" y="1849"/>
                </a:cubicBezTo>
                <a:cubicBezTo>
                  <a:pt x="2012" y="1853"/>
                  <a:pt x="2012" y="1856"/>
                  <a:pt x="2010" y="1859"/>
                </a:cubicBezTo>
                <a:cubicBezTo>
                  <a:pt x="2013" y="1862"/>
                  <a:pt x="2011" y="1864"/>
                  <a:pt x="2010" y="1865"/>
                </a:cubicBezTo>
                <a:cubicBezTo>
                  <a:pt x="2010" y="1868"/>
                  <a:pt x="2008" y="1871"/>
                  <a:pt x="2008" y="1873"/>
                </a:cubicBezTo>
                <a:cubicBezTo>
                  <a:pt x="2014" y="1886"/>
                  <a:pt x="2003" y="1893"/>
                  <a:pt x="2011" y="1907"/>
                </a:cubicBezTo>
                <a:cubicBezTo>
                  <a:pt x="2006" y="1910"/>
                  <a:pt x="2010" y="1916"/>
                  <a:pt x="2009" y="1921"/>
                </a:cubicBezTo>
                <a:cubicBezTo>
                  <a:pt x="2015" y="1928"/>
                  <a:pt x="2004" y="1930"/>
                  <a:pt x="2010" y="1937"/>
                </a:cubicBezTo>
                <a:cubicBezTo>
                  <a:pt x="2001" y="1945"/>
                  <a:pt x="2014" y="1960"/>
                  <a:pt x="2006" y="1968"/>
                </a:cubicBezTo>
                <a:cubicBezTo>
                  <a:pt x="2008" y="1979"/>
                  <a:pt x="2002" y="1987"/>
                  <a:pt x="2004" y="1998"/>
                </a:cubicBezTo>
                <a:cubicBezTo>
                  <a:pt x="2001" y="2007"/>
                  <a:pt x="2005" y="2019"/>
                  <a:pt x="2000" y="2029"/>
                </a:cubicBezTo>
                <a:cubicBezTo>
                  <a:pt x="1999" y="2038"/>
                  <a:pt x="1997" y="2048"/>
                  <a:pt x="1995" y="2057"/>
                </a:cubicBezTo>
                <a:cubicBezTo>
                  <a:pt x="1994" y="2062"/>
                  <a:pt x="1994" y="2067"/>
                  <a:pt x="1992" y="2071"/>
                </a:cubicBezTo>
                <a:cubicBezTo>
                  <a:pt x="2000" y="2080"/>
                  <a:pt x="1991" y="2082"/>
                  <a:pt x="1991" y="2088"/>
                </a:cubicBezTo>
                <a:cubicBezTo>
                  <a:pt x="1989" y="2109"/>
                  <a:pt x="1985" y="2128"/>
                  <a:pt x="1981" y="2148"/>
                </a:cubicBezTo>
                <a:cubicBezTo>
                  <a:pt x="1979" y="2151"/>
                  <a:pt x="1976" y="2155"/>
                  <a:pt x="1978" y="2160"/>
                </a:cubicBezTo>
                <a:cubicBezTo>
                  <a:pt x="1988" y="2160"/>
                  <a:pt x="1988" y="2160"/>
                  <a:pt x="1988" y="2160"/>
                </a:cubicBezTo>
                <a:cubicBezTo>
                  <a:pt x="1989" y="2156"/>
                  <a:pt x="1990" y="2151"/>
                  <a:pt x="1990" y="2147"/>
                </a:cubicBezTo>
                <a:cubicBezTo>
                  <a:pt x="1993" y="2144"/>
                  <a:pt x="1994" y="2141"/>
                  <a:pt x="1992" y="2136"/>
                </a:cubicBezTo>
                <a:cubicBezTo>
                  <a:pt x="1997" y="2134"/>
                  <a:pt x="1995" y="2130"/>
                  <a:pt x="1997" y="2127"/>
                </a:cubicBezTo>
                <a:cubicBezTo>
                  <a:pt x="1995" y="2119"/>
                  <a:pt x="1999" y="2114"/>
                  <a:pt x="2000" y="2106"/>
                </a:cubicBezTo>
                <a:cubicBezTo>
                  <a:pt x="2005" y="2095"/>
                  <a:pt x="2000" y="2079"/>
                  <a:pt x="2006" y="2068"/>
                </a:cubicBezTo>
                <a:cubicBezTo>
                  <a:pt x="2005" y="2064"/>
                  <a:pt x="2008" y="2061"/>
                  <a:pt x="2004" y="2056"/>
                </a:cubicBezTo>
                <a:cubicBezTo>
                  <a:pt x="2008" y="2054"/>
                  <a:pt x="2009" y="2051"/>
                  <a:pt x="2009" y="2047"/>
                </a:cubicBezTo>
                <a:cubicBezTo>
                  <a:pt x="2010" y="2040"/>
                  <a:pt x="2010" y="2033"/>
                  <a:pt x="2016" y="2027"/>
                </a:cubicBezTo>
                <a:cubicBezTo>
                  <a:pt x="2007" y="2017"/>
                  <a:pt x="2015" y="2013"/>
                  <a:pt x="2015" y="2005"/>
                </a:cubicBezTo>
                <a:cubicBezTo>
                  <a:pt x="2014" y="1998"/>
                  <a:pt x="2015" y="1991"/>
                  <a:pt x="2017" y="1985"/>
                </a:cubicBezTo>
                <a:cubicBezTo>
                  <a:pt x="2014" y="1968"/>
                  <a:pt x="2021" y="1956"/>
                  <a:pt x="2018" y="1939"/>
                </a:cubicBezTo>
                <a:close/>
                <a:moveTo>
                  <a:pt x="2080" y="1889"/>
                </a:moveTo>
                <a:cubicBezTo>
                  <a:pt x="2088" y="1882"/>
                  <a:pt x="2078" y="1868"/>
                  <a:pt x="2086" y="1861"/>
                </a:cubicBezTo>
                <a:cubicBezTo>
                  <a:pt x="2084" y="1856"/>
                  <a:pt x="2084" y="1853"/>
                  <a:pt x="2084" y="1849"/>
                </a:cubicBezTo>
                <a:cubicBezTo>
                  <a:pt x="2085" y="1844"/>
                  <a:pt x="2086" y="1839"/>
                  <a:pt x="2085" y="1832"/>
                </a:cubicBezTo>
                <a:cubicBezTo>
                  <a:pt x="2090" y="1829"/>
                  <a:pt x="2082" y="1821"/>
                  <a:pt x="2087" y="1818"/>
                </a:cubicBezTo>
                <a:cubicBezTo>
                  <a:pt x="2086" y="1813"/>
                  <a:pt x="2083" y="1806"/>
                  <a:pt x="2086" y="1802"/>
                </a:cubicBezTo>
                <a:cubicBezTo>
                  <a:pt x="2086" y="1800"/>
                  <a:pt x="2087" y="1798"/>
                  <a:pt x="2090" y="1797"/>
                </a:cubicBezTo>
                <a:cubicBezTo>
                  <a:pt x="2088" y="1794"/>
                  <a:pt x="2085" y="1795"/>
                  <a:pt x="2084" y="1791"/>
                </a:cubicBezTo>
                <a:cubicBezTo>
                  <a:pt x="2086" y="1787"/>
                  <a:pt x="2086" y="1781"/>
                  <a:pt x="2082" y="1775"/>
                </a:cubicBezTo>
                <a:cubicBezTo>
                  <a:pt x="2082" y="1764"/>
                  <a:pt x="2079" y="1755"/>
                  <a:pt x="2071" y="1745"/>
                </a:cubicBezTo>
                <a:cubicBezTo>
                  <a:pt x="2063" y="1749"/>
                  <a:pt x="2067" y="1757"/>
                  <a:pt x="2071" y="1765"/>
                </a:cubicBezTo>
                <a:cubicBezTo>
                  <a:pt x="2072" y="1772"/>
                  <a:pt x="2070" y="1779"/>
                  <a:pt x="2076" y="1788"/>
                </a:cubicBezTo>
                <a:cubicBezTo>
                  <a:pt x="2070" y="1793"/>
                  <a:pt x="2074" y="1802"/>
                  <a:pt x="2073" y="1809"/>
                </a:cubicBezTo>
                <a:cubicBezTo>
                  <a:pt x="2080" y="1819"/>
                  <a:pt x="2070" y="1824"/>
                  <a:pt x="2075" y="1833"/>
                </a:cubicBezTo>
                <a:cubicBezTo>
                  <a:pt x="2075" y="1839"/>
                  <a:pt x="2074" y="1844"/>
                  <a:pt x="2073" y="1849"/>
                </a:cubicBezTo>
                <a:cubicBezTo>
                  <a:pt x="2072" y="1858"/>
                  <a:pt x="2071" y="1868"/>
                  <a:pt x="2075" y="1879"/>
                </a:cubicBezTo>
                <a:cubicBezTo>
                  <a:pt x="2070" y="1886"/>
                  <a:pt x="2068" y="1895"/>
                  <a:pt x="2068" y="1905"/>
                </a:cubicBezTo>
                <a:cubicBezTo>
                  <a:pt x="2067" y="1913"/>
                  <a:pt x="2063" y="1922"/>
                  <a:pt x="2066" y="1932"/>
                </a:cubicBezTo>
                <a:cubicBezTo>
                  <a:pt x="2064" y="1941"/>
                  <a:pt x="2061" y="1949"/>
                  <a:pt x="2063" y="1959"/>
                </a:cubicBezTo>
                <a:cubicBezTo>
                  <a:pt x="2057" y="1967"/>
                  <a:pt x="2058" y="1978"/>
                  <a:pt x="2057" y="1988"/>
                </a:cubicBezTo>
                <a:cubicBezTo>
                  <a:pt x="2053" y="2005"/>
                  <a:pt x="2052" y="2023"/>
                  <a:pt x="2048" y="2041"/>
                </a:cubicBezTo>
                <a:cubicBezTo>
                  <a:pt x="2046" y="2049"/>
                  <a:pt x="2046" y="2059"/>
                  <a:pt x="2041" y="2067"/>
                </a:cubicBezTo>
                <a:cubicBezTo>
                  <a:pt x="2040" y="2076"/>
                  <a:pt x="2039" y="2086"/>
                  <a:pt x="2036" y="2095"/>
                </a:cubicBezTo>
                <a:cubicBezTo>
                  <a:pt x="2032" y="2112"/>
                  <a:pt x="2029" y="2130"/>
                  <a:pt x="2023" y="2147"/>
                </a:cubicBezTo>
                <a:cubicBezTo>
                  <a:pt x="2023" y="2152"/>
                  <a:pt x="2022" y="2156"/>
                  <a:pt x="2021" y="2160"/>
                </a:cubicBezTo>
                <a:cubicBezTo>
                  <a:pt x="2033" y="2160"/>
                  <a:pt x="2033" y="2160"/>
                  <a:pt x="2033" y="2160"/>
                </a:cubicBezTo>
                <a:cubicBezTo>
                  <a:pt x="2031" y="2151"/>
                  <a:pt x="2040" y="2146"/>
                  <a:pt x="2037" y="2137"/>
                </a:cubicBezTo>
                <a:cubicBezTo>
                  <a:pt x="2043" y="2121"/>
                  <a:pt x="2047" y="2105"/>
                  <a:pt x="2045" y="2087"/>
                </a:cubicBezTo>
                <a:cubicBezTo>
                  <a:pt x="2048" y="2084"/>
                  <a:pt x="2050" y="2080"/>
                  <a:pt x="2053" y="2077"/>
                </a:cubicBezTo>
                <a:cubicBezTo>
                  <a:pt x="2055" y="2073"/>
                  <a:pt x="2049" y="2067"/>
                  <a:pt x="2057" y="2065"/>
                </a:cubicBezTo>
                <a:cubicBezTo>
                  <a:pt x="2054" y="2056"/>
                  <a:pt x="2059" y="2050"/>
                  <a:pt x="2058" y="2042"/>
                </a:cubicBezTo>
                <a:cubicBezTo>
                  <a:pt x="2063" y="2036"/>
                  <a:pt x="2058" y="2026"/>
                  <a:pt x="2064" y="2020"/>
                </a:cubicBezTo>
                <a:cubicBezTo>
                  <a:pt x="2066" y="2004"/>
                  <a:pt x="2066" y="1988"/>
                  <a:pt x="2073" y="1973"/>
                </a:cubicBezTo>
                <a:cubicBezTo>
                  <a:pt x="2072" y="1964"/>
                  <a:pt x="2073" y="1954"/>
                  <a:pt x="2072" y="1945"/>
                </a:cubicBezTo>
                <a:cubicBezTo>
                  <a:pt x="2078" y="1937"/>
                  <a:pt x="2074" y="1925"/>
                  <a:pt x="2077" y="1916"/>
                </a:cubicBezTo>
                <a:cubicBezTo>
                  <a:pt x="2078" y="1907"/>
                  <a:pt x="2081" y="1899"/>
                  <a:pt x="2080" y="1889"/>
                </a:cubicBezTo>
                <a:close/>
                <a:moveTo>
                  <a:pt x="2870" y="2011"/>
                </a:moveTo>
                <a:cubicBezTo>
                  <a:pt x="2867" y="2008"/>
                  <a:pt x="2863" y="2011"/>
                  <a:pt x="2860" y="2011"/>
                </a:cubicBezTo>
                <a:cubicBezTo>
                  <a:pt x="2857" y="2008"/>
                  <a:pt x="2853" y="2007"/>
                  <a:pt x="2849" y="2010"/>
                </a:cubicBezTo>
                <a:cubicBezTo>
                  <a:pt x="2843" y="2008"/>
                  <a:pt x="2838" y="2004"/>
                  <a:pt x="2831" y="2008"/>
                </a:cubicBezTo>
                <a:cubicBezTo>
                  <a:pt x="2824" y="2005"/>
                  <a:pt x="2818" y="2001"/>
                  <a:pt x="2811" y="2003"/>
                </a:cubicBezTo>
                <a:cubicBezTo>
                  <a:pt x="2806" y="1997"/>
                  <a:pt x="2797" y="2007"/>
                  <a:pt x="2793" y="1997"/>
                </a:cubicBezTo>
                <a:cubicBezTo>
                  <a:pt x="2785" y="2003"/>
                  <a:pt x="2780" y="1995"/>
                  <a:pt x="2772" y="2000"/>
                </a:cubicBezTo>
                <a:cubicBezTo>
                  <a:pt x="2766" y="1994"/>
                  <a:pt x="2758" y="1998"/>
                  <a:pt x="2752" y="1996"/>
                </a:cubicBezTo>
                <a:cubicBezTo>
                  <a:pt x="2749" y="1992"/>
                  <a:pt x="2744" y="1999"/>
                  <a:pt x="2741" y="1995"/>
                </a:cubicBezTo>
                <a:cubicBezTo>
                  <a:pt x="2737" y="1997"/>
                  <a:pt x="2734" y="1994"/>
                  <a:pt x="2731" y="1995"/>
                </a:cubicBezTo>
                <a:cubicBezTo>
                  <a:pt x="2725" y="1992"/>
                  <a:pt x="2718" y="1996"/>
                  <a:pt x="2712" y="1993"/>
                </a:cubicBezTo>
                <a:cubicBezTo>
                  <a:pt x="2704" y="1996"/>
                  <a:pt x="2699" y="1989"/>
                  <a:pt x="2690" y="1996"/>
                </a:cubicBezTo>
                <a:cubicBezTo>
                  <a:pt x="2678" y="1993"/>
                  <a:pt x="2664" y="1995"/>
                  <a:pt x="2650" y="1997"/>
                </a:cubicBezTo>
                <a:cubicBezTo>
                  <a:pt x="2637" y="1998"/>
                  <a:pt x="2622" y="2003"/>
                  <a:pt x="2609" y="2002"/>
                </a:cubicBezTo>
                <a:cubicBezTo>
                  <a:pt x="2594" y="2008"/>
                  <a:pt x="2582" y="2002"/>
                  <a:pt x="2567" y="2011"/>
                </a:cubicBezTo>
                <a:cubicBezTo>
                  <a:pt x="2561" y="2007"/>
                  <a:pt x="2553" y="2017"/>
                  <a:pt x="2547" y="2013"/>
                </a:cubicBezTo>
                <a:cubicBezTo>
                  <a:pt x="2539" y="2017"/>
                  <a:pt x="2532" y="2019"/>
                  <a:pt x="2525" y="2020"/>
                </a:cubicBezTo>
                <a:cubicBezTo>
                  <a:pt x="2510" y="2027"/>
                  <a:pt x="2495" y="2033"/>
                  <a:pt x="2481" y="2037"/>
                </a:cubicBezTo>
                <a:cubicBezTo>
                  <a:pt x="2465" y="2049"/>
                  <a:pt x="2451" y="2050"/>
                  <a:pt x="2435" y="2062"/>
                </a:cubicBezTo>
                <a:cubicBezTo>
                  <a:pt x="2429" y="2058"/>
                  <a:pt x="2419" y="2071"/>
                  <a:pt x="2411" y="2074"/>
                </a:cubicBezTo>
                <a:cubicBezTo>
                  <a:pt x="2407" y="2073"/>
                  <a:pt x="2390" y="2080"/>
                  <a:pt x="2391" y="2086"/>
                </a:cubicBezTo>
                <a:cubicBezTo>
                  <a:pt x="2423" y="2075"/>
                  <a:pt x="2457" y="2058"/>
                  <a:pt x="2490" y="2042"/>
                </a:cubicBezTo>
                <a:cubicBezTo>
                  <a:pt x="2494" y="2046"/>
                  <a:pt x="2493" y="2038"/>
                  <a:pt x="2497" y="2041"/>
                </a:cubicBezTo>
                <a:cubicBezTo>
                  <a:pt x="2501" y="2038"/>
                  <a:pt x="2505" y="2037"/>
                  <a:pt x="2508" y="2038"/>
                </a:cubicBezTo>
                <a:cubicBezTo>
                  <a:pt x="2516" y="2038"/>
                  <a:pt x="2525" y="2029"/>
                  <a:pt x="2533" y="2029"/>
                </a:cubicBezTo>
                <a:cubicBezTo>
                  <a:pt x="2550" y="2021"/>
                  <a:pt x="2565" y="2023"/>
                  <a:pt x="2583" y="2015"/>
                </a:cubicBezTo>
                <a:cubicBezTo>
                  <a:pt x="2592" y="2018"/>
                  <a:pt x="2602" y="2016"/>
                  <a:pt x="2613" y="2014"/>
                </a:cubicBezTo>
                <a:cubicBezTo>
                  <a:pt x="2617" y="2016"/>
                  <a:pt x="2623" y="2012"/>
                  <a:pt x="2628" y="2011"/>
                </a:cubicBezTo>
                <a:cubicBezTo>
                  <a:pt x="2633" y="2014"/>
                  <a:pt x="2639" y="2010"/>
                  <a:pt x="2645" y="2011"/>
                </a:cubicBezTo>
                <a:cubicBezTo>
                  <a:pt x="2666" y="2009"/>
                  <a:pt x="2687" y="2006"/>
                  <a:pt x="2707" y="2006"/>
                </a:cubicBezTo>
                <a:cubicBezTo>
                  <a:pt x="2716" y="2008"/>
                  <a:pt x="2726" y="2007"/>
                  <a:pt x="2736" y="2009"/>
                </a:cubicBezTo>
                <a:cubicBezTo>
                  <a:pt x="2741" y="2009"/>
                  <a:pt x="2746" y="2005"/>
                  <a:pt x="2750" y="2010"/>
                </a:cubicBezTo>
                <a:cubicBezTo>
                  <a:pt x="2755" y="2012"/>
                  <a:pt x="2762" y="2008"/>
                  <a:pt x="2767" y="2010"/>
                </a:cubicBezTo>
                <a:cubicBezTo>
                  <a:pt x="2776" y="2016"/>
                  <a:pt x="2789" y="2008"/>
                  <a:pt x="2798" y="2015"/>
                </a:cubicBezTo>
                <a:cubicBezTo>
                  <a:pt x="2804" y="2008"/>
                  <a:pt x="2806" y="2021"/>
                  <a:pt x="2812" y="2016"/>
                </a:cubicBezTo>
                <a:cubicBezTo>
                  <a:pt x="2818" y="2013"/>
                  <a:pt x="2822" y="2022"/>
                  <a:pt x="2829" y="2016"/>
                </a:cubicBezTo>
                <a:cubicBezTo>
                  <a:pt x="2837" y="2022"/>
                  <a:pt x="2849" y="2016"/>
                  <a:pt x="2857" y="2023"/>
                </a:cubicBezTo>
                <a:cubicBezTo>
                  <a:pt x="2866" y="2021"/>
                  <a:pt x="2874" y="2026"/>
                  <a:pt x="2882" y="2027"/>
                </a:cubicBezTo>
                <a:cubicBezTo>
                  <a:pt x="2882" y="2013"/>
                  <a:pt x="2882" y="2013"/>
                  <a:pt x="2882" y="2013"/>
                </a:cubicBezTo>
                <a:cubicBezTo>
                  <a:pt x="2878" y="2013"/>
                  <a:pt x="2873" y="2015"/>
                  <a:pt x="2870" y="2011"/>
                </a:cubicBezTo>
                <a:close/>
                <a:moveTo>
                  <a:pt x="2855" y="1877"/>
                </a:moveTo>
                <a:cubicBezTo>
                  <a:pt x="2842" y="1872"/>
                  <a:pt x="2829" y="1870"/>
                  <a:pt x="2815" y="1867"/>
                </a:cubicBezTo>
                <a:cubicBezTo>
                  <a:pt x="2802" y="1865"/>
                  <a:pt x="2788" y="1866"/>
                  <a:pt x="2774" y="1862"/>
                </a:cubicBezTo>
                <a:cubicBezTo>
                  <a:pt x="2759" y="1868"/>
                  <a:pt x="2747" y="1860"/>
                  <a:pt x="2732" y="1865"/>
                </a:cubicBezTo>
                <a:cubicBezTo>
                  <a:pt x="2729" y="1862"/>
                  <a:pt x="2725" y="1865"/>
                  <a:pt x="2721" y="1864"/>
                </a:cubicBezTo>
                <a:cubicBezTo>
                  <a:pt x="2718" y="1862"/>
                  <a:pt x="2715" y="1861"/>
                  <a:pt x="2711" y="1864"/>
                </a:cubicBezTo>
                <a:cubicBezTo>
                  <a:pt x="2708" y="1860"/>
                  <a:pt x="2703" y="1867"/>
                  <a:pt x="2700" y="1864"/>
                </a:cubicBezTo>
                <a:cubicBezTo>
                  <a:pt x="2695" y="1863"/>
                  <a:pt x="2692" y="1865"/>
                  <a:pt x="2691" y="1870"/>
                </a:cubicBezTo>
                <a:cubicBezTo>
                  <a:pt x="2686" y="1857"/>
                  <a:pt x="2675" y="1870"/>
                  <a:pt x="2668" y="1867"/>
                </a:cubicBezTo>
                <a:cubicBezTo>
                  <a:pt x="2661" y="1862"/>
                  <a:pt x="2651" y="1867"/>
                  <a:pt x="2643" y="1865"/>
                </a:cubicBezTo>
                <a:cubicBezTo>
                  <a:pt x="2635" y="1863"/>
                  <a:pt x="2626" y="1865"/>
                  <a:pt x="2618" y="1863"/>
                </a:cubicBezTo>
                <a:cubicBezTo>
                  <a:pt x="2609" y="1868"/>
                  <a:pt x="2602" y="1862"/>
                  <a:pt x="2593" y="1866"/>
                </a:cubicBezTo>
                <a:cubicBezTo>
                  <a:pt x="2585" y="1863"/>
                  <a:pt x="2575" y="1868"/>
                  <a:pt x="2567" y="1868"/>
                </a:cubicBezTo>
                <a:cubicBezTo>
                  <a:pt x="2557" y="1872"/>
                  <a:pt x="2550" y="1866"/>
                  <a:pt x="2540" y="1874"/>
                </a:cubicBezTo>
                <a:cubicBezTo>
                  <a:pt x="2532" y="1871"/>
                  <a:pt x="2522" y="1877"/>
                  <a:pt x="2513" y="1881"/>
                </a:cubicBezTo>
                <a:cubicBezTo>
                  <a:pt x="2509" y="1881"/>
                  <a:pt x="2505" y="1882"/>
                  <a:pt x="2499" y="1886"/>
                </a:cubicBezTo>
                <a:cubicBezTo>
                  <a:pt x="2499" y="1881"/>
                  <a:pt x="2485" y="1889"/>
                  <a:pt x="2489" y="1892"/>
                </a:cubicBezTo>
                <a:cubicBezTo>
                  <a:pt x="2499" y="1891"/>
                  <a:pt x="2510" y="1883"/>
                  <a:pt x="2519" y="1884"/>
                </a:cubicBezTo>
                <a:cubicBezTo>
                  <a:pt x="2530" y="1880"/>
                  <a:pt x="2538" y="1884"/>
                  <a:pt x="2550" y="1875"/>
                </a:cubicBezTo>
                <a:cubicBezTo>
                  <a:pt x="2558" y="1880"/>
                  <a:pt x="2569" y="1874"/>
                  <a:pt x="2578" y="1875"/>
                </a:cubicBezTo>
                <a:cubicBezTo>
                  <a:pt x="2587" y="1873"/>
                  <a:pt x="2596" y="1873"/>
                  <a:pt x="2606" y="1871"/>
                </a:cubicBezTo>
                <a:cubicBezTo>
                  <a:pt x="2623" y="1876"/>
                  <a:pt x="2643" y="1869"/>
                  <a:pt x="2660" y="1875"/>
                </a:cubicBezTo>
                <a:cubicBezTo>
                  <a:pt x="2670" y="1870"/>
                  <a:pt x="2677" y="1880"/>
                  <a:pt x="2687" y="1875"/>
                </a:cubicBezTo>
                <a:cubicBezTo>
                  <a:pt x="2693" y="1878"/>
                  <a:pt x="2701" y="1881"/>
                  <a:pt x="2705" y="1881"/>
                </a:cubicBezTo>
                <a:cubicBezTo>
                  <a:pt x="2707" y="1882"/>
                  <a:pt x="2711" y="1877"/>
                  <a:pt x="2713" y="1883"/>
                </a:cubicBezTo>
                <a:cubicBezTo>
                  <a:pt x="2718" y="1880"/>
                  <a:pt x="2720" y="1888"/>
                  <a:pt x="2726" y="1882"/>
                </a:cubicBezTo>
                <a:cubicBezTo>
                  <a:pt x="2728" y="1891"/>
                  <a:pt x="2736" y="1881"/>
                  <a:pt x="2739" y="1887"/>
                </a:cubicBezTo>
                <a:cubicBezTo>
                  <a:pt x="2748" y="1889"/>
                  <a:pt x="2756" y="1892"/>
                  <a:pt x="2765" y="1896"/>
                </a:cubicBezTo>
                <a:cubicBezTo>
                  <a:pt x="2774" y="1896"/>
                  <a:pt x="2781" y="1903"/>
                  <a:pt x="2790" y="1904"/>
                </a:cubicBezTo>
                <a:cubicBezTo>
                  <a:pt x="2793" y="1910"/>
                  <a:pt x="2799" y="1902"/>
                  <a:pt x="2802" y="1906"/>
                </a:cubicBezTo>
                <a:cubicBezTo>
                  <a:pt x="2806" y="1908"/>
                  <a:pt x="2811" y="1911"/>
                  <a:pt x="2815" y="1912"/>
                </a:cubicBezTo>
                <a:cubicBezTo>
                  <a:pt x="2833" y="1917"/>
                  <a:pt x="2849" y="1925"/>
                  <a:pt x="2866" y="1928"/>
                </a:cubicBezTo>
                <a:cubicBezTo>
                  <a:pt x="2872" y="1931"/>
                  <a:pt x="2877" y="1935"/>
                  <a:pt x="2882" y="1936"/>
                </a:cubicBezTo>
                <a:cubicBezTo>
                  <a:pt x="2882" y="1923"/>
                  <a:pt x="2882" y="1923"/>
                  <a:pt x="2882" y="1923"/>
                </a:cubicBezTo>
                <a:cubicBezTo>
                  <a:pt x="2865" y="1918"/>
                  <a:pt x="2848" y="1912"/>
                  <a:pt x="2832" y="1905"/>
                </a:cubicBezTo>
                <a:cubicBezTo>
                  <a:pt x="2813" y="1900"/>
                  <a:pt x="2794" y="1894"/>
                  <a:pt x="2775" y="1885"/>
                </a:cubicBezTo>
                <a:cubicBezTo>
                  <a:pt x="2770" y="1886"/>
                  <a:pt x="2764" y="1885"/>
                  <a:pt x="2759" y="1882"/>
                </a:cubicBezTo>
                <a:cubicBezTo>
                  <a:pt x="2755" y="1881"/>
                  <a:pt x="2749" y="1882"/>
                  <a:pt x="2745" y="1880"/>
                </a:cubicBezTo>
                <a:cubicBezTo>
                  <a:pt x="2741" y="1876"/>
                  <a:pt x="2735" y="1880"/>
                  <a:pt x="2731" y="1875"/>
                </a:cubicBezTo>
                <a:cubicBezTo>
                  <a:pt x="2725" y="1882"/>
                  <a:pt x="2723" y="1869"/>
                  <a:pt x="2717" y="1874"/>
                </a:cubicBezTo>
                <a:cubicBezTo>
                  <a:pt x="2713" y="1875"/>
                  <a:pt x="2710" y="1872"/>
                  <a:pt x="2707" y="1874"/>
                </a:cubicBezTo>
                <a:cubicBezTo>
                  <a:pt x="2702" y="1872"/>
                  <a:pt x="2701" y="1870"/>
                  <a:pt x="2706" y="1867"/>
                </a:cubicBezTo>
                <a:cubicBezTo>
                  <a:pt x="2709" y="1876"/>
                  <a:pt x="2716" y="1866"/>
                  <a:pt x="2720" y="1868"/>
                </a:cubicBezTo>
                <a:cubicBezTo>
                  <a:pt x="2724" y="1876"/>
                  <a:pt x="2731" y="1865"/>
                  <a:pt x="2735" y="1870"/>
                </a:cubicBezTo>
                <a:cubicBezTo>
                  <a:pt x="2744" y="1870"/>
                  <a:pt x="2754" y="1872"/>
                  <a:pt x="2764" y="1872"/>
                </a:cubicBezTo>
                <a:cubicBezTo>
                  <a:pt x="2767" y="1869"/>
                  <a:pt x="2770" y="1871"/>
                  <a:pt x="2772" y="1874"/>
                </a:cubicBezTo>
                <a:cubicBezTo>
                  <a:pt x="2774" y="1872"/>
                  <a:pt x="2776" y="1872"/>
                  <a:pt x="2778" y="1873"/>
                </a:cubicBezTo>
                <a:cubicBezTo>
                  <a:pt x="2783" y="1874"/>
                  <a:pt x="2789" y="1870"/>
                  <a:pt x="2793" y="1875"/>
                </a:cubicBezTo>
                <a:cubicBezTo>
                  <a:pt x="2803" y="1870"/>
                  <a:pt x="2811" y="1882"/>
                  <a:pt x="2821" y="1877"/>
                </a:cubicBezTo>
                <a:cubicBezTo>
                  <a:pt x="2825" y="1881"/>
                  <a:pt x="2832" y="1873"/>
                  <a:pt x="2835" y="1883"/>
                </a:cubicBezTo>
                <a:cubicBezTo>
                  <a:pt x="2840" y="1880"/>
                  <a:pt x="2844" y="1886"/>
                  <a:pt x="2849" y="1884"/>
                </a:cubicBezTo>
                <a:cubicBezTo>
                  <a:pt x="2859" y="1884"/>
                  <a:pt x="2867" y="1892"/>
                  <a:pt x="2877" y="1890"/>
                </a:cubicBezTo>
                <a:cubicBezTo>
                  <a:pt x="2879" y="1891"/>
                  <a:pt x="2880" y="1891"/>
                  <a:pt x="2882" y="1892"/>
                </a:cubicBezTo>
                <a:cubicBezTo>
                  <a:pt x="2882" y="1880"/>
                  <a:pt x="2882" y="1880"/>
                  <a:pt x="2882" y="1880"/>
                </a:cubicBezTo>
                <a:cubicBezTo>
                  <a:pt x="2880" y="1879"/>
                  <a:pt x="2878" y="1878"/>
                  <a:pt x="2876" y="1878"/>
                </a:cubicBezTo>
                <a:cubicBezTo>
                  <a:pt x="2868" y="1883"/>
                  <a:pt x="2863" y="1874"/>
                  <a:pt x="2855" y="1877"/>
                </a:cubicBezTo>
                <a:close/>
                <a:moveTo>
                  <a:pt x="2871" y="1775"/>
                </a:moveTo>
                <a:cubicBezTo>
                  <a:pt x="2875" y="1774"/>
                  <a:pt x="2878" y="1773"/>
                  <a:pt x="2882" y="1773"/>
                </a:cubicBezTo>
                <a:cubicBezTo>
                  <a:pt x="2882" y="1769"/>
                  <a:pt x="2882" y="1769"/>
                  <a:pt x="2882" y="1769"/>
                </a:cubicBezTo>
                <a:cubicBezTo>
                  <a:pt x="2877" y="1771"/>
                  <a:pt x="2869" y="1768"/>
                  <a:pt x="2871" y="1775"/>
                </a:cubicBezTo>
                <a:close/>
                <a:moveTo>
                  <a:pt x="2865" y="1849"/>
                </a:moveTo>
                <a:cubicBezTo>
                  <a:pt x="2859" y="1848"/>
                  <a:pt x="2852" y="1848"/>
                  <a:pt x="2845" y="1849"/>
                </a:cubicBezTo>
                <a:cubicBezTo>
                  <a:pt x="2845" y="1849"/>
                  <a:pt x="2845" y="1849"/>
                  <a:pt x="2845" y="1849"/>
                </a:cubicBezTo>
                <a:cubicBezTo>
                  <a:pt x="2842" y="1852"/>
                  <a:pt x="2845" y="1853"/>
                  <a:pt x="2848" y="1854"/>
                </a:cubicBezTo>
                <a:cubicBezTo>
                  <a:pt x="2852" y="1852"/>
                  <a:pt x="2855" y="1856"/>
                  <a:pt x="2858" y="1854"/>
                </a:cubicBezTo>
                <a:cubicBezTo>
                  <a:pt x="2865" y="1858"/>
                  <a:pt x="2871" y="1859"/>
                  <a:pt x="2878" y="1859"/>
                </a:cubicBezTo>
                <a:cubicBezTo>
                  <a:pt x="2880" y="1859"/>
                  <a:pt x="2881" y="1860"/>
                  <a:pt x="2882" y="1860"/>
                </a:cubicBezTo>
                <a:cubicBezTo>
                  <a:pt x="2882" y="1852"/>
                  <a:pt x="2882" y="1852"/>
                  <a:pt x="2882" y="1852"/>
                </a:cubicBezTo>
                <a:cubicBezTo>
                  <a:pt x="2879" y="1852"/>
                  <a:pt x="2876" y="1852"/>
                  <a:pt x="2874" y="1852"/>
                </a:cubicBezTo>
                <a:cubicBezTo>
                  <a:pt x="2871" y="1851"/>
                  <a:pt x="2868" y="1850"/>
                  <a:pt x="2865" y="1849"/>
                </a:cubicBezTo>
                <a:close/>
                <a:moveTo>
                  <a:pt x="2833" y="2099"/>
                </a:moveTo>
                <a:cubicBezTo>
                  <a:pt x="2821" y="2099"/>
                  <a:pt x="2807" y="2105"/>
                  <a:pt x="2796" y="2101"/>
                </a:cubicBezTo>
                <a:cubicBezTo>
                  <a:pt x="2784" y="2103"/>
                  <a:pt x="2771" y="2106"/>
                  <a:pt x="2760" y="2103"/>
                </a:cubicBezTo>
                <a:cubicBezTo>
                  <a:pt x="2748" y="2105"/>
                  <a:pt x="2736" y="2105"/>
                  <a:pt x="2724" y="2105"/>
                </a:cubicBezTo>
                <a:cubicBezTo>
                  <a:pt x="2712" y="2106"/>
                  <a:pt x="2701" y="2100"/>
                  <a:pt x="2688" y="2103"/>
                </a:cubicBezTo>
                <a:cubicBezTo>
                  <a:pt x="2678" y="2098"/>
                  <a:pt x="2664" y="2104"/>
                  <a:pt x="2653" y="2101"/>
                </a:cubicBezTo>
                <a:cubicBezTo>
                  <a:pt x="2648" y="2099"/>
                  <a:pt x="2641" y="2103"/>
                  <a:pt x="2636" y="2101"/>
                </a:cubicBezTo>
                <a:cubicBezTo>
                  <a:pt x="2631" y="2097"/>
                  <a:pt x="2624" y="2100"/>
                  <a:pt x="2618" y="2099"/>
                </a:cubicBezTo>
                <a:cubicBezTo>
                  <a:pt x="2617" y="2096"/>
                  <a:pt x="2616" y="2098"/>
                  <a:pt x="2614" y="2098"/>
                </a:cubicBezTo>
                <a:cubicBezTo>
                  <a:pt x="2608" y="2098"/>
                  <a:pt x="2607" y="2093"/>
                  <a:pt x="2601" y="2099"/>
                </a:cubicBezTo>
                <a:cubicBezTo>
                  <a:pt x="2596" y="2095"/>
                  <a:pt x="2589" y="2097"/>
                  <a:pt x="2582" y="2097"/>
                </a:cubicBezTo>
                <a:cubicBezTo>
                  <a:pt x="2576" y="2099"/>
                  <a:pt x="2571" y="2097"/>
                  <a:pt x="2566" y="2097"/>
                </a:cubicBezTo>
                <a:cubicBezTo>
                  <a:pt x="2560" y="2096"/>
                  <a:pt x="2552" y="2101"/>
                  <a:pt x="2546" y="2099"/>
                </a:cubicBezTo>
                <a:cubicBezTo>
                  <a:pt x="2521" y="2104"/>
                  <a:pt x="2497" y="2104"/>
                  <a:pt x="2471" y="2115"/>
                </a:cubicBezTo>
                <a:cubicBezTo>
                  <a:pt x="2466" y="2113"/>
                  <a:pt x="2459" y="2116"/>
                  <a:pt x="2453" y="2119"/>
                </a:cubicBezTo>
                <a:cubicBezTo>
                  <a:pt x="2447" y="2120"/>
                  <a:pt x="2439" y="2123"/>
                  <a:pt x="2433" y="2125"/>
                </a:cubicBezTo>
                <a:cubicBezTo>
                  <a:pt x="2420" y="2130"/>
                  <a:pt x="2407" y="2134"/>
                  <a:pt x="2394" y="2139"/>
                </a:cubicBezTo>
                <a:cubicBezTo>
                  <a:pt x="2380" y="2149"/>
                  <a:pt x="2368" y="2154"/>
                  <a:pt x="2356" y="2160"/>
                </a:cubicBezTo>
                <a:cubicBezTo>
                  <a:pt x="2365" y="2160"/>
                  <a:pt x="2365" y="2160"/>
                  <a:pt x="2365" y="2160"/>
                </a:cubicBezTo>
                <a:cubicBezTo>
                  <a:pt x="2366" y="2160"/>
                  <a:pt x="2368" y="2159"/>
                  <a:pt x="2369" y="2160"/>
                </a:cubicBezTo>
                <a:cubicBezTo>
                  <a:pt x="2369" y="2160"/>
                  <a:pt x="2369" y="2160"/>
                  <a:pt x="2369" y="2161"/>
                </a:cubicBezTo>
                <a:cubicBezTo>
                  <a:pt x="2369" y="2161"/>
                  <a:pt x="2369" y="2161"/>
                  <a:pt x="2370" y="2161"/>
                </a:cubicBezTo>
                <a:cubicBezTo>
                  <a:pt x="2370" y="2161"/>
                  <a:pt x="2370" y="2161"/>
                  <a:pt x="2370" y="2161"/>
                </a:cubicBezTo>
                <a:cubicBezTo>
                  <a:pt x="2370" y="2160"/>
                  <a:pt x="2370" y="2160"/>
                  <a:pt x="2370" y="2160"/>
                </a:cubicBezTo>
                <a:cubicBezTo>
                  <a:pt x="2372" y="2154"/>
                  <a:pt x="2377" y="2159"/>
                  <a:pt x="2384" y="2152"/>
                </a:cubicBezTo>
                <a:cubicBezTo>
                  <a:pt x="2391" y="2145"/>
                  <a:pt x="2397" y="2146"/>
                  <a:pt x="2403" y="2143"/>
                </a:cubicBezTo>
                <a:cubicBezTo>
                  <a:pt x="2428" y="2132"/>
                  <a:pt x="2451" y="2130"/>
                  <a:pt x="2476" y="2119"/>
                </a:cubicBezTo>
                <a:cubicBezTo>
                  <a:pt x="2487" y="2121"/>
                  <a:pt x="2500" y="2115"/>
                  <a:pt x="2511" y="2114"/>
                </a:cubicBezTo>
                <a:cubicBezTo>
                  <a:pt x="2516" y="2116"/>
                  <a:pt x="2524" y="2108"/>
                  <a:pt x="2529" y="2110"/>
                </a:cubicBezTo>
                <a:cubicBezTo>
                  <a:pt x="2533" y="2115"/>
                  <a:pt x="2541" y="2106"/>
                  <a:pt x="2546" y="2110"/>
                </a:cubicBezTo>
                <a:cubicBezTo>
                  <a:pt x="2553" y="2104"/>
                  <a:pt x="2556" y="2114"/>
                  <a:pt x="2564" y="2105"/>
                </a:cubicBezTo>
                <a:cubicBezTo>
                  <a:pt x="2569" y="2108"/>
                  <a:pt x="2575" y="2104"/>
                  <a:pt x="2580" y="2109"/>
                </a:cubicBezTo>
                <a:cubicBezTo>
                  <a:pt x="2593" y="2103"/>
                  <a:pt x="2603" y="2111"/>
                  <a:pt x="2616" y="2107"/>
                </a:cubicBezTo>
                <a:cubicBezTo>
                  <a:pt x="2625" y="2114"/>
                  <a:pt x="2638" y="2109"/>
                  <a:pt x="2648" y="2115"/>
                </a:cubicBezTo>
                <a:cubicBezTo>
                  <a:pt x="2655" y="2109"/>
                  <a:pt x="2660" y="2111"/>
                  <a:pt x="2665" y="2114"/>
                </a:cubicBezTo>
                <a:cubicBezTo>
                  <a:pt x="2671" y="2111"/>
                  <a:pt x="2676" y="2113"/>
                  <a:pt x="2682" y="2114"/>
                </a:cubicBezTo>
                <a:cubicBezTo>
                  <a:pt x="2693" y="2114"/>
                  <a:pt x="2704" y="2113"/>
                  <a:pt x="2715" y="2118"/>
                </a:cubicBezTo>
                <a:cubicBezTo>
                  <a:pt x="2718" y="2116"/>
                  <a:pt x="2721" y="2113"/>
                  <a:pt x="2723" y="2115"/>
                </a:cubicBezTo>
                <a:cubicBezTo>
                  <a:pt x="2726" y="2119"/>
                  <a:pt x="2729" y="2115"/>
                  <a:pt x="2731" y="2117"/>
                </a:cubicBezTo>
                <a:cubicBezTo>
                  <a:pt x="2738" y="2114"/>
                  <a:pt x="2743" y="2120"/>
                  <a:pt x="2751" y="2116"/>
                </a:cubicBezTo>
                <a:cubicBezTo>
                  <a:pt x="2762" y="2117"/>
                  <a:pt x="2773" y="2116"/>
                  <a:pt x="2785" y="2115"/>
                </a:cubicBezTo>
                <a:cubicBezTo>
                  <a:pt x="2796" y="2116"/>
                  <a:pt x="2808" y="2110"/>
                  <a:pt x="2818" y="2115"/>
                </a:cubicBezTo>
                <a:cubicBezTo>
                  <a:pt x="2831" y="2109"/>
                  <a:pt x="2840" y="2116"/>
                  <a:pt x="2853" y="2110"/>
                </a:cubicBezTo>
                <a:cubicBezTo>
                  <a:pt x="2861" y="2116"/>
                  <a:pt x="2872" y="2111"/>
                  <a:pt x="2882" y="2111"/>
                </a:cubicBezTo>
                <a:cubicBezTo>
                  <a:pt x="2882" y="2097"/>
                  <a:pt x="2882" y="2097"/>
                  <a:pt x="2882" y="2097"/>
                </a:cubicBezTo>
                <a:cubicBezTo>
                  <a:pt x="2878" y="2097"/>
                  <a:pt x="2873" y="2098"/>
                  <a:pt x="2868" y="2101"/>
                </a:cubicBezTo>
                <a:cubicBezTo>
                  <a:pt x="2857" y="2096"/>
                  <a:pt x="2843" y="2104"/>
                  <a:pt x="2833" y="2099"/>
                </a:cubicBezTo>
                <a:close/>
                <a:moveTo>
                  <a:pt x="2880" y="1089"/>
                </a:moveTo>
                <a:cubicBezTo>
                  <a:pt x="2876" y="1077"/>
                  <a:pt x="2874" y="1065"/>
                  <a:pt x="2871" y="1053"/>
                </a:cubicBezTo>
                <a:cubicBezTo>
                  <a:pt x="2868" y="1047"/>
                  <a:pt x="2867" y="1041"/>
                  <a:pt x="2866" y="1035"/>
                </a:cubicBezTo>
                <a:cubicBezTo>
                  <a:pt x="2864" y="1029"/>
                  <a:pt x="2863" y="1023"/>
                  <a:pt x="2862" y="1017"/>
                </a:cubicBezTo>
                <a:cubicBezTo>
                  <a:pt x="2861" y="1004"/>
                  <a:pt x="2852" y="993"/>
                  <a:pt x="2853" y="981"/>
                </a:cubicBezTo>
                <a:cubicBezTo>
                  <a:pt x="2846" y="976"/>
                  <a:pt x="2853" y="970"/>
                  <a:pt x="2846" y="965"/>
                </a:cubicBezTo>
                <a:cubicBezTo>
                  <a:pt x="2845" y="959"/>
                  <a:pt x="2844" y="953"/>
                  <a:pt x="2842" y="947"/>
                </a:cubicBezTo>
                <a:cubicBezTo>
                  <a:pt x="2841" y="941"/>
                  <a:pt x="2840" y="935"/>
                  <a:pt x="2837" y="929"/>
                </a:cubicBezTo>
                <a:cubicBezTo>
                  <a:pt x="2840" y="922"/>
                  <a:pt x="2836" y="917"/>
                  <a:pt x="2833" y="911"/>
                </a:cubicBezTo>
                <a:cubicBezTo>
                  <a:pt x="2840" y="898"/>
                  <a:pt x="2827" y="888"/>
                  <a:pt x="2834" y="876"/>
                </a:cubicBezTo>
                <a:cubicBezTo>
                  <a:pt x="2828" y="864"/>
                  <a:pt x="2834" y="851"/>
                  <a:pt x="2829" y="839"/>
                </a:cubicBezTo>
                <a:cubicBezTo>
                  <a:pt x="2832" y="827"/>
                  <a:pt x="2831" y="815"/>
                  <a:pt x="2830" y="804"/>
                </a:cubicBezTo>
                <a:cubicBezTo>
                  <a:pt x="2833" y="797"/>
                  <a:pt x="2831" y="791"/>
                  <a:pt x="2830" y="785"/>
                </a:cubicBezTo>
                <a:cubicBezTo>
                  <a:pt x="2835" y="778"/>
                  <a:pt x="2830" y="773"/>
                  <a:pt x="2834" y="766"/>
                </a:cubicBezTo>
                <a:cubicBezTo>
                  <a:pt x="2834" y="754"/>
                  <a:pt x="2836" y="741"/>
                  <a:pt x="2837" y="728"/>
                </a:cubicBezTo>
                <a:cubicBezTo>
                  <a:pt x="2835" y="716"/>
                  <a:pt x="2844" y="702"/>
                  <a:pt x="2840" y="691"/>
                </a:cubicBezTo>
                <a:cubicBezTo>
                  <a:pt x="2828" y="711"/>
                  <a:pt x="2833" y="729"/>
                  <a:pt x="2825" y="748"/>
                </a:cubicBezTo>
                <a:cubicBezTo>
                  <a:pt x="2829" y="757"/>
                  <a:pt x="2826" y="766"/>
                  <a:pt x="2822" y="776"/>
                </a:cubicBezTo>
                <a:cubicBezTo>
                  <a:pt x="2826" y="785"/>
                  <a:pt x="2822" y="795"/>
                  <a:pt x="2822" y="805"/>
                </a:cubicBezTo>
                <a:cubicBezTo>
                  <a:pt x="2823" y="814"/>
                  <a:pt x="2821" y="823"/>
                  <a:pt x="2820" y="832"/>
                </a:cubicBezTo>
                <a:cubicBezTo>
                  <a:pt x="2821" y="842"/>
                  <a:pt x="2824" y="851"/>
                  <a:pt x="2820" y="861"/>
                </a:cubicBezTo>
                <a:cubicBezTo>
                  <a:pt x="2826" y="879"/>
                  <a:pt x="2819" y="900"/>
                  <a:pt x="2828" y="918"/>
                </a:cubicBezTo>
                <a:cubicBezTo>
                  <a:pt x="2827" y="937"/>
                  <a:pt x="2834" y="954"/>
                  <a:pt x="2837" y="972"/>
                </a:cubicBezTo>
                <a:cubicBezTo>
                  <a:pt x="2838" y="981"/>
                  <a:pt x="2843" y="990"/>
                  <a:pt x="2847" y="998"/>
                </a:cubicBezTo>
                <a:cubicBezTo>
                  <a:pt x="2846" y="1003"/>
                  <a:pt x="2842" y="1008"/>
                  <a:pt x="2851" y="1012"/>
                </a:cubicBezTo>
                <a:cubicBezTo>
                  <a:pt x="2843" y="1018"/>
                  <a:pt x="2856" y="1021"/>
                  <a:pt x="2851" y="1026"/>
                </a:cubicBezTo>
                <a:cubicBezTo>
                  <a:pt x="2855" y="1030"/>
                  <a:pt x="2849" y="1035"/>
                  <a:pt x="2857" y="1038"/>
                </a:cubicBezTo>
                <a:cubicBezTo>
                  <a:pt x="2860" y="1042"/>
                  <a:pt x="2852" y="1048"/>
                  <a:pt x="2861" y="1052"/>
                </a:cubicBezTo>
                <a:cubicBezTo>
                  <a:pt x="2858" y="1062"/>
                  <a:pt x="2868" y="1070"/>
                  <a:pt x="2864" y="1080"/>
                </a:cubicBezTo>
                <a:cubicBezTo>
                  <a:pt x="2867" y="1090"/>
                  <a:pt x="2869" y="1099"/>
                  <a:pt x="2872" y="1108"/>
                </a:cubicBezTo>
                <a:cubicBezTo>
                  <a:pt x="2869" y="1118"/>
                  <a:pt x="2878" y="1127"/>
                  <a:pt x="2880" y="1136"/>
                </a:cubicBezTo>
                <a:cubicBezTo>
                  <a:pt x="2876" y="1143"/>
                  <a:pt x="2883" y="1148"/>
                  <a:pt x="2881" y="1155"/>
                </a:cubicBezTo>
                <a:cubicBezTo>
                  <a:pt x="2878" y="1161"/>
                  <a:pt x="2884" y="1167"/>
                  <a:pt x="2881" y="1173"/>
                </a:cubicBezTo>
                <a:cubicBezTo>
                  <a:pt x="2882" y="1174"/>
                  <a:pt x="2882" y="1175"/>
                  <a:pt x="2882" y="1175"/>
                </a:cubicBezTo>
                <a:cubicBezTo>
                  <a:pt x="2882" y="1097"/>
                  <a:pt x="2882" y="1097"/>
                  <a:pt x="2882" y="1097"/>
                </a:cubicBezTo>
                <a:cubicBezTo>
                  <a:pt x="2881" y="1094"/>
                  <a:pt x="2880" y="1091"/>
                  <a:pt x="2880" y="1089"/>
                </a:cubicBezTo>
                <a:close/>
                <a:moveTo>
                  <a:pt x="2874" y="1437"/>
                </a:moveTo>
                <a:cubicBezTo>
                  <a:pt x="2872" y="1441"/>
                  <a:pt x="2873" y="1455"/>
                  <a:pt x="2866" y="1453"/>
                </a:cubicBezTo>
                <a:cubicBezTo>
                  <a:pt x="2874" y="1436"/>
                  <a:pt x="2869" y="1422"/>
                  <a:pt x="2876" y="1406"/>
                </a:cubicBezTo>
                <a:cubicBezTo>
                  <a:pt x="2871" y="1397"/>
                  <a:pt x="2876" y="1386"/>
                  <a:pt x="2872" y="1377"/>
                </a:cubicBezTo>
                <a:cubicBezTo>
                  <a:pt x="2876" y="1367"/>
                  <a:pt x="2877" y="1357"/>
                  <a:pt x="2872" y="1348"/>
                </a:cubicBezTo>
                <a:cubicBezTo>
                  <a:pt x="2876" y="1338"/>
                  <a:pt x="2875" y="1329"/>
                  <a:pt x="2873" y="1319"/>
                </a:cubicBezTo>
                <a:cubicBezTo>
                  <a:pt x="2878" y="1308"/>
                  <a:pt x="2868" y="1299"/>
                  <a:pt x="2874" y="1288"/>
                </a:cubicBezTo>
                <a:cubicBezTo>
                  <a:pt x="2866" y="1284"/>
                  <a:pt x="2877" y="1278"/>
                  <a:pt x="2871" y="1274"/>
                </a:cubicBezTo>
                <a:cubicBezTo>
                  <a:pt x="2871" y="1272"/>
                  <a:pt x="2874" y="1269"/>
                  <a:pt x="2872" y="1268"/>
                </a:cubicBezTo>
                <a:cubicBezTo>
                  <a:pt x="2869" y="1265"/>
                  <a:pt x="2873" y="1262"/>
                  <a:pt x="2871" y="1260"/>
                </a:cubicBezTo>
                <a:cubicBezTo>
                  <a:pt x="2871" y="1255"/>
                  <a:pt x="2875" y="1249"/>
                  <a:pt x="2871" y="1245"/>
                </a:cubicBezTo>
                <a:cubicBezTo>
                  <a:pt x="2869" y="1240"/>
                  <a:pt x="2875" y="1233"/>
                  <a:pt x="2868" y="1229"/>
                </a:cubicBezTo>
                <a:cubicBezTo>
                  <a:pt x="2869" y="1209"/>
                  <a:pt x="2862" y="1190"/>
                  <a:pt x="2862" y="1170"/>
                </a:cubicBezTo>
                <a:cubicBezTo>
                  <a:pt x="2856" y="1166"/>
                  <a:pt x="2858" y="1161"/>
                  <a:pt x="2858" y="1156"/>
                </a:cubicBezTo>
                <a:cubicBezTo>
                  <a:pt x="2858" y="1151"/>
                  <a:pt x="2856" y="1146"/>
                  <a:pt x="2854" y="1142"/>
                </a:cubicBezTo>
                <a:cubicBezTo>
                  <a:pt x="2855" y="1137"/>
                  <a:pt x="2856" y="1132"/>
                  <a:pt x="2850" y="1128"/>
                </a:cubicBezTo>
                <a:cubicBezTo>
                  <a:pt x="2848" y="1123"/>
                  <a:pt x="2853" y="1116"/>
                  <a:pt x="2848" y="1112"/>
                </a:cubicBezTo>
                <a:cubicBezTo>
                  <a:pt x="2845" y="1102"/>
                  <a:pt x="2843" y="1093"/>
                  <a:pt x="2840" y="1084"/>
                </a:cubicBezTo>
                <a:cubicBezTo>
                  <a:pt x="2841" y="1082"/>
                  <a:pt x="2840" y="1080"/>
                  <a:pt x="2837" y="1078"/>
                </a:cubicBezTo>
                <a:cubicBezTo>
                  <a:pt x="2834" y="1076"/>
                  <a:pt x="2838" y="1072"/>
                  <a:pt x="2836" y="1070"/>
                </a:cubicBezTo>
                <a:cubicBezTo>
                  <a:pt x="2835" y="1064"/>
                  <a:pt x="2836" y="1059"/>
                  <a:pt x="2830" y="1054"/>
                </a:cubicBezTo>
                <a:cubicBezTo>
                  <a:pt x="2828" y="1034"/>
                  <a:pt x="2819" y="1016"/>
                  <a:pt x="2816" y="996"/>
                </a:cubicBezTo>
                <a:cubicBezTo>
                  <a:pt x="2816" y="991"/>
                  <a:pt x="2813" y="987"/>
                  <a:pt x="2812" y="982"/>
                </a:cubicBezTo>
                <a:cubicBezTo>
                  <a:pt x="2812" y="977"/>
                  <a:pt x="2814" y="972"/>
                  <a:pt x="2808" y="968"/>
                </a:cubicBezTo>
                <a:cubicBezTo>
                  <a:pt x="2810" y="957"/>
                  <a:pt x="2806" y="948"/>
                  <a:pt x="2801" y="938"/>
                </a:cubicBezTo>
                <a:cubicBezTo>
                  <a:pt x="2804" y="932"/>
                  <a:pt x="2802" y="927"/>
                  <a:pt x="2803" y="921"/>
                </a:cubicBezTo>
                <a:cubicBezTo>
                  <a:pt x="2798" y="916"/>
                  <a:pt x="2803" y="910"/>
                  <a:pt x="2801" y="905"/>
                </a:cubicBezTo>
                <a:cubicBezTo>
                  <a:pt x="2803" y="894"/>
                  <a:pt x="2800" y="883"/>
                  <a:pt x="2801" y="872"/>
                </a:cubicBezTo>
                <a:cubicBezTo>
                  <a:pt x="2805" y="845"/>
                  <a:pt x="2807" y="819"/>
                  <a:pt x="2810" y="792"/>
                </a:cubicBezTo>
                <a:cubicBezTo>
                  <a:pt x="2815" y="778"/>
                  <a:pt x="2810" y="766"/>
                  <a:pt x="2819" y="751"/>
                </a:cubicBezTo>
                <a:cubicBezTo>
                  <a:pt x="2814" y="739"/>
                  <a:pt x="2827" y="724"/>
                  <a:pt x="2824" y="711"/>
                </a:cubicBezTo>
                <a:cubicBezTo>
                  <a:pt x="2816" y="720"/>
                  <a:pt x="2813" y="728"/>
                  <a:pt x="2817" y="735"/>
                </a:cubicBezTo>
                <a:cubicBezTo>
                  <a:pt x="2810" y="744"/>
                  <a:pt x="2812" y="752"/>
                  <a:pt x="2808" y="761"/>
                </a:cubicBezTo>
                <a:cubicBezTo>
                  <a:pt x="2812" y="765"/>
                  <a:pt x="2803" y="770"/>
                  <a:pt x="2806" y="774"/>
                </a:cubicBezTo>
                <a:cubicBezTo>
                  <a:pt x="2804" y="778"/>
                  <a:pt x="2805" y="782"/>
                  <a:pt x="2803" y="787"/>
                </a:cubicBezTo>
                <a:cubicBezTo>
                  <a:pt x="2804" y="795"/>
                  <a:pt x="2801" y="804"/>
                  <a:pt x="2799" y="812"/>
                </a:cubicBezTo>
                <a:cubicBezTo>
                  <a:pt x="2801" y="828"/>
                  <a:pt x="2794" y="844"/>
                  <a:pt x="2795" y="860"/>
                </a:cubicBezTo>
                <a:cubicBezTo>
                  <a:pt x="2791" y="877"/>
                  <a:pt x="2795" y="893"/>
                  <a:pt x="2789" y="911"/>
                </a:cubicBezTo>
                <a:cubicBezTo>
                  <a:pt x="2793" y="918"/>
                  <a:pt x="2792" y="927"/>
                  <a:pt x="2793" y="935"/>
                </a:cubicBezTo>
                <a:cubicBezTo>
                  <a:pt x="2795" y="939"/>
                  <a:pt x="2796" y="943"/>
                  <a:pt x="2794" y="947"/>
                </a:cubicBezTo>
                <a:cubicBezTo>
                  <a:pt x="2795" y="951"/>
                  <a:pt x="2795" y="955"/>
                  <a:pt x="2796" y="959"/>
                </a:cubicBezTo>
                <a:cubicBezTo>
                  <a:pt x="2801" y="976"/>
                  <a:pt x="2805" y="993"/>
                  <a:pt x="2805" y="1010"/>
                </a:cubicBezTo>
                <a:cubicBezTo>
                  <a:pt x="2812" y="1016"/>
                  <a:pt x="2811" y="1029"/>
                  <a:pt x="2812" y="1034"/>
                </a:cubicBezTo>
                <a:cubicBezTo>
                  <a:pt x="2815" y="1042"/>
                  <a:pt x="2818" y="1051"/>
                  <a:pt x="2822" y="1059"/>
                </a:cubicBezTo>
                <a:cubicBezTo>
                  <a:pt x="2825" y="1076"/>
                  <a:pt x="2830" y="1093"/>
                  <a:pt x="2835" y="1109"/>
                </a:cubicBezTo>
                <a:cubicBezTo>
                  <a:pt x="2836" y="1113"/>
                  <a:pt x="2836" y="1117"/>
                  <a:pt x="2837" y="1121"/>
                </a:cubicBezTo>
                <a:cubicBezTo>
                  <a:pt x="2834" y="1126"/>
                  <a:pt x="2843" y="1129"/>
                  <a:pt x="2839" y="1134"/>
                </a:cubicBezTo>
                <a:cubicBezTo>
                  <a:pt x="2844" y="1142"/>
                  <a:pt x="2845" y="1151"/>
                  <a:pt x="2844" y="1160"/>
                </a:cubicBezTo>
                <a:cubicBezTo>
                  <a:pt x="2850" y="1163"/>
                  <a:pt x="2850" y="1167"/>
                  <a:pt x="2846" y="1172"/>
                </a:cubicBezTo>
                <a:cubicBezTo>
                  <a:pt x="2854" y="1175"/>
                  <a:pt x="2847" y="1180"/>
                  <a:pt x="2852" y="1184"/>
                </a:cubicBezTo>
                <a:cubicBezTo>
                  <a:pt x="2850" y="1193"/>
                  <a:pt x="2855" y="1201"/>
                  <a:pt x="2853" y="1210"/>
                </a:cubicBezTo>
                <a:cubicBezTo>
                  <a:pt x="2861" y="1213"/>
                  <a:pt x="2854" y="1218"/>
                  <a:pt x="2855" y="1222"/>
                </a:cubicBezTo>
                <a:cubicBezTo>
                  <a:pt x="2863" y="1225"/>
                  <a:pt x="2856" y="1231"/>
                  <a:pt x="2857" y="1235"/>
                </a:cubicBezTo>
                <a:cubicBezTo>
                  <a:pt x="2861" y="1243"/>
                  <a:pt x="2857" y="1252"/>
                  <a:pt x="2858" y="1261"/>
                </a:cubicBezTo>
                <a:cubicBezTo>
                  <a:pt x="2860" y="1269"/>
                  <a:pt x="2861" y="1277"/>
                  <a:pt x="2858" y="1286"/>
                </a:cubicBezTo>
                <a:cubicBezTo>
                  <a:pt x="2860" y="1290"/>
                  <a:pt x="2861" y="1294"/>
                  <a:pt x="2859" y="1298"/>
                </a:cubicBezTo>
                <a:cubicBezTo>
                  <a:pt x="2861" y="1300"/>
                  <a:pt x="2864" y="1302"/>
                  <a:pt x="2862" y="1304"/>
                </a:cubicBezTo>
                <a:cubicBezTo>
                  <a:pt x="2860" y="1307"/>
                  <a:pt x="2863" y="1310"/>
                  <a:pt x="2859" y="1309"/>
                </a:cubicBezTo>
                <a:cubicBezTo>
                  <a:pt x="2855" y="1306"/>
                  <a:pt x="2861" y="1302"/>
                  <a:pt x="2855" y="1299"/>
                </a:cubicBezTo>
                <a:cubicBezTo>
                  <a:pt x="2852" y="1296"/>
                  <a:pt x="2857" y="1292"/>
                  <a:pt x="2856" y="1288"/>
                </a:cubicBezTo>
                <a:cubicBezTo>
                  <a:pt x="2851" y="1282"/>
                  <a:pt x="2849" y="1274"/>
                  <a:pt x="2847" y="1267"/>
                </a:cubicBezTo>
                <a:cubicBezTo>
                  <a:pt x="2845" y="1252"/>
                  <a:pt x="2835" y="1238"/>
                  <a:pt x="2832" y="1223"/>
                </a:cubicBezTo>
                <a:cubicBezTo>
                  <a:pt x="2826" y="1217"/>
                  <a:pt x="2827" y="1209"/>
                  <a:pt x="2819" y="1202"/>
                </a:cubicBezTo>
                <a:cubicBezTo>
                  <a:pt x="2820" y="1195"/>
                  <a:pt x="2812" y="1188"/>
                  <a:pt x="2814" y="1180"/>
                </a:cubicBezTo>
                <a:cubicBezTo>
                  <a:pt x="2804" y="1167"/>
                  <a:pt x="2804" y="1151"/>
                  <a:pt x="2792" y="1138"/>
                </a:cubicBezTo>
                <a:cubicBezTo>
                  <a:pt x="2793" y="1130"/>
                  <a:pt x="2790" y="1122"/>
                  <a:pt x="2784" y="1114"/>
                </a:cubicBezTo>
                <a:cubicBezTo>
                  <a:pt x="2791" y="1105"/>
                  <a:pt x="2782" y="1098"/>
                  <a:pt x="2781" y="1090"/>
                </a:cubicBezTo>
                <a:cubicBezTo>
                  <a:pt x="2776" y="1073"/>
                  <a:pt x="2772" y="1057"/>
                  <a:pt x="2772" y="1039"/>
                </a:cubicBezTo>
                <a:cubicBezTo>
                  <a:pt x="2769" y="1031"/>
                  <a:pt x="2765" y="1024"/>
                  <a:pt x="2769" y="1015"/>
                </a:cubicBezTo>
                <a:cubicBezTo>
                  <a:pt x="2758" y="1007"/>
                  <a:pt x="2770" y="997"/>
                  <a:pt x="2763" y="989"/>
                </a:cubicBezTo>
                <a:cubicBezTo>
                  <a:pt x="2762" y="972"/>
                  <a:pt x="2760" y="955"/>
                  <a:pt x="2758" y="938"/>
                </a:cubicBezTo>
                <a:cubicBezTo>
                  <a:pt x="2757" y="925"/>
                  <a:pt x="2764" y="911"/>
                  <a:pt x="2759" y="898"/>
                </a:cubicBezTo>
                <a:cubicBezTo>
                  <a:pt x="2752" y="907"/>
                  <a:pt x="2756" y="914"/>
                  <a:pt x="2752" y="922"/>
                </a:cubicBezTo>
                <a:cubicBezTo>
                  <a:pt x="2752" y="930"/>
                  <a:pt x="2753" y="937"/>
                  <a:pt x="2749" y="945"/>
                </a:cubicBezTo>
                <a:cubicBezTo>
                  <a:pt x="2754" y="960"/>
                  <a:pt x="2752" y="977"/>
                  <a:pt x="2753" y="992"/>
                </a:cubicBezTo>
                <a:cubicBezTo>
                  <a:pt x="2755" y="1000"/>
                  <a:pt x="2759" y="1007"/>
                  <a:pt x="2754" y="1015"/>
                </a:cubicBezTo>
                <a:cubicBezTo>
                  <a:pt x="2759" y="1022"/>
                  <a:pt x="2757" y="1031"/>
                  <a:pt x="2757" y="1039"/>
                </a:cubicBezTo>
                <a:cubicBezTo>
                  <a:pt x="2760" y="1046"/>
                  <a:pt x="2761" y="1054"/>
                  <a:pt x="2763" y="1061"/>
                </a:cubicBezTo>
                <a:cubicBezTo>
                  <a:pt x="2765" y="1065"/>
                  <a:pt x="2765" y="1069"/>
                  <a:pt x="2764" y="1074"/>
                </a:cubicBezTo>
                <a:cubicBezTo>
                  <a:pt x="2761" y="1078"/>
                  <a:pt x="2771" y="1081"/>
                  <a:pt x="2766" y="1086"/>
                </a:cubicBezTo>
                <a:cubicBezTo>
                  <a:pt x="2775" y="1089"/>
                  <a:pt x="2762" y="1095"/>
                  <a:pt x="2772" y="1097"/>
                </a:cubicBezTo>
                <a:cubicBezTo>
                  <a:pt x="2770" y="1102"/>
                  <a:pt x="2771" y="1106"/>
                  <a:pt x="2773" y="1109"/>
                </a:cubicBezTo>
                <a:cubicBezTo>
                  <a:pt x="2775" y="1118"/>
                  <a:pt x="2779" y="1125"/>
                  <a:pt x="2781" y="1133"/>
                </a:cubicBezTo>
                <a:cubicBezTo>
                  <a:pt x="2782" y="1141"/>
                  <a:pt x="2788" y="1147"/>
                  <a:pt x="2786" y="1155"/>
                </a:cubicBezTo>
                <a:cubicBezTo>
                  <a:pt x="2797" y="1162"/>
                  <a:pt x="2790" y="1171"/>
                  <a:pt x="2797" y="1179"/>
                </a:cubicBezTo>
                <a:cubicBezTo>
                  <a:pt x="2806" y="1186"/>
                  <a:pt x="2801" y="1195"/>
                  <a:pt x="2809" y="1202"/>
                </a:cubicBezTo>
                <a:cubicBezTo>
                  <a:pt x="2810" y="1210"/>
                  <a:pt x="2814" y="1218"/>
                  <a:pt x="2820" y="1225"/>
                </a:cubicBezTo>
                <a:cubicBezTo>
                  <a:pt x="2816" y="1233"/>
                  <a:pt x="2829" y="1239"/>
                  <a:pt x="2825" y="1247"/>
                </a:cubicBezTo>
                <a:cubicBezTo>
                  <a:pt x="2835" y="1254"/>
                  <a:pt x="2828" y="1263"/>
                  <a:pt x="2837" y="1270"/>
                </a:cubicBezTo>
                <a:cubicBezTo>
                  <a:pt x="2831" y="1280"/>
                  <a:pt x="2844" y="1286"/>
                  <a:pt x="2840" y="1295"/>
                </a:cubicBezTo>
                <a:cubicBezTo>
                  <a:pt x="2843" y="1299"/>
                  <a:pt x="2843" y="1303"/>
                  <a:pt x="2846" y="1306"/>
                </a:cubicBezTo>
                <a:cubicBezTo>
                  <a:pt x="2842" y="1309"/>
                  <a:pt x="2851" y="1319"/>
                  <a:pt x="2843" y="1315"/>
                </a:cubicBezTo>
                <a:cubicBezTo>
                  <a:pt x="2843" y="1310"/>
                  <a:pt x="2840" y="1306"/>
                  <a:pt x="2839" y="1301"/>
                </a:cubicBezTo>
                <a:cubicBezTo>
                  <a:pt x="2834" y="1296"/>
                  <a:pt x="2841" y="1290"/>
                  <a:pt x="2833" y="1285"/>
                </a:cubicBezTo>
                <a:cubicBezTo>
                  <a:pt x="2829" y="1276"/>
                  <a:pt x="2821" y="1266"/>
                  <a:pt x="2818" y="1256"/>
                </a:cubicBezTo>
                <a:cubicBezTo>
                  <a:pt x="2814" y="1247"/>
                  <a:pt x="2809" y="1237"/>
                  <a:pt x="2804" y="1227"/>
                </a:cubicBezTo>
                <a:cubicBezTo>
                  <a:pt x="2793" y="1219"/>
                  <a:pt x="2796" y="1208"/>
                  <a:pt x="2786" y="1199"/>
                </a:cubicBezTo>
                <a:cubicBezTo>
                  <a:pt x="2783" y="1179"/>
                  <a:pt x="2764" y="1160"/>
                  <a:pt x="2765" y="1140"/>
                </a:cubicBezTo>
                <a:cubicBezTo>
                  <a:pt x="2759" y="1130"/>
                  <a:pt x="2758" y="1120"/>
                  <a:pt x="2755" y="1110"/>
                </a:cubicBezTo>
                <a:cubicBezTo>
                  <a:pt x="2758" y="1104"/>
                  <a:pt x="2751" y="1099"/>
                  <a:pt x="2752" y="1094"/>
                </a:cubicBezTo>
                <a:cubicBezTo>
                  <a:pt x="2751" y="1088"/>
                  <a:pt x="2757" y="1082"/>
                  <a:pt x="2750" y="1077"/>
                </a:cubicBezTo>
                <a:cubicBezTo>
                  <a:pt x="2741" y="1086"/>
                  <a:pt x="2751" y="1093"/>
                  <a:pt x="2747" y="1101"/>
                </a:cubicBezTo>
                <a:cubicBezTo>
                  <a:pt x="2752" y="1108"/>
                  <a:pt x="2748" y="1116"/>
                  <a:pt x="2752" y="1123"/>
                </a:cubicBezTo>
                <a:cubicBezTo>
                  <a:pt x="2751" y="1131"/>
                  <a:pt x="2753" y="1138"/>
                  <a:pt x="2757" y="1145"/>
                </a:cubicBezTo>
                <a:cubicBezTo>
                  <a:pt x="2759" y="1153"/>
                  <a:pt x="2758" y="1161"/>
                  <a:pt x="2765" y="1169"/>
                </a:cubicBezTo>
                <a:cubicBezTo>
                  <a:pt x="2758" y="1185"/>
                  <a:pt x="2767" y="1199"/>
                  <a:pt x="2763" y="1214"/>
                </a:cubicBezTo>
                <a:cubicBezTo>
                  <a:pt x="2771" y="1236"/>
                  <a:pt x="2771" y="1259"/>
                  <a:pt x="2778" y="1281"/>
                </a:cubicBezTo>
                <a:cubicBezTo>
                  <a:pt x="2780" y="1292"/>
                  <a:pt x="2786" y="1303"/>
                  <a:pt x="2789" y="1314"/>
                </a:cubicBezTo>
                <a:cubicBezTo>
                  <a:pt x="2785" y="1320"/>
                  <a:pt x="2795" y="1324"/>
                  <a:pt x="2795" y="1330"/>
                </a:cubicBezTo>
                <a:cubicBezTo>
                  <a:pt x="2793" y="1333"/>
                  <a:pt x="2798" y="1335"/>
                  <a:pt x="2797" y="1338"/>
                </a:cubicBezTo>
                <a:cubicBezTo>
                  <a:pt x="2799" y="1341"/>
                  <a:pt x="2798" y="1345"/>
                  <a:pt x="2800" y="1348"/>
                </a:cubicBezTo>
                <a:cubicBezTo>
                  <a:pt x="2808" y="1352"/>
                  <a:pt x="2801" y="1359"/>
                  <a:pt x="2806" y="1364"/>
                </a:cubicBezTo>
                <a:cubicBezTo>
                  <a:pt x="2811" y="1369"/>
                  <a:pt x="2810" y="1376"/>
                  <a:pt x="2811" y="1382"/>
                </a:cubicBezTo>
                <a:cubicBezTo>
                  <a:pt x="2821" y="1386"/>
                  <a:pt x="2808" y="1393"/>
                  <a:pt x="2817" y="1397"/>
                </a:cubicBezTo>
                <a:cubicBezTo>
                  <a:pt x="2811" y="1404"/>
                  <a:pt x="2822" y="1409"/>
                  <a:pt x="2818" y="1416"/>
                </a:cubicBezTo>
                <a:cubicBezTo>
                  <a:pt x="2825" y="1427"/>
                  <a:pt x="2823" y="1439"/>
                  <a:pt x="2824" y="1450"/>
                </a:cubicBezTo>
                <a:cubicBezTo>
                  <a:pt x="2826" y="1462"/>
                  <a:pt x="2827" y="1473"/>
                  <a:pt x="2827" y="1485"/>
                </a:cubicBezTo>
                <a:cubicBezTo>
                  <a:pt x="2826" y="1489"/>
                  <a:pt x="2826" y="1493"/>
                  <a:pt x="2825" y="1498"/>
                </a:cubicBezTo>
                <a:cubicBezTo>
                  <a:pt x="2829" y="1502"/>
                  <a:pt x="2818" y="1508"/>
                  <a:pt x="2825" y="1512"/>
                </a:cubicBezTo>
                <a:cubicBezTo>
                  <a:pt x="2818" y="1522"/>
                  <a:pt x="2818" y="1531"/>
                  <a:pt x="2818" y="1540"/>
                </a:cubicBezTo>
                <a:cubicBezTo>
                  <a:pt x="2813" y="1550"/>
                  <a:pt x="2816" y="1558"/>
                  <a:pt x="2812" y="1568"/>
                </a:cubicBezTo>
                <a:cubicBezTo>
                  <a:pt x="2812" y="1572"/>
                  <a:pt x="2810" y="1576"/>
                  <a:pt x="2805" y="1581"/>
                </a:cubicBezTo>
                <a:cubicBezTo>
                  <a:pt x="2807" y="1582"/>
                  <a:pt x="2807" y="1584"/>
                  <a:pt x="2805" y="1587"/>
                </a:cubicBezTo>
                <a:cubicBezTo>
                  <a:pt x="2803" y="1591"/>
                  <a:pt x="2798" y="1595"/>
                  <a:pt x="2797" y="1593"/>
                </a:cubicBezTo>
                <a:cubicBezTo>
                  <a:pt x="2798" y="1591"/>
                  <a:pt x="2799" y="1589"/>
                  <a:pt x="2799" y="1587"/>
                </a:cubicBezTo>
                <a:cubicBezTo>
                  <a:pt x="2800" y="1582"/>
                  <a:pt x="2798" y="1577"/>
                  <a:pt x="2802" y="1571"/>
                </a:cubicBezTo>
                <a:cubicBezTo>
                  <a:pt x="2807" y="1563"/>
                  <a:pt x="2800" y="1556"/>
                  <a:pt x="2805" y="1548"/>
                </a:cubicBezTo>
                <a:cubicBezTo>
                  <a:pt x="2801" y="1545"/>
                  <a:pt x="2808" y="1541"/>
                  <a:pt x="2805" y="1538"/>
                </a:cubicBezTo>
                <a:cubicBezTo>
                  <a:pt x="2804" y="1534"/>
                  <a:pt x="2805" y="1529"/>
                  <a:pt x="2808" y="1525"/>
                </a:cubicBezTo>
                <a:cubicBezTo>
                  <a:pt x="2803" y="1518"/>
                  <a:pt x="2807" y="1510"/>
                  <a:pt x="2807" y="1502"/>
                </a:cubicBezTo>
                <a:cubicBezTo>
                  <a:pt x="2807" y="1487"/>
                  <a:pt x="2810" y="1471"/>
                  <a:pt x="2805" y="1457"/>
                </a:cubicBezTo>
                <a:cubicBezTo>
                  <a:pt x="2807" y="1441"/>
                  <a:pt x="2797" y="1428"/>
                  <a:pt x="2803" y="1412"/>
                </a:cubicBezTo>
                <a:cubicBezTo>
                  <a:pt x="2790" y="1404"/>
                  <a:pt x="2798" y="1393"/>
                  <a:pt x="2791" y="1384"/>
                </a:cubicBezTo>
                <a:cubicBezTo>
                  <a:pt x="2789" y="1374"/>
                  <a:pt x="2780" y="1365"/>
                  <a:pt x="2780" y="1355"/>
                </a:cubicBezTo>
                <a:cubicBezTo>
                  <a:pt x="2775" y="1345"/>
                  <a:pt x="2772" y="1335"/>
                  <a:pt x="2770" y="1325"/>
                </a:cubicBezTo>
                <a:cubicBezTo>
                  <a:pt x="2769" y="1321"/>
                  <a:pt x="2763" y="1316"/>
                  <a:pt x="2766" y="1311"/>
                </a:cubicBezTo>
                <a:cubicBezTo>
                  <a:pt x="2764" y="1308"/>
                  <a:pt x="2764" y="1295"/>
                  <a:pt x="2756" y="1300"/>
                </a:cubicBezTo>
                <a:cubicBezTo>
                  <a:pt x="2757" y="1305"/>
                  <a:pt x="2760" y="1309"/>
                  <a:pt x="2760" y="1314"/>
                </a:cubicBezTo>
                <a:cubicBezTo>
                  <a:pt x="2757" y="1319"/>
                  <a:pt x="2763" y="1323"/>
                  <a:pt x="2764" y="1328"/>
                </a:cubicBezTo>
                <a:cubicBezTo>
                  <a:pt x="2761" y="1338"/>
                  <a:pt x="2769" y="1347"/>
                  <a:pt x="2768" y="1356"/>
                </a:cubicBezTo>
                <a:cubicBezTo>
                  <a:pt x="2777" y="1365"/>
                  <a:pt x="2771" y="1375"/>
                  <a:pt x="2780" y="1384"/>
                </a:cubicBezTo>
                <a:cubicBezTo>
                  <a:pt x="2779" y="1394"/>
                  <a:pt x="2784" y="1403"/>
                  <a:pt x="2788" y="1412"/>
                </a:cubicBezTo>
                <a:cubicBezTo>
                  <a:pt x="2786" y="1422"/>
                  <a:pt x="2792" y="1432"/>
                  <a:pt x="2790" y="1442"/>
                </a:cubicBezTo>
                <a:cubicBezTo>
                  <a:pt x="2793" y="1452"/>
                  <a:pt x="2791" y="1463"/>
                  <a:pt x="2796" y="1473"/>
                </a:cubicBezTo>
                <a:cubicBezTo>
                  <a:pt x="2792" y="1483"/>
                  <a:pt x="2797" y="1492"/>
                  <a:pt x="2792" y="1502"/>
                </a:cubicBezTo>
                <a:cubicBezTo>
                  <a:pt x="2796" y="1511"/>
                  <a:pt x="2792" y="1522"/>
                  <a:pt x="2792" y="1531"/>
                </a:cubicBezTo>
                <a:cubicBezTo>
                  <a:pt x="2796" y="1535"/>
                  <a:pt x="2788" y="1541"/>
                  <a:pt x="2792" y="1546"/>
                </a:cubicBezTo>
                <a:cubicBezTo>
                  <a:pt x="2790" y="1551"/>
                  <a:pt x="2796" y="1555"/>
                  <a:pt x="2788" y="1561"/>
                </a:cubicBezTo>
                <a:cubicBezTo>
                  <a:pt x="2787" y="1569"/>
                  <a:pt x="2787" y="1578"/>
                  <a:pt x="2786" y="1587"/>
                </a:cubicBezTo>
                <a:cubicBezTo>
                  <a:pt x="2786" y="1588"/>
                  <a:pt x="2786" y="1590"/>
                  <a:pt x="2786" y="1592"/>
                </a:cubicBezTo>
                <a:cubicBezTo>
                  <a:pt x="2775" y="1608"/>
                  <a:pt x="2779" y="1622"/>
                  <a:pt x="2770" y="1638"/>
                </a:cubicBezTo>
                <a:cubicBezTo>
                  <a:pt x="2766" y="1632"/>
                  <a:pt x="2762" y="1626"/>
                  <a:pt x="2761" y="1620"/>
                </a:cubicBezTo>
                <a:cubicBezTo>
                  <a:pt x="2759" y="1614"/>
                  <a:pt x="2765" y="1607"/>
                  <a:pt x="2765" y="1601"/>
                </a:cubicBezTo>
                <a:cubicBezTo>
                  <a:pt x="2764" y="1597"/>
                  <a:pt x="2768" y="1591"/>
                  <a:pt x="2769" y="1587"/>
                </a:cubicBezTo>
                <a:cubicBezTo>
                  <a:pt x="2769" y="1585"/>
                  <a:pt x="2769" y="1584"/>
                  <a:pt x="2768" y="1582"/>
                </a:cubicBezTo>
                <a:cubicBezTo>
                  <a:pt x="2773" y="1575"/>
                  <a:pt x="2777" y="1568"/>
                  <a:pt x="2768" y="1563"/>
                </a:cubicBezTo>
                <a:cubicBezTo>
                  <a:pt x="2757" y="1562"/>
                  <a:pt x="2769" y="1574"/>
                  <a:pt x="2759" y="1579"/>
                </a:cubicBezTo>
                <a:cubicBezTo>
                  <a:pt x="2762" y="1581"/>
                  <a:pt x="2760" y="1584"/>
                  <a:pt x="2757" y="1587"/>
                </a:cubicBezTo>
                <a:cubicBezTo>
                  <a:pt x="2756" y="1588"/>
                  <a:pt x="2756" y="1589"/>
                  <a:pt x="2755" y="1590"/>
                </a:cubicBezTo>
                <a:cubicBezTo>
                  <a:pt x="2758" y="1593"/>
                  <a:pt x="2753" y="1597"/>
                  <a:pt x="2750" y="1601"/>
                </a:cubicBezTo>
                <a:cubicBezTo>
                  <a:pt x="2749" y="1596"/>
                  <a:pt x="2746" y="1591"/>
                  <a:pt x="2742" y="1587"/>
                </a:cubicBezTo>
                <a:cubicBezTo>
                  <a:pt x="2738" y="1581"/>
                  <a:pt x="2733" y="1575"/>
                  <a:pt x="2731" y="1569"/>
                </a:cubicBezTo>
                <a:cubicBezTo>
                  <a:pt x="2721" y="1558"/>
                  <a:pt x="2716" y="1547"/>
                  <a:pt x="2704" y="1537"/>
                </a:cubicBezTo>
                <a:cubicBezTo>
                  <a:pt x="2693" y="1552"/>
                  <a:pt x="2700" y="1564"/>
                  <a:pt x="2715" y="1575"/>
                </a:cubicBezTo>
                <a:cubicBezTo>
                  <a:pt x="2714" y="1577"/>
                  <a:pt x="2715" y="1579"/>
                  <a:pt x="2714" y="1581"/>
                </a:cubicBezTo>
                <a:cubicBezTo>
                  <a:pt x="2713" y="1583"/>
                  <a:pt x="2714" y="1585"/>
                  <a:pt x="2715" y="1587"/>
                </a:cubicBezTo>
                <a:cubicBezTo>
                  <a:pt x="2716" y="1588"/>
                  <a:pt x="2716" y="1588"/>
                  <a:pt x="2715" y="1589"/>
                </a:cubicBezTo>
                <a:cubicBezTo>
                  <a:pt x="2722" y="1593"/>
                  <a:pt x="2725" y="1598"/>
                  <a:pt x="2719" y="1603"/>
                </a:cubicBezTo>
                <a:cubicBezTo>
                  <a:pt x="2728" y="1607"/>
                  <a:pt x="2724" y="1612"/>
                  <a:pt x="2727" y="1617"/>
                </a:cubicBezTo>
                <a:cubicBezTo>
                  <a:pt x="2729" y="1621"/>
                  <a:pt x="2731" y="1626"/>
                  <a:pt x="2731" y="1631"/>
                </a:cubicBezTo>
                <a:cubicBezTo>
                  <a:pt x="2728" y="1638"/>
                  <a:pt x="2738" y="1643"/>
                  <a:pt x="2734" y="1651"/>
                </a:cubicBezTo>
                <a:cubicBezTo>
                  <a:pt x="2724" y="1675"/>
                  <a:pt x="2719" y="1698"/>
                  <a:pt x="2708" y="1722"/>
                </a:cubicBezTo>
                <a:cubicBezTo>
                  <a:pt x="2704" y="1731"/>
                  <a:pt x="2699" y="1740"/>
                  <a:pt x="2692" y="1750"/>
                </a:cubicBezTo>
                <a:cubicBezTo>
                  <a:pt x="2687" y="1758"/>
                  <a:pt x="2701" y="1764"/>
                  <a:pt x="2697" y="1772"/>
                </a:cubicBezTo>
                <a:cubicBezTo>
                  <a:pt x="2692" y="1778"/>
                  <a:pt x="2684" y="1785"/>
                  <a:pt x="2695" y="1789"/>
                </a:cubicBezTo>
                <a:cubicBezTo>
                  <a:pt x="2702" y="1791"/>
                  <a:pt x="2707" y="1771"/>
                  <a:pt x="2715" y="1782"/>
                </a:cubicBezTo>
                <a:cubicBezTo>
                  <a:pt x="2718" y="1779"/>
                  <a:pt x="2718" y="1776"/>
                  <a:pt x="2718" y="1773"/>
                </a:cubicBezTo>
                <a:cubicBezTo>
                  <a:pt x="2720" y="1771"/>
                  <a:pt x="2726" y="1771"/>
                  <a:pt x="2723" y="1766"/>
                </a:cubicBezTo>
                <a:cubicBezTo>
                  <a:pt x="2728" y="1754"/>
                  <a:pt x="2736" y="1759"/>
                  <a:pt x="2742" y="1755"/>
                </a:cubicBezTo>
                <a:cubicBezTo>
                  <a:pt x="2739" y="1753"/>
                  <a:pt x="2743" y="1750"/>
                  <a:pt x="2741" y="1747"/>
                </a:cubicBezTo>
                <a:cubicBezTo>
                  <a:pt x="2738" y="1744"/>
                  <a:pt x="2743" y="1740"/>
                  <a:pt x="2746" y="1736"/>
                </a:cubicBezTo>
                <a:cubicBezTo>
                  <a:pt x="2750" y="1730"/>
                  <a:pt x="2755" y="1727"/>
                  <a:pt x="2760" y="1722"/>
                </a:cubicBezTo>
                <a:cubicBezTo>
                  <a:pt x="2763" y="1719"/>
                  <a:pt x="2766" y="1715"/>
                  <a:pt x="2769" y="1710"/>
                </a:cubicBezTo>
                <a:cubicBezTo>
                  <a:pt x="2780" y="1702"/>
                  <a:pt x="2784" y="1699"/>
                  <a:pt x="2791" y="1686"/>
                </a:cubicBezTo>
                <a:cubicBezTo>
                  <a:pt x="2799" y="1687"/>
                  <a:pt x="2806" y="1673"/>
                  <a:pt x="2814" y="1675"/>
                </a:cubicBezTo>
                <a:cubicBezTo>
                  <a:pt x="2821" y="1668"/>
                  <a:pt x="2829" y="1667"/>
                  <a:pt x="2837" y="1664"/>
                </a:cubicBezTo>
                <a:cubicBezTo>
                  <a:pt x="2845" y="1660"/>
                  <a:pt x="2853" y="1659"/>
                  <a:pt x="2861" y="1656"/>
                </a:cubicBezTo>
                <a:cubicBezTo>
                  <a:pt x="2868" y="1654"/>
                  <a:pt x="2875" y="1658"/>
                  <a:pt x="2882" y="1655"/>
                </a:cubicBezTo>
                <a:cubicBezTo>
                  <a:pt x="2882" y="1648"/>
                  <a:pt x="2882" y="1648"/>
                  <a:pt x="2882" y="1648"/>
                </a:cubicBezTo>
                <a:cubicBezTo>
                  <a:pt x="2877" y="1646"/>
                  <a:pt x="2871" y="1647"/>
                  <a:pt x="2866" y="1649"/>
                </a:cubicBezTo>
                <a:cubicBezTo>
                  <a:pt x="2859" y="1646"/>
                  <a:pt x="2853" y="1651"/>
                  <a:pt x="2846" y="1648"/>
                </a:cubicBezTo>
                <a:cubicBezTo>
                  <a:pt x="2840" y="1653"/>
                  <a:pt x="2833" y="1650"/>
                  <a:pt x="2828" y="1657"/>
                </a:cubicBezTo>
                <a:cubicBezTo>
                  <a:pt x="2821" y="1653"/>
                  <a:pt x="2817" y="1663"/>
                  <a:pt x="2810" y="1661"/>
                </a:cubicBezTo>
                <a:cubicBezTo>
                  <a:pt x="2805" y="1669"/>
                  <a:pt x="2798" y="1664"/>
                  <a:pt x="2793" y="1674"/>
                </a:cubicBezTo>
                <a:cubicBezTo>
                  <a:pt x="2786" y="1671"/>
                  <a:pt x="2781" y="1685"/>
                  <a:pt x="2773" y="1681"/>
                </a:cubicBezTo>
                <a:cubicBezTo>
                  <a:pt x="2776" y="1669"/>
                  <a:pt x="2779" y="1676"/>
                  <a:pt x="2786" y="1669"/>
                </a:cubicBezTo>
                <a:cubicBezTo>
                  <a:pt x="2789" y="1661"/>
                  <a:pt x="2793" y="1654"/>
                  <a:pt x="2800" y="1646"/>
                </a:cubicBezTo>
                <a:cubicBezTo>
                  <a:pt x="2808" y="1639"/>
                  <a:pt x="2816" y="1637"/>
                  <a:pt x="2824" y="1628"/>
                </a:cubicBezTo>
                <a:cubicBezTo>
                  <a:pt x="2829" y="1631"/>
                  <a:pt x="2832" y="1618"/>
                  <a:pt x="2838" y="1624"/>
                </a:cubicBezTo>
                <a:cubicBezTo>
                  <a:pt x="2842" y="1616"/>
                  <a:pt x="2847" y="1620"/>
                  <a:pt x="2851" y="1612"/>
                </a:cubicBezTo>
                <a:cubicBezTo>
                  <a:pt x="2856" y="1613"/>
                  <a:pt x="2860" y="1607"/>
                  <a:pt x="2864" y="1604"/>
                </a:cubicBezTo>
                <a:cubicBezTo>
                  <a:pt x="2870" y="1610"/>
                  <a:pt x="2873" y="1597"/>
                  <a:pt x="2878" y="1600"/>
                </a:cubicBezTo>
                <a:cubicBezTo>
                  <a:pt x="2879" y="1599"/>
                  <a:pt x="2881" y="1597"/>
                  <a:pt x="2882" y="1596"/>
                </a:cubicBezTo>
                <a:cubicBezTo>
                  <a:pt x="2882" y="1583"/>
                  <a:pt x="2882" y="1583"/>
                  <a:pt x="2882" y="1583"/>
                </a:cubicBezTo>
                <a:cubicBezTo>
                  <a:pt x="2881" y="1584"/>
                  <a:pt x="2879" y="1585"/>
                  <a:pt x="2878" y="1587"/>
                </a:cubicBezTo>
                <a:cubicBezTo>
                  <a:pt x="2877" y="1588"/>
                  <a:pt x="2876" y="1589"/>
                  <a:pt x="2875" y="1590"/>
                </a:cubicBezTo>
                <a:cubicBezTo>
                  <a:pt x="2866" y="1587"/>
                  <a:pt x="2859" y="1599"/>
                  <a:pt x="2851" y="1598"/>
                </a:cubicBezTo>
                <a:cubicBezTo>
                  <a:pt x="2847" y="1602"/>
                  <a:pt x="2844" y="1604"/>
                  <a:pt x="2839" y="1603"/>
                </a:cubicBezTo>
                <a:cubicBezTo>
                  <a:pt x="2835" y="1606"/>
                  <a:pt x="2831" y="1612"/>
                  <a:pt x="2826" y="1611"/>
                </a:cubicBezTo>
                <a:cubicBezTo>
                  <a:pt x="2829" y="1600"/>
                  <a:pt x="2840" y="1594"/>
                  <a:pt x="2851" y="1587"/>
                </a:cubicBezTo>
                <a:cubicBezTo>
                  <a:pt x="2856" y="1583"/>
                  <a:pt x="2861" y="1580"/>
                  <a:pt x="2864" y="1575"/>
                </a:cubicBezTo>
                <a:cubicBezTo>
                  <a:pt x="2871" y="1575"/>
                  <a:pt x="2876" y="1570"/>
                  <a:pt x="2882" y="1567"/>
                </a:cubicBezTo>
                <a:cubicBezTo>
                  <a:pt x="2882" y="1556"/>
                  <a:pt x="2882" y="1556"/>
                  <a:pt x="2882" y="1556"/>
                </a:cubicBezTo>
                <a:cubicBezTo>
                  <a:pt x="2880" y="1558"/>
                  <a:pt x="2877" y="1559"/>
                  <a:pt x="2874" y="1557"/>
                </a:cubicBezTo>
                <a:cubicBezTo>
                  <a:pt x="2867" y="1560"/>
                  <a:pt x="2859" y="1569"/>
                  <a:pt x="2851" y="1569"/>
                </a:cubicBezTo>
                <a:cubicBezTo>
                  <a:pt x="2857" y="1564"/>
                  <a:pt x="2864" y="1558"/>
                  <a:pt x="2869" y="1549"/>
                </a:cubicBezTo>
                <a:cubicBezTo>
                  <a:pt x="2873" y="1546"/>
                  <a:pt x="2878" y="1544"/>
                  <a:pt x="2882" y="1542"/>
                </a:cubicBezTo>
                <a:cubicBezTo>
                  <a:pt x="2882" y="1527"/>
                  <a:pt x="2882" y="1527"/>
                  <a:pt x="2882" y="1527"/>
                </a:cubicBezTo>
                <a:cubicBezTo>
                  <a:pt x="2879" y="1529"/>
                  <a:pt x="2876" y="1530"/>
                  <a:pt x="2873" y="1530"/>
                </a:cubicBezTo>
                <a:cubicBezTo>
                  <a:pt x="2857" y="1547"/>
                  <a:pt x="2841" y="1562"/>
                  <a:pt x="2826" y="1578"/>
                </a:cubicBezTo>
                <a:cubicBezTo>
                  <a:pt x="2820" y="1568"/>
                  <a:pt x="2837" y="1555"/>
                  <a:pt x="2837" y="1544"/>
                </a:cubicBezTo>
                <a:cubicBezTo>
                  <a:pt x="2840" y="1536"/>
                  <a:pt x="2845" y="1542"/>
                  <a:pt x="2849" y="1538"/>
                </a:cubicBezTo>
                <a:cubicBezTo>
                  <a:pt x="2853" y="1539"/>
                  <a:pt x="2856" y="1529"/>
                  <a:pt x="2861" y="1532"/>
                </a:cubicBezTo>
                <a:cubicBezTo>
                  <a:pt x="2862" y="1523"/>
                  <a:pt x="2873" y="1516"/>
                  <a:pt x="2882" y="1508"/>
                </a:cubicBezTo>
                <a:cubicBezTo>
                  <a:pt x="2882" y="1480"/>
                  <a:pt x="2882" y="1480"/>
                  <a:pt x="2882" y="1480"/>
                </a:cubicBezTo>
                <a:cubicBezTo>
                  <a:pt x="2881" y="1479"/>
                  <a:pt x="2881" y="1479"/>
                  <a:pt x="2880" y="1478"/>
                </a:cubicBezTo>
                <a:cubicBezTo>
                  <a:pt x="2881" y="1476"/>
                  <a:pt x="2881" y="1475"/>
                  <a:pt x="2882" y="1474"/>
                </a:cubicBezTo>
                <a:cubicBezTo>
                  <a:pt x="2882" y="1413"/>
                  <a:pt x="2882" y="1413"/>
                  <a:pt x="2882" y="1413"/>
                </a:cubicBezTo>
                <a:cubicBezTo>
                  <a:pt x="2881" y="1415"/>
                  <a:pt x="2880" y="1417"/>
                  <a:pt x="2880" y="1420"/>
                </a:cubicBezTo>
                <a:cubicBezTo>
                  <a:pt x="2879" y="1425"/>
                  <a:pt x="2878" y="1431"/>
                  <a:pt x="2874" y="1437"/>
                </a:cubicBezTo>
                <a:close/>
                <a:moveTo>
                  <a:pt x="2744" y="1695"/>
                </a:moveTo>
                <a:cubicBezTo>
                  <a:pt x="2740" y="1701"/>
                  <a:pt x="2735" y="1707"/>
                  <a:pt x="2730" y="1713"/>
                </a:cubicBezTo>
                <a:cubicBezTo>
                  <a:pt x="2727" y="1717"/>
                  <a:pt x="2730" y="1719"/>
                  <a:pt x="2727" y="1722"/>
                </a:cubicBezTo>
                <a:cubicBezTo>
                  <a:pt x="2727" y="1722"/>
                  <a:pt x="2727" y="1722"/>
                  <a:pt x="2727" y="1722"/>
                </a:cubicBezTo>
                <a:cubicBezTo>
                  <a:pt x="2726" y="1724"/>
                  <a:pt x="2724" y="1727"/>
                  <a:pt x="2722" y="1729"/>
                </a:cubicBezTo>
                <a:cubicBezTo>
                  <a:pt x="2720" y="1731"/>
                  <a:pt x="2719" y="1734"/>
                  <a:pt x="2717" y="1736"/>
                </a:cubicBezTo>
                <a:cubicBezTo>
                  <a:pt x="2714" y="1733"/>
                  <a:pt x="2719" y="1729"/>
                  <a:pt x="2722" y="1725"/>
                </a:cubicBezTo>
                <a:cubicBezTo>
                  <a:pt x="2722" y="1724"/>
                  <a:pt x="2723" y="1723"/>
                  <a:pt x="2723" y="1722"/>
                </a:cubicBezTo>
                <a:cubicBezTo>
                  <a:pt x="2725" y="1716"/>
                  <a:pt x="2726" y="1711"/>
                  <a:pt x="2725" y="1706"/>
                </a:cubicBezTo>
                <a:cubicBezTo>
                  <a:pt x="2732" y="1700"/>
                  <a:pt x="2729" y="1696"/>
                  <a:pt x="2733" y="1690"/>
                </a:cubicBezTo>
                <a:cubicBezTo>
                  <a:pt x="2735" y="1685"/>
                  <a:pt x="2739" y="1680"/>
                  <a:pt x="2738" y="1675"/>
                </a:cubicBezTo>
                <a:cubicBezTo>
                  <a:pt x="2742" y="1672"/>
                  <a:pt x="2742" y="1678"/>
                  <a:pt x="2744" y="1681"/>
                </a:cubicBezTo>
                <a:cubicBezTo>
                  <a:pt x="2744" y="1685"/>
                  <a:pt x="2743" y="1690"/>
                  <a:pt x="2744" y="1695"/>
                </a:cubicBezTo>
                <a:close/>
                <a:moveTo>
                  <a:pt x="2809" y="1624"/>
                </a:moveTo>
                <a:cubicBezTo>
                  <a:pt x="2804" y="1617"/>
                  <a:pt x="2817" y="1615"/>
                  <a:pt x="2820" y="1610"/>
                </a:cubicBezTo>
                <a:cubicBezTo>
                  <a:pt x="2830" y="1617"/>
                  <a:pt x="2812" y="1620"/>
                  <a:pt x="2809" y="1624"/>
                </a:cubicBezTo>
                <a:close/>
                <a:moveTo>
                  <a:pt x="2842" y="1485"/>
                </a:moveTo>
                <a:cubicBezTo>
                  <a:pt x="2836" y="1490"/>
                  <a:pt x="2840" y="1477"/>
                  <a:pt x="2842" y="1475"/>
                </a:cubicBezTo>
                <a:cubicBezTo>
                  <a:pt x="2843" y="1478"/>
                  <a:pt x="2843" y="1481"/>
                  <a:pt x="2842" y="1485"/>
                </a:cubicBezTo>
                <a:close/>
                <a:moveTo>
                  <a:pt x="2842" y="1470"/>
                </a:moveTo>
                <a:cubicBezTo>
                  <a:pt x="2839" y="1446"/>
                  <a:pt x="2834" y="1422"/>
                  <a:pt x="2832" y="1397"/>
                </a:cubicBezTo>
                <a:cubicBezTo>
                  <a:pt x="2829" y="1392"/>
                  <a:pt x="2825" y="1386"/>
                  <a:pt x="2827" y="1379"/>
                </a:cubicBezTo>
                <a:cubicBezTo>
                  <a:pt x="2823" y="1374"/>
                  <a:pt x="2819" y="1368"/>
                  <a:pt x="2823" y="1361"/>
                </a:cubicBezTo>
                <a:cubicBezTo>
                  <a:pt x="2813" y="1356"/>
                  <a:pt x="2815" y="1350"/>
                  <a:pt x="2814" y="1344"/>
                </a:cubicBezTo>
                <a:cubicBezTo>
                  <a:pt x="2806" y="1340"/>
                  <a:pt x="2813" y="1333"/>
                  <a:pt x="2808" y="1328"/>
                </a:cubicBezTo>
                <a:cubicBezTo>
                  <a:pt x="2809" y="1326"/>
                  <a:pt x="2806" y="1324"/>
                  <a:pt x="2805" y="1322"/>
                </a:cubicBezTo>
                <a:cubicBezTo>
                  <a:pt x="2803" y="1320"/>
                  <a:pt x="2805" y="1320"/>
                  <a:pt x="2804" y="1318"/>
                </a:cubicBezTo>
                <a:cubicBezTo>
                  <a:pt x="2803" y="1316"/>
                  <a:pt x="2802" y="1310"/>
                  <a:pt x="2798" y="1307"/>
                </a:cubicBezTo>
                <a:cubicBezTo>
                  <a:pt x="2796" y="1305"/>
                  <a:pt x="2793" y="1298"/>
                  <a:pt x="2794" y="1293"/>
                </a:cubicBezTo>
                <a:cubicBezTo>
                  <a:pt x="2787" y="1282"/>
                  <a:pt x="2785" y="1271"/>
                  <a:pt x="2784" y="1259"/>
                </a:cubicBezTo>
                <a:cubicBezTo>
                  <a:pt x="2778" y="1257"/>
                  <a:pt x="2784" y="1252"/>
                  <a:pt x="2780" y="1249"/>
                </a:cubicBezTo>
                <a:cubicBezTo>
                  <a:pt x="2779" y="1247"/>
                  <a:pt x="2778" y="1244"/>
                  <a:pt x="2779" y="1241"/>
                </a:cubicBezTo>
                <a:cubicBezTo>
                  <a:pt x="2778" y="1235"/>
                  <a:pt x="2772" y="1230"/>
                  <a:pt x="2774" y="1223"/>
                </a:cubicBezTo>
                <a:cubicBezTo>
                  <a:pt x="2770" y="1218"/>
                  <a:pt x="2774" y="1211"/>
                  <a:pt x="2770" y="1205"/>
                </a:cubicBezTo>
                <a:cubicBezTo>
                  <a:pt x="2771" y="1202"/>
                  <a:pt x="2767" y="1200"/>
                  <a:pt x="2769" y="1197"/>
                </a:cubicBezTo>
                <a:cubicBezTo>
                  <a:pt x="2769" y="1194"/>
                  <a:pt x="2770" y="1191"/>
                  <a:pt x="2768" y="1189"/>
                </a:cubicBezTo>
                <a:cubicBezTo>
                  <a:pt x="2775" y="1185"/>
                  <a:pt x="2774" y="1199"/>
                  <a:pt x="2776" y="1202"/>
                </a:cubicBezTo>
                <a:cubicBezTo>
                  <a:pt x="2778" y="1207"/>
                  <a:pt x="2788" y="1212"/>
                  <a:pt x="2782" y="1218"/>
                </a:cubicBezTo>
                <a:cubicBezTo>
                  <a:pt x="2791" y="1222"/>
                  <a:pt x="2790" y="1228"/>
                  <a:pt x="2792" y="1233"/>
                </a:cubicBezTo>
                <a:cubicBezTo>
                  <a:pt x="2800" y="1238"/>
                  <a:pt x="2796" y="1244"/>
                  <a:pt x="2803" y="1248"/>
                </a:cubicBezTo>
                <a:cubicBezTo>
                  <a:pt x="2802" y="1259"/>
                  <a:pt x="2812" y="1269"/>
                  <a:pt x="2815" y="1280"/>
                </a:cubicBezTo>
                <a:cubicBezTo>
                  <a:pt x="2823" y="1290"/>
                  <a:pt x="2822" y="1301"/>
                  <a:pt x="2832" y="1310"/>
                </a:cubicBezTo>
                <a:cubicBezTo>
                  <a:pt x="2832" y="1326"/>
                  <a:pt x="2838" y="1340"/>
                  <a:pt x="2842" y="1355"/>
                </a:cubicBezTo>
                <a:cubicBezTo>
                  <a:pt x="2841" y="1360"/>
                  <a:pt x="2842" y="1366"/>
                  <a:pt x="2845" y="1371"/>
                </a:cubicBezTo>
                <a:cubicBezTo>
                  <a:pt x="2836" y="1378"/>
                  <a:pt x="2850" y="1381"/>
                  <a:pt x="2843" y="1388"/>
                </a:cubicBezTo>
                <a:cubicBezTo>
                  <a:pt x="2848" y="1398"/>
                  <a:pt x="2848" y="1409"/>
                  <a:pt x="2851" y="1420"/>
                </a:cubicBezTo>
                <a:cubicBezTo>
                  <a:pt x="2844" y="1437"/>
                  <a:pt x="2849" y="1453"/>
                  <a:pt x="2842" y="1470"/>
                </a:cubicBezTo>
                <a:close/>
                <a:moveTo>
                  <a:pt x="2853" y="1519"/>
                </a:moveTo>
                <a:cubicBezTo>
                  <a:pt x="2851" y="1518"/>
                  <a:pt x="2852" y="1513"/>
                  <a:pt x="2854" y="1512"/>
                </a:cubicBezTo>
                <a:cubicBezTo>
                  <a:pt x="2863" y="1507"/>
                  <a:pt x="2855" y="1520"/>
                  <a:pt x="2853" y="1519"/>
                </a:cubicBezTo>
                <a:close/>
                <a:moveTo>
                  <a:pt x="2871" y="1489"/>
                </a:moveTo>
                <a:cubicBezTo>
                  <a:pt x="2870" y="1487"/>
                  <a:pt x="2868" y="1488"/>
                  <a:pt x="2867" y="1490"/>
                </a:cubicBezTo>
                <a:cubicBezTo>
                  <a:pt x="2865" y="1487"/>
                  <a:pt x="2868" y="1484"/>
                  <a:pt x="2870" y="1481"/>
                </a:cubicBezTo>
                <a:cubicBezTo>
                  <a:pt x="2875" y="1483"/>
                  <a:pt x="2873" y="1486"/>
                  <a:pt x="2871" y="1489"/>
                </a:cubicBezTo>
                <a:close/>
                <a:moveTo>
                  <a:pt x="2822" y="1823"/>
                </a:moveTo>
                <a:cubicBezTo>
                  <a:pt x="2816" y="1820"/>
                  <a:pt x="2808" y="1827"/>
                  <a:pt x="2803" y="1820"/>
                </a:cubicBezTo>
                <a:cubicBezTo>
                  <a:pt x="2800" y="1822"/>
                  <a:pt x="2796" y="1825"/>
                  <a:pt x="2794" y="1823"/>
                </a:cubicBezTo>
                <a:cubicBezTo>
                  <a:pt x="2791" y="1826"/>
                  <a:pt x="2786" y="1823"/>
                  <a:pt x="2787" y="1827"/>
                </a:cubicBezTo>
                <a:cubicBezTo>
                  <a:pt x="2799" y="1827"/>
                  <a:pt x="2810" y="1829"/>
                  <a:pt x="2822" y="1829"/>
                </a:cubicBezTo>
                <a:cubicBezTo>
                  <a:pt x="2835" y="1827"/>
                  <a:pt x="2845" y="1833"/>
                  <a:pt x="2858" y="1827"/>
                </a:cubicBezTo>
                <a:cubicBezTo>
                  <a:pt x="2864" y="1830"/>
                  <a:pt x="2869" y="1835"/>
                  <a:pt x="2876" y="1833"/>
                </a:cubicBezTo>
                <a:cubicBezTo>
                  <a:pt x="2878" y="1834"/>
                  <a:pt x="2880" y="1834"/>
                  <a:pt x="2882" y="1834"/>
                </a:cubicBezTo>
                <a:cubicBezTo>
                  <a:pt x="2882" y="1825"/>
                  <a:pt x="2882" y="1825"/>
                  <a:pt x="2882" y="1825"/>
                </a:cubicBezTo>
                <a:cubicBezTo>
                  <a:pt x="2874" y="1825"/>
                  <a:pt x="2867" y="1825"/>
                  <a:pt x="2860" y="1819"/>
                </a:cubicBezTo>
                <a:cubicBezTo>
                  <a:pt x="2846" y="1827"/>
                  <a:pt x="2835" y="1818"/>
                  <a:pt x="2822" y="1823"/>
                </a:cubicBezTo>
                <a:close/>
                <a:moveTo>
                  <a:pt x="2845" y="1938"/>
                </a:moveTo>
                <a:cubicBezTo>
                  <a:pt x="2841" y="1938"/>
                  <a:pt x="2837" y="1938"/>
                  <a:pt x="2833" y="1935"/>
                </a:cubicBezTo>
                <a:cubicBezTo>
                  <a:pt x="2828" y="1937"/>
                  <a:pt x="2824" y="1934"/>
                  <a:pt x="2819" y="1934"/>
                </a:cubicBezTo>
                <a:cubicBezTo>
                  <a:pt x="2814" y="1932"/>
                  <a:pt x="2810" y="1929"/>
                  <a:pt x="2805" y="1928"/>
                </a:cubicBezTo>
                <a:cubicBezTo>
                  <a:pt x="2800" y="1931"/>
                  <a:pt x="2796" y="1925"/>
                  <a:pt x="2792" y="1923"/>
                </a:cubicBezTo>
                <a:cubicBezTo>
                  <a:pt x="2787" y="1924"/>
                  <a:pt x="2783" y="1923"/>
                  <a:pt x="2779" y="1924"/>
                </a:cubicBezTo>
                <a:cubicBezTo>
                  <a:pt x="2776" y="1915"/>
                  <a:pt x="2769" y="1923"/>
                  <a:pt x="2765" y="1919"/>
                </a:cubicBezTo>
                <a:cubicBezTo>
                  <a:pt x="2761" y="1919"/>
                  <a:pt x="2756" y="1915"/>
                  <a:pt x="2751" y="1918"/>
                </a:cubicBezTo>
                <a:cubicBezTo>
                  <a:pt x="2748" y="1911"/>
                  <a:pt x="2740" y="1922"/>
                  <a:pt x="2737" y="1912"/>
                </a:cubicBezTo>
                <a:cubicBezTo>
                  <a:pt x="2728" y="1914"/>
                  <a:pt x="2718" y="1916"/>
                  <a:pt x="2710" y="1912"/>
                </a:cubicBezTo>
                <a:cubicBezTo>
                  <a:pt x="2700" y="1912"/>
                  <a:pt x="2690" y="1915"/>
                  <a:pt x="2681" y="1910"/>
                </a:cubicBezTo>
                <a:cubicBezTo>
                  <a:pt x="2666" y="1920"/>
                  <a:pt x="2656" y="1908"/>
                  <a:pt x="2642" y="1917"/>
                </a:cubicBezTo>
                <a:cubicBezTo>
                  <a:pt x="2630" y="1913"/>
                  <a:pt x="2615" y="1922"/>
                  <a:pt x="2603" y="1921"/>
                </a:cubicBezTo>
                <a:cubicBezTo>
                  <a:pt x="2590" y="1921"/>
                  <a:pt x="2576" y="1927"/>
                  <a:pt x="2563" y="1928"/>
                </a:cubicBezTo>
                <a:cubicBezTo>
                  <a:pt x="2556" y="1932"/>
                  <a:pt x="2550" y="1930"/>
                  <a:pt x="2543" y="1934"/>
                </a:cubicBezTo>
                <a:cubicBezTo>
                  <a:pt x="2539" y="1933"/>
                  <a:pt x="2524" y="1939"/>
                  <a:pt x="2526" y="1945"/>
                </a:cubicBezTo>
                <a:cubicBezTo>
                  <a:pt x="2542" y="1937"/>
                  <a:pt x="2556" y="1942"/>
                  <a:pt x="2573" y="1933"/>
                </a:cubicBezTo>
                <a:cubicBezTo>
                  <a:pt x="2575" y="1936"/>
                  <a:pt x="2580" y="1931"/>
                  <a:pt x="2584" y="1929"/>
                </a:cubicBezTo>
                <a:cubicBezTo>
                  <a:pt x="2587" y="1933"/>
                  <a:pt x="2592" y="1932"/>
                  <a:pt x="2597" y="1928"/>
                </a:cubicBezTo>
                <a:cubicBezTo>
                  <a:pt x="2599" y="1932"/>
                  <a:pt x="2605" y="1925"/>
                  <a:pt x="2607" y="1928"/>
                </a:cubicBezTo>
                <a:cubicBezTo>
                  <a:pt x="2613" y="1923"/>
                  <a:pt x="2615" y="1929"/>
                  <a:pt x="2621" y="1923"/>
                </a:cubicBezTo>
                <a:cubicBezTo>
                  <a:pt x="2632" y="1926"/>
                  <a:pt x="2643" y="1927"/>
                  <a:pt x="2655" y="1923"/>
                </a:cubicBezTo>
                <a:cubicBezTo>
                  <a:pt x="2667" y="1921"/>
                  <a:pt x="2678" y="1921"/>
                  <a:pt x="2689" y="1922"/>
                </a:cubicBezTo>
                <a:cubicBezTo>
                  <a:pt x="2700" y="1923"/>
                  <a:pt x="2711" y="1925"/>
                  <a:pt x="2723" y="1922"/>
                </a:cubicBezTo>
                <a:cubicBezTo>
                  <a:pt x="2733" y="1926"/>
                  <a:pt x="2745" y="1927"/>
                  <a:pt x="2755" y="1925"/>
                </a:cubicBezTo>
                <a:cubicBezTo>
                  <a:pt x="2763" y="1935"/>
                  <a:pt x="2774" y="1929"/>
                  <a:pt x="2783" y="1936"/>
                </a:cubicBezTo>
                <a:cubicBezTo>
                  <a:pt x="2789" y="1931"/>
                  <a:pt x="2790" y="1944"/>
                  <a:pt x="2797" y="1937"/>
                </a:cubicBezTo>
                <a:cubicBezTo>
                  <a:pt x="2800" y="1943"/>
                  <a:pt x="2805" y="1942"/>
                  <a:pt x="2810" y="1942"/>
                </a:cubicBezTo>
                <a:cubicBezTo>
                  <a:pt x="2819" y="1946"/>
                  <a:pt x="2829" y="1948"/>
                  <a:pt x="2838" y="1949"/>
                </a:cubicBezTo>
                <a:cubicBezTo>
                  <a:pt x="2847" y="1955"/>
                  <a:pt x="2858" y="1950"/>
                  <a:pt x="2865" y="1959"/>
                </a:cubicBezTo>
                <a:cubicBezTo>
                  <a:pt x="2871" y="1958"/>
                  <a:pt x="2877" y="1960"/>
                  <a:pt x="2882" y="1962"/>
                </a:cubicBezTo>
                <a:cubicBezTo>
                  <a:pt x="2882" y="1949"/>
                  <a:pt x="2882" y="1949"/>
                  <a:pt x="2882" y="1949"/>
                </a:cubicBezTo>
                <a:cubicBezTo>
                  <a:pt x="2879" y="1949"/>
                  <a:pt x="2875" y="1949"/>
                  <a:pt x="2872" y="1948"/>
                </a:cubicBezTo>
                <a:cubicBezTo>
                  <a:pt x="2864" y="1943"/>
                  <a:pt x="2853" y="1945"/>
                  <a:pt x="2845" y="1938"/>
                </a:cubicBezTo>
                <a:close/>
                <a:moveTo>
                  <a:pt x="2861" y="2057"/>
                </a:moveTo>
                <a:cubicBezTo>
                  <a:pt x="2852" y="2048"/>
                  <a:pt x="2839" y="2058"/>
                  <a:pt x="2829" y="2050"/>
                </a:cubicBezTo>
                <a:cubicBezTo>
                  <a:pt x="2823" y="2051"/>
                  <a:pt x="2818" y="2050"/>
                  <a:pt x="2813" y="2050"/>
                </a:cubicBezTo>
                <a:cubicBezTo>
                  <a:pt x="2810" y="2048"/>
                  <a:pt x="2807" y="2048"/>
                  <a:pt x="2805" y="2048"/>
                </a:cubicBezTo>
                <a:cubicBezTo>
                  <a:pt x="2800" y="2050"/>
                  <a:pt x="2799" y="2043"/>
                  <a:pt x="2794" y="2048"/>
                </a:cubicBezTo>
                <a:cubicBezTo>
                  <a:pt x="2785" y="2040"/>
                  <a:pt x="2772" y="2045"/>
                  <a:pt x="2762" y="2040"/>
                </a:cubicBezTo>
                <a:cubicBezTo>
                  <a:pt x="2756" y="2044"/>
                  <a:pt x="2750" y="2043"/>
                  <a:pt x="2746" y="2037"/>
                </a:cubicBezTo>
                <a:cubicBezTo>
                  <a:pt x="2739" y="2043"/>
                  <a:pt x="2736" y="2034"/>
                  <a:pt x="2729" y="2037"/>
                </a:cubicBezTo>
                <a:cubicBezTo>
                  <a:pt x="2726" y="2039"/>
                  <a:pt x="2724" y="2034"/>
                  <a:pt x="2721" y="2035"/>
                </a:cubicBezTo>
                <a:cubicBezTo>
                  <a:pt x="2718" y="2037"/>
                  <a:pt x="2715" y="2037"/>
                  <a:pt x="2712" y="2037"/>
                </a:cubicBezTo>
                <a:cubicBezTo>
                  <a:pt x="2708" y="2032"/>
                  <a:pt x="2701" y="2036"/>
                  <a:pt x="2696" y="2033"/>
                </a:cubicBezTo>
                <a:cubicBezTo>
                  <a:pt x="2685" y="2033"/>
                  <a:pt x="2673" y="2033"/>
                  <a:pt x="2661" y="2031"/>
                </a:cubicBezTo>
                <a:cubicBezTo>
                  <a:pt x="2651" y="2028"/>
                  <a:pt x="2639" y="2031"/>
                  <a:pt x="2628" y="2028"/>
                </a:cubicBezTo>
                <a:cubicBezTo>
                  <a:pt x="2617" y="2030"/>
                  <a:pt x="2605" y="2033"/>
                  <a:pt x="2594" y="2028"/>
                </a:cubicBezTo>
                <a:cubicBezTo>
                  <a:pt x="2570" y="2035"/>
                  <a:pt x="2546" y="2035"/>
                  <a:pt x="2522" y="2043"/>
                </a:cubicBezTo>
                <a:cubicBezTo>
                  <a:pt x="2524" y="2048"/>
                  <a:pt x="2528" y="2049"/>
                  <a:pt x="2533" y="2046"/>
                </a:cubicBezTo>
                <a:cubicBezTo>
                  <a:pt x="2540" y="2039"/>
                  <a:pt x="2542" y="2049"/>
                  <a:pt x="2549" y="2043"/>
                </a:cubicBezTo>
                <a:cubicBezTo>
                  <a:pt x="2559" y="2040"/>
                  <a:pt x="2567" y="2042"/>
                  <a:pt x="2577" y="2039"/>
                </a:cubicBezTo>
                <a:cubicBezTo>
                  <a:pt x="2586" y="2038"/>
                  <a:pt x="2596" y="2037"/>
                  <a:pt x="2604" y="2039"/>
                </a:cubicBezTo>
                <a:cubicBezTo>
                  <a:pt x="2615" y="2035"/>
                  <a:pt x="2623" y="2040"/>
                  <a:pt x="2633" y="2035"/>
                </a:cubicBezTo>
                <a:cubicBezTo>
                  <a:pt x="2636" y="2044"/>
                  <a:pt x="2643" y="2038"/>
                  <a:pt x="2649" y="2039"/>
                </a:cubicBezTo>
                <a:cubicBezTo>
                  <a:pt x="2654" y="2042"/>
                  <a:pt x="2659" y="2043"/>
                  <a:pt x="2665" y="2043"/>
                </a:cubicBezTo>
                <a:cubicBezTo>
                  <a:pt x="2672" y="2037"/>
                  <a:pt x="2675" y="2045"/>
                  <a:pt x="2682" y="2042"/>
                </a:cubicBezTo>
                <a:cubicBezTo>
                  <a:pt x="2686" y="2048"/>
                  <a:pt x="2693" y="2043"/>
                  <a:pt x="2698" y="2046"/>
                </a:cubicBezTo>
                <a:cubicBezTo>
                  <a:pt x="2709" y="2047"/>
                  <a:pt x="2719" y="2049"/>
                  <a:pt x="2730" y="2050"/>
                </a:cubicBezTo>
                <a:cubicBezTo>
                  <a:pt x="2736" y="2050"/>
                  <a:pt x="2741" y="2053"/>
                  <a:pt x="2747" y="2049"/>
                </a:cubicBezTo>
                <a:cubicBezTo>
                  <a:pt x="2751" y="2060"/>
                  <a:pt x="2760" y="2049"/>
                  <a:pt x="2765" y="2056"/>
                </a:cubicBezTo>
                <a:cubicBezTo>
                  <a:pt x="2768" y="2054"/>
                  <a:pt x="2770" y="2059"/>
                  <a:pt x="2773" y="2058"/>
                </a:cubicBezTo>
                <a:cubicBezTo>
                  <a:pt x="2776" y="2055"/>
                  <a:pt x="2779" y="2055"/>
                  <a:pt x="2782" y="2055"/>
                </a:cubicBezTo>
                <a:cubicBezTo>
                  <a:pt x="2786" y="2061"/>
                  <a:pt x="2793" y="2056"/>
                  <a:pt x="2798" y="2059"/>
                </a:cubicBezTo>
                <a:cubicBezTo>
                  <a:pt x="2809" y="2063"/>
                  <a:pt x="2821" y="2064"/>
                  <a:pt x="2832" y="2065"/>
                </a:cubicBezTo>
                <a:cubicBezTo>
                  <a:pt x="2844" y="2064"/>
                  <a:pt x="2854" y="2068"/>
                  <a:pt x="2865" y="2069"/>
                </a:cubicBezTo>
                <a:cubicBezTo>
                  <a:pt x="2869" y="2075"/>
                  <a:pt x="2877" y="2066"/>
                  <a:pt x="2881" y="2072"/>
                </a:cubicBezTo>
                <a:cubicBezTo>
                  <a:pt x="2881" y="2072"/>
                  <a:pt x="2882" y="2072"/>
                  <a:pt x="2882" y="2072"/>
                </a:cubicBezTo>
                <a:cubicBezTo>
                  <a:pt x="2882" y="2058"/>
                  <a:pt x="2882" y="2058"/>
                  <a:pt x="2882" y="2058"/>
                </a:cubicBezTo>
                <a:cubicBezTo>
                  <a:pt x="2881" y="2058"/>
                  <a:pt x="2879" y="2058"/>
                  <a:pt x="2878" y="2057"/>
                </a:cubicBezTo>
                <a:cubicBezTo>
                  <a:pt x="2872" y="2060"/>
                  <a:pt x="2868" y="2051"/>
                  <a:pt x="2861" y="2057"/>
                </a:cubicBezTo>
                <a:close/>
                <a:moveTo>
                  <a:pt x="2829" y="2077"/>
                </a:moveTo>
                <a:cubicBezTo>
                  <a:pt x="2823" y="2071"/>
                  <a:pt x="2813" y="2081"/>
                  <a:pt x="2807" y="2074"/>
                </a:cubicBezTo>
                <a:cubicBezTo>
                  <a:pt x="2798" y="2078"/>
                  <a:pt x="2792" y="2073"/>
                  <a:pt x="2784" y="2075"/>
                </a:cubicBezTo>
                <a:cubicBezTo>
                  <a:pt x="2780" y="2075"/>
                  <a:pt x="2776" y="2076"/>
                  <a:pt x="2773" y="2074"/>
                </a:cubicBezTo>
                <a:cubicBezTo>
                  <a:pt x="2770" y="2070"/>
                  <a:pt x="2764" y="2078"/>
                  <a:pt x="2761" y="2072"/>
                </a:cubicBezTo>
                <a:cubicBezTo>
                  <a:pt x="2745" y="2074"/>
                  <a:pt x="2731" y="2069"/>
                  <a:pt x="2714" y="2073"/>
                </a:cubicBezTo>
                <a:cubicBezTo>
                  <a:pt x="2709" y="2071"/>
                  <a:pt x="2703" y="2067"/>
                  <a:pt x="2696" y="2071"/>
                </a:cubicBezTo>
                <a:cubicBezTo>
                  <a:pt x="2691" y="2067"/>
                  <a:pt x="2685" y="2064"/>
                  <a:pt x="2678" y="2069"/>
                </a:cubicBezTo>
                <a:cubicBezTo>
                  <a:pt x="2666" y="2062"/>
                  <a:pt x="2651" y="2069"/>
                  <a:pt x="2639" y="2062"/>
                </a:cubicBezTo>
                <a:cubicBezTo>
                  <a:pt x="2632" y="2066"/>
                  <a:pt x="2627" y="2061"/>
                  <a:pt x="2620" y="2064"/>
                </a:cubicBezTo>
                <a:cubicBezTo>
                  <a:pt x="2613" y="2062"/>
                  <a:pt x="2605" y="2067"/>
                  <a:pt x="2599" y="2063"/>
                </a:cubicBezTo>
                <a:cubicBezTo>
                  <a:pt x="2585" y="2067"/>
                  <a:pt x="2572" y="2065"/>
                  <a:pt x="2559" y="2064"/>
                </a:cubicBezTo>
                <a:cubicBezTo>
                  <a:pt x="2538" y="2072"/>
                  <a:pt x="2520" y="2067"/>
                  <a:pt x="2499" y="2077"/>
                </a:cubicBezTo>
                <a:cubicBezTo>
                  <a:pt x="2496" y="2070"/>
                  <a:pt x="2488" y="2086"/>
                  <a:pt x="2486" y="2079"/>
                </a:cubicBezTo>
                <a:cubicBezTo>
                  <a:pt x="2480" y="2080"/>
                  <a:pt x="2475" y="2084"/>
                  <a:pt x="2470" y="2081"/>
                </a:cubicBezTo>
                <a:cubicBezTo>
                  <a:pt x="2464" y="2088"/>
                  <a:pt x="2460" y="2082"/>
                  <a:pt x="2454" y="2088"/>
                </a:cubicBezTo>
                <a:cubicBezTo>
                  <a:pt x="2450" y="2085"/>
                  <a:pt x="2442" y="2095"/>
                  <a:pt x="2439" y="2091"/>
                </a:cubicBezTo>
                <a:cubicBezTo>
                  <a:pt x="2418" y="2098"/>
                  <a:pt x="2397" y="2108"/>
                  <a:pt x="2376" y="2116"/>
                </a:cubicBezTo>
                <a:cubicBezTo>
                  <a:pt x="2370" y="2121"/>
                  <a:pt x="2367" y="2125"/>
                  <a:pt x="2367" y="2129"/>
                </a:cubicBezTo>
                <a:cubicBezTo>
                  <a:pt x="2375" y="2118"/>
                  <a:pt x="2395" y="2116"/>
                  <a:pt x="2409" y="2109"/>
                </a:cubicBezTo>
                <a:cubicBezTo>
                  <a:pt x="2425" y="2102"/>
                  <a:pt x="2441" y="2100"/>
                  <a:pt x="2457" y="2093"/>
                </a:cubicBezTo>
                <a:cubicBezTo>
                  <a:pt x="2464" y="2095"/>
                  <a:pt x="2472" y="2088"/>
                  <a:pt x="2479" y="2090"/>
                </a:cubicBezTo>
                <a:cubicBezTo>
                  <a:pt x="2486" y="2088"/>
                  <a:pt x="2494" y="2086"/>
                  <a:pt x="2502" y="2082"/>
                </a:cubicBezTo>
                <a:cubicBezTo>
                  <a:pt x="2516" y="2085"/>
                  <a:pt x="2533" y="2075"/>
                  <a:pt x="2547" y="2078"/>
                </a:cubicBezTo>
                <a:cubicBezTo>
                  <a:pt x="2554" y="2078"/>
                  <a:pt x="2562" y="2075"/>
                  <a:pt x="2569" y="2075"/>
                </a:cubicBezTo>
                <a:cubicBezTo>
                  <a:pt x="2575" y="2079"/>
                  <a:pt x="2583" y="2072"/>
                  <a:pt x="2590" y="2076"/>
                </a:cubicBezTo>
                <a:cubicBezTo>
                  <a:pt x="2597" y="2075"/>
                  <a:pt x="2603" y="2079"/>
                  <a:pt x="2611" y="2072"/>
                </a:cubicBezTo>
                <a:cubicBezTo>
                  <a:pt x="2617" y="2081"/>
                  <a:pt x="2627" y="2071"/>
                  <a:pt x="2634" y="2075"/>
                </a:cubicBezTo>
                <a:cubicBezTo>
                  <a:pt x="2642" y="2073"/>
                  <a:pt x="2647" y="2079"/>
                  <a:pt x="2655" y="2076"/>
                </a:cubicBezTo>
                <a:cubicBezTo>
                  <a:pt x="2660" y="2083"/>
                  <a:pt x="2669" y="2075"/>
                  <a:pt x="2675" y="2081"/>
                </a:cubicBezTo>
                <a:cubicBezTo>
                  <a:pt x="2690" y="2077"/>
                  <a:pt x="2704" y="2081"/>
                  <a:pt x="2718" y="2085"/>
                </a:cubicBezTo>
                <a:cubicBezTo>
                  <a:pt x="2723" y="2085"/>
                  <a:pt x="2729" y="2081"/>
                  <a:pt x="2732" y="2086"/>
                </a:cubicBezTo>
                <a:cubicBezTo>
                  <a:pt x="2740" y="2077"/>
                  <a:pt x="2743" y="2089"/>
                  <a:pt x="2749" y="2086"/>
                </a:cubicBezTo>
                <a:cubicBezTo>
                  <a:pt x="2757" y="2079"/>
                  <a:pt x="2759" y="2094"/>
                  <a:pt x="2766" y="2085"/>
                </a:cubicBezTo>
                <a:cubicBezTo>
                  <a:pt x="2770" y="2092"/>
                  <a:pt x="2778" y="2083"/>
                  <a:pt x="2782" y="2089"/>
                </a:cubicBezTo>
                <a:cubicBezTo>
                  <a:pt x="2794" y="2085"/>
                  <a:pt x="2803" y="2090"/>
                  <a:pt x="2815" y="2086"/>
                </a:cubicBezTo>
                <a:cubicBezTo>
                  <a:pt x="2825" y="2090"/>
                  <a:pt x="2837" y="2085"/>
                  <a:pt x="2847" y="2090"/>
                </a:cubicBezTo>
                <a:cubicBezTo>
                  <a:pt x="2858" y="2088"/>
                  <a:pt x="2868" y="2090"/>
                  <a:pt x="2879" y="2091"/>
                </a:cubicBezTo>
                <a:cubicBezTo>
                  <a:pt x="2880" y="2091"/>
                  <a:pt x="2881" y="2091"/>
                  <a:pt x="2882" y="2091"/>
                </a:cubicBezTo>
                <a:cubicBezTo>
                  <a:pt x="2882" y="2077"/>
                  <a:pt x="2882" y="2077"/>
                  <a:pt x="2882" y="2077"/>
                </a:cubicBezTo>
                <a:cubicBezTo>
                  <a:pt x="2872" y="2078"/>
                  <a:pt x="2863" y="2076"/>
                  <a:pt x="2853" y="2076"/>
                </a:cubicBezTo>
                <a:cubicBezTo>
                  <a:pt x="2845" y="2078"/>
                  <a:pt x="2838" y="2073"/>
                  <a:pt x="2829" y="2077"/>
                </a:cubicBezTo>
                <a:close/>
                <a:moveTo>
                  <a:pt x="1792" y="2124"/>
                </a:moveTo>
                <a:cubicBezTo>
                  <a:pt x="1793" y="2111"/>
                  <a:pt x="1788" y="2095"/>
                  <a:pt x="1791" y="2083"/>
                </a:cubicBezTo>
                <a:cubicBezTo>
                  <a:pt x="1786" y="2068"/>
                  <a:pt x="1794" y="2058"/>
                  <a:pt x="1787" y="2043"/>
                </a:cubicBezTo>
                <a:cubicBezTo>
                  <a:pt x="1790" y="2037"/>
                  <a:pt x="1790" y="2030"/>
                  <a:pt x="1788" y="2023"/>
                </a:cubicBezTo>
                <a:cubicBezTo>
                  <a:pt x="1790" y="2017"/>
                  <a:pt x="1791" y="2010"/>
                  <a:pt x="1786" y="2001"/>
                </a:cubicBezTo>
                <a:cubicBezTo>
                  <a:pt x="1791" y="1996"/>
                  <a:pt x="1784" y="1987"/>
                  <a:pt x="1790" y="1983"/>
                </a:cubicBezTo>
                <a:cubicBezTo>
                  <a:pt x="1787" y="1975"/>
                  <a:pt x="1790" y="1970"/>
                  <a:pt x="1787" y="1962"/>
                </a:cubicBezTo>
                <a:cubicBezTo>
                  <a:pt x="1788" y="1950"/>
                  <a:pt x="1788" y="1937"/>
                  <a:pt x="1787" y="1923"/>
                </a:cubicBezTo>
                <a:cubicBezTo>
                  <a:pt x="1784" y="1898"/>
                  <a:pt x="1785" y="1874"/>
                  <a:pt x="1783" y="1849"/>
                </a:cubicBezTo>
                <a:cubicBezTo>
                  <a:pt x="1783" y="1847"/>
                  <a:pt x="1783" y="1844"/>
                  <a:pt x="1782" y="1842"/>
                </a:cubicBezTo>
                <a:cubicBezTo>
                  <a:pt x="1780" y="1828"/>
                  <a:pt x="1778" y="1814"/>
                  <a:pt x="1775" y="1800"/>
                </a:cubicBezTo>
                <a:cubicBezTo>
                  <a:pt x="1770" y="1792"/>
                  <a:pt x="1778" y="1788"/>
                  <a:pt x="1771" y="1779"/>
                </a:cubicBezTo>
                <a:cubicBezTo>
                  <a:pt x="1775" y="1773"/>
                  <a:pt x="1765" y="1763"/>
                  <a:pt x="1770" y="1757"/>
                </a:cubicBezTo>
                <a:cubicBezTo>
                  <a:pt x="1766" y="1745"/>
                  <a:pt x="1763" y="1734"/>
                  <a:pt x="1761" y="1722"/>
                </a:cubicBezTo>
                <a:cubicBezTo>
                  <a:pt x="1757" y="1705"/>
                  <a:pt x="1753" y="1687"/>
                  <a:pt x="1746" y="1669"/>
                </a:cubicBezTo>
                <a:cubicBezTo>
                  <a:pt x="1729" y="1629"/>
                  <a:pt x="1723" y="1620"/>
                  <a:pt x="1706" y="1587"/>
                </a:cubicBezTo>
                <a:cubicBezTo>
                  <a:pt x="1704" y="1582"/>
                  <a:pt x="1701" y="1576"/>
                  <a:pt x="1698" y="1570"/>
                </a:cubicBezTo>
                <a:cubicBezTo>
                  <a:pt x="1687" y="1558"/>
                  <a:pt x="1677" y="1547"/>
                  <a:pt x="1668" y="1530"/>
                </a:cubicBezTo>
                <a:cubicBezTo>
                  <a:pt x="1665" y="1531"/>
                  <a:pt x="1662" y="1534"/>
                  <a:pt x="1667" y="1533"/>
                </a:cubicBezTo>
                <a:cubicBezTo>
                  <a:pt x="1668" y="1538"/>
                  <a:pt x="1663" y="1536"/>
                  <a:pt x="1660" y="1533"/>
                </a:cubicBezTo>
                <a:cubicBezTo>
                  <a:pt x="1656" y="1529"/>
                  <a:pt x="1655" y="1513"/>
                  <a:pt x="1647" y="1520"/>
                </a:cubicBezTo>
                <a:cubicBezTo>
                  <a:pt x="1664" y="1547"/>
                  <a:pt x="1667" y="1565"/>
                  <a:pt x="1682" y="1584"/>
                </a:cubicBezTo>
                <a:cubicBezTo>
                  <a:pt x="1682" y="1585"/>
                  <a:pt x="1682" y="1586"/>
                  <a:pt x="1682" y="1587"/>
                </a:cubicBezTo>
                <a:cubicBezTo>
                  <a:pt x="1685" y="1600"/>
                  <a:pt x="1692" y="1614"/>
                  <a:pt x="1697" y="1628"/>
                </a:cubicBezTo>
                <a:cubicBezTo>
                  <a:pt x="1695" y="1634"/>
                  <a:pt x="1701" y="1643"/>
                  <a:pt x="1705" y="1650"/>
                </a:cubicBezTo>
                <a:cubicBezTo>
                  <a:pt x="1700" y="1656"/>
                  <a:pt x="1715" y="1668"/>
                  <a:pt x="1710" y="1674"/>
                </a:cubicBezTo>
                <a:cubicBezTo>
                  <a:pt x="1717" y="1683"/>
                  <a:pt x="1713" y="1688"/>
                  <a:pt x="1717" y="1696"/>
                </a:cubicBezTo>
                <a:cubicBezTo>
                  <a:pt x="1715" y="1702"/>
                  <a:pt x="1724" y="1713"/>
                  <a:pt x="1718" y="1718"/>
                </a:cubicBezTo>
                <a:cubicBezTo>
                  <a:pt x="1719" y="1719"/>
                  <a:pt x="1720" y="1721"/>
                  <a:pt x="1721" y="1722"/>
                </a:cubicBezTo>
                <a:cubicBezTo>
                  <a:pt x="1724" y="1729"/>
                  <a:pt x="1725" y="1734"/>
                  <a:pt x="1726" y="1740"/>
                </a:cubicBezTo>
                <a:cubicBezTo>
                  <a:pt x="1720" y="1745"/>
                  <a:pt x="1737" y="1758"/>
                  <a:pt x="1727" y="1762"/>
                </a:cubicBezTo>
                <a:cubicBezTo>
                  <a:pt x="1733" y="1777"/>
                  <a:pt x="1731" y="1789"/>
                  <a:pt x="1735" y="1804"/>
                </a:cubicBezTo>
                <a:cubicBezTo>
                  <a:pt x="1736" y="1818"/>
                  <a:pt x="1735" y="1831"/>
                  <a:pt x="1736" y="1845"/>
                </a:cubicBezTo>
                <a:cubicBezTo>
                  <a:pt x="1735" y="1846"/>
                  <a:pt x="1735" y="1848"/>
                  <a:pt x="1735" y="1849"/>
                </a:cubicBezTo>
                <a:cubicBezTo>
                  <a:pt x="1734" y="1861"/>
                  <a:pt x="1739" y="1875"/>
                  <a:pt x="1737" y="1887"/>
                </a:cubicBezTo>
                <a:cubicBezTo>
                  <a:pt x="1737" y="1893"/>
                  <a:pt x="1733" y="1898"/>
                  <a:pt x="1737" y="1906"/>
                </a:cubicBezTo>
                <a:cubicBezTo>
                  <a:pt x="1731" y="1911"/>
                  <a:pt x="1744" y="1923"/>
                  <a:pt x="1734" y="1927"/>
                </a:cubicBezTo>
                <a:cubicBezTo>
                  <a:pt x="1728" y="1905"/>
                  <a:pt x="1728" y="1885"/>
                  <a:pt x="1721" y="1862"/>
                </a:cubicBezTo>
                <a:cubicBezTo>
                  <a:pt x="1721" y="1858"/>
                  <a:pt x="1720" y="1853"/>
                  <a:pt x="1719" y="1849"/>
                </a:cubicBezTo>
                <a:cubicBezTo>
                  <a:pt x="1714" y="1831"/>
                  <a:pt x="1708" y="1813"/>
                  <a:pt x="1705" y="1796"/>
                </a:cubicBezTo>
                <a:cubicBezTo>
                  <a:pt x="1699" y="1773"/>
                  <a:pt x="1690" y="1747"/>
                  <a:pt x="1681" y="1722"/>
                </a:cubicBezTo>
                <a:cubicBezTo>
                  <a:pt x="1673" y="1700"/>
                  <a:pt x="1665" y="1678"/>
                  <a:pt x="1658" y="1660"/>
                </a:cubicBezTo>
                <a:cubicBezTo>
                  <a:pt x="1655" y="1654"/>
                  <a:pt x="1650" y="1644"/>
                  <a:pt x="1646" y="1637"/>
                </a:cubicBezTo>
                <a:cubicBezTo>
                  <a:pt x="1641" y="1627"/>
                  <a:pt x="1640" y="1618"/>
                  <a:pt x="1632" y="1615"/>
                </a:cubicBezTo>
                <a:cubicBezTo>
                  <a:pt x="1646" y="1647"/>
                  <a:pt x="1660" y="1685"/>
                  <a:pt x="1674" y="1722"/>
                </a:cubicBezTo>
                <a:cubicBezTo>
                  <a:pt x="1678" y="1735"/>
                  <a:pt x="1683" y="1747"/>
                  <a:pt x="1687" y="1759"/>
                </a:cubicBezTo>
                <a:cubicBezTo>
                  <a:pt x="1691" y="1782"/>
                  <a:pt x="1701" y="1807"/>
                  <a:pt x="1706" y="1831"/>
                </a:cubicBezTo>
                <a:cubicBezTo>
                  <a:pt x="1708" y="1837"/>
                  <a:pt x="1709" y="1843"/>
                  <a:pt x="1710" y="1849"/>
                </a:cubicBezTo>
                <a:cubicBezTo>
                  <a:pt x="1713" y="1867"/>
                  <a:pt x="1715" y="1884"/>
                  <a:pt x="1722" y="1903"/>
                </a:cubicBezTo>
                <a:cubicBezTo>
                  <a:pt x="1718" y="1906"/>
                  <a:pt x="1724" y="1911"/>
                  <a:pt x="1721" y="1914"/>
                </a:cubicBezTo>
                <a:cubicBezTo>
                  <a:pt x="1717" y="1916"/>
                  <a:pt x="1723" y="1922"/>
                  <a:pt x="1720" y="1924"/>
                </a:cubicBezTo>
                <a:cubicBezTo>
                  <a:pt x="1726" y="1934"/>
                  <a:pt x="1721" y="1939"/>
                  <a:pt x="1728" y="1949"/>
                </a:cubicBezTo>
                <a:cubicBezTo>
                  <a:pt x="1724" y="1955"/>
                  <a:pt x="1730" y="1965"/>
                  <a:pt x="1727" y="1972"/>
                </a:cubicBezTo>
                <a:cubicBezTo>
                  <a:pt x="1735" y="1984"/>
                  <a:pt x="1723" y="1988"/>
                  <a:pt x="1731" y="1999"/>
                </a:cubicBezTo>
                <a:cubicBezTo>
                  <a:pt x="1724" y="2006"/>
                  <a:pt x="1732" y="2017"/>
                  <a:pt x="1730" y="2025"/>
                </a:cubicBezTo>
                <a:cubicBezTo>
                  <a:pt x="1722" y="2031"/>
                  <a:pt x="1736" y="2044"/>
                  <a:pt x="1730" y="2051"/>
                </a:cubicBezTo>
                <a:cubicBezTo>
                  <a:pt x="1736" y="2061"/>
                  <a:pt x="1730" y="2067"/>
                  <a:pt x="1733" y="2076"/>
                </a:cubicBezTo>
                <a:cubicBezTo>
                  <a:pt x="1735" y="2085"/>
                  <a:pt x="1735" y="2094"/>
                  <a:pt x="1732" y="2102"/>
                </a:cubicBezTo>
                <a:cubicBezTo>
                  <a:pt x="1738" y="2121"/>
                  <a:pt x="1734" y="2137"/>
                  <a:pt x="1736" y="2155"/>
                </a:cubicBezTo>
                <a:cubicBezTo>
                  <a:pt x="1737" y="2157"/>
                  <a:pt x="1737" y="2159"/>
                  <a:pt x="1738" y="2160"/>
                </a:cubicBezTo>
                <a:cubicBezTo>
                  <a:pt x="1760" y="2160"/>
                  <a:pt x="1760" y="2160"/>
                  <a:pt x="1760" y="2160"/>
                </a:cubicBezTo>
                <a:cubicBezTo>
                  <a:pt x="1760" y="2155"/>
                  <a:pt x="1760" y="2149"/>
                  <a:pt x="1759" y="2144"/>
                </a:cubicBezTo>
                <a:cubicBezTo>
                  <a:pt x="1757" y="2126"/>
                  <a:pt x="1758" y="2110"/>
                  <a:pt x="1757" y="2093"/>
                </a:cubicBezTo>
                <a:cubicBezTo>
                  <a:pt x="1754" y="2076"/>
                  <a:pt x="1759" y="2062"/>
                  <a:pt x="1752" y="2044"/>
                </a:cubicBezTo>
                <a:cubicBezTo>
                  <a:pt x="1756" y="2037"/>
                  <a:pt x="1750" y="2027"/>
                  <a:pt x="1754" y="2020"/>
                </a:cubicBezTo>
                <a:cubicBezTo>
                  <a:pt x="1751" y="2011"/>
                  <a:pt x="1751" y="2004"/>
                  <a:pt x="1751" y="1996"/>
                </a:cubicBezTo>
                <a:cubicBezTo>
                  <a:pt x="1756" y="1993"/>
                  <a:pt x="1749" y="1986"/>
                  <a:pt x="1752" y="1983"/>
                </a:cubicBezTo>
                <a:cubicBezTo>
                  <a:pt x="1749" y="1978"/>
                  <a:pt x="1752" y="1976"/>
                  <a:pt x="1749" y="1971"/>
                </a:cubicBezTo>
                <a:cubicBezTo>
                  <a:pt x="1748" y="1963"/>
                  <a:pt x="1752" y="1956"/>
                  <a:pt x="1747" y="1946"/>
                </a:cubicBezTo>
                <a:cubicBezTo>
                  <a:pt x="1751" y="1939"/>
                  <a:pt x="1746" y="1929"/>
                  <a:pt x="1747" y="1920"/>
                </a:cubicBezTo>
                <a:cubicBezTo>
                  <a:pt x="1745" y="1912"/>
                  <a:pt x="1750" y="1906"/>
                  <a:pt x="1744" y="1896"/>
                </a:cubicBezTo>
                <a:cubicBezTo>
                  <a:pt x="1752" y="1883"/>
                  <a:pt x="1742" y="1863"/>
                  <a:pt x="1747" y="1849"/>
                </a:cubicBezTo>
                <a:cubicBezTo>
                  <a:pt x="1747" y="1849"/>
                  <a:pt x="1747" y="1849"/>
                  <a:pt x="1747" y="1849"/>
                </a:cubicBezTo>
                <a:cubicBezTo>
                  <a:pt x="1744" y="1832"/>
                  <a:pt x="1745" y="1816"/>
                  <a:pt x="1742" y="1800"/>
                </a:cubicBezTo>
                <a:cubicBezTo>
                  <a:pt x="1743" y="1792"/>
                  <a:pt x="1743" y="1784"/>
                  <a:pt x="1740" y="1775"/>
                </a:cubicBezTo>
                <a:cubicBezTo>
                  <a:pt x="1745" y="1771"/>
                  <a:pt x="1735" y="1773"/>
                  <a:pt x="1739" y="1766"/>
                </a:cubicBezTo>
                <a:cubicBezTo>
                  <a:pt x="1742" y="1764"/>
                  <a:pt x="1738" y="1759"/>
                  <a:pt x="1736" y="1754"/>
                </a:cubicBezTo>
                <a:cubicBezTo>
                  <a:pt x="1739" y="1747"/>
                  <a:pt x="1731" y="1735"/>
                  <a:pt x="1733" y="1727"/>
                </a:cubicBezTo>
                <a:cubicBezTo>
                  <a:pt x="1731" y="1725"/>
                  <a:pt x="1731" y="1724"/>
                  <a:pt x="1730" y="1722"/>
                </a:cubicBezTo>
                <a:cubicBezTo>
                  <a:pt x="1727" y="1715"/>
                  <a:pt x="1729" y="1709"/>
                  <a:pt x="1726" y="1701"/>
                </a:cubicBezTo>
                <a:cubicBezTo>
                  <a:pt x="1724" y="1685"/>
                  <a:pt x="1715" y="1666"/>
                  <a:pt x="1714" y="1649"/>
                </a:cubicBezTo>
                <a:cubicBezTo>
                  <a:pt x="1707" y="1631"/>
                  <a:pt x="1697" y="1612"/>
                  <a:pt x="1693" y="1595"/>
                </a:cubicBezTo>
                <a:cubicBezTo>
                  <a:pt x="1689" y="1593"/>
                  <a:pt x="1688" y="1590"/>
                  <a:pt x="1687" y="1587"/>
                </a:cubicBezTo>
                <a:cubicBezTo>
                  <a:pt x="1686" y="1582"/>
                  <a:pt x="1686" y="1577"/>
                  <a:pt x="1682" y="1571"/>
                </a:cubicBezTo>
                <a:cubicBezTo>
                  <a:pt x="1675" y="1560"/>
                  <a:pt x="1673" y="1560"/>
                  <a:pt x="1670" y="1548"/>
                </a:cubicBezTo>
                <a:cubicBezTo>
                  <a:pt x="1676" y="1548"/>
                  <a:pt x="1679" y="1557"/>
                  <a:pt x="1683" y="1561"/>
                </a:cubicBezTo>
                <a:cubicBezTo>
                  <a:pt x="1686" y="1567"/>
                  <a:pt x="1689" y="1573"/>
                  <a:pt x="1692" y="1579"/>
                </a:cubicBezTo>
                <a:cubicBezTo>
                  <a:pt x="1695" y="1582"/>
                  <a:pt x="1696" y="1584"/>
                  <a:pt x="1698" y="1587"/>
                </a:cubicBezTo>
                <a:cubicBezTo>
                  <a:pt x="1701" y="1592"/>
                  <a:pt x="1703" y="1596"/>
                  <a:pt x="1709" y="1606"/>
                </a:cubicBezTo>
                <a:cubicBezTo>
                  <a:pt x="1724" y="1632"/>
                  <a:pt x="1726" y="1653"/>
                  <a:pt x="1741" y="1678"/>
                </a:cubicBezTo>
                <a:cubicBezTo>
                  <a:pt x="1744" y="1692"/>
                  <a:pt x="1747" y="1707"/>
                  <a:pt x="1753" y="1722"/>
                </a:cubicBezTo>
                <a:cubicBezTo>
                  <a:pt x="1753" y="1723"/>
                  <a:pt x="1753" y="1723"/>
                  <a:pt x="1753" y="1723"/>
                </a:cubicBezTo>
                <a:cubicBezTo>
                  <a:pt x="1752" y="1730"/>
                  <a:pt x="1758" y="1739"/>
                  <a:pt x="1755" y="1745"/>
                </a:cubicBezTo>
                <a:cubicBezTo>
                  <a:pt x="1759" y="1753"/>
                  <a:pt x="1760" y="1760"/>
                  <a:pt x="1758" y="1766"/>
                </a:cubicBezTo>
                <a:cubicBezTo>
                  <a:pt x="1764" y="1782"/>
                  <a:pt x="1767" y="1797"/>
                  <a:pt x="1767" y="1810"/>
                </a:cubicBezTo>
                <a:cubicBezTo>
                  <a:pt x="1766" y="1816"/>
                  <a:pt x="1776" y="1826"/>
                  <a:pt x="1767" y="1830"/>
                </a:cubicBezTo>
                <a:cubicBezTo>
                  <a:pt x="1771" y="1837"/>
                  <a:pt x="1772" y="1844"/>
                  <a:pt x="1771" y="1849"/>
                </a:cubicBezTo>
                <a:cubicBezTo>
                  <a:pt x="1771" y="1850"/>
                  <a:pt x="1771" y="1850"/>
                  <a:pt x="1771" y="1851"/>
                </a:cubicBezTo>
                <a:cubicBezTo>
                  <a:pt x="1777" y="1880"/>
                  <a:pt x="1771" y="1905"/>
                  <a:pt x="1776" y="1935"/>
                </a:cubicBezTo>
                <a:cubicBezTo>
                  <a:pt x="1773" y="1941"/>
                  <a:pt x="1779" y="1950"/>
                  <a:pt x="1778" y="1957"/>
                </a:cubicBezTo>
                <a:cubicBezTo>
                  <a:pt x="1778" y="1964"/>
                  <a:pt x="1773" y="1969"/>
                  <a:pt x="1777" y="1976"/>
                </a:cubicBezTo>
                <a:cubicBezTo>
                  <a:pt x="1778" y="1990"/>
                  <a:pt x="1775" y="2001"/>
                  <a:pt x="1777" y="2015"/>
                </a:cubicBezTo>
                <a:cubicBezTo>
                  <a:pt x="1778" y="2029"/>
                  <a:pt x="1778" y="2043"/>
                  <a:pt x="1778" y="2057"/>
                </a:cubicBezTo>
                <a:cubicBezTo>
                  <a:pt x="1779" y="2064"/>
                  <a:pt x="1776" y="2071"/>
                  <a:pt x="1779" y="2079"/>
                </a:cubicBezTo>
                <a:cubicBezTo>
                  <a:pt x="1775" y="2084"/>
                  <a:pt x="1784" y="2093"/>
                  <a:pt x="1779" y="2098"/>
                </a:cubicBezTo>
                <a:cubicBezTo>
                  <a:pt x="1784" y="2114"/>
                  <a:pt x="1779" y="2126"/>
                  <a:pt x="1784" y="2141"/>
                </a:cubicBezTo>
                <a:cubicBezTo>
                  <a:pt x="1780" y="2146"/>
                  <a:pt x="1785" y="2154"/>
                  <a:pt x="1784" y="2160"/>
                </a:cubicBezTo>
                <a:cubicBezTo>
                  <a:pt x="1794" y="2160"/>
                  <a:pt x="1794" y="2160"/>
                  <a:pt x="1794" y="2160"/>
                </a:cubicBezTo>
                <a:cubicBezTo>
                  <a:pt x="1790" y="2147"/>
                  <a:pt x="1796" y="2137"/>
                  <a:pt x="1792" y="2124"/>
                </a:cubicBezTo>
                <a:close/>
                <a:moveTo>
                  <a:pt x="2874" y="1978"/>
                </a:moveTo>
                <a:cubicBezTo>
                  <a:pt x="2863" y="1971"/>
                  <a:pt x="2849" y="1977"/>
                  <a:pt x="2838" y="1970"/>
                </a:cubicBezTo>
                <a:cubicBezTo>
                  <a:pt x="2835" y="1971"/>
                  <a:pt x="2831" y="1972"/>
                  <a:pt x="2830" y="1968"/>
                </a:cubicBezTo>
                <a:cubicBezTo>
                  <a:pt x="2825" y="1971"/>
                  <a:pt x="2823" y="1967"/>
                  <a:pt x="2819" y="1967"/>
                </a:cubicBezTo>
                <a:cubicBezTo>
                  <a:pt x="2813" y="1966"/>
                  <a:pt x="2807" y="1965"/>
                  <a:pt x="2801" y="1965"/>
                </a:cubicBezTo>
                <a:cubicBezTo>
                  <a:pt x="2787" y="1967"/>
                  <a:pt x="2776" y="1958"/>
                  <a:pt x="2762" y="1962"/>
                </a:cubicBezTo>
                <a:cubicBezTo>
                  <a:pt x="2757" y="1955"/>
                  <a:pt x="2748" y="1964"/>
                  <a:pt x="2744" y="1956"/>
                </a:cubicBezTo>
                <a:cubicBezTo>
                  <a:pt x="2736" y="1963"/>
                  <a:pt x="2733" y="1951"/>
                  <a:pt x="2725" y="1958"/>
                </a:cubicBezTo>
                <a:cubicBezTo>
                  <a:pt x="2713" y="1955"/>
                  <a:pt x="2700" y="1957"/>
                  <a:pt x="2688" y="1953"/>
                </a:cubicBezTo>
                <a:cubicBezTo>
                  <a:pt x="2680" y="1958"/>
                  <a:pt x="2675" y="1952"/>
                  <a:pt x="2668" y="1955"/>
                </a:cubicBezTo>
                <a:cubicBezTo>
                  <a:pt x="2662" y="1954"/>
                  <a:pt x="2655" y="1957"/>
                  <a:pt x="2650" y="1953"/>
                </a:cubicBezTo>
                <a:cubicBezTo>
                  <a:pt x="2642" y="1960"/>
                  <a:pt x="2637" y="1953"/>
                  <a:pt x="2630" y="1959"/>
                </a:cubicBezTo>
                <a:cubicBezTo>
                  <a:pt x="2624" y="1952"/>
                  <a:pt x="2615" y="1963"/>
                  <a:pt x="2609" y="1958"/>
                </a:cubicBezTo>
                <a:cubicBezTo>
                  <a:pt x="2595" y="1964"/>
                  <a:pt x="2583" y="1960"/>
                  <a:pt x="2569" y="1966"/>
                </a:cubicBezTo>
                <a:cubicBezTo>
                  <a:pt x="2556" y="1968"/>
                  <a:pt x="2542" y="1972"/>
                  <a:pt x="2529" y="1977"/>
                </a:cubicBezTo>
                <a:cubicBezTo>
                  <a:pt x="2523" y="1976"/>
                  <a:pt x="2515" y="1980"/>
                  <a:pt x="2508" y="1983"/>
                </a:cubicBezTo>
                <a:cubicBezTo>
                  <a:pt x="2502" y="1979"/>
                  <a:pt x="2501" y="1992"/>
                  <a:pt x="2493" y="1986"/>
                </a:cubicBezTo>
                <a:cubicBezTo>
                  <a:pt x="2485" y="1993"/>
                  <a:pt x="2479" y="1990"/>
                  <a:pt x="2472" y="1995"/>
                </a:cubicBezTo>
                <a:cubicBezTo>
                  <a:pt x="2469" y="1992"/>
                  <a:pt x="2464" y="1997"/>
                  <a:pt x="2460" y="1999"/>
                </a:cubicBezTo>
                <a:cubicBezTo>
                  <a:pt x="2457" y="2002"/>
                  <a:pt x="2451" y="2004"/>
                  <a:pt x="2452" y="2008"/>
                </a:cubicBezTo>
                <a:cubicBezTo>
                  <a:pt x="2468" y="2003"/>
                  <a:pt x="2484" y="1997"/>
                  <a:pt x="2500" y="1991"/>
                </a:cubicBezTo>
                <a:cubicBezTo>
                  <a:pt x="2508" y="1988"/>
                  <a:pt x="2516" y="1988"/>
                  <a:pt x="2525" y="1983"/>
                </a:cubicBezTo>
                <a:cubicBezTo>
                  <a:pt x="2532" y="1984"/>
                  <a:pt x="2541" y="1980"/>
                  <a:pt x="2549" y="1978"/>
                </a:cubicBezTo>
                <a:cubicBezTo>
                  <a:pt x="2556" y="1982"/>
                  <a:pt x="2566" y="1974"/>
                  <a:pt x="2574" y="1973"/>
                </a:cubicBezTo>
                <a:cubicBezTo>
                  <a:pt x="2576" y="1977"/>
                  <a:pt x="2581" y="1970"/>
                  <a:pt x="2584" y="1973"/>
                </a:cubicBezTo>
                <a:cubicBezTo>
                  <a:pt x="2590" y="1967"/>
                  <a:pt x="2592" y="1975"/>
                  <a:pt x="2597" y="1972"/>
                </a:cubicBezTo>
                <a:cubicBezTo>
                  <a:pt x="2614" y="1967"/>
                  <a:pt x="2628" y="1971"/>
                  <a:pt x="2646" y="1962"/>
                </a:cubicBezTo>
                <a:cubicBezTo>
                  <a:pt x="2653" y="1966"/>
                  <a:pt x="2662" y="1964"/>
                  <a:pt x="2671" y="1964"/>
                </a:cubicBezTo>
                <a:cubicBezTo>
                  <a:pt x="2678" y="1966"/>
                  <a:pt x="2686" y="1968"/>
                  <a:pt x="2695" y="1966"/>
                </a:cubicBezTo>
                <a:cubicBezTo>
                  <a:pt x="2712" y="1969"/>
                  <a:pt x="2730" y="1969"/>
                  <a:pt x="2747" y="1971"/>
                </a:cubicBezTo>
                <a:cubicBezTo>
                  <a:pt x="2755" y="1972"/>
                  <a:pt x="2763" y="1974"/>
                  <a:pt x="2772" y="1973"/>
                </a:cubicBezTo>
                <a:cubicBezTo>
                  <a:pt x="2776" y="1972"/>
                  <a:pt x="2780" y="1973"/>
                  <a:pt x="2784" y="1976"/>
                </a:cubicBezTo>
                <a:cubicBezTo>
                  <a:pt x="2788" y="1978"/>
                  <a:pt x="2793" y="1977"/>
                  <a:pt x="2798" y="1977"/>
                </a:cubicBezTo>
                <a:cubicBezTo>
                  <a:pt x="2801" y="1984"/>
                  <a:pt x="2808" y="1969"/>
                  <a:pt x="2810" y="1980"/>
                </a:cubicBezTo>
                <a:cubicBezTo>
                  <a:pt x="2815" y="1977"/>
                  <a:pt x="2817" y="1985"/>
                  <a:pt x="2823" y="1979"/>
                </a:cubicBezTo>
                <a:cubicBezTo>
                  <a:pt x="2825" y="1989"/>
                  <a:pt x="2832" y="1976"/>
                  <a:pt x="2834" y="1986"/>
                </a:cubicBezTo>
                <a:cubicBezTo>
                  <a:pt x="2840" y="1981"/>
                  <a:pt x="2844" y="1985"/>
                  <a:pt x="2848" y="1987"/>
                </a:cubicBezTo>
                <a:cubicBezTo>
                  <a:pt x="2860" y="1987"/>
                  <a:pt x="2871" y="1989"/>
                  <a:pt x="2882" y="1991"/>
                </a:cubicBezTo>
                <a:cubicBezTo>
                  <a:pt x="2882" y="1978"/>
                  <a:pt x="2882" y="1978"/>
                  <a:pt x="2882" y="1978"/>
                </a:cubicBezTo>
                <a:cubicBezTo>
                  <a:pt x="2879" y="1977"/>
                  <a:pt x="2877" y="1976"/>
                  <a:pt x="2874" y="1978"/>
                </a:cubicBezTo>
                <a:close/>
                <a:moveTo>
                  <a:pt x="1547" y="2138"/>
                </a:moveTo>
                <a:cubicBezTo>
                  <a:pt x="1540" y="2138"/>
                  <a:pt x="1537" y="2128"/>
                  <a:pt x="1531" y="2126"/>
                </a:cubicBezTo>
                <a:cubicBezTo>
                  <a:pt x="1521" y="2118"/>
                  <a:pt x="1513" y="2104"/>
                  <a:pt x="1502" y="2099"/>
                </a:cubicBezTo>
                <a:cubicBezTo>
                  <a:pt x="1499" y="2090"/>
                  <a:pt x="1493" y="2091"/>
                  <a:pt x="1489" y="2086"/>
                </a:cubicBezTo>
                <a:cubicBezTo>
                  <a:pt x="1483" y="2083"/>
                  <a:pt x="1480" y="2073"/>
                  <a:pt x="1473" y="2074"/>
                </a:cubicBezTo>
                <a:cubicBezTo>
                  <a:pt x="1464" y="2063"/>
                  <a:pt x="1454" y="2056"/>
                  <a:pt x="1444" y="2047"/>
                </a:cubicBezTo>
                <a:cubicBezTo>
                  <a:pt x="1440" y="2041"/>
                  <a:pt x="1435" y="2037"/>
                  <a:pt x="1431" y="2033"/>
                </a:cubicBezTo>
                <a:cubicBezTo>
                  <a:pt x="1425" y="2031"/>
                  <a:pt x="1422" y="2021"/>
                  <a:pt x="1415" y="2022"/>
                </a:cubicBezTo>
                <a:cubicBezTo>
                  <a:pt x="1407" y="2008"/>
                  <a:pt x="1394" y="2007"/>
                  <a:pt x="1386" y="1994"/>
                </a:cubicBezTo>
                <a:cubicBezTo>
                  <a:pt x="1376" y="1987"/>
                  <a:pt x="1367" y="1977"/>
                  <a:pt x="1359" y="1966"/>
                </a:cubicBezTo>
                <a:cubicBezTo>
                  <a:pt x="1352" y="1966"/>
                  <a:pt x="1351" y="1951"/>
                  <a:pt x="1343" y="1954"/>
                </a:cubicBezTo>
                <a:cubicBezTo>
                  <a:pt x="1340" y="1946"/>
                  <a:pt x="1335" y="1940"/>
                  <a:pt x="1329" y="1938"/>
                </a:cubicBezTo>
                <a:cubicBezTo>
                  <a:pt x="1311" y="1916"/>
                  <a:pt x="1293" y="1897"/>
                  <a:pt x="1275" y="1874"/>
                </a:cubicBezTo>
                <a:cubicBezTo>
                  <a:pt x="1274" y="1868"/>
                  <a:pt x="1270" y="1859"/>
                  <a:pt x="1266" y="1849"/>
                </a:cubicBezTo>
                <a:cubicBezTo>
                  <a:pt x="1264" y="1843"/>
                  <a:pt x="1261" y="1836"/>
                  <a:pt x="1260" y="1830"/>
                </a:cubicBezTo>
                <a:cubicBezTo>
                  <a:pt x="1257" y="1823"/>
                  <a:pt x="1253" y="1816"/>
                  <a:pt x="1250" y="1809"/>
                </a:cubicBezTo>
                <a:cubicBezTo>
                  <a:pt x="1246" y="1802"/>
                  <a:pt x="1244" y="1793"/>
                  <a:pt x="1237" y="1796"/>
                </a:cubicBezTo>
                <a:cubicBezTo>
                  <a:pt x="1238" y="1800"/>
                  <a:pt x="1235" y="1801"/>
                  <a:pt x="1238" y="1805"/>
                </a:cubicBezTo>
                <a:cubicBezTo>
                  <a:pt x="1241" y="1809"/>
                  <a:pt x="1238" y="1814"/>
                  <a:pt x="1242" y="1813"/>
                </a:cubicBezTo>
                <a:cubicBezTo>
                  <a:pt x="1241" y="1819"/>
                  <a:pt x="1249" y="1828"/>
                  <a:pt x="1246" y="1834"/>
                </a:cubicBezTo>
                <a:cubicBezTo>
                  <a:pt x="1220" y="1787"/>
                  <a:pt x="1206" y="1766"/>
                  <a:pt x="1184" y="1722"/>
                </a:cubicBezTo>
                <a:cubicBezTo>
                  <a:pt x="1183" y="1719"/>
                  <a:pt x="1181" y="1715"/>
                  <a:pt x="1179" y="1711"/>
                </a:cubicBezTo>
                <a:cubicBezTo>
                  <a:pt x="1177" y="1707"/>
                  <a:pt x="1179" y="1693"/>
                  <a:pt x="1170" y="1693"/>
                </a:cubicBezTo>
                <a:cubicBezTo>
                  <a:pt x="1172" y="1703"/>
                  <a:pt x="1175" y="1713"/>
                  <a:pt x="1179" y="1722"/>
                </a:cubicBezTo>
                <a:cubicBezTo>
                  <a:pt x="1194" y="1762"/>
                  <a:pt x="1220" y="1801"/>
                  <a:pt x="1238" y="1838"/>
                </a:cubicBezTo>
                <a:cubicBezTo>
                  <a:pt x="1241" y="1843"/>
                  <a:pt x="1245" y="1845"/>
                  <a:pt x="1249" y="1849"/>
                </a:cubicBezTo>
                <a:cubicBezTo>
                  <a:pt x="1251" y="1851"/>
                  <a:pt x="1252" y="1853"/>
                  <a:pt x="1253" y="1856"/>
                </a:cubicBezTo>
                <a:cubicBezTo>
                  <a:pt x="1262" y="1873"/>
                  <a:pt x="1264" y="1875"/>
                  <a:pt x="1271" y="1892"/>
                </a:cubicBezTo>
                <a:cubicBezTo>
                  <a:pt x="1278" y="1907"/>
                  <a:pt x="1286" y="1922"/>
                  <a:pt x="1293" y="1937"/>
                </a:cubicBezTo>
                <a:cubicBezTo>
                  <a:pt x="1314" y="1969"/>
                  <a:pt x="1335" y="2000"/>
                  <a:pt x="1354" y="2036"/>
                </a:cubicBezTo>
                <a:cubicBezTo>
                  <a:pt x="1372" y="2057"/>
                  <a:pt x="1390" y="2080"/>
                  <a:pt x="1408" y="2099"/>
                </a:cubicBezTo>
                <a:cubicBezTo>
                  <a:pt x="1416" y="2114"/>
                  <a:pt x="1427" y="2122"/>
                  <a:pt x="1435" y="2135"/>
                </a:cubicBezTo>
                <a:cubicBezTo>
                  <a:pt x="1439" y="2142"/>
                  <a:pt x="1445" y="2143"/>
                  <a:pt x="1449" y="2150"/>
                </a:cubicBezTo>
                <a:cubicBezTo>
                  <a:pt x="1451" y="2154"/>
                  <a:pt x="1455" y="2152"/>
                  <a:pt x="1456" y="2157"/>
                </a:cubicBezTo>
                <a:cubicBezTo>
                  <a:pt x="1458" y="2160"/>
                  <a:pt x="1462" y="2157"/>
                  <a:pt x="1464" y="2160"/>
                </a:cubicBezTo>
                <a:cubicBezTo>
                  <a:pt x="1479" y="2160"/>
                  <a:pt x="1479" y="2160"/>
                  <a:pt x="1479" y="2160"/>
                </a:cubicBezTo>
                <a:cubicBezTo>
                  <a:pt x="1470" y="2151"/>
                  <a:pt x="1461" y="2144"/>
                  <a:pt x="1452" y="2136"/>
                </a:cubicBezTo>
                <a:cubicBezTo>
                  <a:pt x="1444" y="2123"/>
                  <a:pt x="1433" y="2119"/>
                  <a:pt x="1426" y="2103"/>
                </a:cubicBezTo>
                <a:cubicBezTo>
                  <a:pt x="1421" y="2101"/>
                  <a:pt x="1417" y="2094"/>
                  <a:pt x="1412" y="2088"/>
                </a:cubicBezTo>
                <a:cubicBezTo>
                  <a:pt x="1408" y="2081"/>
                  <a:pt x="1402" y="2079"/>
                  <a:pt x="1398" y="2072"/>
                </a:cubicBezTo>
                <a:cubicBezTo>
                  <a:pt x="1389" y="2063"/>
                  <a:pt x="1380" y="2053"/>
                  <a:pt x="1372" y="2040"/>
                </a:cubicBezTo>
                <a:cubicBezTo>
                  <a:pt x="1355" y="2017"/>
                  <a:pt x="1340" y="1985"/>
                  <a:pt x="1322" y="1964"/>
                </a:cubicBezTo>
                <a:cubicBezTo>
                  <a:pt x="1320" y="1958"/>
                  <a:pt x="1316" y="1950"/>
                  <a:pt x="1312" y="1943"/>
                </a:cubicBezTo>
                <a:cubicBezTo>
                  <a:pt x="1309" y="1936"/>
                  <a:pt x="1307" y="1927"/>
                  <a:pt x="1301" y="1926"/>
                </a:cubicBezTo>
                <a:cubicBezTo>
                  <a:pt x="1298" y="1922"/>
                  <a:pt x="1301" y="1920"/>
                  <a:pt x="1302" y="1922"/>
                </a:cubicBezTo>
                <a:cubicBezTo>
                  <a:pt x="1304" y="1924"/>
                  <a:pt x="1307" y="1925"/>
                  <a:pt x="1308" y="1929"/>
                </a:cubicBezTo>
                <a:cubicBezTo>
                  <a:pt x="1313" y="1932"/>
                  <a:pt x="1316" y="1941"/>
                  <a:pt x="1321" y="1942"/>
                </a:cubicBezTo>
                <a:cubicBezTo>
                  <a:pt x="1328" y="1956"/>
                  <a:pt x="1339" y="1957"/>
                  <a:pt x="1346" y="1972"/>
                </a:cubicBezTo>
                <a:cubicBezTo>
                  <a:pt x="1350" y="1975"/>
                  <a:pt x="1356" y="1975"/>
                  <a:pt x="1359" y="1985"/>
                </a:cubicBezTo>
                <a:cubicBezTo>
                  <a:pt x="1364" y="1986"/>
                  <a:pt x="1368" y="1992"/>
                  <a:pt x="1372" y="1998"/>
                </a:cubicBezTo>
                <a:cubicBezTo>
                  <a:pt x="1379" y="2002"/>
                  <a:pt x="1384" y="2011"/>
                  <a:pt x="1392" y="2014"/>
                </a:cubicBezTo>
                <a:cubicBezTo>
                  <a:pt x="1397" y="2014"/>
                  <a:pt x="1397" y="2024"/>
                  <a:pt x="1402" y="2022"/>
                </a:cubicBezTo>
                <a:cubicBezTo>
                  <a:pt x="1407" y="2021"/>
                  <a:pt x="1408" y="2031"/>
                  <a:pt x="1413" y="2029"/>
                </a:cubicBezTo>
                <a:cubicBezTo>
                  <a:pt x="1425" y="2045"/>
                  <a:pt x="1438" y="2057"/>
                  <a:pt x="1451" y="2069"/>
                </a:cubicBezTo>
                <a:cubicBezTo>
                  <a:pt x="1459" y="2072"/>
                  <a:pt x="1463" y="2086"/>
                  <a:pt x="1472" y="2084"/>
                </a:cubicBezTo>
                <a:cubicBezTo>
                  <a:pt x="1476" y="2098"/>
                  <a:pt x="1487" y="2091"/>
                  <a:pt x="1491" y="2104"/>
                </a:cubicBezTo>
                <a:cubicBezTo>
                  <a:pt x="1499" y="2105"/>
                  <a:pt x="1503" y="2120"/>
                  <a:pt x="1512" y="2120"/>
                </a:cubicBezTo>
                <a:cubicBezTo>
                  <a:pt x="1516" y="2130"/>
                  <a:pt x="1524" y="2130"/>
                  <a:pt x="1529" y="2141"/>
                </a:cubicBezTo>
                <a:cubicBezTo>
                  <a:pt x="1538" y="2147"/>
                  <a:pt x="1547" y="2153"/>
                  <a:pt x="1556" y="2160"/>
                </a:cubicBezTo>
                <a:cubicBezTo>
                  <a:pt x="1573" y="2160"/>
                  <a:pt x="1573" y="2160"/>
                  <a:pt x="1573" y="2160"/>
                </a:cubicBezTo>
                <a:cubicBezTo>
                  <a:pt x="1569" y="2156"/>
                  <a:pt x="1565" y="2153"/>
                  <a:pt x="1560" y="2151"/>
                </a:cubicBezTo>
                <a:cubicBezTo>
                  <a:pt x="1557" y="2143"/>
                  <a:pt x="1550" y="2146"/>
                  <a:pt x="1547" y="2138"/>
                </a:cubicBezTo>
                <a:close/>
                <a:moveTo>
                  <a:pt x="847" y="2089"/>
                </a:moveTo>
                <a:cubicBezTo>
                  <a:pt x="843" y="2073"/>
                  <a:pt x="841" y="2057"/>
                  <a:pt x="838" y="2042"/>
                </a:cubicBezTo>
                <a:cubicBezTo>
                  <a:pt x="839" y="2032"/>
                  <a:pt x="833" y="2027"/>
                  <a:pt x="836" y="2017"/>
                </a:cubicBezTo>
                <a:cubicBezTo>
                  <a:pt x="838" y="2012"/>
                  <a:pt x="834" y="2010"/>
                  <a:pt x="836" y="2005"/>
                </a:cubicBezTo>
                <a:cubicBezTo>
                  <a:pt x="829" y="2004"/>
                  <a:pt x="841" y="1993"/>
                  <a:pt x="830" y="1994"/>
                </a:cubicBezTo>
                <a:cubicBezTo>
                  <a:pt x="829" y="2007"/>
                  <a:pt x="832" y="2017"/>
                  <a:pt x="829" y="2030"/>
                </a:cubicBezTo>
                <a:cubicBezTo>
                  <a:pt x="832" y="2035"/>
                  <a:pt x="830" y="2043"/>
                  <a:pt x="834" y="2046"/>
                </a:cubicBezTo>
                <a:cubicBezTo>
                  <a:pt x="833" y="2054"/>
                  <a:pt x="832" y="2060"/>
                  <a:pt x="835" y="2065"/>
                </a:cubicBezTo>
                <a:cubicBezTo>
                  <a:pt x="837" y="2089"/>
                  <a:pt x="841" y="2112"/>
                  <a:pt x="847" y="2134"/>
                </a:cubicBezTo>
                <a:cubicBezTo>
                  <a:pt x="850" y="2143"/>
                  <a:pt x="853" y="2151"/>
                  <a:pt x="855" y="2160"/>
                </a:cubicBezTo>
                <a:cubicBezTo>
                  <a:pt x="868" y="2160"/>
                  <a:pt x="868" y="2160"/>
                  <a:pt x="868" y="2160"/>
                </a:cubicBezTo>
                <a:cubicBezTo>
                  <a:pt x="865" y="2152"/>
                  <a:pt x="863" y="2142"/>
                  <a:pt x="859" y="2134"/>
                </a:cubicBezTo>
                <a:cubicBezTo>
                  <a:pt x="854" y="2119"/>
                  <a:pt x="850" y="2104"/>
                  <a:pt x="847" y="2089"/>
                </a:cubicBezTo>
                <a:close/>
                <a:moveTo>
                  <a:pt x="721" y="2145"/>
                </a:moveTo>
                <a:cubicBezTo>
                  <a:pt x="714" y="2140"/>
                  <a:pt x="725" y="2124"/>
                  <a:pt x="716" y="2120"/>
                </a:cubicBezTo>
                <a:cubicBezTo>
                  <a:pt x="707" y="2131"/>
                  <a:pt x="713" y="2147"/>
                  <a:pt x="714" y="2160"/>
                </a:cubicBezTo>
                <a:cubicBezTo>
                  <a:pt x="721" y="2160"/>
                  <a:pt x="721" y="2160"/>
                  <a:pt x="721" y="2160"/>
                </a:cubicBezTo>
                <a:cubicBezTo>
                  <a:pt x="721" y="2156"/>
                  <a:pt x="720" y="2151"/>
                  <a:pt x="721" y="2145"/>
                </a:cubicBezTo>
                <a:close/>
                <a:moveTo>
                  <a:pt x="417" y="2054"/>
                </a:moveTo>
                <a:cubicBezTo>
                  <a:pt x="407" y="2054"/>
                  <a:pt x="398" y="2052"/>
                  <a:pt x="389" y="2049"/>
                </a:cubicBezTo>
                <a:cubicBezTo>
                  <a:pt x="384" y="2049"/>
                  <a:pt x="379" y="2046"/>
                  <a:pt x="374" y="2048"/>
                </a:cubicBezTo>
                <a:cubicBezTo>
                  <a:pt x="372" y="2047"/>
                  <a:pt x="371" y="2044"/>
                  <a:pt x="368" y="2045"/>
                </a:cubicBezTo>
                <a:cubicBezTo>
                  <a:pt x="365" y="2047"/>
                  <a:pt x="363" y="2042"/>
                  <a:pt x="360" y="2043"/>
                </a:cubicBezTo>
                <a:cubicBezTo>
                  <a:pt x="356" y="2041"/>
                  <a:pt x="352" y="2038"/>
                  <a:pt x="346" y="2043"/>
                </a:cubicBezTo>
                <a:cubicBezTo>
                  <a:pt x="342" y="2036"/>
                  <a:pt x="337" y="2038"/>
                  <a:pt x="333" y="2034"/>
                </a:cubicBezTo>
                <a:cubicBezTo>
                  <a:pt x="328" y="2034"/>
                  <a:pt x="323" y="2035"/>
                  <a:pt x="319" y="2033"/>
                </a:cubicBezTo>
                <a:cubicBezTo>
                  <a:pt x="315" y="2027"/>
                  <a:pt x="310" y="2028"/>
                  <a:pt x="305" y="2028"/>
                </a:cubicBezTo>
                <a:cubicBezTo>
                  <a:pt x="296" y="2023"/>
                  <a:pt x="287" y="2022"/>
                  <a:pt x="277" y="2019"/>
                </a:cubicBezTo>
                <a:cubicBezTo>
                  <a:pt x="276" y="2016"/>
                  <a:pt x="274" y="2016"/>
                  <a:pt x="272" y="2016"/>
                </a:cubicBezTo>
                <a:cubicBezTo>
                  <a:pt x="270" y="2015"/>
                  <a:pt x="266" y="2015"/>
                  <a:pt x="264" y="2014"/>
                </a:cubicBezTo>
                <a:cubicBezTo>
                  <a:pt x="261" y="2005"/>
                  <a:pt x="254" y="2014"/>
                  <a:pt x="251" y="2005"/>
                </a:cubicBezTo>
                <a:cubicBezTo>
                  <a:pt x="226" y="2002"/>
                  <a:pt x="202" y="1998"/>
                  <a:pt x="178" y="1991"/>
                </a:cubicBezTo>
                <a:cubicBezTo>
                  <a:pt x="166" y="1990"/>
                  <a:pt x="154" y="1988"/>
                  <a:pt x="142" y="1984"/>
                </a:cubicBezTo>
                <a:cubicBezTo>
                  <a:pt x="130" y="1985"/>
                  <a:pt x="117" y="1983"/>
                  <a:pt x="105" y="1981"/>
                </a:cubicBezTo>
                <a:cubicBezTo>
                  <a:pt x="99" y="1978"/>
                  <a:pt x="92" y="1982"/>
                  <a:pt x="87" y="1979"/>
                </a:cubicBezTo>
                <a:cubicBezTo>
                  <a:pt x="81" y="1975"/>
                  <a:pt x="73" y="1984"/>
                  <a:pt x="68" y="1978"/>
                </a:cubicBezTo>
                <a:cubicBezTo>
                  <a:pt x="61" y="1985"/>
                  <a:pt x="57" y="1973"/>
                  <a:pt x="49" y="1980"/>
                </a:cubicBezTo>
                <a:cubicBezTo>
                  <a:pt x="43" y="1979"/>
                  <a:pt x="37" y="1977"/>
                  <a:pt x="30" y="1979"/>
                </a:cubicBezTo>
                <a:cubicBezTo>
                  <a:pt x="24" y="1980"/>
                  <a:pt x="18" y="1976"/>
                  <a:pt x="11" y="1981"/>
                </a:cubicBezTo>
                <a:cubicBezTo>
                  <a:pt x="8" y="1982"/>
                  <a:pt x="5" y="1981"/>
                  <a:pt x="2" y="1981"/>
                </a:cubicBezTo>
                <a:cubicBezTo>
                  <a:pt x="2" y="1993"/>
                  <a:pt x="2" y="1993"/>
                  <a:pt x="2" y="1993"/>
                </a:cubicBezTo>
                <a:cubicBezTo>
                  <a:pt x="3" y="1993"/>
                  <a:pt x="4" y="1993"/>
                  <a:pt x="5" y="1993"/>
                </a:cubicBezTo>
                <a:cubicBezTo>
                  <a:pt x="11" y="1994"/>
                  <a:pt x="18" y="1989"/>
                  <a:pt x="24" y="1990"/>
                </a:cubicBezTo>
                <a:cubicBezTo>
                  <a:pt x="31" y="1992"/>
                  <a:pt x="38" y="1989"/>
                  <a:pt x="45" y="1990"/>
                </a:cubicBezTo>
                <a:cubicBezTo>
                  <a:pt x="51" y="1989"/>
                  <a:pt x="58" y="1987"/>
                  <a:pt x="63" y="1992"/>
                </a:cubicBezTo>
                <a:cubicBezTo>
                  <a:pt x="71" y="1988"/>
                  <a:pt x="78" y="1988"/>
                  <a:pt x="84" y="1992"/>
                </a:cubicBezTo>
                <a:cubicBezTo>
                  <a:pt x="91" y="1989"/>
                  <a:pt x="97" y="1992"/>
                  <a:pt x="103" y="1993"/>
                </a:cubicBezTo>
                <a:cubicBezTo>
                  <a:pt x="107" y="1991"/>
                  <a:pt x="110" y="1994"/>
                  <a:pt x="113" y="1993"/>
                </a:cubicBezTo>
                <a:cubicBezTo>
                  <a:pt x="117" y="1991"/>
                  <a:pt x="119" y="1998"/>
                  <a:pt x="124" y="1993"/>
                </a:cubicBezTo>
                <a:cubicBezTo>
                  <a:pt x="136" y="2000"/>
                  <a:pt x="150" y="1992"/>
                  <a:pt x="162" y="2002"/>
                </a:cubicBezTo>
                <a:cubicBezTo>
                  <a:pt x="169" y="1998"/>
                  <a:pt x="173" y="2006"/>
                  <a:pt x="180" y="2004"/>
                </a:cubicBezTo>
                <a:cubicBezTo>
                  <a:pt x="184" y="2002"/>
                  <a:pt x="186" y="2007"/>
                  <a:pt x="190" y="2008"/>
                </a:cubicBezTo>
                <a:cubicBezTo>
                  <a:pt x="193" y="2007"/>
                  <a:pt x="197" y="2008"/>
                  <a:pt x="199" y="2012"/>
                </a:cubicBezTo>
                <a:cubicBezTo>
                  <a:pt x="206" y="2006"/>
                  <a:pt x="210" y="2014"/>
                  <a:pt x="216" y="2011"/>
                </a:cubicBezTo>
                <a:cubicBezTo>
                  <a:pt x="221" y="2018"/>
                  <a:pt x="230" y="2006"/>
                  <a:pt x="234" y="2017"/>
                </a:cubicBezTo>
                <a:cubicBezTo>
                  <a:pt x="241" y="2012"/>
                  <a:pt x="245" y="2019"/>
                  <a:pt x="250" y="2020"/>
                </a:cubicBezTo>
                <a:cubicBezTo>
                  <a:pt x="257" y="2016"/>
                  <a:pt x="261" y="2027"/>
                  <a:pt x="268" y="2025"/>
                </a:cubicBezTo>
                <a:cubicBezTo>
                  <a:pt x="279" y="2029"/>
                  <a:pt x="290" y="2035"/>
                  <a:pt x="302" y="2034"/>
                </a:cubicBezTo>
                <a:cubicBezTo>
                  <a:pt x="306" y="2038"/>
                  <a:pt x="312" y="2038"/>
                  <a:pt x="317" y="2041"/>
                </a:cubicBezTo>
                <a:cubicBezTo>
                  <a:pt x="324" y="2038"/>
                  <a:pt x="328" y="2048"/>
                  <a:pt x="335" y="2047"/>
                </a:cubicBezTo>
                <a:cubicBezTo>
                  <a:pt x="341" y="2041"/>
                  <a:pt x="346" y="2048"/>
                  <a:pt x="351" y="2050"/>
                </a:cubicBezTo>
                <a:cubicBezTo>
                  <a:pt x="356" y="2053"/>
                  <a:pt x="364" y="2047"/>
                  <a:pt x="368" y="2055"/>
                </a:cubicBezTo>
                <a:cubicBezTo>
                  <a:pt x="375" y="2049"/>
                  <a:pt x="379" y="2058"/>
                  <a:pt x="385" y="2055"/>
                </a:cubicBezTo>
                <a:cubicBezTo>
                  <a:pt x="391" y="2060"/>
                  <a:pt x="397" y="2059"/>
                  <a:pt x="403" y="2060"/>
                </a:cubicBezTo>
                <a:cubicBezTo>
                  <a:pt x="409" y="2057"/>
                  <a:pt x="413" y="2065"/>
                  <a:pt x="420" y="2059"/>
                </a:cubicBezTo>
                <a:cubicBezTo>
                  <a:pt x="422" y="2063"/>
                  <a:pt x="425" y="2064"/>
                  <a:pt x="427" y="2065"/>
                </a:cubicBezTo>
                <a:cubicBezTo>
                  <a:pt x="431" y="2061"/>
                  <a:pt x="434" y="2065"/>
                  <a:pt x="438" y="2065"/>
                </a:cubicBezTo>
                <a:cubicBezTo>
                  <a:pt x="444" y="2066"/>
                  <a:pt x="450" y="2067"/>
                  <a:pt x="456" y="2066"/>
                </a:cubicBezTo>
                <a:cubicBezTo>
                  <a:pt x="459" y="2073"/>
                  <a:pt x="474" y="2065"/>
                  <a:pt x="472" y="2059"/>
                </a:cubicBezTo>
                <a:cubicBezTo>
                  <a:pt x="452" y="2064"/>
                  <a:pt x="435" y="2057"/>
                  <a:pt x="417" y="2054"/>
                </a:cubicBezTo>
                <a:close/>
                <a:moveTo>
                  <a:pt x="629" y="1975"/>
                </a:moveTo>
                <a:cubicBezTo>
                  <a:pt x="623" y="1970"/>
                  <a:pt x="617" y="1972"/>
                  <a:pt x="610" y="1973"/>
                </a:cubicBezTo>
                <a:cubicBezTo>
                  <a:pt x="598" y="1969"/>
                  <a:pt x="585" y="1975"/>
                  <a:pt x="573" y="1970"/>
                </a:cubicBezTo>
                <a:cubicBezTo>
                  <a:pt x="559" y="1976"/>
                  <a:pt x="549" y="1967"/>
                  <a:pt x="535" y="1971"/>
                </a:cubicBezTo>
                <a:cubicBezTo>
                  <a:pt x="529" y="1972"/>
                  <a:pt x="523" y="1971"/>
                  <a:pt x="517" y="1970"/>
                </a:cubicBezTo>
                <a:cubicBezTo>
                  <a:pt x="510" y="1970"/>
                  <a:pt x="504" y="1972"/>
                  <a:pt x="498" y="1968"/>
                </a:cubicBezTo>
                <a:cubicBezTo>
                  <a:pt x="493" y="1969"/>
                  <a:pt x="487" y="1967"/>
                  <a:pt x="481" y="1969"/>
                </a:cubicBezTo>
                <a:cubicBezTo>
                  <a:pt x="475" y="1968"/>
                  <a:pt x="469" y="1967"/>
                  <a:pt x="463" y="1967"/>
                </a:cubicBezTo>
                <a:cubicBezTo>
                  <a:pt x="452" y="1959"/>
                  <a:pt x="437" y="1971"/>
                  <a:pt x="427" y="1960"/>
                </a:cubicBezTo>
                <a:cubicBezTo>
                  <a:pt x="413" y="1966"/>
                  <a:pt x="403" y="1955"/>
                  <a:pt x="390" y="1957"/>
                </a:cubicBezTo>
                <a:cubicBezTo>
                  <a:pt x="384" y="1953"/>
                  <a:pt x="377" y="1956"/>
                  <a:pt x="372" y="1952"/>
                </a:cubicBezTo>
                <a:cubicBezTo>
                  <a:pt x="365" y="1957"/>
                  <a:pt x="360" y="1947"/>
                  <a:pt x="354" y="1946"/>
                </a:cubicBezTo>
                <a:cubicBezTo>
                  <a:pt x="335" y="1948"/>
                  <a:pt x="318" y="1941"/>
                  <a:pt x="299" y="1942"/>
                </a:cubicBezTo>
                <a:cubicBezTo>
                  <a:pt x="290" y="1938"/>
                  <a:pt x="281" y="1936"/>
                  <a:pt x="271" y="1932"/>
                </a:cubicBezTo>
                <a:cubicBezTo>
                  <a:pt x="266" y="1935"/>
                  <a:pt x="262" y="1932"/>
                  <a:pt x="257" y="1931"/>
                </a:cubicBezTo>
                <a:cubicBezTo>
                  <a:pt x="252" y="1934"/>
                  <a:pt x="248" y="1928"/>
                  <a:pt x="243" y="1927"/>
                </a:cubicBezTo>
                <a:cubicBezTo>
                  <a:pt x="234" y="1929"/>
                  <a:pt x="226" y="1924"/>
                  <a:pt x="217" y="1923"/>
                </a:cubicBezTo>
                <a:cubicBezTo>
                  <a:pt x="208" y="1917"/>
                  <a:pt x="197" y="1924"/>
                  <a:pt x="189" y="1918"/>
                </a:cubicBezTo>
                <a:cubicBezTo>
                  <a:pt x="183" y="1920"/>
                  <a:pt x="179" y="1915"/>
                  <a:pt x="174" y="1917"/>
                </a:cubicBezTo>
                <a:cubicBezTo>
                  <a:pt x="169" y="1917"/>
                  <a:pt x="165" y="1914"/>
                  <a:pt x="160" y="1916"/>
                </a:cubicBezTo>
                <a:cubicBezTo>
                  <a:pt x="150" y="1915"/>
                  <a:pt x="140" y="1919"/>
                  <a:pt x="131" y="1915"/>
                </a:cubicBezTo>
                <a:cubicBezTo>
                  <a:pt x="122" y="1915"/>
                  <a:pt x="112" y="1917"/>
                  <a:pt x="104" y="1912"/>
                </a:cubicBezTo>
                <a:cubicBezTo>
                  <a:pt x="94" y="1912"/>
                  <a:pt x="84" y="1915"/>
                  <a:pt x="75" y="1910"/>
                </a:cubicBezTo>
                <a:cubicBezTo>
                  <a:pt x="65" y="1914"/>
                  <a:pt x="56" y="1909"/>
                  <a:pt x="45" y="1913"/>
                </a:cubicBezTo>
                <a:cubicBezTo>
                  <a:pt x="36" y="1913"/>
                  <a:pt x="26" y="1910"/>
                  <a:pt x="16" y="1915"/>
                </a:cubicBezTo>
                <a:cubicBezTo>
                  <a:pt x="11" y="1915"/>
                  <a:pt x="7" y="1914"/>
                  <a:pt x="2" y="1915"/>
                </a:cubicBezTo>
                <a:cubicBezTo>
                  <a:pt x="2" y="1927"/>
                  <a:pt x="2" y="1927"/>
                  <a:pt x="2" y="1927"/>
                </a:cubicBezTo>
                <a:cubicBezTo>
                  <a:pt x="7" y="1927"/>
                  <a:pt x="11" y="1925"/>
                  <a:pt x="16" y="1926"/>
                </a:cubicBezTo>
                <a:cubicBezTo>
                  <a:pt x="21" y="1926"/>
                  <a:pt x="28" y="1922"/>
                  <a:pt x="33" y="1925"/>
                </a:cubicBezTo>
                <a:cubicBezTo>
                  <a:pt x="36" y="1923"/>
                  <a:pt x="39" y="1922"/>
                  <a:pt x="41" y="1927"/>
                </a:cubicBezTo>
                <a:cubicBezTo>
                  <a:pt x="44" y="1924"/>
                  <a:pt x="47" y="1922"/>
                  <a:pt x="50" y="1920"/>
                </a:cubicBezTo>
                <a:cubicBezTo>
                  <a:pt x="53" y="1923"/>
                  <a:pt x="57" y="1921"/>
                  <a:pt x="60" y="1924"/>
                </a:cubicBezTo>
                <a:cubicBezTo>
                  <a:pt x="63" y="1930"/>
                  <a:pt x="70" y="1915"/>
                  <a:pt x="72" y="1926"/>
                </a:cubicBezTo>
                <a:cubicBezTo>
                  <a:pt x="81" y="1923"/>
                  <a:pt x="89" y="1925"/>
                  <a:pt x="97" y="1927"/>
                </a:cubicBezTo>
                <a:cubicBezTo>
                  <a:pt x="114" y="1924"/>
                  <a:pt x="130" y="1929"/>
                  <a:pt x="147" y="1929"/>
                </a:cubicBezTo>
                <a:cubicBezTo>
                  <a:pt x="154" y="1932"/>
                  <a:pt x="163" y="1926"/>
                  <a:pt x="169" y="1931"/>
                </a:cubicBezTo>
                <a:cubicBezTo>
                  <a:pt x="175" y="1925"/>
                  <a:pt x="177" y="1933"/>
                  <a:pt x="181" y="1933"/>
                </a:cubicBezTo>
                <a:cubicBezTo>
                  <a:pt x="186" y="1931"/>
                  <a:pt x="190" y="1929"/>
                  <a:pt x="194" y="1932"/>
                </a:cubicBezTo>
                <a:cubicBezTo>
                  <a:pt x="198" y="1936"/>
                  <a:pt x="203" y="1928"/>
                  <a:pt x="206" y="1934"/>
                </a:cubicBezTo>
                <a:cubicBezTo>
                  <a:pt x="210" y="1936"/>
                  <a:pt x="214" y="1937"/>
                  <a:pt x="218" y="1936"/>
                </a:cubicBezTo>
                <a:cubicBezTo>
                  <a:pt x="227" y="1938"/>
                  <a:pt x="235" y="1939"/>
                  <a:pt x="242" y="1945"/>
                </a:cubicBezTo>
                <a:cubicBezTo>
                  <a:pt x="247" y="1938"/>
                  <a:pt x="251" y="1943"/>
                  <a:pt x="255" y="1943"/>
                </a:cubicBezTo>
                <a:cubicBezTo>
                  <a:pt x="260" y="1944"/>
                  <a:pt x="261" y="1945"/>
                  <a:pt x="267" y="1946"/>
                </a:cubicBezTo>
                <a:cubicBezTo>
                  <a:pt x="271" y="1946"/>
                  <a:pt x="275" y="1947"/>
                  <a:pt x="279" y="1948"/>
                </a:cubicBezTo>
                <a:cubicBezTo>
                  <a:pt x="283" y="1945"/>
                  <a:pt x="286" y="1955"/>
                  <a:pt x="291" y="1950"/>
                </a:cubicBezTo>
                <a:cubicBezTo>
                  <a:pt x="294" y="1955"/>
                  <a:pt x="300" y="1947"/>
                  <a:pt x="303" y="1953"/>
                </a:cubicBezTo>
                <a:cubicBezTo>
                  <a:pt x="307" y="1954"/>
                  <a:pt x="311" y="1954"/>
                  <a:pt x="315" y="1955"/>
                </a:cubicBezTo>
                <a:cubicBezTo>
                  <a:pt x="324" y="1957"/>
                  <a:pt x="333" y="1954"/>
                  <a:pt x="342" y="1958"/>
                </a:cubicBezTo>
                <a:cubicBezTo>
                  <a:pt x="346" y="1957"/>
                  <a:pt x="350" y="1958"/>
                  <a:pt x="354" y="1961"/>
                </a:cubicBezTo>
                <a:cubicBezTo>
                  <a:pt x="357" y="1965"/>
                  <a:pt x="363" y="1957"/>
                  <a:pt x="366" y="1963"/>
                </a:cubicBezTo>
                <a:cubicBezTo>
                  <a:pt x="370" y="1964"/>
                  <a:pt x="374" y="1964"/>
                  <a:pt x="378" y="1965"/>
                </a:cubicBezTo>
                <a:cubicBezTo>
                  <a:pt x="383" y="1963"/>
                  <a:pt x="386" y="1973"/>
                  <a:pt x="392" y="1966"/>
                </a:cubicBezTo>
                <a:cubicBezTo>
                  <a:pt x="395" y="1971"/>
                  <a:pt x="401" y="1965"/>
                  <a:pt x="403" y="1973"/>
                </a:cubicBezTo>
                <a:cubicBezTo>
                  <a:pt x="407" y="1974"/>
                  <a:pt x="413" y="1967"/>
                  <a:pt x="416" y="1975"/>
                </a:cubicBezTo>
                <a:cubicBezTo>
                  <a:pt x="426" y="1968"/>
                  <a:pt x="432" y="1981"/>
                  <a:pt x="443" y="1974"/>
                </a:cubicBezTo>
                <a:cubicBezTo>
                  <a:pt x="451" y="1977"/>
                  <a:pt x="459" y="1979"/>
                  <a:pt x="468" y="1975"/>
                </a:cubicBezTo>
                <a:cubicBezTo>
                  <a:pt x="474" y="1983"/>
                  <a:pt x="485" y="1973"/>
                  <a:pt x="492" y="1979"/>
                </a:cubicBezTo>
                <a:cubicBezTo>
                  <a:pt x="501" y="1974"/>
                  <a:pt x="508" y="1982"/>
                  <a:pt x="518" y="1976"/>
                </a:cubicBezTo>
                <a:cubicBezTo>
                  <a:pt x="520" y="1987"/>
                  <a:pt x="527" y="1972"/>
                  <a:pt x="530" y="1978"/>
                </a:cubicBezTo>
                <a:cubicBezTo>
                  <a:pt x="535" y="1976"/>
                  <a:pt x="539" y="1982"/>
                  <a:pt x="545" y="1975"/>
                </a:cubicBezTo>
                <a:cubicBezTo>
                  <a:pt x="552" y="1982"/>
                  <a:pt x="561" y="1976"/>
                  <a:pt x="569" y="1980"/>
                </a:cubicBezTo>
                <a:cubicBezTo>
                  <a:pt x="579" y="1977"/>
                  <a:pt x="587" y="1982"/>
                  <a:pt x="596" y="1979"/>
                </a:cubicBezTo>
                <a:cubicBezTo>
                  <a:pt x="602" y="1971"/>
                  <a:pt x="604" y="1985"/>
                  <a:pt x="609" y="1977"/>
                </a:cubicBezTo>
                <a:cubicBezTo>
                  <a:pt x="612" y="1983"/>
                  <a:pt x="618" y="1975"/>
                  <a:pt x="621" y="1980"/>
                </a:cubicBezTo>
                <a:cubicBezTo>
                  <a:pt x="626" y="1977"/>
                  <a:pt x="631" y="1976"/>
                  <a:pt x="634" y="1978"/>
                </a:cubicBezTo>
                <a:cubicBezTo>
                  <a:pt x="638" y="1971"/>
                  <a:pt x="649" y="1978"/>
                  <a:pt x="646" y="1970"/>
                </a:cubicBezTo>
                <a:cubicBezTo>
                  <a:pt x="640" y="1972"/>
                  <a:pt x="635" y="1969"/>
                  <a:pt x="629" y="1975"/>
                </a:cubicBezTo>
                <a:close/>
                <a:moveTo>
                  <a:pt x="813" y="2104"/>
                </a:moveTo>
                <a:cubicBezTo>
                  <a:pt x="806" y="2082"/>
                  <a:pt x="799" y="2060"/>
                  <a:pt x="795" y="2036"/>
                </a:cubicBezTo>
                <a:cubicBezTo>
                  <a:pt x="796" y="2029"/>
                  <a:pt x="795" y="2024"/>
                  <a:pt x="794" y="2018"/>
                </a:cubicBezTo>
                <a:cubicBezTo>
                  <a:pt x="795" y="2010"/>
                  <a:pt x="801" y="1999"/>
                  <a:pt x="793" y="1997"/>
                </a:cubicBezTo>
                <a:cubicBezTo>
                  <a:pt x="786" y="2006"/>
                  <a:pt x="789" y="2019"/>
                  <a:pt x="786" y="2037"/>
                </a:cubicBezTo>
                <a:cubicBezTo>
                  <a:pt x="791" y="2043"/>
                  <a:pt x="789" y="2054"/>
                  <a:pt x="791" y="2062"/>
                </a:cubicBezTo>
                <a:cubicBezTo>
                  <a:pt x="791" y="2071"/>
                  <a:pt x="797" y="2078"/>
                  <a:pt x="796" y="2087"/>
                </a:cubicBezTo>
                <a:cubicBezTo>
                  <a:pt x="802" y="2094"/>
                  <a:pt x="800" y="2104"/>
                  <a:pt x="805" y="2111"/>
                </a:cubicBezTo>
                <a:cubicBezTo>
                  <a:pt x="807" y="2120"/>
                  <a:pt x="812" y="2127"/>
                  <a:pt x="813" y="2137"/>
                </a:cubicBezTo>
                <a:cubicBezTo>
                  <a:pt x="817" y="2145"/>
                  <a:pt x="820" y="2152"/>
                  <a:pt x="823" y="2160"/>
                </a:cubicBezTo>
                <a:cubicBezTo>
                  <a:pt x="837" y="2160"/>
                  <a:pt x="837" y="2160"/>
                  <a:pt x="837" y="2160"/>
                </a:cubicBezTo>
                <a:cubicBezTo>
                  <a:pt x="835" y="2152"/>
                  <a:pt x="828" y="2146"/>
                  <a:pt x="829" y="2135"/>
                </a:cubicBezTo>
                <a:cubicBezTo>
                  <a:pt x="820" y="2127"/>
                  <a:pt x="819" y="2113"/>
                  <a:pt x="813" y="2104"/>
                </a:cubicBezTo>
                <a:close/>
                <a:moveTo>
                  <a:pt x="781" y="2110"/>
                </a:moveTo>
                <a:cubicBezTo>
                  <a:pt x="778" y="2102"/>
                  <a:pt x="774" y="2094"/>
                  <a:pt x="770" y="2086"/>
                </a:cubicBezTo>
                <a:cubicBezTo>
                  <a:pt x="769" y="2076"/>
                  <a:pt x="759" y="2071"/>
                  <a:pt x="762" y="2057"/>
                </a:cubicBezTo>
                <a:cubicBezTo>
                  <a:pt x="755" y="2051"/>
                  <a:pt x="757" y="2040"/>
                  <a:pt x="754" y="2031"/>
                </a:cubicBezTo>
                <a:cubicBezTo>
                  <a:pt x="752" y="2021"/>
                  <a:pt x="749" y="2012"/>
                  <a:pt x="750" y="2000"/>
                </a:cubicBezTo>
                <a:cubicBezTo>
                  <a:pt x="746" y="1993"/>
                  <a:pt x="746" y="1982"/>
                  <a:pt x="749" y="1970"/>
                </a:cubicBezTo>
                <a:cubicBezTo>
                  <a:pt x="744" y="1968"/>
                  <a:pt x="752" y="1957"/>
                  <a:pt x="748" y="1954"/>
                </a:cubicBezTo>
                <a:cubicBezTo>
                  <a:pt x="747" y="1949"/>
                  <a:pt x="755" y="1939"/>
                  <a:pt x="749" y="1937"/>
                </a:cubicBezTo>
                <a:cubicBezTo>
                  <a:pt x="746" y="1939"/>
                  <a:pt x="738" y="1955"/>
                  <a:pt x="743" y="1959"/>
                </a:cubicBezTo>
                <a:cubicBezTo>
                  <a:pt x="742" y="1964"/>
                  <a:pt x="742" y="1968"/>
                  <a:pt x="743" y="1971"/>
                </a:cubicBezTo>
                <a:cubicBezTo>
                  <a:pt x="742" y="1976"/>
                  <a:pt x="739" y="1981"/>
                  <a:pt x="743" y="1983"/>
                </a:cubicBezTo>
                <a:cubicBezTo>
                  <a:pt x="742" y="2000"/>
                  <a:pt x="744" y="2014"/>
                  <a:pt x="746" y="2029"/>
                </a:cubicBezTo>
                <a:cubicBezTo>
                  <a:pt x="743" y="2034"/>
                  <a:pt x="736" y="2032"/>
                  <a:pt x="736" y="2042"/>
                </a:cubicBezTo>
                <a:cubicBezTo>
                  <a:pt x="741" y="2047"/>
                  <a:pt x="737" y="2057"/>
                  <a:pt x="740" y="2063"/>
                </a:cubicBezTo>
                <a:cubicBezTo>
                  <a:pt x="738" y="2072"/>
                  <a:pt x="742" y="2078"/>
                  <a:pt x="743" y="2085"/>
                </a:cubicBezTo>
                <a:cubicBezTo>
                  <a:pt x="746" y="2099"/>
                  <a:pt x="746" y="2115"/>
                  <a:pt x="753" y="2127"/>
                </a:cubicBezTo>
                <a:cubicBezTo>
                  <a:pt x="752" y="2140"/>
                  <a:pt x="759" y="2149"/>
                  <a:pt x="761" y="2160"/>
                </a:cubicBezTo>
                <a:cubicBezTo>
                  <a:pt x="772" y="2160"/>
                  <a:pt x="772" y="2160"/>
                  <a:pt x="772" y="2160"/>
                </a:cubicBezTo>
                <a:cubicBezTo>
                  <a:pt x="771" y="2156"/>
                  <a:pt x="770" y="2152"/>
                  <a:pt x="768" y="2149"/>
                </a:cubicBezTo>
                <a:cubicBezTo>
                  <a:pt x="768" y="2143"/>
                  <a:pt x="764" y="2138"/>
                  <a:pt x="763" y="2133"/>
                </a:cubicBezTo>
                <a:cubicBezTo>
                  <a:pt x="766" y="2126"/>
                  <a:pt x="761" y="2123"/>
                  <a:pt x="758" y="2119"/>
                </a:cubicBezTo>
                <a:cubicBezTo>
                  <a:pt x="759" y="2095"/>
                  <a:pt x="746" y="2079"/>
                  <a:pt x="748" y="2054"/>
                </a:cubicBezTo>
                <a:cubicBezTo>
                  <a:pt x="756" y="2055"/>
                  <a:pt x="748" y="2065"/>
                  <a:pt x="754" y="2067"/>
                </a:cubicBezTo>
                <a:cubicBezTo>
                  <a:pt x="757" y="2070"/>
                  <a:pt x="757" y="2074"/>
                  <a:pt x="756" y="2080"/>
                </a:cubicBezTo>
                <a:cubicBezTo>
                  <a:pt x="761" y="2087"/>
                  <a:pt x="765" y="2094"/>
                  <a:pt x="765" y="2103"/>
                </a:cubicBezTo>
                <a:cubicBezTo>
                  <a:pt x="776" y="2121"/>
                  <a:pt x="783" y="2141"/>
                  <a:pt x="791" y="2160"/>
                </a:cubicBezTo>
                <a:cubicBezTo>
                  <a:pt x="801" y="2160"/>
                  <a:pt x="801" y="2160"/>
                  <a:pt x="801" y="2160"/>
                </a:cubicBezTo>
                <a:cubicBezTo>
                  <a:pt x="801" y="2150"/>
                  <a:pt x="794" y="2144"/>
                  <a:pt x="793" y="2134"/>
                </a:cubicBezTo>
                <a:cubicBezTo>
                  <a:pt x="788" y="2127"/>
                  <a:pt x="784" y="2119"/>
                  <a:pt x="781" y="2110"/>
                </a:cubicBezTo>
                <a:close/>
                <a:moveTo>
                  <a:pt x="749" y="2051"/>
                </a:moveTo>
                <a:cubicBezTo>
                  <a:pt x="740" y="2051"/>
                  <a:pt x="746" y="2043"/>
                  <a:pt x="746" y="2038"/>
                </a:cubicBezTo>
                <a:cubicBezTo>
                  <a:pt x="750" y="2041"/>
                  <a:pt x="750" y="2046"/>
                  <a:pt x="749" y="2051"/>
                </a:cubicBezTo>
                <a:close/>
                <a:moveTo>
                  <a:pt x="741" y="2136"/>
                </a:moveTo>
                <a:cubicBezTo>
                  <a:pt x="731" y="2126"/>
                  <a:pt x="731" y="2110"/>
                  <a:pt x="724" y="2098"/>
                </a:cubicBezTo>
                <a:cubicBezTo>
                  <a:pt x="727" y="2092"/>
                  <a:pt x="721" y="2091"/>
                  <a:pt x="725" y="2084"/>
                </a:cubicBezTo>
                <a:cubicBezTo>
                  <a:pt x="721" y="2080"/>
                  <a:pt x="730" y="2070"/>
                  <a:pt x="720" y="2070"/>
                </a:cubicBezTo>
                <a:cubicBezTo>
                  <a:pt x="711" y="2096"/>
                  <a:pt x="725" y="2110"/>
                  <a:pt x="725" y="2131"/>
                </a:cubicBezTo>
                <a:cubicBezTo>
                  <a:pt x="729" y="2139"/>
                  <a:pt x="731" y="2148"/>
                  <a:pt x="733" y="2158"/>
                </a:cubicBezTo>
                <a:cubicBezTo>
                  <a:pt x="733" y="2158"/>
                  <a:pt x="734" y="2159"/>
                  <a:pt x="735" y="2160"/>
                </a:cubicBezTo>
                <a:cubicBezTo>
                  <a:pt x="745" y="2160"/>
                  <a:pt x="745" y="2160"/>
                  <a:pt x="745" y="2160"/>
                </a:cubicBezTo>
                <a:cubicBezTo>
                  <a:pt x="745" y="2159"/>
                  <a:pt x="745" y="2159"/>
                  <a:pt x="745" y="2158"/>
                </a:cubicBezTo>
                <a:cubicBezTo>
                  <a:pt x="745" y="2149"/>
                  <a:pt x="737" y="2146"/>
                  <a:pt x="741" y="2136"/>
                </a:cubicBezTo>
                <a:close/>
                <a:moveTo>
                  <a:pt x="16" y="1968"/>
                </a:moveTo>
                <a:cubicBezTo>
                  <a:pt x="23" y="1969"/>
                  <a:pt x="32" y="1965"/>
                  <a:pt x="38" y="1970"/>
                </a:cubicBezTo>
                <a:cubicBezTo>
                  <a:pt x="58" y="1960"/>
                  <a:pt x="74" y="1968"/>
                  <a:pt x="91" y="1966"/>
                </a:cubicBezTo>
                <a:cubicBezTo>
                  <a:pt x="107" y="1973"/>
                  <a:pt x="126" y="1965"/>
                  <a:pt x="143" y="1970"/>
                </a:cubicBezTo>
                <a:cubicBezTo>
                  <a:pt x="160" y="1970"/>
                  <a:pt x="177" y="1972"/>
                  <a:pt x="194" y="1977"/>
                </a:cubicBezTo>
                <a:cubicBezTo>
                  <a:pt x="202" y="1977"/>
                  <a:pt x="210" y="1978"/>
                  <a:pt x="219" y="1978"/>
                </a:cubicBezTo>
                <a:cubicBezTo>
                  <a:pt x="223" y="1979"/>
                  <a:pt x="227" y="1980"/>
                  <a:pt x="231" y="1980"/>
                </a:cubicBezTo>
                <a:cubicBezTo>
                  <a:pt x="235" y="1982"/>
                  <a:pt x="240" y="1981"/>
                  <a:pt x="245" y="1981"/>
                </a:cubicBezTo>
                <a:cubicBezTo>
                  <a:pt x="262" y="1985"/>
                  <a:pt x="280" y="1982"/>
                  <a:pt x="296" y="1989"/>
                </a:cubicBezTo>
                <a:cubicBezTo>
                  <a:pt x="304" y="1989"/>
                  <a:pt x="312" y="1990"/>
                  <a:pt x="320" y="1994"/>
                </a:cubicBezTo>
                <a:cubicBezTo>
                  <a:pt x="325" y="1989"/>
                  <a:pt x="327" y="1999"/>
                  <a:pt x="332" y="1996"/>
                </a:cubicBezTo>
                <a:cubicBezTo>
                  <a:pt x="337" y="1994"/>
                  <a:pt x="341" y="1999"/>
                  <a:pt x="346" y="1997"/>
                </a:cubicBezTo>
                <a:cubicBezTo>
                  <a:pt x="354" y="2000"/>
                  <a:pt x="362" y="2002"/>
                  <a:pt x="371" y="2002"/>
                </a:cubicBezTo>
                <a:cubicBezTo>
                  <a:pt x="378" y="2009"/>
                  <a:pt x="389" y="2003"/>
                  <a:pt x="396" y="2009"/>
                </a:cubicBezTo>
                <a:cubicBezTo>
                  <a:pt x="399" y="2016"/>
                  <a:pt x="404" y="2010"/>
                  <a:pt x="408" y="2011"/>
                </a:cubicBezTo>
                <a:cubicBezTo>
                  <a:pt x="412" y="2017"/>
                  <a:pt x="416" y="2017"/>
                  <a:pt x="421" y="2013"/>
                </a:cubicBezTo>
                <a:cubicBezTo>
                  <a:pt x="423" y="2023"/>
                  <a:pt x="428" y="2017"/>
                  <a:pt x="432" y="2020"/>
                </a:cubicBezTo>
                <a:cubicBezTo>
                  <a:pt x="435" y="2017"/>
                  <a:pt x="446" y="2022"/>
                  <a:pt x="443" y="2016"/>
                </a:cubicBezTo>
                <a:cubicBezTo>
                  <a:pt x="430" y="2011"/>
                  <a:pt x="416" y="2011"/>
                  <a:pt x="404" y="2004"/>
                </a:cubicBezTo>
                <a:cubicBezTo>
                  <a:pt x="396" y="2010"/>
                  <a:pt x="392" y="1994"/>
                  <a:pt x="384" y="2000"/>
                </a:cubicBezTo>
                <a:cubicBezTo>
                  <a:pt x="381" y="1997"/>
                  <a:pt x="377" y="1999"/>
                  <a:pt x="374" y="1996"/>
                </a:cubicBezTo>
                <a:cubicBezTo>
                  <a:pt x="371" y="1992"/>
                  <a:pt x="365" y="2000"/>
                  <a:pt x="362" y="1994"/>
                </a:cubicBezTo>
                <a:cubicBezTo>
                  <a:pt x="356" y="1988"/>
                  <a:pt x="348" y="1994"/>
                  <a:pt x="342" y="1986"/>
                </a:cubicBezTo>
                <a:cubicBezTo>
                  <a:pt x="334" y="1990"/>
                  <a:pt x="327" y="1985"/>
                  <a:pt x="320" y="1983"/>
                </a:cubicBezTo>
                <a:cubicBezTo>
                  <a:pt x="305" y="1983"/>
                  <a:pt x="292" y="1976"/>
                  <a:pt x="278" y="1973"/>
                </a:cubicBezTo>
                <a:cubicBezTo>
                  <a:pt x="269" y="1975"/>
                  <a:pt x="261" y="1970"/>
                  <a:pt x="251" y="1974"/>
                </a:cubicBezTo>
                <a:cubicBezTo>
                  <a:pt x="243" y="1965"/>
                  <a:pt x="232" y="1972"/>
                  <a:pt x="223" y="1968"/>
                </a:cubicBezTo>
                <a:cubicBezTo>
                  <a:pt x="219" y="1966"/>
                  <a:pt x="215" y="1965"/>
                  <a:pt x="210" y="1966"/>
                </a:cubicBezTo>
                <a:cubicBezTo>
                  <a:pt x="208" y="1967"/>
                  <a:pt x="206" y="1966"/>
                  <a:pt x="205" y="1963"/>
                </a:cubicBezTo>
                <a:cubicBezTo>
                  <a:pt x="202" y="1965"/>
                  <a:pt x="199" y="1966"/>
                  <a:pt x="197" y="1961"/>
                </a:cubicBezTo>
                <a:cubicBezTo>
                  <a:pt x="195" y="1962"/>
                  <a:pt x="192" y="1964"/>
                  <a:pt x="190" y="1962"/>
                </a:cubicBezTo>
                <a:cubicBezTo>
                  <a:pt x="188" y="1959"/>
                  <a:pt x="185" y="1963"/>
                  <a:pt x="182" y="1961"/>
                </a:cubicBezTo>
                <a:cubicBezTo>
                  <a:pt x="177" y="1960"/>
                  <a:pt x="172" y="1961"/>
                  <a:pt x="168" y="1960"/>
                </a:cubicBezTo>
                <a:cubicBezTo>
                  <a:pt x="165" y="1954"/>
                  <a:pt x="159" y="1962"/>
                  <a:pt x="156" y="1957"/>
                </a:cubicBezTo>
                <a:cubicBezTo>
                  <a:pt x="150" y="1960"/>
                  <a:pt x="146" y="1957"/>
                  <a:pt x="141" y="1957"/>
                </a:cubicBezTo>
                <a:cubicBezTo>
                  <a:pt x="132" y="1956"/>
                  <a:pt x="121" y="1959"/>
                  <a:pt x="112" y="1955"/>
                </a:cubicBezTo>
                <a:cubicBezTo>
                  <a:pt x="102" y="1961"/>
                  <a:pt x="95" y="1952"/>
                  <a:pt x="85" y="1956"/>
                </a:cubicBezTo>
                <a:cubicBezTo>
                  <a:pt x="77" y="1950"/>
                  <a:pt x="65" y="1957"/>
                  <a:pt x="57" y="1951"/>
                </a:cubicBezTo>
                <a:cubicBezTo>
                  <a:pt x="48" y="1956"/>
                  <a:pt x="41" y="1952"/>
                  <a:pt x="33" y="1956"/>
                </a:cubicBezTo>
                <a:cubicBezTo>
                  <a:pt x="26" y="1950"/>
                  <a:pt x="15" y="1959"/>
                  <a:pt x="8" y="1956"/>
                </a:cubicBezTo>
                <a:cubicBezTo>
                  <a:pt x="6" y="1955"/>
                  <a:pt x="4" y="1955"/>
                  <a:pt x="2" y="1955"/>
                </a:cubicBezTo>
                <a:cubicBezTo>
                  <a:pt x="2" y="1967"/>
                  <a:pt x="2" y="1967"/>
                  <a:pt x="2" y="1967"/>
                </a:cubicBezTo>
                <a:cubicBezTo>
                  <a:pt x="3" y="1966"/>
                  <a:pt x="3" y="1966"/>
                  <a:pt x="4" y="1965"/>
                </a:cubicBezTo>
                <a:cubicBezTo>
                  <a:pt x="7" y="1973"/>
                  <a:pt x="12" y="1967"/>
                  <a:pt x="16" y="1968"/>
                </a:cubicBezTo>
                <a:close/>
                <a:moveTo>
                  <a:pt x="56" y="2063"/>
                </a:moveTo>
                <a:cubicBezTo>
                  <a:pt x="59" y="2066"/>
                  <a:pt x="63" y="2067"/>
                  <a:pt x="68" y="2066"/>
                </a:cubicBezTo>
                <a:cubicBezTo>
                  <a:pt x="72" y="2063"/>
                  <a:pt x="75" y="2072"/>
                  <a:pt x="80" y="2068"/>
                </a:cubicBezTo>
                <a:cubicBezTo>
                  <a:pt x="88" y="2068"/>
                  <a:pt x="96" y="2069"/>
                  <a:pt x="104" y="2073"/>
                </a:cubicBezTo>
                <a:cubicBezTo>
                  <a:pt x="109" y="2066"/>
                  <a:pt x="112" y="2074"/>
                  <a:pt x="117" y="2071"/>
                </a:cubicBezTo>
                <a:cubicBezTo>
                  <a:pt x="120" y="2077"/>
                  <a:pt x="126" y="2069"/>
                  <a:pt x="129" y="2073"/>
                </a:cubicBezTo>
                <a:cubicBezTo>
                  <a:pt x="136" y="2078"/>
                  <a:pt x="145" y="2075"/>
                  <a:pt x="153" y="2078"/>
                </a:cubicBezTo>
                <a:cubicBezTo>
                  <a:pt x="155" y="2088"/>
                  <a:pt x="162" y="2075"/>
                  <a:pt x="164" y="2084"/>
                </a:cubicBezTo>
                <a:cubicBezTo>
                  <a:pt x="169" y="2083"/>
                  <a:pt x="173" y="2084"/>
                  <a:pt x="176" y="2087"/>
                </a:cubicBezTo>
                <a:cubicBezTo>
                  <a:pt x="181" y="2084"/>
                  <a:pt x="183" y="2094"/>
                  <a:pt x="188" y="2089"/>
                </a:cubicBezTo>
                <a:cubicBezTo>
                  <a:pt x="194" y="2084"/>
                  <a:pt x="195" y="2101"/>
                  <a:pt x="201" y="2092"/>
                </a:cubicBezTo>
                <a:cubicBezTo>
                  <a:pt x="203" y="2101"/>
                  <a:pt x="210" y="2088"/>
                  <a:pt x="212" y="2098"/>
                </a:cubicBezTo>
                <a:cubicBezTo>
                  <a:pt x="216" y="2097"/>
                  <a:pt x="220" y="2098"/>
                  <a:pt x="224" y="2100"/>
                </a:cubicBezTo>
                <a:cubicBezTo>
                  <a:pt x="232" y="2100"/>
                  <a:pt x="240" y="2102"/>
                  <a:pt x="248" y="2105"/>
                </a:cubicBezTo>
                <a:cubicBezTo>
                  <a:pt x="252" y="2104"/>
                  <a:pt x="256" y="2105"/>
                  <a:pt x="260" y="2107"/>
                </a:cubicBezTo>
                <a:cubicBezTo>
                  <a:pt x="264" y="2108"/>
                  <a:pt x="270" y="2102"/>
                  <a:pt x="272" y="2110"/>
                </a:cubicBezTo>
                <a:cubicBezTo>
                  <a:pt x="278" y="2104"/>
                  <a:pt x="280" y="2111"/>
                  <a:pt x="285" y="2108"/>
                </a:cubicBezTo>
                <a:cubicBezTo>
                  <a:pt x="287" y="2108"/>
                  <a:pt x="298" y="2108"/>
                  <a:pt x="295" y="2102"/>
                </a:cubicBezTo>
                <a:cubicBezTo>
                  <a:pt x="282" y="2104"/>
                  <a:pt x="272" y="2095"/>
                  <a:pt x="259" y="2101"/>
                </a:cubicBezTo>
                <a:cubicBezTo>
                  <a:pt x="254" y="2094"/>
                  <a:pt x="248" y="2096"/>
                  <a:pt x="242" y="2095"/>
                </a:cubicBezTo>
                <a:cubicBezTo>
                  <a:pt x="236" y="2092"/>
                  <a:pt x="230" y="2091"/>
                  <a:pt x="224" y="2090"/>
                </a:cubicBezTo>
                <a:cubicBezTo>
                  <a:pt x="212" y="2088"/>
                  <a:pt x="200" y="2085"/>
                  <a:pt x="188" y="2079"/>
                </a:cubicBezTo>
                <a:cubicBezTo>
                  <a:pt x="176" y="2077"/>
                  <a:pt x="165" y="2073"/>
                  <a:pt x="153" y="2068"/>
                </a:cubicBezTo>
                <a:cubicBezTo>
                  <a:pt x="141" y="2067"/>
                  <a:pt x="131" y="2060"/>
                  <a:pt x="118" y="2063"/>
                </a:cubicBezTo>
                <a:cubicBezTo>
                  <a:pt x="107" y="2056"/>
                  <a:pt x="94" y="2059"/>
                  <a:pt x="82" y="2056"/>
                </a:cubicBezTo>
                <a:cubicBezTo>
                  <a:pt x="70" y="2057"/>
                  <a:pt x="59" y="2049"/>
                  <a:pt x="45" y="2053"/>
                </a:cubicBezTo>
                <a:cubicBezTo>
                  <a:pt x="41" y="2045"/>
                  <a:pt x="33" y="2053"/>
                  <a:pt x="27" y="2051"/>
                </a:cubicBezTo>
                <a:cubicBezTo>
                  <a:pt x="21" y="2047"/>
                  <a:pt x="15" y="2049"/>
                  <a:pt x="8" y="2050"/>
                </a:cubicBezTo>
                <a:cubicBezTo>
                  <a:pt x="6" y="2049"/>
                  <a:pt x="4" y="2049"/>
                  <a:pt x="2" y="2049"/>
                </a:cubicBezTo>
                <a:cubicBezTo>
                  <a:pt x="2" y="2061"/>
                  <a:pt x="2" y="2061"/>
                  <a:pt x="2" y="2061"/>
                </a:cubicBezTo>
                <a:cubicBezTo>
                  <a:pt x="3" y="2061"/>
                  <a:pt x="5" y="2061"/>
                  <a:pt x="6" y="2062"/>
                </a:cubicBezTo>
                <a:cubicBezTo>
                  <a:pt x="23" y="2059"/>
                  <a:pt x="39" y="2064"/>
                  <a:pt x="56" y="2063"/>
                </a:cubicBezTo>
                <a:close/>
                <a:moveTo>
                  <a:pt x="429" y="2088"/>
                </a:moveTo>
                <a:cubicBezTo>
                  <a:pt x="422" y="2075"/>
                  <a:pt x="411" y="2088"/>
                  <a:pt x="403" y="2081"/>
                </a:cubicBezTo>
                <a:cubicBezTo>
                  <a:pt x="394" y="2079"/>
                  <a:pt x="385" y="2083"/>
                  <a:pt x="377" y="2078"/>
                </a:cubicBezTo>
                <a:cubicBezTo>
                  <a:pt x="367" y="2079"/>
                  <a:pt x="359" y="2073"/>
                  <a:pt x="350" y="2075"/>
                </a:cubicBezTo>
                <a:cubicBezTo>
                  <a:pt x="341" y="2074"/>
                  <a:pt x="330" y="2075"/>
                  <a:pt x="322" y="2069"/>
                </a:cubicBezTo>
                <a:cubicBezTo>
                  <a:pt x="285" y="2066"/>
                  <a:pt x="251" y="2046"/>
                  <a:pt x="215" y="2040"/>
                </a:cubicBezTo>
                <a:cubicBezTo>
                  <a:pt x="210" y="2043"/>
                  <a:pt x="208" y="2033"/>
                  <a:pt x="203" y="2038"/>
                </a:cubicBezTo>
                <a:cubicBezTo>
                  <a:pt x="199" y="2033"/>
                  <a:pt x="193" y="2037"/>
                  <a:pt x="189" y="2033"/>
                </a:cubicBezTo>
                <a:cubicBezTo>
                  <a:pt x="183" y="2040"/>
                  <a:pt x="180" y="2027"/>
                  <a:pt x="175" y="2032"/>
                </a:cubicBezTo>
                <a:cubicBezTo>
                  <a:pt x="170" y="2032"/>
                  <a:pt x="165" y="2029"/>
                  <a:pt x="160" y="2031"/>
                </a:cubicBezTo>
                <a:cubicBezTo>
                  <a:pt x="152" y="2029"/>
                  <a:pt x="143" y="2024"/>
                  <a:pt x="134" y="2028"/>
                </a:cubicBezTo>
                <a:cubicBezTo>
                  <a:pt x="132" y="2025"/>
                  <a:pt x="130" y="2026"/>
                  <a:pt x="128" y="2025"/>
                </a:cubicBezTo>
                <a:cubicBezTo>
                  <a:pt x="126" y="2024"/>
                  <a:pt x="122" y="2025"/>
                  <a:pt x="120" y="2024"/>
                </a:cubicBezTo>
                <a:cubicBezTo>
                  <a:pt x="115" y="2023"/>
                  <a:pt x="110" y="2024"/>
                  <a:pt x="105" y="2023"/>
                </a:cubicBezTo>
                <a:cubicBezTo>
                  <a:pt x="97" y="2022"/>
                  <a:pt x="88" y="2021"/>
                  <a:pt x="79" y="2020"/>
                </a:cubicBezTo>
                <a:cubicBezTo>
                  <a:pt x="70" y="2017"/>
                  <a:pt x="59" y="2022"/>
                  <a:pt x="50" y="2018"/>
                </a:cubicBezTo>
                <a:cubicBezTo>
                  <a:pt x="40" y="2023"/>
                  <a:pt x="32" y="2018"/>
                  <a:pt x="23" y="2019"/>
                </a:cubicBezTo>
                <a:cubicBezTo>
                  <a:pt x="16" y="2016"/>
                  <a:pt x="9" y="2019"/>
                  <a:pt x="2" y="2018"/>
                </a:cubicBezTo>
                <a:cubicBezTo>
                  <a:pt x="2" y="2029"/>
                  <a:pt x="2" y="2029"/>
                  <a:pt x="2" y="2029"/>
                </a:cubicBezTo>
                <a:cubicBezTo>
                  <a:pt x="11" y="2029"/>
                  <a:pt x="19" y="2032"/>
                  <a:pt x="29" y="2029"/>
                </a:cubicBezTo>
                <a:cubicBezTo>
                  <a:pt x="40" y="2036"/>
                  <a:pt x="54" y="2028"/>
                  <a:pt x="66" y="2032"/>
                </a:cubicBezTo>
                <a:cubicBezTo>
                  <a:pt x="72" y="2031"/>
                  <a:pt x="79" y="2029"/>
                  <a:pt x="85" y="2033"/>
                </a:cubicBezTo>
                <a:cubicBezTo>
                  <a:pt x="92" y="2028"/>
                  <a:pt x="97" y="2034"/>
                  <a:pt x="102" y="2039"/>
                </a:cubicBezTo>
                <a:cubicBezTo>
                  <a:pt x="106" y="2037"/>
                  <a:pt x="111" y="2032"/>
                  <a:pt x="113" y="2035"/>
                </a:cubicBezTo>
                <a:cubicBezTo>
                  <a:pt x="117" y="2032"/>
                  <a:pt x="119" y="2040"/>
                  <a:pt x="124" y="2035"/>
                </a:cubicBezTo>
                <a:cubicBezTo>
                  <a:pt x="131" y="2037"/>
                  <a:pt x="138" y="2042"/>
                  <a:pt x="146" y="2037"/>
                </a:cubicBezTo>
                <a:cubicBezTo>
                  <a:pt x="152" y="2046"/>
                  <a:pt x="160" y="2040"/>
                  <a:pt x="166" y="2045"/>
                </a:cubicBezTo>
                <a:cubicBezTo>
                  <a:pt x="175" y="2038"/>
                  <a:pt x="180" y="2050"/>
                  <a:pt x="189" y="2043"/>
                </a:cubicBezTo>
                <a:cubicBezTo>
                  <a:pt x="195" y="2048"/>
                  <a:pt x="202" y="2050"/>
                  <a:pt x="209" y="2047"/>
                </a:cubicBezTo>
                <a:cubicBezTo>
                  <a:pt x="215" y="2055"/>
                  <a:pt x="223" y="2053"/>
                  <a:pt x="231" y="2054"/>
                </a:cubicBezTo>
                <a:cubicBezTo>
                  <a:pt x="238" y="2056"/>
                  <a:pt x="245" y="2062"/>
                  <a:pt x="253" y="2060"/>
                </a:cubicBezTo>
                <a:cubicBezTo>
                  <a:pt x="256" y="2062"/>
                  <a:pt x="259" y="2064"/>
                  <a:pt x="262" y="2064"/>
                </a:cubicBezTo>
                <a:cubicBezTo>
                  <a:pt x="267" y="2061"/>
                  <a:pt x="269" y="2071"/>
                  <a:pt x="274" y="2070"/>
                </a:cubicBezTo>
                <a:cubicBezTo>
                  <a:pt x="288" y="2072"/>
                  <a:pt x="302" y="2077"/>
                  <a:pt x="316" y="2081"/>
                </a:cubicBezTo>
                <a:cubicBezTo>
                  <a:pt x="323" y="2079"/>
                  <a:pt x="330" y="2085"/>
                  <a:pt x="338" y="2083"/>
                </a:cubicBezTo>
                <a:cubicBezTo>
                  <a:pt x="346" y="2082"/>
                  <a:pt x="353" y="2083"/>
                  <a:pt x="361" y="2085"/>
                </a:cubicBezTo>
                <a:cubicBezTo>
                  <a:pt x="375" y="2086"/>
                  <a:pt x="389" y="2088"/>
                  <a:pt x="404" y="2087"/>
                </a:cubicBezTo>
                <a:cubicBezTo>
                  <a:pt x="407" y="2090"/>
                  <a:pt x="410" y="2090"/>
                  <a:pt x="414" y="2087"/>
                </a:cubicBezTo>
                <a:cubicBezTo>
                  <a:pt x="418" y="2088"/>
                  <a:pt x="422" y="2089"/>
                  <a:pt x="426" y="2090"/>
                </a:cubicBezTo>
                <a:cubicBezTo>
                  <a:pt x="429" y="2094"/>
                  <a:pt x="434" y="2087"/>
                  <a:pt x="437" y="2090"/>
                </a:cubicBezTo>
                <a:cubicBezTo>
                  <a:pt x="442" y="2084"/>
                  <a:pt x="445" y="2091"/>
                  <a:pt x="450" y="2088"/>
                </a:cubicBezTo>
                <a:cubicBezTo>
                  <a:pt x="444" y="2080"/>
                  <a:pt x="437" y="2084"/>
                  <a:pt x="429" y="2088"/>
                </a:cubicBezTo>
                <a:close/>
                <a:moveTo>
                  <a:pt x="240" y="2145"/>
                </a:moveTo>
                <a:cubicBezTo>
                  <a:pt x="233" y="2145"/>
                  <a:pt x="225" y="2146"/>
                  <a:pt x="217" y="2147"/>
                </a:cubicBezTo>
                <a:cubicBezTo>
                  <a:pt x="202" y="2146"/>
                  <a:pt x="188" y="2145"/>
                  <a:pt x="173" y="2149"/>
                </a:cubicBezTo>
                <a:cubicBezTo>
                  <a:pt x="167" y="2140"/>
                  <a:pt x="159" y="2146"/>
                  <a:pt x="153" y="2141"/>
                </a:cubicBezTo>
                <a:cubicBezTo>
                  <a:pt x="145" y="2147"/>
                  <a:pt x="140" y="2136"/>
                  <a:pt x="132" y="2141"/>
                </a:cubicBezTo>
                <a:cubicBezTo>
                  <a:pt x="126" y="2140"/>
                  <a:pt x="119" y="2138"/>
                  <a:pt x="112" y="2137"/>
                </a:cubicBezTo>
                <a:cubicBezTo>
                  <a:pt x="106" y="2135"/>
                  <a:pt x="98" y="2138"/>
                  <a:pt x="92" y="2133"/>
                </a:cubicBezTo>
                <a:cubicBezTo>
                  <a:pt x="84" y="2139"/>
                  <a:pt x="80" y="2125"/>
                  <a:pt x="71" y="2133"/>
                </a:cubicBezTo>
                <a:cubicBezTo>
                  <a:pt x="68" y="2130"/>
                  <a:pt x="65" y="2132"/>
                  <a:pt x="62" y="2129"/>
                </a:cubicBezTo>
                <a:cubicBezTo>
                  <a:pt x="57" y="2133"/>
                  <a:pt x="55" y="2129"/>
                  <a:pt x="51" y="2129"/>
                </a:cubicBezTo>
                <a:cubicBezTo>
                  <a:pt x="37" y="2126"/>
                  <a:pt x="23" y="2125"/>
                  <a:pt x="9" y="2123"/>
                </a:cubicBezTo>
                <a:cubicBezTo>
                  <a:pt x="6" y="2123"/>
                  <a:pt x="4" y="2122"/>
                  <a:pt x="2" y="2122"/>
                </a:cubicBezTo>
                <a:cubicBezTo>
                  <a:pt x="2" y="2134"/>
                  <a:pt x="2" y="2134"/>
                  <a:pt x="2" y="2134"/>
                </a:cubicBezTo>
                <a:cubicBezTo>
                  <a:pt x="7" y="2135"/>
                  <a:pt x="13" y="2136"/>
                  <a:pt x="19" y="2133"/>
                </a:cubicBezTo>
                <a:cubicBezTo>
                  <a:pt x="28" y="2139"/>
                  <a:pt x="37" y="2141"/>
                  <a:pt x="47" y="2139"/>
                </a:cubicBezTo>
                <a:cubicBezTo>
                  <a:pt x="57" y="2140"/>
                  <a:pt x="67" y="2145"/>
                  <a:pt x="78" y="2143"/>
                </a:cubicBezTo>
                <a:cubicBezTo>
                  <a:pt x="82" y="2145"/>
                  <a:pt x="86" y="2148"/>
                  <a:pt x="92" y="2143"/>
                </a:cubicBezTo>
                <a:cubicBezTo>
                  <a:pt x="96" y="2148"/>
                  <a:pt x="101" y="2147"/>
                  <a:pt x="106" y="2148"/>
                </a:cubicBezTo>
                <a:cubicBezTo>
                  <a:pt x="117" y="2146"/>
                  <a:pt x="127" y="2148"/>
                  <a:pt x="136" y="2152"/>
                </a:cubicBezTo>
                <a:cubicBezTo>
                  <a:pt x="157" y="2152"/>
                  <a:pt x="176" y="2156"/>
                  <a:pt x="197" y="2153"/>
                </a:cubicBezTo>
                <a:cubicBezTo>
                  <a:pt x="207" y="2157"/>
                  <a:pt x="219" y="2147"/>
                  <a:pt x="228" y="2153"/>
                </a:cubicBezTo>
                <a:cubicBezTo>
                  <a:pt x="233" y="2151"/>
                  <a:pt x="238" y="2154"/>
                  <a:pt x="243" y="2150"/>
                </a:cubicBezTo>
                <a:cubicBezTo>
                  <a:pt x="250" y="2147"/>
                  <a:pt x="254" y="2155"/>
                  <a:pt x="260" y="2149"/>
                </a:cubicBezTo>
                <a:cubicBezTo>
                  <a:pt x="255" y="2141"/>
                  <a:pt x="246" y="2149"/>
                  <a:pt x="240" y="2145"/>
                </a:cubicBezTo>
                <a:close/>
                <a:moveTo>
                  <a:pt x="321" y="2136"/>
                </a:moveTo>
                <a:cubicBezTo>
                  <a:pt x="313" y="2130"/>
                  <a:pt x="303" y="2136"/>
                  <a:pt x="295" y="2133"/>
                </a:cubicBezTo>
                <a:cubicBezTo>
                  <a:pt x="285" y="2134"/>
                  <a:pt x="278" y="2128"/>
                  <a:pt x="268" y="2130"/>
                </a:cubicBezTo>
                <a:cubicBezTo>
                  <a:pt x="250" y="2125"/>
                  <a:pt x="232" y="2125"/>
                  <a:pt x="213" y="2125"/>
                </a:cubicBezTo>
                <a:cubicBezTo>
                  <a:pt x="209" y="2121"/>
                  <a:pt x="203" y="2123"/>
                  <a:pt x="200" y="2116"/>
                </a:cubicBezTo>
                <a:cubicBezTo>
                  <a:pt x="194" y="2124"/>
                  <a:pt x="191" y="2111"/>
                  <a:pt x="185" y="2116"/>
                </a:cubicBezTo>
                <a:cubicBezTo>
                  <a:pt x="177" y="2109"/>
                  <a:pt x="166" y="2115"/>
                  <a:pt x="158" y="2106"/>
                </a:cubicBezTo>
                <a:cubicBezTo>
                  <a:pt x="147" y="2113"/>
                  <a:pt x="140" y="2100"/>
                  <a:pt x="129" y="2105"/>
                </a:cubicBezTo>
                <a:cubicBezTo>
                  <a:pt x="120" y="2095"/>
                  <a:pt x="108" y="2104"/>
                  <a:pt x="99" y="2097"/>
                </a:cubicBezTo>
                <a:cubicBezTo>
                  <a:pt x="67" y="2092"/>
                  <a:pt x="34" y="2087"/>
                  <a:pt x="2" y="2082"/>
                </a:cubicBezTo>
                <a:cubicBezTo>
                  <a:pt x="2" y="2094"/>
                  <a:pt x="2" y="2094"/>
                  <a:pt x="2" y="2094"/>
                </a:cubicBezTo>
                <a:cubicBezTo>
                  <a:pt x="15" y="2096"/>
                  <a:pt x="28" y="2097"/>
                  <a:pt x="40" y="2102"/>
                </a:cubicBezTo>
                <a:cubicBezTo>
                  <a:pt x="51" y="2095"/>
                  <a:pt x="58" y="2108"/>
                  <a:pt x="69" y="2103"/>
                </a:cubicBezTo>
                <a:cubicBezTo>
                  <a:pt x="78" y="2109"/>
                  <a:pt x="90" y="2102"/>
                  <a:pt x="99" y="2111"/>
                </a:cubicBezTo>
                <a:cubicBezTo>
                  <a:pt x="119" y="2111"/>
                  <a:pt x="138" y="2118"/>
                  <a:pt x="157" y="2121"/>
                </a:cubicBezTo>
                <a:cubicBezTo>
                  <a:pt x="167" y="2119"/>
                  <a:pt x="176" y="2125"/>
                  <a:pt x="185" y="2126"/>
                </a:cubicBezTo>
                <a:cubicBezTo>
                  <a:pt x="188" y="2135"/>
                  <a:pt x="195" y="2127"/>
                  <a:pt x="199" y="2131"/>
                </a:cubicBezTo>
                <a:cubicBezTo>
                  <a:pt x="204" y="2136"/>
                  <a:pt x="210" y="2130"/>
                  <a:pt x="214" y="2138"/>
                </a:cubicBezTo>
                <a:cubicBezTo>
                  <a:pt x="219" y="2134"/>
                  <a:pt x="221" y="2138"/>
                  <a:pt x="225" y="2138"/>
                </a:cubicBezTo>
                <a:cubicBezTo>
                  <a:pt x="231" y="2130"/>
                  <a:pt x="232" y="2145"/>
                  <a:pt x="238" y="2136"/>
                </a:cubicBezTo>
                <a:cubicBezTo>
                  <a:pt x="244" y="2141"/>
                  <a:pt x="253" y="2138"/>
                  <a:pt x="260" y="2139"/>
                </a:cubicBezTo>
                <a:cubicBezTo>
                  <a:pt x="263" y="2142"/>
                  <a:pt x="268" y="2136"/>
                  <a:pt x="270" y="2143"/>
                </a:cubicBezTo>
                <a:cubicBezTo>
                  <a:pt x="275" y="2140"/>
                  <a:pt x="277" y="2147"/>
                  <a:pt x="283" y="2141"/>
                </a:cubicBezTo>
                <a:cubicBezTo>
                  <a:pt x="289" y="2149"/>
                  <a:pt x="298" y="2141"/>
                  <a:pt x="305" y="2147"/>
                </a:cubicBezTo>
                <a:cubicBezTo>
                  <a:pt x="311" y="2144"/>
                  <a:pt x="317" y="2143"/>
                  <a:pt x="321" y="2147"/>
                </a:cubicBezTo>
                <a:cubicBezTo>
                  <a:pt x="328" y="2143"/>
                  <a:pt x="333" y="2145"/>
                  <a:pt x="338" y="2146"/>
                </a:cubicBezTo>
                <a:cubicBezTo>
                  <a:pt x="344" y="2139"/>
                  <a:pt x="348" y="2145"/>
                  <a:pt x="354" y="2138"/>
                </a:cubicBezTo>
                <a:cubicBezTo>
                  <a:pt x="360" y="2140"/>
                  <a:pt x="369" y="2134"/>
                  <a:pt x="365" y="2128"/>
                </a:cubicBezTo>
                <a:cubicBezTo>
                  <a:pt x="350" y="2132"/>
                  <a:pt x="337" y="2129"/>
                  <a:pt x="321" y="2136"/>
                </a:cubicBezTo>
                <a:close/>
                <a:moveTo>
                  <a:pt x="1306" y="2153"/>
                </a:moveTo>
                <a:cubicBezTo>
                  <a:pt x="1303" y="2149"/>
                  <a:pt x="1302" y="2143"/>
                  <a:pt x="1298" y="2144"/>
                </a:cubicBezTo>
                <a:cubicBezTo>
                  <a:pt x="1281" y="2120"/>
                  <a:pt x="1261" y="2107"/>
                  <a:pt x="1245" y="2083"/>
                </a:cubicBezTo>
                <a:cubicBezTo>
                  <a:pt x="1236" y="2077"/>
                  <a:pt x="1229" y="2057"/>
                  <a:pt x="1222" y="2055"/>
                </a:cubicBezTo>
                <a:cubicBezTo>
                  <a:pt x="1220" y="2055"/>
                  <a:pt x="1223" y="2051"/>
                  <a:pt x="1223" y="2051"/>
                </a:cubicBezTo>
                <a:cubicBezTo>
                  <a:pt x="1219" y="2046"/>
                  <a:pt x="1215" y="2044"/>
                  <a:pt x="1210" y="2038"/>
                </a:cubicBezTo>
                <a:cubicBezTo>
                  <a:pt x="1211" y="2039"/>
                  <a:pt x="1213" y="2036"/>
                  <a:pt x="1212" y="2034"/>
                </a:cubicBezTo>
                <a:cubicBezTo>
                  <a:pt x="1212" y="2034"/>
                  <a:pt x="1209" y="2034"/>
                  <a:pt x="1208" y="2033"/>
                </a:cubicBezTo>
                <a:cubicBezTo>
                  <a:pt x="1205" y="2030"/>
                  <a:pt x="1202" y="2030"/>
                  <a:pt x="1200" y="2024"/>
                </a:cubicBezTo>
                <a:cubicBezTo>
                  <a:pt x="1196" y="2013"/>
                  <a:pt x="1186" y="2000"/>
                  <a:pt x="1187" y="1991"/>
                </a:cubicBezTo>
                <a:cubicBezTo>
                  <a:pt x="1182" y="1994"/>
                  <a:pt x="1181" y="1981"/>
                  <a:pt x="1177" y="1977"/>
                </a:cubicBezTo>
                <a:cubicBezTo>
                  <a:pt x="1173" y="1976"/>
                  <a:pt x="1170" y="1969"/>
                  <a:pt x="1167" y="1963"/>
                </a:cubicBezTo>
                <a:cubicBezTo>
                  <a:pt x="1162" y="1946"/>
                  <a:pt x="1153" y="1928"/>
                  <a:pt x="1144" y="1910"/>
                </a:cubicBezTo>
                <a:cubicBezTo>
                  <a:pt x="1141" y="1905"/>
                  <a:pt x="1144" y="1902"/>
                  <a:pt x="1141" y="1898"/>
                </a:cubicBezTo>
                <a:cubicBezTo>
                  <a:pt x="1140" y="1894"/>
                  <a:pt x="1136" y="1889"/>
                  <a:pt x="1139" y="1886"/>
                </a:cubicBezTo>
                <a:cubicBezTo>
                  <a:pt x="1134" y="1879"/>
                  <a:pt x="1132" y="1864"/>
                  <a:pt x="1124" y="1868"/>
                </a:cubicBezTo>
                <a:cubicBezTo>
                  <a:pt x="1122" y="1879"/>
                  <a:pt x="1125" y="1891"/>
                  <a:pt x="1128" y="1904"/>
                </a:cubicBezTo>
                <a:cubicBezTo>
                  <a:pt x="1142" y="1931"/>
                  <a:pt x="1152" y="1951"/>
                  <a:pt x="1158" y="1971"/>
                </a:cubicBezTo>
                <a:cubicBezTo>
                  <a:pt x="1164" y="1979"/>
                  <a:pt x="1171" y="1988"/>
                  <a:pt x="1176" y="2001"/>
                </a:cubicBezTo>
                <a:cubicBezTo>
                  <a:pt x="1183" y="2004"/>
                  <a:pt x="1177" y="2004"/>
                  <a:pt x="1181" y="2011"/>
                </a:cubicBezTo>
                <a:cubicBezTo>
                  <a:pt x="1184" y="2017"/>
                  <a:pt x="1187" y="2023"/>
                  <a:pt x="1190" y="2029"/>
                </a:cubicBezTo>
                <a:cubicBezTo>
                  <a:pt x="1211" y="2055"/>
                  <a:pt x="1228" y="2079"/>
                  <a:pt x="1251" y="2109"/>
                </a:cubicBezTo>
                <a:cubicBezTo>
                  <a:pt x="1259" y="2110"/>
                  <a:pt x="1262" y="2125"/>
                  <a:pt x="1269" y="2126"/>
                </a:cubicBezTo>
                <a:cubicBezTo>
                  <a:pt x="1274" y="2135"/>
                  <a:pt x="1281" y="2139"/>
                  <a:pt x="1286" y="2147"/>
                </a:cubicBezTo>
                <a:cubicBezTo>
                  <a:pt x="1291" y="2150"/>
                  <a:pt x="1295" y="2156"/>
                  <a:pt x="1299" y="2160"/>
                </a:cubicBezTo>
                <a:cubicBezTo>
                  <a:pt x="1313" y="2160"/>
                  <a:pt x="1313" y="2160"/>
                  <a:pt x="1313" y="2160"/>
                </a:cubicBezTo>
                <a:cubicBezTo>
                  <a:pt x="1312" y="2160"/>
                  <a:pt x="1312" y="2160"/>
                  <a:pt x="1312" y="2160"/>
                </a:cubicBezTo>
                <a:cubicBezTo>
                  <a:pt x="1310" y="2157"/>
                  <a:pt x="1309" y="2152"/>
                  <a:pt x="1306" y="2153"/>
                </a:cubicBezTo>
                <a:close/>
                <a:moveTo>
                  <a:pt x="1707" y="2082"/>
                </a:moveTo>
                <a:cubicBezTo>
                  <a:pt x="1704" y="2071"/>
                  <a:pt x="1709" y="2062"/>
                  <a:pt x="1703" y="2048"/>
                </a:cubicBezTo>
                <a:cubicBezTo>
                  <a:pt x="1707" y="2039"/>
                  <a:pt x="1703" y="2027"/>
                  <a:pt x="1699" y="2015"/>
                </a:cubicBezTo>
                <a:cubicBezTo>
                  <a:pt x="1702" y="2010"/>
                  <a:pt x="1700" y="2003"/>
                  <a:pt x="1697" y="1997"/>
                </a:cubicBezTo>
                <a:cubicBezTo>
                  <a:pt x="1697" y="1991"/>
                  <a:pt x="1697" y="1985"/>
                  <a:pt x="1695" y="1978"/>
                </a:cubicBezTo>
                <a:cubicBezTo>
                  <a:pt x="1695" y="1957"/>
                  <a:pt x="1689" y="1933"/>
                  <a:pt x="1683" y="1910"/>
                </a:cubicBezTo>
                <a:cubicBezTo>
                  <a:pt x="1683" y="1891"/>
                  <a:pt x="1676" y="1870"/>
                  <a:pt x="1670" y="1849"/>
                </a:cubicBezTo>
                <a:cubicBezTo>
                  <a:pt x="1669" y="1845"/>
                  <a:pt x="1668" y="1841"/>
                  <a:pt x="1667" y="1837"/>
                </a:cubicBezTo>
                <a:cubicBezTo>
                  <a:pt x="1659" y="1804"/>
                  <a:pt x="1642" y="1763"/>
                  <a:pt x="1627" y="1722"/>
                </a:cubicBezTo>
                <a:cubicBezTo>
                  <a:pt x="1623" y="1712"/>
                  <a:pt x="1619" y="1701"/>
                  <a:pt x="1615" y="1691"/>
                </a:cubicBezTo>
                <a:cubicBezTo>
                  <a:pt x="1606" y="1672"/>
                  <a:pt x="1596" y="1653"/>
                  <a:pt x="1587" y="1634"/>
                </a:cubicBezTo>
                <a:cubicBezTo>
                  <a:pt x="1587" y="1625"/>
                  <a:pt x="1580" y="1623"/>
                  <a:pt x="1575" y="1611"/>
                </a:cubicBezTo>
                <a:cubicBezTo>
                  <a:pt x="1573" y="1605"/>
                  <a:pt x="1570" y="1600"/>
                  <a:pt x="1568" y="1595"/>
                </a:cubicBezTo>
                <a:cubicBezTo>
                  <a:pt x="1566" y="1593"/>
                  <a:pt x="1565" y="1590"/>
                  <a:pt x="1564" y="1587"/>
                </a:cubicBezTo>
                <a:cubicBezTo>
                  <a:pt x="1563" y="1584"/>
                  <a:pt x="1561" y="1582"/>
                  <a:pt x="1559" y="1583"/>
                </a:cubicBezTo>
                <a:cubicBezTo>
                  <a:pt x="1558" y="1584"/>
                  <a:pt x="1558" y="1586"/>
                  <a:pt x="1558" y="1587"/>
                </a:cubicBezTo>
                <a:cubicBezTo>
                  <a:pt x="1559" y="1590"/>
                  <a:pt x="1560" y="1593"/>
                  <a:pt x="1562" y="1598"/>
                </a:cubicBezTo>
                <a:cubicBezTo>
                  <a:pt x="1565" y="1598"/>
                  <a:pt x="1575" y="1607"/>
                  <a:pt x="1569" y="1611"/>
                </a:cubicBezTo>
                <a:cubicBezTo>
                  <a:pt x="1577" y="1624"/>
                  <a:pt x="1576" y="1623"/>
                  <a:pt x="1584" y="1635"/>
                </a:cubicBezTo>
                <a:cubicBezTo>
                  <a:pt x="1584" y="1648"/>
                  <a:pt x="1598" y="1666"/>
                  <a:pt x="1603" y="1681"/>
                </a:cubicBezTo>
                <a:cubicBezTo>
                  <a:pt x="1601" y="1687"/>
                  <a:pt x="1606" y="1690"/>
                  <a:pt x="1610" y="1694"/>
                </a:cubicBezTo>
                <a:cubicBezTo>
                  <a:pt x="1605" y="1699"/>
                  <a:pt x="1617" y="1711"/>
                  <a:pt x="1619" y="1719"/>
                </a:cubicBezTo>
                <a:cubicBezTo>
                  <a:pt x="1619" y="1720"/>
                  <a:pt x="1619" y="1721"/>
                  <a:pt x="1619" y="1722"/>
                </a:cubicBezTo>
                <a:cubicBezTo>
                  <a:pt x="1621" y="1732"/>
                  <a:pt x="1631" y="1745"/>
                  <a:pt x="1631" y="1758"/>
                </a:cubicBezTo>
                <a:cubicBezTo>
                  <a:pt x="1633" y="1761"/>
                  <a:pt x="1635" y="1764"/>
                  <a:pt x="1636" y="1768"/>
                </a:cubicBezTo>
                <a:cubicBezTo>
                  <a:pt x="1640" y="1772"/>
                  <a:pt x="1636" y="1776"/>
                  <a:pt x="1640" y="1776"/>
                </a:cubicBezTo>
                <a:cubicBezTo>
                  <a:pt x="1636" y="1781"/>
                  <a:pt x="1651" y="1794"/>
                  <a:pt x="1645" y="1799"/>
                </a:cubicBezTo>
                <a:cubicBezTo>
                  <a:pt x="1652" y="1816"/>
                  <a:pt x="1658" y="1833"/>
                  <a:pt x="1662" y="1849"/>
                </a:cubicBezTo>
                <a:cubicBezTo>
                  <a:pt x="1666" y="1862"/>
                  <a:pt x="1668" y="1875"/>
                  <a:pt x="1669" y="1887"/>
                </a:cubicBezTo>
                <a:cubicBezTo>
                  <a:pt x="1676" y="1903"/>
                  <a:pt x="1675" y="1915"/>
                  <a:pt x="1677" y="1929"/>
                </a:cubicBezTo>
                <a:cubicBezTo>
                  <a:pt x="1678" y="1943"/>
                  <a:pt x="1686" y="1959"/>
                  <a:pt x="1682" y="1972"/>
                </a:cubicBezTo>
                <a:cubicBezTo>
                  <a:pt x="1676" y="1961"/>
                  <a:pt x="1678" y="1953"/>
                  <a:pt x="1669" y="1946"/>
                </a:cubicBezTo>
                <a:cubicBezTo>
                  <a:pt x="1673" y="1937"/>
                  <a:pt x="1665" y="1921"/>
                  <a:pt x="1660" y="1915"/>
                </a:cubicBezTo>
                <a:cubicBezTo>
                  <a:pt x="1668" y="1912"/>
                  <a:pt x="1651" y="1901"/>
                  <a:pt x="1659" y="1899"/>
                </a:cubicBezTo>
                <a:cubicBezTo>
                  <a:pt x="1658" y="1893"/>
                  <a:pt x="1647" y="1884"/>
                  <a:pt x="1652" y="1880"/>
                </a:cubicBezTo>
                <a:cubicBezTo>
                  <a:pt x="1646" y="1871"/>
                  <a:pt x="1640" y="1860"/>
                  <a:pt x="1634" y="1849"/>
                </a:cubicBezTo>
                <a:cubicBezTo>
                  <a:pt x="1623" y="1827"/>
                  <a:pt x="1613" y="1803"/>
                  <a:pt x="1601" y="1782"/>
                </a:cubicBezTo>
                <a:cubicBezTo>
                  <a:pt x="1587" y="1762"/>
                  <a:pt x="1576" y="1740"/>
                  <a:pt x="1566" y="1722"/>
                </a:cubicBezTo>
                <a:cubicBezTo>
                  <a:pt x="1565" y="1721"/>
                  <a:pt x="1565" y="1720"/>
                  <a:pt x="1564" y="1719"/>
                </a:cubicBezTo>
                <a:cubicBezTo>
                  <a:pt x="1549" y="1702"/>
                  <a:pt x="1533" y="1683"/>
                  <a:pt x="1518" y="1665"/>
                </a:cubicBezTo>
                <a:cubicBezTo>
                  <a:pt x="1509" y="1658"/>
                  <a:pt x="1502" y="1648"/>
                  <a:pt x="1493" y="1641"/>
                </a:cubicBezTo>
                <a:cubicBezTo>
                  <a:pt x="1490" y="1635"/>
                  <a:pt x="1485" y="1632"/>
                  <a:pt x="1481" y="1628"/>
                </a:cubicBezTo>
                <a:cubicBezTo>
                  <a:pt x="1476" y="1625"/>
                  <a:pt x="1473" y="1615"/>
                  <a:pt x="1468" y="1615"/>
                </a:cubicBezTo>
                <a:cubicBezTo>
                  <a:pt x="1459" y="1605"/>
                  <a:pt x="1450" y="1596"/>
                  <a:pt x="1440" y="1587"/>
                </a:cubicBezTo>
                <a:cubicBezTo>
                  <a:pt x="1433" y="1579"/>
                  <a:pt x="1426" y="1571"/>
                  <a:pt x="1419" y="1561"/>
                </a:cubicBezTo>
                <a:cubicBezTo>
                  <a:pt x="1410" y="1555"/>
                  <a:pt x="1402" y="1547"/>
                  <a:pt x="1394" y="1538"/>
                </a:cubicBezTo>
                <a:cubicBezTo>
                  <a:pt x="1391" y="1530"/>
                  <a:pt x="1385" y="1533"/>
                  <a:pt x="1381" y="1525"/>
                </a:cubicBezTo>
                <a:cubicBezTo>
                  <a:pt x="1374" y="1529"/>
                  <a:pt x="1376" y="1506"/>
                  <a:pt x="1367" y="1516"/>
                </a:cubicBezTo>
                <a:cubicBezTo>
                  <a:pt x="1384" y="1542"/>
                  <a:pt x="1404" y="1560"/>
                  <a:pt x="1424" y="1578"/>
                </a:cubicBezTo>
                <a:cubicBezTo>
                  <a:pt x="1425" y="1583"/>
                  <a:pt x="1427" y="1585"/>
                  <a:pt x="1429" y="1587"/>
                </a:cubicBezTo>
                <a:cubicBezTo>
                  <a:pt x="1432" y="1590"/>
                  <a:pt x="1435" y="1592"/>
                  <a:pt x="1437" y="1598"/>
                </a:cubicBezTo>
                <a:cubicBezTo>
                  <a:pt x="1443" y="1597"/>
                  <a:pt x="1445" y="1610"/>
                  <a:pt x="1452" y="1610"/>
                </a:cubicBezTo>
                <a:cubicBezTo>
                  <a:pt x="1461" y="1624"/>
                  <a:pt x="1472" y="1631"/>
                  <a:pt x="1482" y="1644"/>
                </a:cubicBezTo>
                <a:cubicBezTo>
                  <a:pt x="1485" y="1643"/>
                  <a:pt x="1485" y="1646"/>
                  <a:pt x="1484" y="1649"/>
                </a:cubicBezTo>
                <a:cubicBezTo>
                  <a:pt x="1487" y="1651"/>
                  <a:pt x="1490" y="1653"/>
                  <a:pt x="1493" y="1654"/>
                </a:cubicBezTo>
                <a:cubicBezTo>
                  <a:pt x="1499" y="1657"/>
                  <a:pt x="1501" y="1669"/>
                  <a:pt x="1507" y="1670"/>
                </a:cubicBezTo>
                <a:cubicBezTo>
                  <a:pt x="1516" y="1682"/>
                  <a:pt x="1526" y="1692"/>
                  <a:pt x="1536" y="1701"/>
                </a:cubicBezTo>
                <a:cubicBezTo>
                  <a:pt x="1541" y="1708"/>
                  <a:pt x="1546" y="1715"/>
                  <a:pt x="1551" y="1722"/>
                </a:cubicBezTo>
                <a:cubicBezTo>
                  <a:pt x="1564" y="1741"/>
                  <a:pt x="1576" y="1762"/>
                  <a:pt x="1588" y="1782"/>
                </a:cubicBezTo>
                <a:cubicBezTo>
                  <a:pt x="1597" y="1800"/>
                  <a:pt x="1606" y="1818"/>
                  <a:pt x="1615" y="1836"/>
                </a:cubicBezTo>
                <a:cubicBezTo>
                  <a:pt x="1617" y="1841"/>
                  <a:pt x="1619" y="1845"/>
                  <a:pt x="1621" y="1849"/>
                </a:cubicBezTo>
                <a:cubicBezTo>
                  <a:pt x="1629" y="1864"/>
                  <a:pt x="1636" y="1875"/>
                  <a:pt x="1641" y="1889"/>
                </a:cubicBezTo>
                <a:cubicBezTo>
                  <a:pt x="1658" y="1926"/>
                  <a:pt x="1662" y="1958"/>
                  <a:pt x="1676" y="1994"/>
                </a:cubicBezTo>
                <a:cubicBezTo>
                  <a:pt x="1669" y="2003"/>
                  <a:pt x="1681" y="2018"/>
                  <a:pt x="1673" y="2028"/>
                </a:cubicBezTo>
                <a:cubicBezTo>
                  <a:pt x="1666" y="1992"/>
                  <a:pt x="1657" y="1955"/>
                  <a:pt x="1646" y="1918"/>
                </a:cubicBezTo>
                <a:cubicBezTo>
                  <a:pt x="1634" y="1895"/>
                  <a:pt x="1626" y="1872"/>
                  <a:pt x="1618" y="1849"/>
                </a:cubicBezTo>
                <a:cubicBezTo>
                  <a:pt x="1617" y="1848"/>
                  <a:pt x="1617" y="1847"/>
                  <a:pt x="1616" y="1846"/>
                </a:cubicBezTo>
                <a:cubicBezTo>
                  <a:pt x="1610" y="1833"/>
                  <a:pt x="1604" y="1820"/>
                  <a:pt x="1597" y="1807"/>
                </a:cubicBezTo>
                <a:cubicBezTo>
                  <a:pt x="1578" y="1780"/>
                  <a:pt x="1561" y="1747"/>
                  <a:pt x="1541" y="1722"/>
                </a:cubicBezTo>
                <a:cubicBezTo>
                  <a:pt x="1536" y="1715"/>
                  <a:pt x="1530" y="1709"/>
                  <a:pt x="1524" y="1704"/>
                </a:cubicBezTo>
                <a:cubicBezTo>
                  <a:pt x="1522" y="1698"/>
                  <a:pt x="1519" y="1693"/>
                  <a:pt x="1516" y="1688"/>
                </a:cubicBezTo>
                <a:cubicBezTo>
                  <a:pt x="1511" y="1690"/>
                  <a:pt x="1510" y="1677"/>
                  <a:pt x="1505" y="1678"/>
                </a:cubicBezTo>
                <a:cubicBezTo>
                  <a:pt x="1500" y="1676"/>
                  <a:pt x="1497" y="1667"/>
                  <a:pt x="1493" y="1661"/>
                </a:cubicBezTo>
                <a:cubicBezTo>
                  <a:pt x="1488" y="1660"/>
                  <a:pt x="1484" y="1657"/>
                  <a:pt x="1482" y="1650"/>
                </a:cubicBezTo>
                <a:cubicBezTo>
                  <a:pt x="1476" y="1649"/>
                  <a:pt x="1473" y="1642"/>
                  <a:pt x="1467" y="1641"/>
                </a:cubicBezTo>
                <a:cubicBezTo>
                  <a:pt x="1486" y="1668"/>
                  <a:pt x="1508" y="1688"/>
                  <a:pt x="1527" y="1715"/>
                </a:cubicBezTo>
                <a:cubicBezTo>
                  <a:pt x="1528" y="1718"/>
                  <a:pt x="1530" y="1720"/>
                  <a:pt x="1532" y="1722"/>
                </a:cubicBezTo>
                <a:cubicBezTo>
                  <a:pt x="1540" y="1733"/>
                  <a:pt x="1548" y="1744"/>
                  <a:pt x="1556" y="1756"/>
                </a:cubicBezTo>
                <a:cubicBezTo>
                  <a:pt x="1567" y="1777"/>
                  <a:pt x="1570" y="1782"/>
                  <a:pt x="1580" y="1799"/>
                </a:cubicBezTo>
                <a:cubicBezTo>
                  <a:pt x="1589" y="1815"/>
                  <a:pt x="1597" y="1832"/>
                  <a:pt x="1605" y="1849"/>
                </a:cubicBezTo>
                <a:cubicBezTo>
                  <a:pt x="1609" y="1857"/>
                  <a:pt x="1613" y="1864"/>
                  <a:pt x="1616" y="1872"/>
                </a:cubicBezTo>
                <a:cubicBezTo>
                  <a:pt x="1624" y="1899"/>
                  <a:pt x="1633" y="1921"/>
                  <a:pt x="1647" y="1953"/>
                </a:cubicBezTo>
                <a:cubicBezTo>
                  <a:pt x="1648" y="1962"/>
                  <a:pt x="1648" y="1971"/>
                  <a:pt x="1654" y="1982"/>
                </a:cubicBezTo>
                <a:cubicBezTo>
                  <a:pt x="1651" y="1990"/>
                  <a:pt x="1659" y="2002"/>
                  <a:pt x="1655" y="2011"/>
                </a:cubicBezTo>
                <a:cubicBezTo>
                  <a:pt x="1666" y="2037"/>
                  <a:pt x="1673" y="2061"/>
                  <a:pt x="1676" y="2085"/>
                </a:cubicBezTo>
                <a:cubicBezTo>
                  <a:pt x="1682" y="2093"/>
                  <a:pt x="1677" y="2096"/>
                  <a:pt x="1682" y="2104"/>
                </a:cubicBezTo>
                <a:cubicBezTo>
                  <a:pt x="1685" y="2111"/>
                  <a:pt x="1687" y="2117"/>
                  <a:pt x="1684" y="2122"/>
                </a:cubicBezTo>
                <a:cubicBezTo>
                  <a:pt x="1691" y="2130"/>
                  <a:pt x="1685" y="2134"/>
                  <a:pt x="1691" y="2142"/>
                </a:cubicBezTo>
                <a:cubicBezTo>
                  <a:pt x="1685" y="2146"/>
                  <a:pt x="1698" y="2156"/>
                  <a:pt x="1689" y="2159"/>
                </a:cubicBezTo>
                <a:cubicBezTo>
                  <a:pt x="1691" y="2153"/>
                  <a:pt x="1686" y="2146"/>
                  <a:pt x="1683" y="2139"/>
                </a:cubicBezTo>
                <a:cubicBezTo>
                  <a:pt x="1678" y="2132"/>
                  <a:pt x="1688" y="2129"/>
                  <a:pt x="1680" y="2121"/>
                </a:cubicBezTo>
                <a:cubicBezTo>
                  <a:pt x="1671" y="2106"/>
                  <a:pt x="1670" y="2093"/>
                  <a:pt x="1667" y="2079"/>
                </a:cubicBezTo>
                <a:cubicBezTo>
                  <a:pt x="1658" y="2073"/>
                  <a:pt x="1661" y="2063"/>
                  <a:pt x="1652" y="2051"/>
                </a:cubicBezTo>
                <a:cubicBezTo>
                  <a:pt x="1653" y="2047"/>
                  <a:pt x="1652" y="2042"/>
                  <a:pt x="1649" y="2036"/>
                </a:cubicBezTo>
                <a:cubicBezTo>
                  <a:pt x="1657" y="2035"/>
                  <a:pt x="1641" y="2025"/>
                  <a:pt x="1649" y="2023"/>
                </a:cubicBezTo>
                <a:cubicBezTo>
                  <a:pt x="1637" y="2012"/>
                  <a:pt x="1634" y="1996"/>
                  <a:pt x="1627" y="1979"/>
                </a:cubicBezTo>
                <a:cubicBezTo>
                  <a:pt x="1612" y="1946"/>
                  <a:pt x="1591" y="1913"/>
                  <a:pt x="1575" y="1879"/>
                </a:cubicBezTo>
                <a:cubicBezTo>
                  <a:pt x="1567" y="1870"/>
                  <a:pt x="1561" y="1860"/>
                  <a:pt x="1554" y="1849"/>
                </a:cubicBezTo>
                <a:cubicBezTo>
                  <a:pt x="1549" y="1841"/>
                  <a:pt x="1544" y="1833"/>
                  <a:pt x="1539" y="1826"/>
                </a:cubicBezTo>
                <a:cubicBezTo>
                  <a:pt x="1533" y="1816"/>
                  <a:pt x="1527" y="1808"/>
                  <a:pt x="1521" y="1802"/>
                </a:cubicBezTo>
                <a:cubicBezTo>
                  <a:pt x="1517" y="1799"/>
                  <a:pt x="1517" y="1787"/>
                  <a:pt x="1512" y="1790"/>
                </a:cubicBezTo>
                <a:cubicBezTo>
                  <a:pt x="1508" y="1786"/>
                  <a:pt x="1508" y="1773"/>
                  <a:pt x="1500" y="1780"/>
                </a:cubicBezTo>
                <a:cubicBezTo>
                  <a:pt x="1513" y="1798"/>
                  <a:pt x="1526" y="1819"/>
                  <a:pt x="1539" y="1839"/>
                </a:cubicBezTo>
                <a:cubicBezTo>
                  <a:pt x="1540" y="1843"/>
                  <a:pt x="1542" y="1846"/>
                  <a:pt x="1544" y="1849"/>
                </a:cubicBezTo>
                <a:cubicBezTo>
                  <a:pt x="1548" y="1855"/>
                  <a:pt x="1553" y="1859"/>
                  <a:pt x="1557" y="1868"/>
                </a:cubicBezTo>
                <a:cubicBezTo>
                  <a:pt x="1555" y="1869"/>
                  <a:pt x="1555" y="1872"/>
                  <a:pt x="1558" y="1871"/>
                </a:cubicBezTo>
                <a:cubicBezTo>
                  <a:pt x="1559" y="1875"/>
                  <a:pt x="1562" y="1876"/>
                  <a:pt x="1564" y="1878"/>
                </a:cubicBezTo>
                <a:cubicBezTo>
                  <a:pt x="1558" y="1884"/>
                  <a:pt x="1571" y="1883"/>
                  <a:pt x="1571" y="1891"/>
                </a:cubicBezTo>
                <a:cubicBezTo>
                  <a:pt x="1580" y="1913"/>
                  <a:pt x="1590" y="1925"/>
                  <a:pt x="1596" y="1943"/>
                </a:cubicBezTo>
                <a:cubicBezTo>
                  <a:pt x="1606" y="1962"/>
                  <a:pt x="1615" y="1981"/>
                  <a:pt x="1624" y="2000"/>
                </a:cubicBezTo>
                <a:cubicBezTo>
                  <a:pt x="1627" y="2006"/>
                  <a:pt x="1624" y="2010"/>
                  <a:pt x="1629" y="2017"/>
                </a:cubicBezTo>
                <a:cubicBezTo>
                  <a:pt x="1633" y="2023"/>
                  <a:pt x="1636" y="2029"/>
                  <a:pt x="1631" y="2032"/>
                </a:cubicBezTo>
                <a:cubicBezTo>
                  <a:pt x="1601" y="1979"/>
                  <a:pt x="1576" y="1939"/>
                  <a:pt x="1545" y="1884"/>
                </a:cubicBezTo>
                <a:cubicBezTo>
                  <a:pt x="1533" y="1874"/>
                  <a:pt x="1524" y="1862"/>
                  <a:pt x="1516" y="1849"/>
                </a:cubicBezTo>
                <a:cubicBezTo>
                  <a:pt x="1501" y="1826"/>
                  <a:pt x="1489" y="1801"/>
                  <a:pt x="1470" y="1778"/>
                </a:cubicBezTo>
                <a:cubicBezTo>
                  <a:pt x="1458" y="1761"/>
                  <a:pt x="1446" y="1742"/>
                  <a:pt x="1435" y="1722"/>
                </a:cubicBezTo>
                <a:cubicBezTo>
                  <a:pt x="1422" y="1700"/>
                  <a:pt x="1409" y="1678"/>
                  <a:pt x="1395" y="1657"/>
                </a:cubicBezTo>
                <a:cubicBezTo>
                  <a:pt x="1388" y="1640"/>
                  <a:pt x="1378" y="1635"/>
                  <a:pt x="1381" y="1622"/>
                </a:cubicBezTo>
                <a:cubicBezTo>
                  <a:pt x="1372" y="1625"/>
                  <a:pt x="1375" y="1632"/>
                  <a:pt x="1379" y="1639"/>
                </a:cubicBezTo>
                <a:cubicBezTo>
                  <a:pt x="1383" y="1647"/>
                  <a:pt x="1387" y="1655"/>
                  <a:pt x="1391" y="1662"/>
                </a:cubicBezTo>
                <a:cubicBezTo>
                  <a:pt x="1394" y="1669"/>
                  <a:pt x="1397" y="1678"/>
                  <a:pt x="1402" y="1679"/>
                </a:cubicBezTo>
                <a:cubicBezTo>
                  <a:pt x="1397" y="1684"/>
                  <a:pt x="1409" y="1694"/>
                  <a:pt x="1410" y="1701"/>
                </a:cubicBezTo>
                <a:cubicBezTo>
                  <a:pt x="1416" y="1708"/>
                  <a:pt x="1420" y="1715"/>
                  <a:pt x="1424" y="1722"/>
                </a:cubicBezTo>
                <a:cubicBezTo>
                  <a:pt x="1434" y="1738"/>
                  <a:pt x="1441" y="1753"/>
                  <a:pt x="1455" y="1767"/>
                </a:cubicBezTo>
                <a:cubicBezTo>
                  <a:pt x="1471" y="1795"/>
                  <a:pt x="1487" y="1824"/>
                  <a:pt x="1504" y="1849"/>
                </a:cubicBezTo>
                <a:cubicBezTo>
                  <a:pt x="1514" y="1864"/>
                  <a:pt x="1525" y="1879"/>
                  <a:pt x="1536" y="1892"/>
                </a:cubicBezTo>
                <a:cubicBezTo>
                  <a:pt x="1552" y="1919"/>
                  <a:pt x="1567" y="1948"/>
                  <a:pt x="1584" y="1971"/>
                </a:cubicBezTo>
                <a:cubicBezTo>
                  <a:pt x="1593" y="1989"/>
                  <a:pt x="1601" y="2006"/>
                  <a:pt x="1611" y="2019"/>
                </a:cubicBezTo>
                <a:cubicBezTo>
                  <a:pt x="1625" y="2048"/>
                  <a:pt x="1639" y="2077"/>
                  <a:pt x="1653" y="2105"/>
                </a:cubicBezTo>
                <a:cubicBezTo>
                  <a:pt x="1656" y="2110"/>
                  <a:pt x="1658" y="2114"/>
                  <a:pt x="1660" y="2118"/>
                </a:cubicBezTo>
                <a:cubicBezTo>
                  <a:pt x="1652" y="2120"/>
                  <a:pt x="1668" y="2130"/>
                  <a:pt x="1660" y="2131"/>
                </a:cubicBezTo>
                <a:cubicBezTo>
                  <a:pt x="1650" y="2106"/>
                  <a:pt x="1634" y="2097"/>
                  <a:pt x="1622" y="2075"/>
                </a:cubicBezTo>
                <a:cubicBezTo>
                  <a:pt x="1610" y="2058"/>
                  <a:pt x="1598" y="2038"/>
                  <a:pt x="1584" y="2023"/>
                </a:cubicBezTo>
                <a:cubicBezTo>
                  <a:pt x="1558" y="1989"/>
                  <a:pt x="1532" y="1954"/>
                  <a:pt x="1510" y="1911"/>
                </a:cubicBezTo>
                <a:cubicBezTo>
                  <a:pt x="1494" y="1892"/>
                  <a:pt x="1489" y="1876"/>
                  <a:pt x="1476" y="1856"/>
                </a:cubicBezTo>
                <a:cubicBezTo>
                  <a:pt x="1474" y="1854"/>
                  <a:pt x="1472" y="1851"/>
                  <a:pt x="1471" y="1849"/>
                </a:cubicBezTo>
                <a:cubicBezTo>
                  <a:pt x="1467" y="1843"/>
                  <a:pt x="1466" y="1837"/>
                  <a:pt x="1461" y="1831"/>
                </a:cubicBezTo>
                <a:cubicBezTo>
                  <a:pt x="1441" y="1794"/>
                  <a:pt x="1428" y="1758"/>
                  <a:pt x="1411" y="1722"/>
                </a:cubicBezTo>
                <a:cubicBezTo>
                  <a:pt x="1402" y="1705"/>
                  <a:pt x="1393" y="1687"/>
                  <a:pt x="1382" y="1670"/>
                </a:cubicBezTo>
                <a:cubicBezTo>
                  <a:pt x="1384" y="1663"/>
                  <a:pt x="1375" y="1652"/>
                  <a:pt x="1372" y="1643"/>
                </a:cubicBezTo>
                <a:cubicBezTo>
                  <a:pt x="1369" y="1638"/>
                  <a:pt x="1372" y="1636"/>
                  <a:pt x="1369" y="1631"/>
                </a:cubicBezTo>
                <a:cubicBezTo>
                  <a:pt x="1369" y="1627"/>
                  <a:pt x="1359" y="1619"/>
                  <a:pt x="1365" y="1617"/>
                </a:cubicBezTo>
                <a:cubicBezTo>
                  <a:pt x="1359" y="1607"/>
                  <a:pt x="1358" y="1598"/>
                  <a:pt x="1359" y="1591"/>
                </a:cubicBezTo>
                <a:cubicBezTo>
                  <a:pt x="1358" y="1589"/>
                  <a:pt x="1357" y="1588"/>
                  <a:pt x="1357" y="1587"/>
                </a:cubicBezTo>
                <a:cubicBezTo>
                  <a:pt x="1352" y="1578"/>
                  <a:pt x="1355" y="1571"/>
                  <a:pt x="1347" y="1561"/>
                </a:cubicBezTo>
                <a:cubicBezTo>
                  <a:pt x="1352" y="1559"/>
                  <a:pt x="1345" y="1553"/>
                  <a:pt x="1349" y="1551"/>
                </a:cubicBezTo>
                <a:cubicBezTo>
                  <a:pt x="1353" y="1544"/>
                  <a:pt x="1342" y="1546"/>
                  <a:pt x="1348" y="1541"/>
                </a:cubicBezTo>
                <a:cubicBezTo>
                  <a:pt x="1347" y="1532"/>
                  <a:pt x="1343" y="1535"/>
                  <a:pt x="1345" y="1530"/>
                </a:cubicBezTo>
                <a:cubicBezTo>
                  <a:pt x="1346" y="1528"/>
                  <a:pt x="1339" y="1519"/>
                  <a:pt x="1337" y="1521"/>
                </a:cubicBezTo>
                <a:cubicBezTo>
                  <a:pt x="1342" y="1543"/>
                  <a:pt x="1346" y="1565"/>
                  <a:pt x="1350" y="1587"/>
                </a:cubicBezTo>
                <a:cubicBezTo>
                  <a:pt x="1350" y="1589"/>
                  <a:pt x="1351" y="1592"/>
                  <a:pt x="1351" y="1595"/>
                </a:cubicBezTo>
                <a:cubicBezTo>
                  <a:pt x="1354" y="1623"/>
                  <a:pt x="1362" y="1640"/>
                  <a:pt x="1371" y="1669"/>
                </a:cubicBezTo>
                <a:cubicBezTo>
                  <a:pt x="1380" y="1687"/>
                  <a:pt x="1389" y="1705"/>
                  <a:pt x="1398" y="1722"/>
                </a:cubicBezTo>
                <a:cubicBezTo>
                  <a:pt x="1416" y="1759"/>
                  <a:pt x="1432" y="1794"/>
                  <a:pt x="1445" y="1826"/>
                </a:cubicBezTo>
                <a:cubicBezTo>
                  <a:pt x="1451" y="1833"/>
                  <a:pt x="1456" y="1841"/>
                  <a:pt x="1460" y="1849"/>
                </a:cubicBezTo>
                <a:cubicBezTo>
                  <a:pt x="1463" y="1854"/>
                  <a:pt x="1466" y="1859"/>
                  <a:pt x="1470" y="1863"/>
                </a:cubicBezTo>
                <a:cubicBezTo>
                  <a:pt x="1477" y="1877"/>
                  <a:pt x="1475" y="1879"/>
                  <a:pt x="1484" y="1891"/>
                </a:cubicBezTo>
                <a:cubicBezTo>
                  <a:pt x="1487" y="1905"/>
                  <a:pt x="1500" y="1910"/>
                  <a:pt x="1498" y="1920"/>
                </a:cubicBezTo>
                <a:cubicBezTo>
                  <a:pt x="1512" y="1937"/>
                  <a:pt x="1523" y="1960"/>
                  <a:pt x="1538" y="1975"/>
                </a:cubicBezTo>
                <a:cubicBezTo>
                  <a:pt x="1542" y="1983"/>
                  <a:pt x="1546" y="1992"/>
                  <a:pt x="1550" y="2001"/>
                </a:cubicBezTo>
                <a:cubicBezTo>
                  <a:pt x="1557" y="2000"/>
                  <a:pt x="1558" y="2018"/>
                  <a:pt x="1565" y="2016"/>
                </a:cubicBezTo>
                <a:cubicBezTo>
                  <a:pt x="1566" y="2026"/>
                  <a:pt x="1580" y="2028"/>
                  <a:pt x="1575" y="2037"/>
                </a:cubicBezTo>
                <a:cubicBezTo>
                  <a:pt x="1552" y="2017"/>
                  <a:pt x="1532" y="1988"/>
                  <a:pt x="1510" y="1965"/>
                </a:cubicBezTo>
                <a:cubicBezTo>
                  <a:pt x="1488" y="1943"/>
                  <a:pt x="1467" y="1916"/>
                  <a:pt x="1445" y="1891"/>
                </a:cubicBezTo>
                <a:cubicBezTo>
                  <a:pt x="1431" y="1879"/>
                  <a:pt x="1419" y="1864"/>
                  <a:pt x="1406" y="1849"/>
                </a:cubicBezTo>
                <a:cubicBezTo>
                  <a:pt x="1397" y="1838"/>
                  <a:pt x="1388" y="1827"/>
                  <a:pt x="1379" y="1817"/>
                </a:cubicBezTo>
                <a:cubicBezTo>
                  <a:pt x="1360" y="1795"/>
                  <a:pt x="1343" y="1761"/>
                  <a:pt x="1320" y="1736"/>
                </a:cubicBezTo>
                <a:cubicBezTo>
                  <a:pt x="1324" y="1728"/>
                  <a:pt x="1315" y="1726"/>
                  <a:pt x="1314" y="1722"/>
                </a:cubicBezTo>
                <a:cubicBezTo>
                  <a:pt x="1314" y="1721"/>
                  <a:pt x="1314" y="1720"/>
                  <a:pt x="1315" y="1719"/>
                </a:cubicBezTo>
                <a:cubicBezTo>
                  <a:pt x="1305" y="1717"/>
                  <a:pt x="1313" y="1702"/>
                  <a:pt x="1302" y="1706"/>
                </a:cubicBezTo>
                <a:cubicBezTo>
                  <a:pt x="1305" y="1712"/>
                  <a:pt x="1308" y="1717"/>
                  <a:pt x="1310" y="1722"/>
                </a:cubicBezTo>
                <a:cubicBezTo>
                  <a:pt x="1325" y="1752"/>
                  <a:pt x="1337" y="1770"/>
                  <a:pt x="1355" y="1800"/>
                </a:cubicBezTo>
                <a:cubicBezTo>
                  <a:pt x="1362" y="1799"/>
                  <a:pt x="1363" y="1818"/>
                  <a:pt x="1370" y="1818"/>
                </a:cubicBezTo>
                <a:cubicBezTo>
                  <a:pt x="1376" y="1825"/>
                  <a:pt x="1381" y="1834"/>
                  <a:pt x="1387" y="1839"/>
                </a:cubicBezTo>
                <a:cubicBezTo>
                  <a:pt x="1389" y="1842"/>
                  <a:pt x="1392" y="1846"/>
                  <a:pt x="1394" y="1849"/>
                </a:cubicBezTo>
                <a:cubicBezTo>
                  <a:pt x="1402" y="1860"/>
                  <a:pt x="1410" y="1869"/>
                  <a:pt x="1419" y="1878"/>
                </a:cubicBezTo>
                <a:cubicBezTo>
                  <a:pt x="1423" y="1876"/>
                  <a:pt x="1425" y="1883"/>
                  <a:pt x="1427" y="1887"/>
                </a:cubicBezTo>
                <a:cubicBezTo>
                  <a:pt x="1429" y="1890"/>
                  <a:pt x="1433" y="1890"/>
                  <a:pt x="1434" y="1896"/>
                </a:cubicBezTo>
                <a:cubicBezTo>
                  <a:pt x="1439" y="1895"/>
                  <a:pt x="1440" y="1901"/>
                  <a:pt x="1442" y="1905"/>
                </a:cubicBezTo>
                <a:cubicBezTo>
                  <a:pt x="1448" y="1902"/>
                  <a:pt x="1448" y="1914"/>
                  <a:pt x="1451" y="1917"/>
                </a:cubicBezTo>
                <a:cubicBezTo>
                  <a:pt x="1455" y="1916"/>
                  <a:pt x="1457" y="1922"/>
                  <a:pt x="1459" y="1926"/>
                </a:cubicBezTo>
                <a:cubicBezTo>
                  <a:pt x="1463" y="1925"/>
                  <a:pt x="1464" y="1931"/>
                  <a:pt x="1467" y="1935"/>
                </a:cubicBezTo>
                <a:cubicBezTo>
                  <a:pt x="1475" y="1935"/>
                  <a:pt x="1477" y="1951"/>
                  <a:pt x="1485" y="1952"/>
                </a:cubicBezTo>
                <a:cubicBezTo>
                  <a:pt x="1494" y="1971"/>
                  <a:pt x="1508" y="1973"/>
                  <a:pt x="1517" y="1991"/>
                </a:cubicBezTo>
                <a:cubicBezTo>
                  <a:pt x="1528" y="2003"/>
                  <a:pt x="1539" y="2015"/>
                  <a:pt x="1549" y="2031"/>
                </a:cubicBezTo>
                <a:cubicBezTo>
                  <a:pt x="1553" y="2028"/>
                  <a:pt x="1554" y="2037"/>
                  <a:pt x="1558" y="2036"/>
                </a:cubicBezTo>
                <a:cubicBezTo>
                  <a:pt x="1560" y="2039"/>
                  <a:pt x="1564" y="2039"/>
                  <a:pt x="1566" y="2045"/>
                </a:cubicBezTo>
                <a:cubicBezTo>
                  <a:pt x="1573" y="2044"/>
                  <a:pt x="1575" y="2059"/>
                  <a:pt x="1582" y="2059"/>
                </a:cubicBezTo>
                <a:cubicBezTo>
                  <a:pt x="1592" y="2076"/>
                  <a:pt x="1597" y="2085"/>
                  <a:pt x="1611" y="2097"/>
                </a:cubicBezTo>
                <a:cubicBezTo>
                  <a:pt x="1626" y="2117"/>
                  <a:pt x="1640" y="2139"/>
                  <a:pt x="1656" y="2160"/>
                </a:cubicBezTo>
                <a:cubicBezTo>
                  <a:pt x="1717" y="2160"/>
                  <a:pt x="1717" y="2160"/>
                  <a:pt x="1717" y="2160"/>
                </a:cubicBezTo>
                <a:cubicBezTo>
                  <a:pt x="1715" y="2146"/>
                  <a:pt x="1712" y="2131"/>
                  <a:pt x="1710" y="2116"/>
                </a:cubicBezTo>
                <a:cubicBezTo>
                  <a:pt x="1713" y="2106"/>
                  <a:pt x="1710" y="2094"/>
                  <a:pt x="1707" y="2082"/>
                </a:cubicBezTo>
                <a:close/>
                <a:moveTo>
                  <a:pt x="1580" y="2041"/>
                </a:moveTo>
                <a:cubicBezTo>
                  <a:pt x="1580" y="2035"/>
                  <a:pt x="1584" y="2041"/>
                  <a:pt x="1585" y="2045"/>
                </a:cubicBezTo>
                <a:cubicBezTo>
                  <a:pt x="1585" y="2051"/>
                  <a:pt x="1582" y="2045"/>
                  <a:pt x="1580" y="2041"/>
                </a:cubicBezTo>
                <a:close/>
                <a:moveTo>
                  <a:pt x="1685" y="2031"/>
                </a:moveTo>
                <a:cubicBezTo>
                  <a:pt x="1689" y="2021"/>
                  <a:pt x="1682" y="2006"/>
                  <a:pt x="1683" y="1994"/>
                </a:cubicBezTo>
                <a:cubicBezTo>
                  <a:pt x="1691" y="1992"/>
                  <a:pt x="1683" y="2001"/>
                  <a:pt x="1688" y="2004"/>
                </a:cubicBezTo>
                <a:cubicBezTo>
                  <a:pt x="1687" y="2008"/>
                  <a:pt x="1688" y="2013"/>
                  <a:pt x="1692" y="2019"/>
                </a:cubicBezTo>
                <a:cubicBezTo>
                  <a:pt x="1687" y="2026"/>
                  <a:pt x="1690" y="2037"/>
                  <a:pt x="1693" y="2047"/>
                </a:cubicBezTo>
                <a:cubicBezTo>
                  <a:pt x="1683" y="2048"/>
                  <a:pt x="1691" y="2037"/>
                  <a:pt x="1685" y="2031"/>
                </a:cubicBezTo>
                <a:close/>
                <a:moveTo>
                  <a:pt x="1689" y="2065"/>
                </a:moveTo>
                <a:cubicBezTo>
                  <a:pt x="1698" y="2058"/>
                  <a:pt x="1693" y="2074"/>
                  <a:pt x="1695" y="2078"/>
                </a:cubicBezTo>
                <a:cubicBezTo>
                  <a:pt x="1686" y="2080"/>
                  <a:pt x="1695" y="2070"/>
                  <a:pt x="1689" y="2065"/>
                </a:cubicBezTo>
                <a:close/>
                <a:moveTo>
                  <a:pt x="1696" y="2107"/>
                </a:moveTo>
                <a:cubicBezTo>
                  <a:pt x="1698" y="2098"/>
                  <a:pt x="1699" y="2111"/>
                  <a:pt x="1700" y="2115"/>
                </a:cubicBezTo>
                <a:cubicBezTo>
                  <a:pt x="1694" y="2115"/>
                  <a:pt x="1697" y="2110"/>
                  <a:pt x="1696" y="2107"/>
                </a:cubicBezTo>
                <a:close/>
                <a:moveTo>
                  <a:pt x="1363" y="2119"/>
                </a:moveTo>
                <a:cubicBezTo>
                  <a:pt x="1349" y="2100"/>
                  <a:pt x="1334" y="2085"/>
                  <a:pt x="1319" y="2069"/>
                </a:cubicBezTo>
                <a:cubicBezTo>
                  <a:pt x="1304" y="2051"/>
                  <a:pt x="1290" y="2031"/>
                  <a:pt x="1274" y="2017"/>
                </a:cubicBezTo>
                <a:cubicBezTo>
                  <a:pt x="1277" y="2008"/>
                  <a:pt x="1265" y="2006"/>
                  <a:pt x="1263" y="1993"/>
                </a:cubicBezTo>
                <a:cubicBezTo>
                  <a:pt x="1255" y="1990"/>
                  <a:pt x="1252" y="1975"/>
                  <a:pt x="1246" y="1966"/>
                </a:cubicBezTo>
                <a:cubicBezTo>
                  <a:pt x="1237" y="1970"/>
                  <a:pt x="1247" y="1955"/>
                  <a:pt x="1240" y="1960"/>
                </a:cubicBezTo>
                <a:cubicBezTo>
                  <a:pt x="1237" y="1954"/>
                  <a:pt x="1234" y="1949"/>
                  <a:pt x="1232" y="1944"/>
                </a:cubicBezTo>
                <a:cubicBezTo>
                  <a:pt x="1228" y="1930"/>
                  <a:pt x="1220" y="1929"/>
                  <a:pt x="1215" y="1917"/>
                </a:cubicBezTo>
                <a:cubicBezTo>
                  <a:pt x="1210" y="1908"/>
                  <a:pt x="1209" y="1901"/>
                  <a:pt x="1208" y="1894"/>
                </a:cubicBezTo>
                <a:cubicBezTo>
                  <a:pt x="1204" y="1887"/>
                  <a:pt x="1201" y="1875"/>
                  <a:pt x="1193" y="1879"/>
                </a:cubicBezTo>
                <a:cubicBezTo>
                  <a:pt x="1194" y="1883"/>
                  <a:pt x="1186" y="1885"/>
                  <a:pt x="1193" y="1892"/>
                </a:cubicBezTo>
                <a:cubicBezTo>
                  <a:pt x="1196" y="1897"/>
                  <a:pt x="1198" y="1902"/>
                  <a:pt x="1201" y="1907"/>
                </a:cubicBezTo>
                <a:cubicBezTo>
                  <a:pt x="1196" y="1908"/>
                  <a:pt x="1203" y="1922"/>
                  <a:pt x="1206" y="1918"/>
                </a:cubicBezTo>
                <a:cubicBezTo>
                  <a:pt x="1210" y="1924"/>
                  <a:pt x="1204" y="1926"/>
                  <a:pt x="1210" y="1932"/>
                </a:cubicBezTo>
                <a:cubicBezTo>
                  <a:pt x="1218" y="1939"/>
                  <a:pt x="1223" y="1953"/>
                  <a:pt x="1229" y="1965"/>
                </a:cubicBezTo>
                <a:cubicBezTo>
                  <a:pt x="1245" y="1982"/>
                  <a:pt x="1258" y="2007"/>
                  <a:pt x="1271" y="2031"/>
                </a:cubicBezTo>
                <a:cubicBezTo>
                  <a:pt x="1283" y="2038"/>
                  <a:pt x="1290" y="2057"/>
                  <a:pt x="1301" y="2065"/>
                </a:cubicBezTo>
                <a:cubicBezTo>
                  <a:pt x="1311" y="2076"/>
                  <a:pt x="1321" y="2088"/>
                  <a:pt x="1331" y="2099"/>
                </a:cubicBezTo>
                <a:cubicBezTo>
                  <a:pt x="1334" y="2109"/>
                  <a:pt x="1341" y="2106"/>
                  <a:pt x="1345" y="2115"/>
                </a:cubicBezTo>
                <a:cubicBezTo>
                  <a:pt x="1350" y="2120"/>
                  <a:pt x="1355" y="2128"/>
                  <a:pt x="1361" y="2129"/>
                </a:cubicBezTo>
                <a:cubicBezTo>
                  <a:pt x="1366" y="2135"/>
                  <a:pt x="1371" y="2139"/>
                  <a:pt x="1377" y="2141"/>
                </a:cubicBezTo>
                <a:cubicBezTo>
                  <a:pt x="1382" y="2146"/>
                  <a:pt x="1387" y="2154"/>
                  <a:pt x="1394" y="2155"/>
                </a:cubicBezTo>
                <a:cubicBezTo>
                  <a:pt x="1395" y="2157"/>
                  <a:pt x="1397" y="2159"/>
                  <a:pt x="1399" y="2160"/>
                </a:cubicBezTo>
                <a:cubicBezTo>
                  <a:pt x="1415" y="2160"/>
                  <a:pt x="1415" y="2160"/>
                  <a:pt x="1415" y="2160"/>
                </a:cubicBezTo>
                <a:cubicBezTo>
                  <a:pt x="1407" y="2156"/>
                  <a:pt x="1401" y="2144"/>
                  <a:pt x="1391" y="2143"/>
                </a:cubicBezTo>
                <a:cubicBezTo>
                  <a:pt x="1383" y="2130"/>
                  <a:pt x="1372" y="2126"/>
                  <a:pt x="1363" y="2119"/>
                </a:cubicBezTo>
                <a:close/>
                <a:moveTo>
                  <a:pt x="1043" y="2096"/>
                </a:moveTo>
                <a:cubicBezTo>
                  <a:pt x="1041" y="2124"/>
                  <a:pt x="1038" y="2141"/>
                  <a:pt x="1034" y="2160"/>
                </a:cubicBezTo>
                <a:cubicBezTo>
                  <a:pt x="1040" y="2160"/>
                  <a:pt x="1040" y="2160"/>
                  <a:pt x="1040" y="2160"/>
                </a:cubicBezTo>
                <a:cubicBezTo>
                  <a:pt x="1041" y="2152"/>
                  <a:pt x="1043" y="2145"/>
                  <a:pt x="1047" y="2139"/>
                </a:cubicBezTo>
                <a:cubicBezTo>
                  <a:pt x="1044" y="2134"/>
                  <a:pt x="1045" y="2125"/>
                  <a:pt x="1046" y="2118"/>
                </a:cubicBezTo>
                <a:cubicBezTo>
                  <a:pt x="1047" y="2109"/>
                  <a:pt x="1049" y="2100"/>
                  <a:pt x="1043" y="2096"/>
                </a:cubicBezTo>
                <a:close/>
                <a:moveTo>
                  <a:pt x="1139" y="1586"/>
                </a:moveTo>
                <a:cubicBezTo>
                  <a:pt x="1143" y="1587"/>
                  <a:pt x="1160" y="1579"/>
                  <a:pt x="1158" y="1573"/>
                </a:cubicBezTo>
                <a:cubicBezTo>
                  <a:pt x="1148" y="1577"/>
                  <a:pt x="1137" y="1582"/>
                  <a:pt x="1127" y="1587"/>
                </a:cubicBezTo>
                <a:cubicBezTo>
                  <a:pt x="1105" y="1597"/>
                  <a:pt x="1083" y="1609"/>
                  <a:pt x="1061" y="1621"/>
                </a:cubicBezTo>
                <a:cubicBezTo>
                  <a:pt x="1058" y="1617"/>
                  <a:pt x="1058" y="1625"/>
                  <a:pt x="1055" y="1622"/>
                </a:cubicBezTo>
                <a:cubicBezTo>
                  <a:pt x="1051" y="1625"/>
                  <a:pt x="1047" y="1626"/>
                  <a:pt x="1044" y="1626"/>
                </a:cubicBezTo>
                <a:cubicBezTo>
                  <a:pt x="1036" y="1625"/>
                  <a:pt x="1027" y="1635"/>
                  <a:pt x="1019" y="1635"/>
                </a:cubicBezTo>
                <a:cubicBezTo>
                  <a:pt x="1002" y="1644"/>
                  <a:pt x="987" y="1642"/>
                  <a:pt x="970" y="1651"/>
                </a:cubicBezTo>
                <a:cubicBezTo>
                  <a:pt x="961" y="1648"/>
                  <a:pt x="950" y="1651"/>
                  <a:pt x="940" y="1653"/>
                </a:cubicBezTo>
                <a:cubicBezTo>
                  <a:pt x="936" y="1651"/>
                  <a:pt x="930" y="1655"/>
                  <a:pt x="925" y="1657"/>
                </a:cubicBezTo>
                <a:cubicBezTo>
                  <a:pt x="920" y="1654"/>
                  <a:pt x="913" y="1658"/>
                  <a:pt x="908" y="1658"/>
                </a:cubicBezTo>
                <a:cubicBezTo>
                  <a:pt x="887" y="1660"/>
                  <a:pt x="866" y="1663"/>
                  <a:pt x="846" y="1664"/>
                </a:cubicBezTo>
                <a:cubicBezTo>
                  <a:pt x="837" y="1663"/>
                  <a:pt x="827" y="1664"/>
                  <a:pt x="817" y="1663"/>
                </a:cubicBezTo>
                <a:cubicBezTo>
                  <a:pt x="812" y="1663"/>
                  <a:pt x="807" y="1667"/>
                  <a:pt x="803" y="1662"/>
                </a:cubicBezTo>
                <a:cubicBezTo>
                  <a:pt x="797" y="1660"/>
                  <a:pt x="791" y="1664"/>
                  <a:pt x="786" y="1663"/>
                </a:cubicBezTo>
                <a:cubicBezTo>
                  <a:pt x="776" y="1658"/>
                  <a:pt x="764" y="1666"/>
                  <a:pt x="755" y="1659"/>
                </a:cubicBezTo>
                <a:cubicBezTo>
                  <a:pt x="749" y="1666"/>
                  <a:pt x="747" y="1653"/>
                  <a:pt x="741" y="1658"/>
                </a:cubicBezTo>
                <a:cubicBezTo>
                  <a:pt x="735" y="1661"/>
                  <a:pt x="731" y="1653"/>
                  <a:pt x="724" y="1659"/>
                </a:cubicBezTo>
                <a:cubicBezTo>
                  <a:pt x="715" y="1653"/>
                  <a:pt x="704" y="1660"/>
                  <a:pt x="696" y="1654"/>
                </a:cubicBezTo>
                <a:cubicBezTo>
                  <a:pt x="685" y="1656"/>
                  <a:pt x="676" y="1648"/>
                  <a:pt x="665" y="1650"/>
                </a:cubicBezTo>
                <a:cubicBezTo>
                  <a:pt x="661" y="1645"/>
                  <a:pt x="655" y="1649"/>
                  <a:pt x="651" y="1645"/>
                </a:cubicBezTo>
                <a:cubicBezTo>
                  <a:pt x="645" y="1650"/>
                  <a:pt x="641" y="1642"/>
                  <a:pt x="635" y="1646"/>
                </a:cubicBezTo>
                <a:cubicBezTo>
                  <a:pt x="631" y="1637"/>
                  <a:pt x="624" y="1648"/>
                  <a:pt x="621" y="1641"/>
                </a:cubicBezTo>
                <a:cubicBezTo>
                  <a:pt x="615" y="1643"/>
                  <a:pt x="610" y="1641"/>
                  <a:pt x="604" y="1642"/>
                </a:cubicBezTo>
                <a:cubicBezTo>
                  <a:pt x="595" y="1640"/>
                  <a:pt x="585" y="1642"/>
                  <a:pt x="575" y="1640"/>
                </a:cubicBezTo>
                <a:cubicBezTo>
                  <a:pt x="565" y="1638"/>
                  <a:pt x="555" y="1638"/>
                  <a:pt x="544" y="1637"/>
                </a:cubicBezTo>
                <a:cubicBezTo>
                  <a:pt x="540" y="1636"/>
                  <a:pt x="534" y="1638"/>
                  <a:pt x="530" y="1636"/>
                </a:cubicBezTo>
                <a:cubicBezTo>
                  <a:pt x="525" y="1634"/>
                  <a:pt x="518" y="1638"/>
                  <a:pt x="513" y="1637"/>
                </a:cubicBezTo>
                <a:cubicBezTo>
                  <a:pt x="508" y="1636"/>
                  <a:pt x="503" y="1640"/>
                  <a:pt x="499" y="1636"/>
                </a:cubicBezTo>
                <a:cubicBezTo>
                  <a:pt x="495" y="1638"/>
                  <a:pt x="493" y="1635"/>
                  <a:pt x="490" y="1638"/>
                </a:cubicBezTo>
                <a:cubicBezTo>
                  <a:pt x="488" y="1636"/>
                  <a:pt x="484" y="1637"/>
                  <a:pt x="487" y="1634"/>
                </a:cubicBezTo>
                <a:cubicBezTo>
                  <a:pt x="511" y="1624"/>
                  <a:pt x="533" y="1626"/>
                  <a:pt x="556" y="1622"/>
                </a:cubicBezTo>
                <a:cubicBezTo>
                  <a:pt x="567" y="1619"/>
                  <a:pt x="578" y="1620"/>
                  <a:pt x="590" y="1616"/>
                </a:cubicBezTo>
                <a:cubicBezTo>
                  <a:pt x="601" y="1616"/>
                  <a:pt x="613" y="1614"/>
                  <a:pt x="624" y="1615"/>
                </a:cubicBezTo>
                <a:cubicBezTo>
                  <a:pt x="635" y="1615"/>
                  <a:pt x="646" y="1616"/>
                  <a:pt x="657" y="1617"/>
                </a:cubicBezTo>
                <a:cubicBezTo>
                  <a:pt x="661" y="1622"/>
                  <a:pt x="668" y="1617"/>
                  <a:pt x="673" y="1620"/>
                </a:cubicBezTo>
                <a:cubicBezTo>
                  <a:pt x="679" y="1617"/>
                  <a:pt x="683" y="1625"/>
                  <a:pt x="690" y="1619"/>
                </a:cubicBezTo>
                <a:cubicBezTo>
                  <a:pt x="699" y="1628"/>
                  <a:pt x="712" y="1618"/>
                  <a:pt x="722" y="1625"/>
                </a:cubicBezTo>
                <a:cubicBezTo>
                  <a:pt x="728" y="1623"/>
                  <a:pt x="733" y="1625"/>
                  <a:pt x="739" y="1625"/>
                </a:cubicBezTo>
                <a:cubicBezTo>
                  <a:pt x="741" y="1627"/>
                  <a:pt x="744" y="1626"/>
                  <a:pt x="747" y="1626"/>
                </a:cubicBezTo>
                <a:cubicBezTo>
                  <a:pt x="751" y="1624"/>
                  <a:pt x="753" y="1631"/>
                  <a:pt x="757" y="1626"/>
                </a:cubicBezTo>
                <a:cubicBezTo>
                  <a:pt x="767" y="1634"/>
                  <a:pt x="779" y="1628"/>
                  <a:pt x="790" y="1632"/>
                </a:cubicBezTo>
                <a:cubicBezTo>
                  <a:pt x="796" y="1629"/>
                  <a:pt x="801" y="1630"/>
                  <a:pt x="806" y="1636"/>
                </a:cubicBezTo>
                <a:cubicBezTo>
                  <a:pt x="813" y="1629"/>
                  <a:pt x="816" y="1638"/>
                  <a:pt x="823" y="1635"/>
                </a:cubicBezTo>
                <a:cubicBezTo>
                  <a:pt x="826" y="1633"/>
                  <a:pt x="828" y="1637"/>
                  <a:pt x="831" y="1636"/>
                </a:cubicBezTo>
                <a:cubicBezTo>
                  <a:pt x="834" y="1634"/>
                  <a:pt x="837" y="1634"/>
                  <a:pt x="840" y="1634"/>
                </a:cubicBezTo>
                <a:cubicBezTo>
                  <a:pt x="844" y="1639"/>
                  <a:pt x="851" y="1634"/>
                  <a:pt x="856" y="1637"/>
                </a:cubicBezTo>
                <a:cubicBezTo>
                  <a:pt x="867" y="1637"/>
                  <a:pt x="879" y="1637"/>
                  <a:pt x="891" y="1638"/>
                </a:cubicBezTo>
                <a:cubicBezTo>
                  <a:pt x="901" y="1641"/>
                  <a:pt x="913" y="1638"/>
                  <a:pt x="924" y="1640"/>
                </a:cubicBezTo>
                <a:cubicBezTo>
                  <a:pt x="936" y="1638"/>
                  <a:pt x="947" y="1634"/>
                  <a:pt x="958" y="1638"/>
                </a:cubicBezTo>
                <a:cubicBezTo>
                  <a:pt x="982" y="1630"/>
                  <a:pt x="1005" y="1629"/>
                  <a:pt x="1030" y="1621"/>
                </a:cubicBezTo>
                <a:cubicBezTo>
                  <a:pt x="1027" y="1615"/>
                  <a:pt x="1023" y="1615"/>
                  <a:pt x="1018" y="1619"/>
                </a:cubicBezTo>
                <a:cubicBezTo>
                  <a:pt x="1012" y="1625"/>
                  <a:pt x="1009" y="1615"/>
                  <a:pt x="1003" y="1622"/>
                </a:cubicBezTo>
                <a:cubicBezTo>
                  <a:pt x="993" y="1625"/>
                  <a:pt x="984" y="1623"/>
                  <a:pt x="975" y="1627"/>
                </a:cubicBezTo>
                <a:cubicBezTo>
                  <a:pt x="965" y="1628"/>
                  <a:pt x="956" y="1630"/>
                  <a:pt x="947" y="1628"/>
                </a:cubicBezTo>
                <a:cubicBezTo>
                  <a:pt x="937" y="1632"/>
                  <a:pt x="929" y="1628"/>
                  <a:pt x="919" y="1633"/>
                </a:cubicBezTo>
                <a:cubicBezTo>
                  <a:pt x="915" y="1624"/>
                  <a:pt x="908" y="1630"/>
                  <a:pt x="903" y="1629"/>
                </a:cubicBezTo>
                <a:cubicBezTo>
                  <a:pt x="898" y="1627"/>
                  <a:pt x="893" y="1626"/>
                  <a:pt x="887" y="1626"/>
                </a:cubicBezTo>
                <a:cubicBezTo>
                  <a:pt x="880" y="1633"/>
                  <a:pt x="876" y="1624"/>
                  <a:pt x="870" y="1627"/>
                </a:cubicBezTo>
                <a:cubicBezTo>
                  <a:pt x="865" y="1622"/>
                  <a:pt x="859" y="1627"/>
                  <a:pt x="854" y="1624"/>
                </a:cubicBezTo>
                <a:cubicBezTo>
                  <a:pt x="843" y="1623"/>
                  <a:pt x="832" y="1622"/>
                  <a:pt x="821" y="1622"/>
                </a:cubicBezTo>
                <a:cubicBezTo>
                  <a:pt x="815" y="1621"/>
                  <a:pt x="810" y="1619"/>
                  <a:pt x="804" y="1623"/>
                </a:cubicBezTo>
                <a:cubicBezTo>
                  <a:pt x="800" y="1612"/>
                  <a:pt x="791" y="1624"/>
                  <a:pt x="786" y="1617"/>
                </a:cubicBezTo>
                <a:cubicBezTo>
                  <a:pt x="783" y="1619"/>
                  <a:pt x="781" y="1614"/>
                  <a:pt x="778" y="1616"/>
                </a:cubicBezTo>
                <a:cubicBezTo>
                  <a:pt x="775" y="1618"/>
                  <a:pt x="772" y="1618"/>
                  <a:pt x="769" y="1618"/>
                </a:cubicBezTo>
                <a:cubicBezTo>
                  <a:pt x="765" y="1613"/>
                  <a:pt x="758" y="1618"/>
                  <a:pt x="753" y="1615"/>
                </a:cubicBezTo>
                <a:cubicBezTo>
                  <a:pt x="742" y="1612"/>
                  <a:pt x="730" y="1611"/>
                  <a:pt x="719" y="1610"/>
                </a:cubicBezTo>
                <a:cubicBezTo>
                  <a:pt x="707" y="1612"/>
                  <a:pt x="697" y="1608"/>
                  <a:pt x="686" y="1608"/>
                </a:cubicBezTo>
                <a:cubicBezTo>
                  <a:pt x="681" y="1602"/>
                  <a:pt x="674" y="1611"/>
                  <a:pt x="670" y="1605"/>
                </a:cubicBezTo>
                <a:cubicBezTo>
                  <a:pt x="667" y="1606"/>
                  <a:pt x="664" y="1608"/>
                  <a:pt x="662" y="1603"/>
                </a:cubicBezTo>
                <a:cubicBezTo>
                  <a:pt x="658" y="1604"/>
                  <a:pt x="655" y="1604"/>
                  <a:pt x="651" y="1603"/>
                </a:cubicBezTo>
                <a:cubicBezTo>
                  <a:pt x="668" y="1597"/>
                  <a:pt x="682" y="1601"/>
                  <a:pt x="698" y="1600"/>
                </a:cubicBezTo>
                <a:cubicBezTo>
                  <a:pt x="706" y="1598"/>
                  <a:pt x="713" y="1602"/>
                  <a:pt x="721" y="1598"/>
                </a:cubicBezTo>
                <a:cubicBezTo>
                  <a:pt x="728" y="1604"/>
                  <a:pt x="737" y="1594"/>
                  <a:pt x="744" y="1600"/>
                </a:cubicBezTo>
                <a:cubicBezTo>
                  <a:pt x="752" y="1596"/>
                  <a:pt x="759" y="1600"/>
                  <a:pt x="767" y="1599"/>
                </a:cubicBezTo>
                <a:cubicBezTo>
                  <a:pt x="771" y="1598"/>
                  <a:pt x="774" y="1598"/>
                  <a:pt x="777" y="1599"/>
                </a:cubicBezTo>
                <a:cubicBezTo>
                  <a:pt x="781" y="1603"/>
                  <a:pt x="787" y="1595"/>
                  <a:pt x="790" y="1601"/>
                </a:cubicBezTo>
                <a:cubicBezTo>
                  <a:pt x="805" y="1599"/>
                  <a:pt x="820" y="1602"/>
                  <a:pt x="836" y="1598"/>
                </a:cubicBezTo>
                <a:cubicBezTo>
                  <a:pt x="842" y="1600"/>
                  <a:pt x="847" y="1604"/>
                  <a:pt x="855" y="1599"/>
                </a:cubicBezTo>
                <a:cubicBezTo>
                  <a:pt x="860" y="1603"/>
                  <a:pt x="866" y="1606"/>
                  <a:pt x="873" y="1601"/>
                </a:cubicBezTo>
                <a:cubicBezTo>
                  <a:pt x="885" y="1607"/>
                  <a:pt x="900" y="1600"/>
                  <a:pt x="912" y="1606"/>
                </a:cubicBezTo>
                <a:cubicBezTo>
                  <a:pt x="919" y="1601"/>
                  <a:pt x="924" y="1607"/>
                  <a:pt x="931" y="1604"/>
                </a:cubicBezTo>
                <a:cubicBezTo>
                  <a:pt x="938" y="1605"/>
                  <a:pt x="946" y="1600"/>
                  <a:pt x="952" y="1604"/>
                </a:cubicBezTo>
                <a:cubicBezTo>
                  <a:pt x="966" y="1599"/>
                  <a:pt x="979" y="1600"/>
                  <a:pt x="992" y="1601"/>
                </a:cubicBezTo>
                <a:cubicBezTo>
                  <a:pt x="1012" y="1592"/>
                  <a:pt x="1029" y="1596"/>
                  <a:pt x="1049" y="1587"/>
                </a:cubicBezTo>
                <a:cubicBezTo>
                  <a:pt x="1050" y="1586"/>
                  <a:pt x="1051" y="1586"/>
                  <a:pt x="1052" y="1585"/>
                </a:cubicBezTo>
                <a:cubicBezTo>
                  <a:pt x="1052" y="1586"/>
                  <a:pt x="1052" y="1586"/>
                  <a:pt x="1052" y="1587"/>
                </a:cubicBezTo>
                <a:cubicBezTo>
                  <a:pt x="1053" y="1588"/>
                  <a:pt x="1054" y="1588"/>
                  <a:pt x="1056" y="1587"/>
                </a:cubicBezTo>
                <a:cubicBezTo>
                  <a:pt x="1059" y="1585"/>
                  <a:pt x="1063" y="1579"/>
                  <a:pt x="1064" y="1584"/>
                </a:cubicBezTo>
                <a:cubicBezTo>
                  <a:pt x="1070" y="1582"/>
                  <a:pt x="1075" y="1578"/>
                  <a:pt x="1080" y="1581"/>
                </a:cubicBezTo>
                <a:cubicBezTo>
                  <a:pt x="1086" y="1574"/>
                  <a:pt x="1090" y="1580"/>
                  <a:pt x="1096" y="1573"/>
                </a:cubicBezTo>
                <a:cubicBezTo>
                  <a:pt x="1100" y="1576"/>
                  <a:pt x="1107" y="1565"/>
                  <a:pt x="1111" y="1570"/>
                </a:cubicBezTo>
                <a:cubicBezTo>
                  <a:pt x="1131" y="1562"/>
                  <a:pt x="1152" y="1551"/>
                  <a:pt x="1173" y="1542"/>
                </a:cubicBezTo>
                <a:cubicBezTo>
                  <a:pt x="1183" y="1534"/>
                  <a:pt x="1192" y="1536"/>
                  <a:pt x="1203" y="1529"/>
                </a:cubicBezTo>
                <a:cubicBezTo>
                  <a:pt x="1209" y="1523"/>
                  <a:pt x="1213" y="1526"/>
                  <a:pt x="1219" y="1522"/>
                </a:cubicBezTo>
                <a:cubicBezTo>
                  <a:pt x="1225" y="1518"/>
                  <a:pt x="1229" y="1522"/>
                  <a:pt x="1227" y="1513"/>
                </a:cubicBezTo>
                <a:cubicBezTo>
                  <a:pt x="1219" y="1521"/>
                  <a:pt x="1208" y="1515"/>
                  <a:pt x="1206" y="1524"/>
                </a:cubicBezTo>
                <a:cubicBezTo>
                  <a:pt x="1198" y="1526"/>
                  <a:pt x="1189" y="1531"/>
                  <a:pt x="1182" y="1529"/>
                </a:cubicBezTo>
                <a:cubicBezTo>
                  <a:pt x="1173" y="1540"/>
                  <a:pt x="1154" y="1543"/>
                  <a:pt x="1140" y="1551"/>
                </a:cubicBezTo>
                <a:cubicBezTo>
                  <a:pt x="1124" y="1558"/>
                  <a:pt x="1109" y="1560"/>
                  <a:pt x="1093" y="1568"/>
                </a:cubicBezTo>
                <a:cubicBezTo>
                  <a:pt x="1086" y="1567"/>
                  <a:pt x="1077" y="1574"/>
                  <a:pt x="1071" y="1573"/>
                </a:cubicBezTo>
                <a:cubicBezTo>
                  <a:pt x="1064" y="1574"/>
                  <a:pt x="1056" y="1576"/>
                  <a:pt x="1048" y="1581"/>
                </a:cubicBezTo>
                <a:cubicBezTo>
                  <a:pt x="1037" y="1579"/>
                  <a:pt x="1025" y="1585"/>
                  <a:pt x="1013" y="1587"/>
                </a:cubicBezTo>
                <a:cubicBezTo>
                  <a:pt x="1010" y="1587"/>
                  <a:pt x="1008" y="1587"/>
                  <a:pt x="1005" y="1587"/>
                </a:cubicBezTo>
                <a:cubicBezTo>
                  <a:pt x="1004" y="1587"/>
                  <a:pt x="1004" y="1587"/>
                  <a:pt x="1003" y="1586"/>
                </a:cubicBezTo>
                <a:cubicBezTo>
                  <a:pt x="1003" y="1587"/>
                  <a:pt x="1002" y="1587"/>
                  <a:pt x="1002" y="1587"/>
                </a:cubicBezTo>
                <a:cubicBezTo>
                  <a:pt x="995" y="1588"/>
                  <a:pt x="988" y="1591"/>
                  <a:pt x="982" y="1591"/>
                </a:cubicBezTo>
                <a:cubicBezTo>
                  <a:pt x="975" y="1587"/>
                  <a:pt x="967" y="1594"/>
                  <a:pt x="961" y="1591"/>
                </a:cubicBezTo>
                <a:cubicBezTo>
                  <a:pt x="954" y="1592"/>
                  <a:pt x="947" y="1588"/>
                  <a:pt x="939" y="1595"/>
                </a:cubicBezTo>
                <a:cubicBezTo>
                  <a:pt x="933" y="1586"/>
                  <a:pt x="923" y="1596"/>
                  <a:pt x="917" y="1592"/>
                </a:cubicBezTo>
                <a:cubicBezTo>
                  <a:pt x="909" y="1596"/>
                  <a:pt x="903" y="1589"/>
                  <a:pt x="896" y="1593"/>
                </a:cubicBezTo>
                <a:cubicBezTo>
                  <a:pt x="890" y="1586"/>
                  <a:pt x="881" y="1594"/>
                  <a:pt x="876" y="1589"/>
                </a:cubicBezTo>
                <a:cubicBezTo>
                  <a:pt x="861" y="1592"/>
                  <a:pt x="847" y="1590"/>
                  <a:pt x="834" y="1587"/>
                </a:cubicBezTo>
                <a:cubicBezTo>
                  <a:pt x="833" y="1587"/>
                  <a:pt x="833" y="1586"/>
                  <a:pt x="832" y="1586"/>
                </a:cubicBezTo>
                <a:cubicBezTo>
                  <a:pt x="831" y="1586"/>
                  <a:pt x="830" y="1586"/>
                  <a:pt x="829" y="1587"/>
                </a:cubicBezTo>
                <a:cubicBezTo>
                  <a:pt x="825" y="1587"/>
                  <a:pt x="822" y="1589"/>
                  <a:pt x="819" y="1587"/>
                </a:cubicBezTo>
                <a:cubicBezTo>
                  <a:pt x="818" y="1586"/>
                  <a:pt x="818" y="1586"/>
                  <a:pt x="818" y="1586"/>
                </a:cubicBezTo>
                <a:cubicBezTo>
                  <a:pt x="817" y="1586"/>
                  <a:pt x="817" y="1586"/>
                  <a:pt x="817" y="1587"/>
                </a:cubicBezTo>
                <a:cubicBezTo>
                  <a:pt x="812" y="1591"/>
                  <a:pt x="810" y="1588"/>
                  <a:pt x="806" y="1587"/>
                </a:cubicBezTo>
                <a:cubicBezTo>
                  <a:pt x="805" y="1586"/>
                  <a:pt x="803" y="1585"/>
                  <a:pt x="801" y="1587"/>
                </a:cubicBezTo>
                <a:cubicBezTo>
                  <a:pt x="801" y="1587"/>
                  <a:pt x="801" y="1587"/>
                  <a:pt x="800" y="1587"/>
                </a:cubicBezTo>
                <a:cubicBezTo>
                  <a:pt x="797" y="1590"/>
                  <a:pt x="795" y="1588"/>
                  <a:pt x="793" y="1587"/>
                </a:cubicBezTo>
                <a:cubicBezTo>
                  <a:pt x="790" y="1585"/>
                  <a:pt x="788" y="1583"/>
                  <a:pt x="784" y="1587"/>
                </a:cubicBezTo>
                <a:cubicBezTo>
                  <a:pt x="784" y="1587"/>
                  <a:pt x="784" y="1587"/>
                  <a:pt x="784" y="1587"/>
                </a:cubicBezTo>
                <a:cubicBezTo>
                  <a:pt x="784" y="1587"/>
                  <a:pt x="783" y="1587"/>
                  <a:pt x="783" y="1587"/>
                </a:cubicBezTo>
                <a:cubicBezTo>
                  <a:pt x="779" y="1582"/>
                  <a:pt x="772" y="1590"/>
                  <a:pt x="768" y="1584"/>
                </a:cubicBezTo>
                <a:cubicBezTo>
                  <a:pt x="759" y="1588"/>
                  <a:pt x="751" y="1586"/>
                  <a:pt x="743" y="1587"/>
                </a:cubicBezTo>
                <a:cubicBezTo>
                  <a:pt x="741" y="1587"/>
                  <a:pt x="738" y="1587"/>
                  <a:pt x="736" y="1588"/>
                </a:cubicBezTo>
                <a:cubicBezTo>
                  <a:pt x="726" y="1585"/>
                  <a:pt x="714" y="1590"/>
                  <a:pt x="704" y="1587"/>
                </a:cubicBezTo>
                <a:cubicBezTo>
                  <a:pt x="704" y="1587"/>
                  <a:pt x="703" y="1586"/>
                  <a:pt x="703" y="1586"/>
                </a:cubicBezTo>
                <a:cubicBezTo>
                  <a:pt x="701" y="1586"/>
                  <a:pt x="700" y="1587"/>
                  <a:pt x="699" y="1587"/>
                </a:cubicBezTo>
                <a:cubicBezTo>
                  <a:pt x="693" y="1587"/>
                  <a:pt x="687" y="1587"/>
                  <a:pt x="681" y="1587"/>
                </a:cubicBezTo>
                <a:cubicBezTo>
                  <a:pt x="678" y="1587"/>
                  <a:pt x="675" y="1586"/>
                  <a:pt x="671" y="1586"/>
                </a:cubicBezTo>
                <a:cubicBezTo>
                  <a:pt x="668" y="1586"/>
                  <a:pt x="665" y="1586"/>
                  <a:pt x="662" y="1587"/>
                </a:cubicBezTo>
                <a:cubicBezTo>
                  <a:pt x="654" y="1588"/>
                  <a:pt x="645" y="1591"/>
                  <a:pt x="638" y="1588"/>
                </a:cubicBezTo>
                <a:cubicBezTo>
                  <a:pt x="626" y="1595"/>
                  <a:pt x="617" y="1585"/>
                  <a:pt x="605" y="1592"/>
                </a:cubicBezTo>
                <a:cubicBezTo>
                  <a:pt x="595" y="1589"/>
                  <a:pt x="582" y="1597"/>
                  <a:pt x="572" y="1594"/>
                </a:cubicBezTo>
                <a:cubicBezTo>
                  <a:pt x="585" y="1583"/>
                  <a:pt x="595" y="1589"/>
                  <a:pt x="607" y="1587"/>
                </a:cubicBezTo>
                <a:cubicBezTo>
                  <a:pt x="608" y="1587"/>
                  <a:pt x="608" y="1587"/>
                  <a:pt x="609" y="1586"/>
                </a:cubicBezTo>
                <a:cubicBezTo>
                  <a:pt x="615" y="1580"/>
                  <a:pt x="619" y="1589"/>
                  <a:pt x="625" y="1586"/>
                </a:cubicBezTo>
                <a:cubicBezTo>
                  <a:pt x="633" y="1579"/>
                  <a:pt x="639" y="1583"/>
                  <a:pt x="645" y="1583"/>
                </a:cubicBezTo>
                <a:cubicBezTo>
                  <a:pt x="658" y="1576"/>
                  <a:pt x="668" y="1585"/>
                  <a:pt x="682" y="1576"/>
                </a:cubicBezTo>
                <a:cubicBezTo>
                  <a:pt x="693" y="1581"/>
                  <a:pt x="706" y="1572"/>
                  <a:pt x="717" y="1576"/>
                </a:cubicBezTo>
                <a:cubicBezTo>
                  <a:pt x="729" y="1576"/>
                  <a:pt x="742" y="1570"/>
                  <a:pt x="753" y="1573"/>
                </a:cubicBezTo>
                <a:cubicBezTo>
                  <a:pt x="766" y="1570"/>
                  <a:pt x="778" y="1567"/>
                  <a:pt x="789" y="1570"/>
                </a:cubicBezTo>
                <a:cubicBezTo>
                  <a:pt x="802" y="1567"/>
                  <a:pt x="814" y="1567"/>
                  <a:pt x="826" y="1566"/>
                </a:cubicBezTo>
                <a:cubicBezTo>
                  <a:pt x="838" y="1565"/>
                  <a:pt x="848" y="1571"/>
                  <a:pt x="861" y="1567"/>
                </a:cubicBezTo>
                <a:cubicBezTo>
                  <a:pt x="872" y="1571"/>
                  <a:pt x="885" y="1565"/>
                  <a:pt x="896" y="1568"/>
                </a:cubicBezTo>
                <a:cubicBezTo>
                  <a:pt x="902" y="1569"/>
                  <a:pt x="908" y="1565"/>
                  <a:pt x="913" y="1567"/>
                </a:cubicBezTo>
                <a:cubicBezTo>
                  <a:pt x="919" y="1571"/>
                  <a:pt x="926" y="1567"/>
                  <a:pt x="932" y="1568"/>
                </a:cubicBezTo>
                <a:cubicBezTo>
                  <a:pt x="933" y="1571"/>
                  <a:pt x="934" y="1569"/>
                  <a:pt x="936" y="1569"/>
                </a:cubicBezTo>
                <a:cubicBezTo>
                  <a:pt x="941" y="1569"/>
                  <a:pt x="943" y="1574"/>
                  <a:pt x="949" y="1567"/>
                </a:cubicBezTo>
                <a:cubicBezTo>
                  <a:pt x="954" y="1572"/>
                  <a:pt x="961" y="1570"/>
                  <a:pt x="967" y="1569"/>
                </a:cubicBezTo>
                <a:cubicBezTo>
                  <a:pt x="973" y="1567"/>
                  <a:pt x="978" y="1569"/>
                  <a:pt x="984" y="1568"/>
                </a:cubicBezTo>
                <a:cubicBezTo>
                  <a:pt x="990" y="1569"/>
                  <a:pt x="997" y="1564"/>
                  <a:pt x="1003" y="1566"/>
                </a:cubicBezTo>
                <a:cubicBezTo>
                  <a:pt x="1028" y="1559"/>
                  <a:pt x="1052" y="1559"/>
                  <a:pt x="1078" y="1547"/>
                </a:cubicBezTo>
                <a:cubicBezTo>
                  <a:pt x="1083" y="1548"/>
                  <a:pt x="1089" y="1546"/>
                  <a:pt x="1096" y="1542"/>
                </a:cubicBezTo>
                <a:cubicBezTo>
                  <a:pt x="1102" y="1541"/>
                  <a:pt x="1109" y="1537"/>
                  <a:pt x="1116" y="1535"/>
                </a:cubicBezTo>
                <a:cubicBezTo>
                  <a:pt x="1129" y="1530"/>
                  <a:pt x="1141" y="1526"/>
                  <a:pt x="1154" y="1520"/>
                </a:cubicBezTo>
                <a:cubicBezTo>
                  <a:pt x="1175" y="1503"/>
                  <a:pt x="1193" y="1498"/>
                  <a:pt x="1214" y="1483"/>
                </a:cubicBezTo>
                <a:cubicBezTo>
                  <a:pt x="1210" y="1473"/>
                  <a:pt x="1202" y="1486"/>
                  <a:pt x="1196" y="1488"/>
                </a:cubicBezTo>
                <a:cubicBezTo>
                  <a:pt x="1190" y="1490"/>
                  <a:pt x="1182" y="1502"/>
                  <a:pt x="1177" y="1497"/>
                </a:cubicBezTo>
                <a:cubicBezTo>
                  <a:pt x="1176" y="1505"/>
                  <a:pt x="1170" y="1499"/>
                  <a:pt x="1163" y="1507"/>
                </a:cubicBezTo>
                <a:cubicBezTo>
                  <a:pt x="1156" y="1514"/>
                  <a:pt x="1151" y="1513"/>
                  <a:pt x="1145" y="1516"/>
                </a:cubicBezTo>
                <a:cubicBezTo>
                  <a:pt x="1120" y="1529"/>
                  <a:pt x="1097" y="1532"/>
                  <a:pt x="1072" y="1544"/>
                </a:cubicBezTo>
                <a:cubicBezTo>
                  <a:pt x="1062" y="1542"/>
                  <a:pt x="1049" y="1548"/>
                  <a:pt x="1038" y="1549"/>
                </a:cubicBezTo>
                <a:cubicBezTo>
                  <a:pt x="1032" y="1548"/>
                  <a:pt x="1025" y="1556"/>
                  <a:pt x="1020" y="1554"/>
                </a:cubicBezTo>
                <a:cubicBezTo>
                  <a:pt x="1016" y="1549"/>
                  <a:pt x="1008" y="1559"/>
                  <a:pt x="1003" y="1555"/>
                </a:cubicBezTo>
                <a:cubicBezTo>
                  <a:pt x="996" y="1561"/>
                  <a:pt x="993" y="1551"/>
                  <a:pt x="986" y="1560"/>
                </a:cubicBezTo>
                <a:cubicBezTo>
                  <a:pt x="981" y="1557"/>
                  <a:pt x="974" y="1562"/>
                  <a:pt x="969" y="1557"/>
                </a:cubicBezTo>
                <a:cubicBezTo>
                  <a:pt x="956" y="1564"/>
                  <a:pt x="946" y="1555"/>
                  <a:pt x="933" y="1560"/>
                </a:cubicBezTo>
                <a:cubicBezTo>
                  <a:pt x="923" y="1554"/>
                  <a:pt x="911" y="1559"/>
                  <a:pt x="901" y="1554"/>
                </a:cubicBezTo>
                <a:cubicBezTo>
                  <a:pt x="894" y="1560"/>
                  <a:pt x="889" y="1558"/>
                  <a:pt x="884" y="1555"/>
                </a:cubicBezTo>
                <a:cubicBezTo>
                  <a:pt x="878" y="1559"/>
                  <a:pt x="873" y="1556"/>
                  <a:pt x="867" y="1556"/>
                </a:cubicBezTo>
                <a:cubicBezTo>
                  <a:pt x="856" y="1557"/>
                  <a:pt x="845" y="1557"/>
                  <a:pt x="834" y="1553"/>
                </a:cubicBezTo>
                <a:cubicBezTo>
                  <a:pt x="831" y="1555"/>
                  <a:pt x="828" y="1558"/>
                  <a:pt x="826" y="1556"/>
                </a:cubicBezTo>
                <a:cubicBezTo>
                  <a:pt x="823" y="1553"/>
                  <a:pt x="820" y="1556"/>
                  <a:pt x="817" y="1554"/>
                </a:cubicBezTo>
                <a:cubicBezTo>
                  <a:pt x="811" y="1558"/>
                  <a:pt x="805" y="1552"/>
                  <a:pt x="798" y="1557"/>
                </a:cubicBezTo>
                <a:cubicBezTo>
                  <a:pt x="787" y="1556"/>
                  <a:pt x="776" y="1557"/>
                  <a:pt x="764" y="1559"/>
                </a:cubicBezTo>
                <a:cubicBezTo>
                  <a:pt x="753" y="1558"/>
                  <a:pt x="741" y="1565"/>
                  <a:pt x="731" y="1560"/>
                </a:cubicBezTo>
                <a:cubicBezTo>
                  <a:pt x="718" y="1566"/>
                  <a:pt x="709" y="1559"/>
                  <a:pt x="696" y="1566"/>
                </a:cubicBezTo>
                <a:cubicBezTo>
                  <a:pt x="686" y="1559"/>
                  <a:pt x="672" y="1569"/>
                  <a:pt x="661" y="1565"/>
                </a:cubicBezTo>
                <a:cubicBezTo>
                  <a:pt x="667" y="1562"/>
                  <a:pt x="673" y="1562"/>
                  <a:pt x="678" y="1560"/>
                </a:cubicBezTo>
                <a:cubicBezTo>
                  <a:pt x="684" y="1553"/>
                  <a:pt x="689" y="1559"/>
                  <a:pt x="691" y="1559"/>
                </a:cubicBezTo>
                <a:cubicBezTo>
                  <a:pt x="697" y="1557"/>
                  <a:pt x="701" y="1553"/>
                  <a:pt x="707" y="1551"/>
                </a:cubicBezTo>
                <a:cubicBezTo>
                  <a:pt x="716" y="1549"/>
                  <a:pt x="727" y="1549"/>
                  <a:pt x="736" y="1543"/>
                </a:cubicBezTo>
                <a:cubicBezTo>
                  <a:pt x="742" y="1552"/>
                  <a:pt x="751" y="1544"/>
                  <a:pt x="759" y="1545"/>
                </a:cubicBezTo>
                <a:cubicBezTo>
                  <a:pt x="768" y="1542"/>
                  <a:pt x="775" y="1547"/>
                  <a:pt x="784" y="1546"/>
                </a:cubicBezTo>
                <a:cubicBezTo>
                  <a:pt x="800" y="1546"/>
                  <a:pt x="818" y="1543"/>
                  <a:pt x="834" y="1547"/>
                </a:cubicBezTo>
                <a:cubicBezTo>
                  <a:pt x="842" y="1541"/>
                  <a:pt x="849" y="1547"/>
                  <a:pt x="857" y="1545"/>
                </a:cubicBezTo>
                <a:cubicBezTo>
                  <a:pt x="865" y="1549"/>
                  <a:pt x="874" y="1543"/>
                  <a:pt x="882" y="1546"/>
                </a:cubicBezTo>
                <a:cubicBezTo>
                  <a:pt x="891" y="1542"/>
                  <a:pt x="899" y="1546"/>
                  <a:pt x="907" y="1543"/>
                </a:cubicBezTo>
                <a:cubicBezTo>
                  <a:pt x="913" y="1534"/>
                  <a:pt x="915" y="1549"/>
                  <a:pt x="920" y="1541"/>
                </a:cubicBezTo>
                <a:cubicBezTo>
                  <a:pt x="924" y="1545"/>
                  <a:pt x="929" y="1537"/>
                  <a:pt x="933" y="1539"/>
                </a:cubicBezTo>
                <a:cubicBezTo>
                  <a:pt x="936" y="1543"/>
                  <a:pt x="941" y="1536"/>
                  <a:pt x="944" y="1539"/>
                </a:cubicBezTo>
                <a:cubicBezTo>
                  <a:pt x="948" y="1538"/>
                  <a:pt x="952" y="1539"/>
                  <a:pt x="957" y="1538"/>
                </a:cubicBezTo>
                <a:cubicBezTo>
                  <a:pt x="965" y="1535"/>
                  <a:pt x="973" y="1538"/>
                  <a:pt x="982" y="1534"/>
                </a:cubicBezTo>
                <a:cubicBezTo>
                  <a:pt x="990" y="1535"/>
                  <a:pt x="999" y="1533"/>
                  <a:pt x="1008" y="1531"/>
                </a:cubicBezTo>
                <a:cubicBezTo>
                  <a:pt x="1012" y="1530"/>
                  <a:pt x="1016" y="1530"/>
                  <a:pt x="1021" y="1529"/>
                </a:cubicBezTo>
                <a:cubicBezTo>
                  <a:pt x="1025" y="1532"/>
                  <a:pt x="1030" y="1523"/>
                  <a:pt x="1034" y="1528"/>
                </a:cubicBezTo>
                <a:cubicBezTo>
                  <a:pt x="1068" y="1517"/>
                  <a:pt x="1104" y="1503"/>
                  <a:pt x="1140" y="1484"/>
                </a:cubicBezTo>
                <a:cubicBezTo>
                  <a:pt x="1147" y="1479"/>
                  <a:pt x="1153" y="1475"/>
                  <a:pt x="1160" y="1471"/>
                </a:cubicBezTo>
                <a:cubicBezTo>
                  <a:pt x="1164" y="1466"/>
                  <a:pt x="1177" y="1463"/>
                  <a:pt x="1175" y="1457"/>
                </a:cubicBezTo>
                <a:cubicBezTo>
                  <a:pt x="1150" y="1466"/>
                  <a:pt x="1136" y="1482"/>
                  <a:pt x="1112" y="1489"/>
                </a:cubicBezTo>
                <a:cubicBezTo>
                  <a:pt x="1089" y="1501"/>
                  <a:pt x="1067" y="1508"/>
                  <a:pt x="1045" y="1513"/>
                </a:cubicBezTo>
                <a:cubicBezTo>
                  <a:pt x="1023" y="1516"/>
                  <a:pt x="1001" y="1526"/>
                  <a:pt x="981" y="1521"/>
                </a:cubicBezTo>
                <a:cubicBezTo>
                  <a:pt x="974" y="1529"/>
                  <a:pt x="971" y="1523"/>
                  <a:pt x="965" y="1525"/>
                </a:cubicBezTo>
                <a:cubicBezTo>
                  <a:pt x="960" y="1524"/>
                  <a:pt x="953" y="1528"/>
                  <a:pt x="948" y="1526"/>
                </a:cubicBezTo>
                <a:cubicBezTo>
                  <a:pt x="937" y="1530"/>
                  <a:pt x="927" y="1526"/>
                  <a:pt x="915" y="1534"/>
                </a:cubicBezTo>
                <a:cubicBezTo>
                  <a:pt x="911" y="1525"/>
                  <a:pt x="903" y="1535"/>
                  <a:pt x="898" y="1528"/>
                </a:cubicBezTo>
                <a:cubicBezTo>
                  <a:pt x="879" y="1535"/>
                  <a:pt x="862" y="1533"/>
                  <a:pt x="845" y="1532"/>
                </a:cubicBezTo>
                <a:cubicBezTo>
                  <a:pt x="837" y="1530"/>
                  <a:pt x="828" y="1533"/>
                  <a:pt x="820" y="1532"/>
                </a:cubicBezTo>
                <a:cubicBezTo>
                  <a:pt x="815" y="1533"/>
                  <a:pt x="811" y="1532"/>
                  <a:pt x="807" y="1533"/>
                </a:cubicBezTo>
                <a:cubicBezTo>
                  <a:pt x="805" y="1532"/>
                  <a:pt x="803" y="1532"/>
                  <a:pt x="801" y="1534"/>
                </a:cubicBezTo>
                <a:cubicBezTo>
                  <a:pt x="799" y="1531"/>
                  <a:pt x="794" y="1533"/>
                  <a:pt x="797" y="1529"/>
                </a:cubicBezTo>
                <a:cubicBezTo>
                  <a:pt x="816" y="1522"/>
                  <a:pt x="833" y="1524"/>
                  <a:pt x="852" y="1517"/>
                </a:cubicBezTo>
                <a:cubicBezTo>
                  <a:pt x="869" y="1521"/>
                  <a:pt x="889" y="1508"/>
                  <a:pt x="904" y="1517"/>
                </a:cubicBezTo>
                <a:cubicBezTo>
                  <a:pt x="911" y="1511"/>
                  <a:pt x="925" y="1512"/>
                  <a:pt x="928" y="1511"/>
                </a:cubicBezTo>
                <a:cubicBezTo>
                  <a:pt x="933" y="1510"/>
                  <a:pt x="935" y="1508"/>
                  <a:pt x="939" y="1507"/>
                </a:cubicBezTo>
                <a:cubicBezTo>
                  <a:pt x="941" y="1507"/>
                  <a:pt x="944" y="1511"/>
                  <a:pt x="945" y="1510"/>
                </a:cubicBezTo>
                <a:cubicBezTo>
                  <a:pt x="952" y="1509"/>
                  <a:pt x="957" y="1507"/>
                  <a:pt x="960" y="1507"/>
                </a:cubicBezTo>
                <a:cubicBezTo>
                  <a:pt x="971" y="1507"/>
                  <a:pt x="978" y="1501"/>
                  <a:pt x="989" y="1502"/>
                </a:cubicBezTo>
                <a:cubicBezTo>
                  <a:pt x="1017" y="1493"/>
                  <a:pt x="1046" y="1487"/>
                  <a:pt x="1075" y="1475"/>
                </a:cubicBezTo>
                <a:cubicBezTo>
                  <a:pt x="1072" y="1468"/>
                  <a:pt x="1066" y="1472"/>
                  <a:pt x="1061" y="1474"/>
                </a:cubicBezTo>
                <a:cubicBezTo>
                  <a:pt x="1055" y="1476"/>
                  <a:pt x="1049" y="1476"/>
                  <a:pt x="1043" y="1479"/>
                </a:cubicBezTo>
                <a:cubicBezTo>
                  <a:pt x="1032" y="1484"/>
                  <a:pt x="1022" y="1481"/>
                  <a:pt x="1010" y="1488"/>
                </a:cubicBezTo>
                <a:cubicBezTo>
                  <a:pt x="987" y="1495"/>
                  <a:pt x="966" y="1492"/>
                  <a:pt x="943" y="1501"/>
                </a:cubicBezTo>
                <a:cubicBezTo>
                  <a:pt x="937" y="1492"/>
                  <a:pt x="927" y="1504"/>
                  <a:pt x="920" y="1499"/>
                </a:cubicBezTo>
                <a:cubicBezTo>
                  <a:pt x="912" y="1497"/>
                  <a:pt x="903" y="1503"/>
                  <a:pt x="895" y="1498"/>
                </a:cubicBezTo>
                <a:cubicBezTo>
                  <a:pt x="878" y="1505"/>
                  <a:pt x="863" y="1500"/>
                  <a:pt x="845" y="1508"/>
                </a:cubicBezTo>
                <a:cubicBezTo>
                  <a:pt x="838" y="1504"/>
                  <a:pt x="829" y="1511"/>
                  <a:pt x="822" y="1509"/>
                </a:cubicBezTo>
                <a:cubicBezTo>
                  <a:pt x="813" y="1512"/>
                  <a:pt x="804" y="1514"/>
                  <a:pt x="796" y="1517"/>
                </a:cubicBezTo>
                <a:cubicBezTo>
                  <a:pt x="792" y="1518"/>
                  <a:pt x="789" y="1516"/>
                  <a:pt x="784" y="1521"/>
                </a:cubicBezTo>
                <a:cubicBezTo>
                  <a:pt x="783" y="1519"/>
                  <a:pt x="772" y="1519"/>
                  <a:pt x="776" y="1523"/>
                </a:cubicBezTo>
                <a:cubicBezTo>
                  <a:pt x="768" y="1521"/>
                  <a:pt x="758" y="1528"/>
                  <a:pt x="750" y="1526"/>
                </a:cubicBezTo>
                <a:cubicBezTo>
                  <a:pt x="760" y="1519"/>
                  <a:pt x="771" y="1512"/>
                  <a:pt x="781" y="1505"/>
                </a:cubicBezTo>
                <a:cubicBezTo>
                  <a:pt x="834" y="1499"/>
                  <a:pt x="894" y="1455"/>
                  <a:pt x="949" y="1438"/>
                </a:cubicBezTo>
                <a:cubicBezTo>
                  <a:pt x="989" y="1416"/>
                  <a:pt x="1021" y="1400"/>
                  <a:pt x="1055" y="1388"/>
                </a:cubicBezTo>
                <a:cubicBezTo>
                  <a:pt x="1074" y="1377"/>
                  <a:pt x="1091" y="1376"/>
                  <a:pt x="1109" y="1365"/>
                </a:cubicBezTo>
                <a:cubicBezTo>
                  <a:pt x="1118" y="1365"/>
                  <a:pt x="1127" y="1361"/>
                  <a:pt x="1136" y="1358"/>
                </a:cubicBezTo>
                <a:cubicBezTo>
                  <a:pt x="1141" y="1351"/>
                  <a:pt x="1144" y="1357"/>
                  <a:pt x="1150" y="1352"/>
                </a:cubicBezTo>
                <a:cubicBezTo>
                  <a:pt x="1152" y="1354"/>
                  <a:pt x="1164" y="1354"/>
                  <a:pt x="1161" y="1348"/>
                </a:cubicBezTo>
                <a:cubicBezTo>
                  <a:pt x="1127" y="1350"/>
                  <a:pt x="1090" y="1367"/>
                  <a:pt x="1055" y="1377"/>
                </a:cubicBezTo>
                <a:cubicBezTo>
                  <a:pt x="1022" y="1396"/>
                  <a:pt x="992" y="1400"/>
                  <a:pt x="958" y="1421"/>
                </a:cubicBezTo>
                <a:cubicBezTo>
                  <a:pt x="924" y="1438"/>
                  <a:pt x="898" y="1441"/>
                  <a:pt x="866" y="1466"/>
                </a:cubicBezTo>
                <a:cubicBezTo>
                  <a:pt x="859" y="1466"/>
                  <a:pt x="851" y="1473"/>
                  <a:pt x="844" y="1474"/>
                </a:cubicBezTo>
                <a:cubicBezTo>
                  <a:pt x="842" y="1471"/>
                  <a:pt x="835" y="1475"/>
                  <a:pt x="836" y="1479"/>
                </a:cubicBezTo>
                <a:cubicBezTo>
                  <a:pt x="833" y="1481"/>
                  <a:pt x="830" y="1474"/>
                  <a:pt x="826" y="1479"/>
                </a:cubicBezTo>
                <a:cubicBezTo>
                  <a:pt x="815" y="1485"/>
                  <a:pt x="818" y="1483"/>
                  <a:pt x="808" y="1488"/>
                </a:cubicBezTo>
                <a:cubicBezTo>
                  <a:pt x="800" y="1485"/>
                  <a:pt x="791" y="1496"/>
                  <a:pt x="783" y="1493"/>
                </a:cubicBezTo>
                <a:cubicBezTo>
                  <a:pt x="777" y="1496"/>
                  <a:pt x="768" y="1508"/>
                  <a:pt x="763" y="1504"/>
                </a:cubicBezTo>
                <a:cubicBezTo>
                  <a:pt x="756" y="1506"/>
                  <a:pt x="747" y="1519"/>
                  <a:pt x="742" y="1514"/>
                </a:cubicBezTo>
                <a:cubicBezTo>
                  <a:pt x="746" y="1512"/>
                  <a:pt x="750" y="1509"/>
                  <a:pt x="754" y="1506"/>
                </a:cubicBezTo>
                <a:cubicBezTo>
                  <a:pt x="757" y="1499"/>
                  <a:pt x="767" y="1506"/>
                  <a:pt x="763" y="1500"/>
                </a:cubicBezTo>
                <a:cubicBezTo>
                  <a:pt x="769" y="1493"/>
                  <a:pt x="772" y="1499"/>
                  <a:pt x="777" y="1494"/>
                </a:cubicBezTo>
                <a:cubicBezTo>
                  <a:pt x="781" y="1493"/>
                  <a:pt x="788" y="1483"/>
                  <a:pt x="791" y="1488"/>
                </a:cubicBezTo>
                <a:cubicBezTo>
                  <a:pt x="799" y="1476"/>
                  <a:pt x="820" y="1466"/>
                  <a:pt x="835" y="1455"/>
                </a:cubicBezTo>
                <a:cubicBezTo>
                  <a:pt x="849" y="1444"/>
                  <a:pt x="861" y="1439"/>
                  <a:pt x="872" y="1427"/>
                </a:cubicBezTo>
                <a:cubicBezTo>
                  <a:pt x="912" y="1405"/>
                  <a:pt x="957" y="1391"/>
                  <a:pt x="991" y="1371"/>
                </a:cubicBezTo>
                <a:cubicBezTo>
                  <a:pt x="1001" y="1369"/>
                  <a:pt x="1010" y="1365"/>
                  <a:pt x="1021" y="1358"/>
                </a:cubicBezTo>
                <a:cubicBezTo>
                  <a:pt x="1025" y="1363"/>
                  <a:pt x="1032" y="1352"/>
                  <a:pt x="1037" y="1351"/>
                </a:cubicBezTo>
                <a:cubicBezTo>
                  <a:pt x="1040" y="1358"/>
                  <a:pt x="1049" y="1340"/>
                  <a:pt x="1052" y="1347"/>
                </a:cubicBezTo>
                <a:cubicBezTo>
                  <a:pt x="1073" y="1338"/>
                  <a:pt x="1093" y="1333"/>
                  <a:pt x="1114" y="1320"/>
                </a:cubicBezTo>
                <a:cubicBezTo>
                  <a:pt x="1122" y="1323"/>
                  <a:pt x="1131" y="1316"/>
                  <a:pt x="1141" y="1313"/>
                </a:cubicBezTo>
                <a:cubicBezTo>
                  <a:pt x="1143" y="1320"/>
                  <a:pt x="1151" y="1303"/>
                  <a:pt x="1153" y="1311"/>
                </a:cubicBezTo>
                <a:cubicBezTo>
                  <a:pt x="1157" y="1304"/>
                  <a:pt x="1168" y="1311"/>
                  <a:pt x="1165" y="1303"/>
                </a:cubicBezTo>
                <a:cubicBezTo>
                  <a:pt x="1145" y="1303"/>
                  <a:pt x="1123" y="1315"/>
                  <a:pt x="1102" y="1317"/>
                </a:cubicBezTo>
                <a:cubicBezTo>
                  <a:pt x="1096" y="1324"/>
                  <a:pt x="1092" y="1318"/>
                  <a:pt x="1086" y="1325"/>
                </a:cubicBezTo>
                <a:cubicBezTo>
                  <a:pt x="1080" y="1325"/>
                  <a:pt x="1073" y="1332"/>
                  <a:pt x="1068" y="1330"/>
                </a:cubicBezTo>
                <a:cubicBezTo>
                  <a:pt x="1063" y="1331"/>
                  <a:pt x="1056" y="1342"/>
                  <a:pt x="1052" y="1337"/>
                </a:cubicBezTo>
                <a:cubicBezTo>
                  <a:pt x="1046" y="1338"/>
                  <a:pt x="1040" y="1344"/>
                  <a:pt x="1035" y="1342"/>
                </a:cubicBezTo>
                <a:cubicBezTo>
                  <a:pt x="1013" y="1356"/>
                  <a:pt x="993" y="1361"/>
                  <a:pt x="973" y="1369"/>
                </a:cubicBezTo>
                <a:cubicBezTo>
                  <a:pt x="951" y="1382"/>
                  <a:pt x="930" y="1387"/>
                  <a:pt x="909" y="1395"/>
                </a:cubicBezTo>
                <a:cubicBezTo>
                  <a:pt x="897" y="1403"/>
                  <a:pt x="886" y="1408"/>
                  <a:pt x="875" y="1411"/>
                </a:cubicBezTo>
                <a:cubicBezTo>
                  <a:pt x="880" y="1420"/>
                  <a:pt x="861" y="1414"/>
                  <a:pt x="867" y="1420"/>
                </a:cubicBezTo>
                <a:cubicBezTo>
                  <a:pt x="831" y="1441"/>
                  <a:pt x="806" y="1462"/>
                  <a:pt x="759" y="1493"/>
                </a:cubicBezTo>
                <a:cubicBezTo>
                  <a:pt x="753" y="1497"/>
                  <a:pt x="750" y="1492"/>
                  <a:pt x="745" y="1498"/>
                </a:cubicBezTo>
                <a:cubicBezTo>
                  <a:pt x="731" y="1507"/>
                  <a:pt x="718" y="1517"/>
                  <a:pt x="704" y="1526"/>
                </a:cubicBezTo>
                <a:cubicBezTo>
                  <a:pt x="699" y="1531"/>
                  <a:pt x="696" y="1525"/>
                  <a:pt x="690" y="1531"/>
                </a:cubicBezTo>
                <a:cubicBezTo>
                  <a:pt x="682" y="1537"/>
                  <a:pt x="677" y="1541"/>
                  <a:pt x="671" y="1544"/>
                </a:cubicBezTo>
                <a:cubicBezTo>
                  <a:pt x="669" y="1546"/>
                  <a:pt x="667" y="1543"/>
                  <a:pt x="667" y="1544"/>
                </a:cubicBezTo>
                <a:cubicBezTo>
                  <a:pt x="665" y="1544"/>
                  <a:pt x="666" y="1548"/>
                  <a:pt x="666" y="1548"/>
                </a:cubicBezTo>
                <a:cubicBezTo>
                  <a:pt x="663" y="1549"/>
                  <a:pt x="660" y="1550"/>
                  <a:pt x="657" y="1550"/>
                </a:cubicBezTo>
                <a:cubicBezTo>
                  <a:pt x="644" y="1560"/>
                  <a:pt x="633" y="1563"/>
                  <a:pt x="622" y="1560"/>
                </a:cubicBezTo>
                <a:cubicBezTo>
                  <a:pt x="639" y="1552"/>
                  <a:pt x="654" y="1537"/>
                  <a:pt x="673" y="1526"/>
                </a:cubicBezTo>
                <a:cubicBezTo>
                  <a:pt x="677" y="1523"/>
                  <a:pt x="684" y="1521"/>
                  <a:pt x="689" y="1519"/>
                </a:cubicBezTo>
                <a:cubicBezTo>
                  <a:pt x="711" y="1506"/>
                  <a:pt x="729" y="1486"/>
                  <a:pt x="748" y="1472"/>
                </a:cubicBezTo>
                <a:cubicBezTo>
                  <a:pt x="757" y="1467"/>
                  <a:pt x="766" y="1457"/>
                  <a:pt x="774" y="1458"/>
                </a:cubicBezTo>
                <a:cubicBezTo>
                  <a:pt x="772" y="1454"/>
                  <a:pt x="778" y="1452"/>
                  <a:pt x="782" y="1449"/>
                </a:cubicBezTo>
                <a:cubicBezTo>
                  <a:pt x="786" y="1446"/>
                  <a:pt x="791" y="1443"/>
                  <a:pt x="796" y="1439"/>
                </a:cubicBezTo>
                <a:cubicBezTo>
                  <a:pt x="813" y="1427"/>
                  <a:pt x="837" y="1415"/>
                  <a:pt x="847" y="1401"/>
                </a:cubicBezTo>
                <a:cubicBezTo>
                  <a:pt x="861" y="1400"/>
                  <a:pt x="877" y="1383"/>
                  <a:pt x="892" y="1375"/>
                </a:cubicBezTo>
                <a:cubicBezTo>
                  <a:pt x="897" y="1370"/>
                  <a:pt x="900" y="1376"/>
                  <a:pt x="906" y="1369"/>
                </a:cubicBezTo>
                <a:cubicBezTo>
                  <a:pt x="927" y="1352"/>
                  <a:pt x="946" y="1347"/>
                  <a:pt x="968" y="1331"/>
                </a:cubicBezTo>
                <a:cubicBezTo>
                  <a:pt x="978" y="1328"/>
                  <a:pt x="989" y="1323"/>
                  <a:pt x="1000" y="1316"/>
                </a:cubicBezTo>
                <a:cubicBezTo>
                  <a:pt x="1008" y="1309"/>
                  <a:pt x="1025" y="1314"/>
                  <a:pt x="1028" y="1301"/>
                </a:cubicBezTo>
                <a:cubicBezTo>
                  <a:pt x="1009" y="1308"/>
                  <a:pt x="991" y="1311"/>
                  <a:pt x="971" y="1325"/>
                </a:cubicBezTo>
                <a:cubicBezTo>
                  <a:pt x="968" y="1320"/>
                  <a:pt x="962" y="1330"/>
                  <a:pt x="957" y="1331"/>
                </a:cubicBezTo>
                <a:cubicBezTo>
                  <a:pt x="952" y="1334"/>
                  <a:pt x="948" y="1337"/>
                  <a:pt x="943" y="1341"/>
                </a:cubicBezTo>
                <a:cubicBezTo>
                  <a:pt x="940" y="1335"/>
                  <a:pt x="934" y="1345"/>
                  <a:pt x="929" y="1346"/>
                </a:cubicBezTo>
                <a:cubicBezTo>
                  <a:pt x="923" y="1353"/>
                  <a:pt x="919" y="1350"/>
                  <a:pt x="913" y="1354"/>
                </a:cubicBezTo>
                <a:cubicBezTo>
                  <a:pt x="894" y="1365"/>
                  <a:pt x="877" y="1376"/>
                  <a:pt x="859" y="1387"/>
                </a:cubicBezTo>
                <a:cubicBezTo>
                  <a:pt x="840" y="1398"/>
                  <a:pt x="820" y="1408"/>
                  <a:pt x="802" y="1422"/>
                </a:cubicBezTo>
                <a:cubicBezTo>
                  <a:pt x="797" y="1425"/>
                  <a:pt x="793" y="1430"/>
                  <a:pt x="789" y="1434"/>
                </a:cubicBezTo>
                <a:cubicBezTo>
                  <a:pt x="775" y="1445"/>
                  <a:pt x="759" y="1452"/>
                  <a:pt x="743" y="1465"/>
                </a:cubicBezTo>
                <a:cubicBezTo>
                  <a:pt x="741" y="1462"/>
                  <a:pt x="739" y="1465"/>
                  <a:pt x="738" y="1468"/>
                </a:cubicBezTo>
                <a:cubicBezTo>
                  <a:pt x="734" y="1470"/>
                  <a:pt x="730" y="1473"/>
                  <a:pt x="726" y="1476"/>
                </a:cubicBezTo>
                <a:cubicBezTo>
                  <a:pt x="718" y="1484"/>
                  <a:pt x="718" y="1482"/>
                  <a:pt x="707" y="1489"/>
                </a:cubicBezTo>
                <a:cubicBezTo>
                  <a:pt x="701" y="1493"/>
                  <a:pt x="703" y="1498"/>
                  <a:pt x="694" y="1501"/>
                </a:cubicBezTo>
                <a:cubicBezTo>
                  <a:pt x="690" y="1504"/>
                  <a:pt x="686" y="1506"/>
                  <a:pt x="682" y="1509"/>
                </a:cubicBezTo>
                <a:cubicBezTo>
                  <a:pt x="679" y="1511"/>
                  <a:pt x="674" y="1508"/>
                  <a:pt x="675" y="1514"/>
                </a:cubicBezTo>
                <a:cubicBezTo>
                  <a:pt x="671" y="1516"/>
                  <a:pt x="667" y="1521"/>
                  <a:pt x="664" y="1518"/>
                </a:cubicBezTo>
                <a:cubicBezTo>
                  <a:pt x="658" y="1519"/>
                  <a:pt x="661" y="1531"/>
                  <a:pt x="654" y="1524"/>
                </a:cubicBezTo>
                <a:cubicBezTo>
                  <a:pt x="655" y="1518"/>
                  <a:pt x="662" y="1513"/>
                  <a:pt x="668" y="1508"/>
                </a:cubicBezTo>
                <a:cubicBezTo>
                  <a:pt x="678" y="1503"/>
                  <a:pt x="680" y="1497"/>
                  <a:pt x="688" y="1491"/>
                </a:cubicBezTo>
                <a:cubicBezTo>
                  <a:pt x="725" y="1467"/>
                  <a:pt x="750" y="1441"/>
                  <a:pt x="785" y="1412"/>
                </a:cubicBezTo>
                <a:cubicBezTo>
                  <a:pt x="802" y="1403"/>
                  <a:pt x="816" y="1390"/>
                  <a:pt x="838" y="1376"/>
                </a:cubicBezTo>
                <a:cubicBezTo>
                  <a:pt x="844" y="1374"/>
                  <a:pt x="840" y="1369"/>
                  <a:pt x="848" y="1366"/>
                </a:cubicBezTo>
                <a:cubicBezTo>
                  <a:pt x="865" y="1357"/>
                  <a:pt x="877" y="1342"/>
                  <a:pt x="889" y="1338"/>
                </a:cubicBezTo>
                <a:cubicBezTo>
                  <a:pt x="904" y="1328"/>
                  <a:pt x="919" y="1318"/>
                  <a:pt x="935" y="1308"/>
                </a:cubicBezTo>
                <a:cubicBezTo>
                  <a:pt x="952" y="1300"/>
                  <a:pt x="958" y="1294"/>
                  <a:pt x="977" y="1283"/>
                </a:cubicBezTo>
                <a:cubicBezTo>
                  <a:pt x="983" y="1289"/>
                  <a:pt x="994" y="1268"/>
                  <a:pt x="1000" y="1274"/>
                </a:cubicBezTo>
                <a:cubicBezTo>
                  <a:pt x="1007" y="1265"/>
                  <a:pt x="1021" y="1270"/>
                  <a:pt x="1021" y="1260"/>
                </a:cubicBezTo>
                <a:cubicBezTo>
                  <a:pt x="1010" y="1267"/>
                  <a:pt x="1000" y="1267"/>
                  <a:pt x="990" y="1271"/>
                </a:cubicBezTo>
                <a:cubicBezTo>
                  <a:pt x="979" y="1277"/>
                  <a:pt x="968" y="1281"/>
                  <a:pt x="958" y="1285"/>
                </a:cubicBezTo>
                <a:cubicBezTo>
                  <a:pt x="946" y="1294"/>
                  <a:pt x="934" y="1301"/>
                  <a:pt x="923" y="1305"/>
                </a:cubicBezTo>
                <a:cubicBezTo>
                  <a:pt x="912" y="1312"/>
                  <a:pt x="902" y="1319"/>
                  <a:pt x="891" y="1326"/>
                </a:cubicBezTo>
                <a:cubicBezTo>
                  <a:pt x="879" y="1336"/>
                  <a:pt x="873" y="1335"/>
                  <a:pt x="865" y="1344"/>
                </a:cubicBezTo>
                <a:cubicBezTo>
                  <a:pt x="852" y="1350"/>
                  <a:pt x="852" y="1353"/>
                  <a:pt x="838" y="1362"/>
                </a:cubicBezTo>
                <a:cubicBezTo>
                  <a:pt x="827" y="1372"/>
                  <a:pt x="824" y="1371"/>
                  <a:pt x="814" y="1382"/>
                </a:cubicBezTo>
                <a:cubicBezTo>
                  <a:pt x="796" y="1391"/>
                  <a:pt x="782" y="1404"/>
                  <a:pt x="761" y="1418"/>
                </a:cubicBezTo>
                <a:cubicBezTo>
                  <a:pt x="737" y="1440"/>
                  <a:pt x="709" y="1463"/>
                  <a:pt x="672" y="1488"/>
                </a:cubicBezTo>
                <a:cubicBezTo>
                  <a:pt x="652" y="1508"/>
                  <a:pt x="638" y="1520"/>
                  <a:pt x="616" y="1536"/>
                </a:cubicBezTo>
                <a:cubicBezTo>
                  <a:pt x="604" y="1544"/>
                  <a:pt x="592" y="1552"/>
                  <a:pt x="580" y="1560"/>
                </a:cubicBezTo>
                <a:cubicBezTo>
                  <a:pt x="571" y="1564"/>
                  <a:pt x="573" y="1571"/>
                  <a:pt x="566" y="1570"/>
                </a:cubicBezTo>
                <a:cubicBezTo>
                  <a:pt x="561" y="1574"/>
                  <a:pt x="559" y="1582"/>
                  <a:pt x="552" y="1575"/>
                </a:cubicBezTo>
                <a:cubicBezTo>
                  <a:pt x="585" y="1554"/>
                  <a:pt x="595" y="1532"/>
                  <a:pt x="623" y="1514"/>
                </a:cubicBezTo>
                <a:cubicBezTo>
                  <a:pt x="618" y="1507"/>
                  <a:pt x="641" y="1505"/>
                  <a:pt x="636" y="1498"/>
                </a:cubicBezTo>
                <a:cubicBezTo>
                  <a:pt x="647" y="1493"/>
                  <a:pt x="646" y="1486"/>
                  <a:pt x="656" y="1481"/>
                </a:cubicBezTo>
                <a:cubicBezTo>
                  <a:pt x="668" y="1470"/>
                  <a:pt x="683" y="1460"/>
                  <a:pt x="694" y="1449"/>
                </a:cubicBezTo>
                <a:cubicBezTo>
                  <a:pt x="730" y="1424"/>
                  <a:pt x="759" y="1399"/>
                  <a:pt x="790" y="1373"/>
                </a:cubicBezTo>
                <a:cubicBezTo>
                  <a:pt x="814" y="1357"/>
                  <a:pt x="835" y="1343"/>
                  <a:pt x="853" y="1331"/>
                </a:cubicBezTo>
                <a:cubicBezTo>
                  <a:pt x="861" y="1326"/>
                  <a:pt x="864" y="1327"/>
                  <a:pt x="865" y="1323"/>
                </a:cubicBezTo>
                <a:cubicBezTo>
                  <a:pt x="865" y="1320"/>
                  <a:pt x="874" y="1321"/>
                  <a:pt x="874" y="1321"/>
                </a:cubicBezTo>
                <a:cubicBezTo>
                  <a:pt x="876" y="1320"/>
                  <a:pt x="875" y="1317"/>
                  <a:pt x="874" y="1317"/>
                </a:cubicBezTo>
                <a:cubicBezTo>
                  <a:pt x="884" y="1311"/>
                  <a:pt x="895" y="1308"/>
                  <a:pt x="905" y="1300"/>
                </a:cubicBezTo>
                <a:cubicBezTo>
                  <a:pt x="909" y="1295"/>
                  <a:pt x="923" y="1292"/>
                  <a:pt x="920" y="1286"/>
                </a:cubicBezTo>
                <a:cubicBezTo>
                  <a:pt x="913" y="1294"/>
                  <a:pt x="908" y="1289"/>
                  <a:pt x="902" y="1295"/>
                </a:cubicBezTo>
                <a:cubicBezTo>
                  <a:pt x="893" y="1293"/>
                  <a:pt x="894" y="1305"/>
                  <a:pt x="886" y="1302"/>
                </a:cubicBezTo>
                <a:cubicBezTo>
                  <a:pt x="878" y="1307"/>
                  <a:pt x="871" y="1312"/>
                  <a:pt x="864" y="1317"/>
                </a:cubicBezTo>
                <a:cubicBezTo>
                  <a:pt x="859" y="1323"/>
                  <a:pt x="846" y="1318"/>
                  <a:pt x="847" y="1328"/>
                </a:cubicBezTo>
                <a:cubicBezTo>
                  <a:pt x="821" y="1339"/>
                  <a:pt x="791" y="1364"/>
                  <a:pt x="764" y="1381"/>
                </a:cubicBezTo>
                <a:cubicBezTo>
                  <a:pt x="717" y="1422"/>
                  <a:pt x="687" y="1441"/>
                  <a:pt x="635" y="1481"/>
                </a:cubicBezTo>
                <a:cubicBezTo>
                  <a:pt x="634" y="1491"/>
                  <a:pt x="623" y="1493"/>
                  <a:pt x="619" y="1499"/>
                </a:cubicBezTo>
                <a:cubicBezTo>
                  <a:pt x="619" y="1507"/>
                  <a:pt x="599" y="1512"/>
                  <a:pt x="599" y="1520"/>
                </a:cubicBezTo>
                <a:cubicBezTo>
                  <a:pt x="582" y="1533"/>
                  <a:pt x="565" y="1547"/>
                  <a:pt x="553" y="1561"/>
                </a:cubicBezTo>
                <a:cubicBezTo>
                  <a:pt x="546" y="1566"/>
                  <a:pt x="539" y="1571"/>
                  <a:pt x="531" y="1576"/>
                </a:cubicBezTo>
                <a:cubicBezTo>
                  <a:pt x="527" y="1580"/>
                  <a:pt x="524" y="1584"/>
                  <a:pt x="520" y="1587"/>
                </a:cubicBezTo>
                <a:cubicBezTo>
                  <a:pt x="509" y="1596"/>
                  <a:pt x="498" y="1602"/>
                  <a:pt x="482" y="1612"/>
                </a:cubicBezTo>
                <a:cubicBezTo>
                  <a:pt x="477" y="1613"/>
                  <a:pt x="471" y="1614"/>
                  <a:pt x="465" y="1617"/>
                </a:cubicBezTo>
                <a:cubicBezTo>
                  <a:pt x="458" y="1621"/>
                  <a:pt x="452" y="1623"/>
                  <a:pt x="447" y="1622"/>
                </a:cubicBezTo>
                <a:cubicBezTo>
                  <a:pt x="466" y="1610"/>
                  <a:pt x="465" y="1606"/>
                  <a:pt x="482" y="1595"/>
                </a:cubicBezTo>
                <a:cubicBezTo>
                  <a:pt x="483" y="1592"/>
                  <a:pt x="485" y="1589"/>
                  <a:pt x="488" y="1587"/>
                </a:cubicBezTo>
                <a:cubicBezTo>
                  <a:pt x="489" y="1585"/>
                  <a:pt x="490" y="1584"/>
                  <a:pt x="490" y="1582"/>
                </a:cubicBezTo>
                <a:cubicBezTo>
                  <a:pt x="493" y="1577"/>
                  <a:pt x="502" y="1573"/>
                  <a:pt x="502" y="1568"/>
                </a:cubicBezTo>
                <a:cubicBezTo>
                  <a:pt x="510" y="1564"/>
                  <a:pt x="506" y="1559"/>
                  <a:pt x="514" y="1556"/>
                </a:cubicBezTo>
                <a:cubicBezTo>
                  <a:pt x="513" y="1550"/>
                  <a:pt x="528" y="1547"/>
                  <a:pt x="526" y="1541"/>
                </a:cubicBezTo>
                <a:cubicBezTo>
                  <a:pt x="549" y="1524"/>
                  <a:pt x="560" y="1505"/>
                  <a:pt x="580" y="1487"/>
                </a:cubicBezTo>
                <a:cubicBezTo>
                  <a:pt x="599" y="1469"/>
                  <a:pt x="610" y="1450"/>
                  <a:pt x="630" y="1432"/>
                </a:cubicBezTo>
                <a:cubicBezTo>
                  <a:pt x="625" y="1426"/>
                  <a:pt x="645" y="1425"/>
                  <a:pt x="639" y="1419"/>
                </a:cubicBezTo>
                <a:cubicBezTo>
                  <a:pt x="643" y="1414"/>
                  <a:pt x="657" y="1411"/>
                  <a:pt x="654" y="1405"/>
                </a:cubicBezTo>
                <a:cubicBezTo>
                  <a:pt x="669" y="1397"/>
                  <a:pt x="676" y="1387"/>
                  <a:pt x="685" y="1378"/>
                </a:cubicBezTo>
                <a:cubicBezTo>
                  <a:pt x="715" y="1356"/>
                  <a:pt x="734" y="1343"/>
                  <a:pt x="761" y="1320"/>
                </a:cubicBezTo>
                <a:cubicBezTo>
                  <a:pt x="776" y="1309"/>
                  <a:pt x="791" y="1299"/>
                  <a:pt x="807" y="1289"/>
                </a:cubicBezTo>
                <a:cubicBezTo>
                  <a:pt x="812" y="1281"/>
                  <a:pt x="814" y="1283"/>
                  <a:pt x="824" y="1278"/>
                </a:cubicBezTo>
                <a:cubicBezTo>
                  <a:pt x="829" y="1272"/>
                  <a:pt x="845" y="1268"/>
                  <a:pt x="844" y="1261"/>
                </a:cubicBezTo>
                <a:cubicBezTo>
                  <a:pt x="837" y="1267"/>
                  <a:pt x="831" y="1267"/>
                  <a:pt x="825" y="1270"/>
                </a:cubicBezTo>
                <a:cubicBezTo>
                  <a:pt x="809" y="1280"/>
                  <a:pt x="793" y="1293"/>
                  <a:pt x="778" y="1298"/>
                </a:cubicBezTo>
                <a:cubicBezTo>
                  <a:pt x="776" y="1305"/>
                  <a:pt x="775" y="1300"/>
                  <a:pt x="768" y="1304"/>
                </a:cubicBezTo>
                <a:cubicBezTo>
                  <a:pt x="767" y="1308"/>
                  <a:pt x="764" y="1312"/>
                  <a:pt x="758" y="1315"/>
                </a:cubicBezTo>
                <a:cubicBezTo>
                  <a:pt x="745" y="1324"/>
                  <a:pt x="732" y="1332"/>
                  <a:pt x="719" y="1341"/>
                </a:cubicBezTo>
                <a:cubicBezTo>
                  <a:pt x="711" y="1350"/>
                  <a:pt x="698" y="1359"/>
                  <a:pt x="680" y="1371"/>
                </a:cubicBezTo>
                <a:cubicBezTo>
                  <a:pt x="675" y="1380"/>
                  <a:pt x="657" y="1387"/>
                  <a:pt x="652" y="1397"/>
                </a:cubicBezTo>
                <a:cubicBezTo>
                  <a:pt x="641" y="1404"/>
                  <a:pt x="631" y="1419"/>
                  <a:pt x="622" y="1420"/>
                </a:cubicBezTo>
                <a:cubicBezTo>
                  <a:pt x="622" y="1425"/>
                  <a:pt x="617" y="1430"/>
                  <a:pt x="611" y="1435"/>
                </a:cubicBezTo>
                <a:cubicBezTo>
                  <a:pt x="610" y="1440"/>
                  <a:pt x="602" y="1444"/>
                  <a:pt x="596" y="1448"/>
                </a:cubicBezTo>
                <a:cubicBezTo>
                  <a:pt x="595" y="1454"/>
                  <a:pt x="591" y="1458"/>
                  <a:pt x="585" y="1463"/>
                </a:cubicBezTo>
                <a:cubicBezTo>
                  <a:pt x="580" y="1467"/>
                  <a:pt x="577" y="1472"/>
                  <a:pt x="574" y="1477"/>
                </a:cubicBezTo>
                <a:cubicBezTo>
                  <a:pt x="552" y="1495"/>
                  <a:pt x="541" y="1514"/>
                  <a:pt x="519" y="1531"/>
                </a:cubicBezTo>
                <a:cubicBezTo>
                  <a:pt x="505" y="1550"/>
                  <a:pt x="484" y="1568"/>
                  <a:pt x="472" y="1587"/>
                </a:cubicBezTo>
                <a:cubicBezTo>
                  <a:pt x="471" y="1587"/>
                  <a:pt x="471" y="1588"/>
                  <a:pt x="470" y="1589"/>
                </a:cubicBezTo>
                <a:cubicBezTo>
                  <a:pt x="461" y="1594"/>
                  <a:pt x="455" y="1600"/>
                  <a:pt x="450" y="1606"/>
                </a:cubicBezTo>
                <a:cubicBezTo>
                  <a:pt x="446" y="1608"/>
                  <a:pt x="442" y="1611"/>
                  <a:pt x="438" y="1614"/>
                </a:cubicBezTo>
                <a:cubicBezTo>
                  <a:pt x="436" y="1616"/>
                  <a:pt x="436" y="1622"/>
                  <a:pt x="431" y="1619"/>
                </a:cubicBezTo>
                <a:cubicBezTo>
                  <a:pt x="439" y="1608"/>
                  <a:pt x="448" y="1597"/>
                  <a:pt x="458" y="1587"/>
                </a:cubicBezTo>
                <a:cubicBezTo>
                  <a:pt x="476" y="1566"/>
                  <a:pt x="495" y="1546"/>
                  <a:pt x="508" y="1525"/>
                </a:cubicBezTo>
                <a:cubicBezTo>
                  <a:pt x="539" y="1500"/>
                  <a:pt x="556" y="1472"/>
                  <a:pt x="580" y="1445"/>
                </a:cubicBezTo>
                <a:cubicBezTo>
                  <a:pt x="597" y="1417"/>
                  <a:pt x="630" y="1392"/>
                  <a:pt x="656" y="1366"/>
                </a:cubicBezTo>
                <a:cubicBezTo>
                  <a:pt x="662" y="1362"/>
                  <a:pt x="669" y="1357"/>
                  <a:pt x="675" y="1353"/>
                </a:cubicBezTo>
                <a:cubicBezTo>
                  <a:pt x="671" y="1346"/>
                  <a:pt x="693" y="1344"/>
                  <a:pt x="689" y="1337"/>
                </a:cubicBezTo>
                <a:cubicBezTo>
                  <a:pt x="675" y="1340"/>
                  <a:pt x="675" y="1347"/>
                  <a:pt x="662" y="1355"/>
                </a:cubicBezTo>
                <a:cubicBezTo>
                  <a:pt x="647" y="1362"/>
                  <a:pt x="644" y="1372"/>
                  <a:pt x="630" y="1380"/>
                </a:cubicBezTo>
                <a:cubicBezTo>
                  <a:pt x="606" y="1397"/>
                  <a:pt x="594" y="1416"/>
                  <a:pt x="572" y="1433"/>
                </a:cubicBezTo>
                <a:cubicBezTo>
                  <a:pt x="574" y="1438"/>
                  <a:pt x="565" y="1440"/>
                  <a:pt x="565" y="1444"/>
                </a:cubicBezTo>
                <a:cubicBezTo>
                  <a:pt x="563" y="1448"/>
                  <a:pt x="562" y="1452"/>
                  <a:pt x="559" y="1456"/>
                </a:cubicBezTo>
                <a:cubicBezTo>
                  <a:pt x="545" y="1465"/>
                  <a:pt x="538" y="1475"/>
                  <a:pt x="530" y="1486"/>
                </a:cubicBezTo>
                <a:cubicBezTo>
                  <a:pt x="525" y="1490"/>
                  <a:pt x="524" y="1495"/>
                  <a:pt x="515" y="1499"/>
                </a:cubicBezTo>
                <a:cubicBezTo>
                  <a:pt x="516" y="1502"/>
                  <a:pt x="513" y="1504"/>
                  <a:pt x="509" y="1506"/>
                </a:cubicBezTo>
                <a:cubicBezTo>
                  <a:pt x="511" y="1510"/>
                  <a:pt x="505" y="1514"/>
                  <a:pt x="502" y="1511"/>
                </a:cubicBezTo>
                <a:cubicBezTo>
                  <a:pt x="511" y="1498"/>
                  <a:pt x="521" y="1486"/>
                  <a:pt x="532" y="1473"/>
                </a:cubicBezTo>
                <a:cubicBezTo>
                  <a:pt x="533" y="1467"/>
                  <a:pt x="539" y="1461"/>
                  <a:pt x="540" y="1454"/>
                </a:cubicBezTo>
                <a:cubicBezTo>
                  <a:pt x="545" y="1451"/>
                  <a:pt x="545" y="1448"/>
                  <a:pt x="544" y="1444"/>
                </a:cubicBezTo>
                <a:cubicBezTo>
                  <a:pt x="548" y="1442"/>
                  <a:pt x="554" y="1439"/>
                  <a:pt x="552" y="1436"/>
                </a:cubicBezTo>
                <a:cubicBezTo>
                  <a:pt x="553" y="1429"/>
                  <a:pt x="562" y="1424"/>
                  <a:pt x="564" y="1417"/>
                </a:cubicBezTo>
                <a:cubicBezTo>
                  <a:pt x="571" y="1411"/>
                  <a:pt x="574" y="1403"/>
                  <a:pt x="579" y="1397"/>
                </a:cubicBezTo>
                <a:cubicBezTo>
                  <a:pt x="588" y="1385"/>
                  <a:pt x="592" y="1372"/>
                  <a:pt x="603" y="1360"/>
                </a:cubicBezTo>
                <a:cubicBezTo>
                  <a:pt x="612" y="1347"/>
                  <a:pt x="621" y="1334"/>
                  <a:pt x="629" y="1321"/>
                </a:cubicBezTo>
                <a:cubicBezTo>
                  <a:pt x="641" y="1311"/>
                  <a:pt x="651" y="1300"/>
                  <a:pt x="660" y="1290"/>
                </a:cubicBezTo>
                <a:cubicBezTo>
                  <a:pt x="671" y="1285"/>
                  <a:pt x="670" y="1279"/>
                  <a:pt x="678" y="1274"/>
                </a:cubicBezTo>
                <a:cubicBezTo>
                  <a:pt x="685" y="1269"/>
                  <a:pt x="696" y="1265"/>
                  <a:pt x="692" y="1258"/>
                </a:cubicBezTo>
                <a:cubicBezTo>
                  <a:pt x="665" y="1274"/>
                  <a:pt x="650" y="1292"/>
                  <a:pt x="632" y="1309"/>
                </a:cubicBezTo>
                <a:cubicBezTo>
                  <a:pt x="624" y="1318"/>
                  <a:pt x="617" y="1327"/>
                  <a:pt x="608" y="1336"/>
                </a:cubicBezTo>
                <a:cubicBezTo>
                  <a:pt x="605" y="1346"/>
                  <a:pt x="590" y="1354"/>
                  <a:pt x="589" y="1365"/>
                </a:cubicBezTo>
                <a:cubicBezTo>
                  <a:pt x="580" y="1374"/>
                  <a:pt x="576" y="1384"/>
                  <a:pt x="569" y="1393"/>
                </a:cubicBezTo>
                <a:cubicBezTo>
                  <a:pt x="562" y="1397"/>
                  <a:pt x="565" y="1403"/>
                  <a:pt x="558" y="1407"/>
                </a:cubicBezTo>
                <a:cubicBezTo>
                  <a:pt x="555" y="1412"/>
                  <a:pt x="556" y="1418"/>
                  <a:pt x="547" y="1422"/>
                </a:cubicBezTo>
                <a:cubicBezTo>
                  <a:pt x="546" y="1432"/>
                  <a:pt x="534" y="1440"/>
                  <a:pt x="531" y="1450"/>
                </a:cubicBezTo>
                <a:cubicBezTo>
                  <a:pt x="524" y="1460"/>
                  <a:pt x="519" y="1470"/>
                  <a:pt x="512" y="1480"/>
                </a:cubicBezTo>
                <a:cubicBezTo>
                  <a:pt x="507" y="1485"/>
                  <a:pt x="506" y="1490"/>
                  <a:pt x="497" y="1494"/>
                </a:cubicBezTo>
                <a:cubicBezTo>
                  <a:pt x="498" y="1501"/>
                  <a:pt x="488" y="1506"/>
                  <a:pt x="489" y="1513"/>
                </a:cubicBezTo>
                <a:cubicBezTo>
                  <a:pt x="485" y="1516"/>
                  <a:pt x="482" y="1519"/>
                  <a:pt x="481" y="1522"/>
                </a:cubicBezTo>
                <a:cubicBezTo>
                  <a:pt x="482" y="1526"/>
                  <a:pt x="472" y="1528"/>
                  <a:pt x="475" y="1533"/>
                </a:cubicBezTo>
                <a:cubicBezTo>
                  <a:pt x="460" y="1545"/>
                  <a:pt x="452" y="1558"/>
                  <a:pt x="440" y="1570"/>
                </a:cubicBezTo>
                <a:cubicBezTo>
                  <a:pt x="442" y="1574"/>
                  <a:pt x="436" y="1576"/>
                  <a:pt x="432" y="1579"/>
                </a:cubicBezTo>
                <a:cubicBezTo>
                  <a:pt x="434" y="1582"/>
                  <a:pt x="430" y="1585"/>
                  <a:pt x="426" y="1587"/>
                </a:cubicBezTo>
                <a:cubicBezTo>
                  <a:pt x="426" y="1587"/>
                  <a:pt x="425" y="1588"/>
                  <a:pt x="424" y="1588"/>
                </a:cubicBezTo>
                <a:cubicBezTo>
                  <a:pt x="424" y="1596"/>
                  <a:pt x="410" y="1601"/>
                  <a:pt x="410" y="1608"/>
                </a:cubicBezTo>
                <a:cubicBezTo>
                  <a:pt x="400" y="1610"/>
                  <a:pt x="400" y="1617"/>
                  <a:pt x="392" y="1624"/>
                </a:cubicBezTo>
                <a:cubicBezTo>
                  <a:pt x="380" y="1629"/>
                  <a:pt x="380" y="1636"/>
                  <a:pt x="370" y="1642"/>
                </a:cubicBezTo>
                <a:cubicBezTo>
                  <a:pt x="366" y="1643"/>
                  <a:pt x="359" y="1653"/>
                  <a:pt x="356" y="1648"/>
                </a:cubicBezTo>
                <a:cubicBezTo>
                  <a:pt x="351" y="1649"/>
                  <a:pt x="351" y="1662"/>
                  <a:pt x="344" y="1656"/>
                </a:cubicBezTo>
                <a:cubicBezTo>
                  <a:pt x="342" y="1649"/>
                  <a:pt x="359" y="1646"/>
                  <a:pt x="358" y="1640"/>
                </a:cubicBezTo>
                <a:cubicBezTo>
                  <a:pt x="366" y="1635"/>
                  <a:pt x="365" y="1629"/>
                  <a:pt x="376" y="1624"/>
                </a:cubicBezTo>
                <a:cubicBezTo>
                  <a:pt x="373" y="1620"/>
                  <a:pt x="381" y="1619"/>
                  <a:pt x="380" y="1615"/>
                </a:cubicBezTo>
                <a:cubicBezTo>
                  <a:pt x="384" y="1612"/>
                  <a:pt x="383" y="1609"/>
                  <a:pt x="388" y="1606"/>
                </a:cubicBezTo>
                <a:cubicBezTo>
                  <a:pt x="393" y="1600"/>
                  <a:pt x="398" y="1594"/>
                  <a:pt x="404" y="1588"/>
                </a:cubicBezTo>
                <a:cubicBezTo>
                  <a:pt x="404" y="1588"/>
                  <a:pt x="404" y="1587"/>
                  <a:pt x="404" y="1587"/>
                </a:cubicBezTo>
                <a:cubicBezTo>
                  <a:pt x="413" y="1574"/>
                  <a:pt x="421" y="1562"/>
                  <a:pt x="430" y="1549"/>
                </a:cubicBezTo>
                <a:cubicBezTo>
                  <a:pt x="430" y="1542"/>
                  <a:pt x="442" y="1538"/>
                  <a:pt x="438" y="1530"/>
                </a:cubicBezTo>
                <a:cubicBezTo>
                  <a:pt x="444" y="1524"/>
                  <a:pt x="454" y="1518"/>
                  <a:pt x="452" y="1510"/>
                </a:cubicBezTo>
                <a:cubicBezTo>
                  <a:pt x="467" y="1498"/>
                  <a:pt x="466" y="1483"/>
                  <a:pt x="479" y="1471"/>
                </a:cubicBezTo>
                <a:cubicBezTo>
                  <a:pt x="478" y="1464"/>
                  <a:pt x="488" y="1459"/>
                  <a:pt x="487" y="1452"/>
                </a:cubicBezTo>
                <a:cubicBezTo>
                  <a:pt x="489" y="1442"/>
                  <a:pt x="494" y="1445"/>
                  <a:pt x="496" y="1435"/>
                </a:cubicBezTo>
                <a:cubicBezTo>
                  <a:pt x="506" y="1422"/>
                  <a:pt x="510" y="1409"/>
                  <a:pt x="523" y="1396"/>
                </a:cubicBezTo>
                <a:cubicBezTo>
                  <a:pt x="520" y="1389"/>
                  <a:pt x="533" y="1384"/>
                  <a:pt x="535" y="1378"/>
                </a:cubicBezTo>
                <a:cubicBezTo>
                  <a:pt x="536" y="1370"/>
                  <a:pt x="543" y="1364"/>
                  <a:pt x="549" y="1358"/>
                </a:cubicBezTo>
                <a:cubicBezTo>
                  <a:pt x="553" y="1351"/>
                  <a:pt x="558" y="1345"/>
                  <a:pt x="565" y="1340"/>
                </a:cubicBezTo>
                <a:cubicBezTo>
                  <a:pt x="564" y="1332"/>
                  <a:pt x="579" y="1327"/>
                  <a:pt x="575" y="1319"/>
                </a:cubicBezTo>
                <a:cubicBezTo>
                  <a:pt x="557" y="1333"/>
                  <a:pt x="551" y="1349"/>
                  <a:pt x="535" y="1363"/>
                </a:cubicBezTo>
                <a:cubicBezTo>
                  <a:pt x="520" y="1378"/>
                  <a:pt x="518" y="1395"/>
                  <a:pt x="499" y="1408"/>
                </a:cubicBezTo>
                <a:cubicBezTo>
                  <a:pt x="502" y="1413"/>
                  <a:pt x="492" y="1415"/>
                  <a:pt x="497" y="1421"/>
                </a:cubicBezTo>
                <a:cubicBezTo>
                  <a:pt x="494" y="1425"/>
                  <a:pt x="488" y="1428"/>
                  <a:pt x="488" y="1433"/>
                </a:cubicBezTo>
                <a:cubicBezTo>
                  <a:pt x="477" y="1441"/>
                  <a:pt x="480" y="1451"/>
                  <a:pt x="471" y="1459"/>
                </a:cubicBezTo>
                <a:cubicBezTo>
                  <a:pt x="471" y="1469"/>
                  <a:pt x="460" y="1477"/>
                  <a:pt x="457" y="1486"/>
                </a:cubicBezTo>
                <a:cubicBezTo>
                  <a:pt x="452" y="1495"/>
                  <a:pt x="448" y="1504"/>
                  <a:pt x="439" y="1512"/>
                </a:cubicBezTo>
                <a:cubicBezTo>
                  <a:pt x="425" y="1528"/>
                  <a:pt x="419" y="1545"/>
                  <a:pt x="407" y="1562"/>
                </a:cubicBezTo>
                <a:cubicBezTo>
                  <a:pt x="401" y="1570"/>
                  <a:pt x="395" y="1579"/>
                  <a:pt x="390" y="1587"/>
                </a:cubicBezTo>
                <a:cubicBezTo>
                  <a:pt x="384" y="1595"/>
                  <a:pt x="377" y="1602"/>
                  <a:pt x="368" y="1608"/>
                </a:cubicBezTo>
                <a:cubicBezTo>
                  <a:pt x="371" y="1613"/>
                  <a:pt x="361" y="1615"/>
                  <a:pt x="362" y="1620"/>
                </a:cubicBezTo>
                <a:cubicBezTo>
                  <a:pt x="358" y="1624"/>
                  <a:pt x="359" y="1629"/>
                  <a:pt x="353" y="1633"/>
                </a:cubicBezTo>
                <a:cubicBezTo>
                  <a:pt x="332" y="1647"/>
                  <a:pt x="318" y="1663"/>
                  <a:pt x="300" y="1679"/>
                </a:cubicBezTo>
                <a:cubicBezTo>
                  <a:pt x="292" y="1684"/>
                  <a:pt x="284" y="1689"/>
                  <a:pt x="276" y="1695"/>
                </a:cubicBezTo>
                <a:cubicBezTo>
                  <a:pt x="272" y="1697"/>
                  <a:pt x="268" y="1702"/>
                  <a:pt x="265" y="1699"/>
                </a:cubicBezTo>
                <a:cubicBezTo>
                  <a:pt x="260" y="1700"/>
                  <a:pt x="254" y="1710"/>
                  <a:pt x="251" y="1705"/>
                </a:cubicBezTo>
                <a:cubicBezTo>
                  <a:pt x="267" y="1696"/>
                  <a:pt x="275" y="1686"/>
                  <a:pt x="284" y="1675"/>
                </a:cubicBezTo>
                <a:cubicBezTo>
                  <a:pt x="298" y="1668"/>
                  <a:pt x="304" y="1660"/>
                  <a:pt x="314" y="1652"/>
                </a:cubicBezTo>
                <a:cubicBezTo>
                  <a:pt x="321" y="1645"/>
                  <a:pt x="330" y="1632"/>
                  <a:pt x="339" y="1632"/>
                </a:cubicBezTo>
                <a:cubicBezTo>
                  <a:pt x="337" y="1620"/>
                  <a:pt x="345" y="1621"/>
                  <a:pt x="351" y="1613"/>
                </a:cubicBezTo>
                <a:cubicBezTo>
                  <a:pt x="350" y="1604"/>
                  <a:pt x="364" y="1598"/>
                  <a:pt x="366" y="1589"/>
                </a:cubicBezTo>
                <a:cubicBezTo>
                  <a:pt x="367" y="1588"/>
                  <a:pt x="368" y="1588"/>
                  <a:pt x="368" y="1587"/>
                </a:cubicBezTo>
                <a:cubicBezTo>
                  <a:pt x="374" y="1581"/>
                  <a:pt x="376" y="1573"/>
                  <a:pt x="383" y="1567"/>
                </a:cubicBezTo>
                <a:cubicBezTo>
                  <a:pt x="389" y="1560"/>
                  <a:pt x="394" y="1551"/>
                  <a:pt x="398" y="1543"/>
                </a:cubicBezTo>
                <a:cubicBezTo>
                  <a:pt x="409" y="1528"/>
                  <a:pt x="415" y="1512"/>
                  <a:pt x="426" y="1496"/>
                </a:cubicBezTo>
                <a:cubicBezTo>
                  <a:pt x="423" y="1492"/>
                  <a:pt x="433" y="1489"/>
                  <a:pt x="432" y="1485"/>
                </a:cubicBezTo>
                <a:cubicBezTo>
                  <a:pt x="432" y="1480"/>
                  <a:pt x="435" y="1476"/>
                  <a:pt x="437" y="1471"/>
                </a:cubicBezTo>
                <a:cubicBezTo>
                  <a:pt x="442" y="1463"/>
                  <a:pt x="444" y="1455"/>
                  <a:pt x="452" y="1447"/>
                </a:cubicBezTo>
                <a:cubicBezTo>
                  <a:pt x="452" y="1439"/>
                  <a:pt x="460" y="1432"/>
                  <a:pt x="461" y="1424"/>
                </a:cubicBezTo>
                <a:cubicBezTo>
                  <a:pt x="471" y="1422"/>
                  <a:pt x="457" y="1415"/>
                  <a:pt x="467" y="1413"/>
                </a:cubicBezTo>
                <a:cubicBezTo>
                  <a:pt x="464" y="1407"/>
                  <a:pt x="475" y="1404"/>
                  <a:pt x="472" y="1399"/>
                </a:cubicBezTo>
                <a:cubicBezTo>
                  <a:pt x="482" y="1383"/>
                  <a:pt x="489" y="1367"/>
                  <a:pt x="496" y="1351"/>
                </a:cubicBezTo>
                <a:cubicBezTo>
                  <a:pt x="504" y="1336"/>
                  <a:pt x="516" y="1320"/>
                  <a:pt x="524" y="1305"/>
                </a:cubicBezTo>
                <a:cubicBezTo>
                  <a:pt x="528" y="1301"/>
                  <a:pt x="531" y="1298"/>
                  <a:pt x="530" y="1293"/>
                </a:cubicBezTo>
                <a:cubicBezTo>
                  <a:pt x="534" y="1289"/>
                  <a:pt x="539" y="1285"/>
                  <a:pt x="539" y="1280"/>
                </a:cubicBezTo>
                <a:cubicBezTo>
                  <a:pt x="545" y="1273"/>
                  <a:pt x="557" y="1266"/>
                  <a:pt x="554" y="1256"/>
                </a:cubicBezTo>
                <a:cubicBezTo>
                  <a:pt x="542" y="1262"/>
                  <a:pt x="544" y="1271"/>
                  <a:pt x="533" y="1277"/>
                </a:cubicBezTo>
                <a:cubicBezTo>
                  <a:pt x="535" y="1286"/>
                  <a:pt x="517" y="1291"/>
                  <a:pt x="521" y="1300"/>
                </a:cubicBezTo>
                <a:cubicBezTo>
                  <a:pt x="511" y="1306"/>
                  <a:pt x="510" y="1314"/>
                  <a:pt x="504" y="1322"/>
                </a:cubicBezTo>
                <a:cubicBezTo>
                  <a:pt x="501" y="1325"/>
                  <a:pt x="500" y="1329"/>
                  <a:pt x="497" y="1333"/>
                </a:cubicBezTo>
                <a:cubicBezTo>
                  <a:pt x="494" y="1337"/>
                  <a:pt x="488" y="1341"/>
                  <a:pt x="489" y="1346"/>
                </a:cubicBezTo>
                <a:cubicBezTo>
                  <a:pt x="483" y="1353"/>
                  <a:pt x="479" y="1361"/>
                  <a:pt x="476" y="1368"/>
                </a:cubicBezTo>
                <a:cubicBezTo>
                  <a:pt x="472" y="1376"/>
                  <a:pt x="471" y="1384"/>
                  <a:pt x="463" y="1391"/>
                </a:cubicBezTo>
                <a:cubicBezTo>
                  <a:pt x="467" y="1400"/>
                  <a:pt x="451" y="1405"/>
                  <a:pt x="454" y="1414"/>
                </a:cubicBezTo>
                <a:cubicBezTo>
                  <a:pt x="445" y="1421"/>
                  <a:pt x="447" y="1431"/>
                  <a:pt x="439" y="1438"/>
                </a:cubicBezTo>
                <a:cubicBezTo>
                  <a:pt x="438" y="1455"/>
                  <a:pt x="420" y="1468"/>
                  <a:pt x="418" y="1484"/>
                </a:cubicBezTo>
                <a:cubicBezTo>
                  <a:pt x="408" y="1487"/>
                  <a:pt x="421" y="1493"/>
                  <a:pt x="411" y="1496"/>
                </a:cubicBezTo>
                <a:cubicBezTo>
                  <a:pt x="406" y="1499"/>
                  <a:pt x="413" y="1504"/>
                  <a:pt x="405" y="1507"/>
                </a:cubicBezTo>
                <a:cubicBezTo>
                  <a:pt x="403" y="1516"/>
                  <a:pt x="395" y="1523"/>
                  <a:pt x="390" y="1531"/>
                </a:cubicBezTo>
                <a:cubicBezTo>
                  <a:pt x="389" y="1539"/>
                  <a:pt x="381" y="1546"/>
                  <a:pt x="377" y="1554"/>
                </a:cubicBezTo>
                <a:cubicBezTo>
                  <a:pt x="370" y="1561"/>
                  <a:pt x="369" y="1569"/>
                  <a:pt x="360" y="1575"/>
                </a:cubicBezTo>
                <a:cubicBezTo>
                  <a:pt x="363" y="1580"/>
                  <a:pt x="353" y="1582"/>
                  <a:pt x="354" y="1587"/>
                </a:cubicBezTo>
                <a:cubicBezTo>
                  <a:pt x="354" y="1587"/>
                  <a:pt x="354" y="1587"/>
                  <a:pt x="354" y="1587"/>
                </a:cubicBezTo>
                <a:cubicBezTo>
                  <a:pt x="347" y="1590"/>
                  <a:pt x="351" y="1595"/>
                  <a:pt x="343" y="1597"/>
                </a:cubicBezTo>
                <a:cubicBezTo>
                  <a:pt x="341" y="1606"/>
                  <a:pt x="331" y="1613"/>
                  <a:pt x="328" y="1621"/>
                </a:cubicBezTo>
                <a:cubicBezTo>
                  <a:pt x="310" y="1640"/>
                  <a:pt x="298" y="1646"/>
                  <a:pt x="280" y="1664"/>
                </a:cubicBezTo>
                <a:cubicBezTo>
                  <a:pt x="271" y="1672"/>
                  <a:pt x="262" y="1679"/>
                  <a:pt x="257" y="1687"/>
                </a:cubicBezTo>
                <a:cubicBezTo>
                  <a:pt x="253" y="1691"/>
                  <a:pt x="241" y="1693"/>
                  <a:pt x="244" y="1699"/>
                </a:cubicBezTo>
                <a:cubicBezTo>
                  <a:pt x="239" y="1700"/>
                  <a:pt x="232" y="1711"/>
                  <a:pt x="228" y="1706"/>
                </a:cubicBezTo>
                <a:cubicBezTo>
                  <a:pt x="236" y="1703"/>
                  <a:pt x="235" y="1698"/>
                  <a:pt x="241" y="1694"/>
                </a:cubicBezTo>
                <a:cubicBezTo>
                  <a:pt x="238" y="1691"/>
                  <a:pt x="243" y="1693"/>
                  <a:pt x="243" y="1693"/>
                </a:cubicBezTo>
                <a:cubicBezTo>
                  <a:pt x="246" y="1690"/>
                  <a:pt x="248" y="1688"/>
                  <a:pt x="249" y="1685"/>
                </a:cubicBezTo>
                <a:cubicBezTo>
                  <a:pt x="249" y="1676"/>
                  <a:pt x="266" y="1669"/>
                  <a:pt x="266" y="1659"/>
                </a:cubicBezTo>
                <a:cubicBezTo>
                  <a:pt x="284" y="1643"/>
                  <a:pt x="294" y="1626"/>
                  <a:pt x="314" y="1610"/>
                </a:cubicBezTo>
                <a:cubicBezTo>
                  <a:pt x="311" y="1605"/>
                  <a:pt x="321" y="1602"/>
                  <a:pt x="318" y="1597"/>
                </a:cubicBezTo>
                <a:cubicBezTo>
                  <a:pt x="321" y="1593"/>
                  <a:pt x="325" y="1590"/>
                  <a:pt x="327" y="1587"/>
                </a:cubicBezTo>
                <a:cubicBezTo>
                  <a:pt x="327" y="1586"/>
                  <a:pt x="327" y="1585"/>
                  <a:pt x="327" y="1584"/>
                </a:cubicBezTo>
                <a:cubicBezTo>
                  <a:pt x="337" y="1575"/>
                  <a:pt x="335" y="1564"/>
                  <a:pt x="347" y="1556"/>
                </a:cubicBezTo>
                <a:cubicBezTo>
                  <a:pt x="347" y="1546"/>
                  <a:pt x="360" y="1539"/>
                  <a:pt x="361" y="1530"/>
                </a:cubicBezTo>
                <a:cubicBezTo>
                  <a:pt x="372" y="1521"/>
                  <a:pt x="369" y="1510"/>
                  <a:pt x="381" y="1502"/>
                </a:cubicBezTo>
                <a:cubicBezTo>
                  <a:pt x="380" y="1497"/>
                  <a:pt x="383" y="1493"/>
                  <a:pt x="389" y="1489"/>
                </a:cubicBezTo>
                <a:cubicBezTo>
                  <a:pt x="382" y="1483"/>
                  <a:pt x="395" y="1481"/>
                  <a:pt x="394" y="1476"/>
                </a:cubicBezTo>
                <a:cubicBezTo>
                  <a:pt x="398" y="1466"/>
                  <a:pt x="398" y="1455"/>
                  <a:pt x="406" y="1447"/>
                </a:cubicBezTo>
                <a:cubicBezTo>
                  <a:pt x="406" y="1437"/>
                  <a:pt x="413" y="1428"/>
                  <a:pt x="416" y="1419"/>
                </a:cubicBezTo>
                <a:cubicBezTo>
                  <a:pt x="420" y="1415"/>
                  <a:pt x="418" y="1410"/>
                  <a:pt x="424" y="1406"/>
                </a:cubicBezTo>
                <a:cubicBezTo>
                  <a:pt x="418" y="1400"/>
                  <a:pt x="436" y="1397"/>
                  <a:pt x="428" y="1390"/>
                </a:cubicBezTo>
                <a:cubicBezTo>
                  <a:pt x="418" y="1396"/>
                  <a:pt x="419" y="1404"/>
                  <a:pt x="413" y="1410"/>
                </a:cubicBezTo>
                <a:cubicBezTo>
                  <a:pt x="416" y="1415"/>
                  <a:pt x="406" y="1417"/>
                  <a:pt x="407" y="1422"/>
                </a:cubicBezTo>
                <a:cubicBezTo>
                  <a:pt x="404" y="1425"/>
                  <a:pt x="403" y="1429"/>
                  <a:pt x="400" y="1433"/>
                </a:cubicBezTo>
                <a:cubicBezTo>
                  <a:pt x="392" y="1448"/>
                  <a:pt x="392" y="1465"/>
                  <a:pt x="379" y="1479"/>
                </a:cubicBezTo>
                <a:cubicBezTo>
                  <a:pt x="376" y="1486"/>
                  <a:pt x="373" y="1493"/>
                  <a:pt x="369" y="1500"/>
                </a:cubicBezTo>
                <a:cubicBezTo>
                  <a:pt x="364" y="1503"/>
                  <a:pt x="362" y="1507"/>
                  <a:pt x="362" y="1511"/>
                </a:cubicBezTo>
                <a:cubicBezTo>
                  <a:pt x="363" y="1515"/>
                  <a:pt x="353" y="1518"/>
                  <a:pt x="356" y="1522"/>
                </a:cubicBezTo>
                <a:cubicBezTo>
                  <a:pt x="350" y="1530"/>
                  <a:pt x="341" y="1536"/>
                  <a:pt x="343" y="1545"/>
                </a:cubicBezTo>
                <a:cubicBezTo>
                  <a:pt x="331" y="1551"/>
                  <a:pt x="332" y="1560"/>
                  <a:pt x="326" y="1567"/>
                </a:cubicBezTo>
                <a:cubicBezTo>
                  <a:pt x="322" y="1573"/>
                  <a:pt x="317" y="1580"/>
                  <a:pt x="313" y="1587"/>
                </a:cubicBezTo>
                <a:cubicBezTo>
                  <a:pt x="298" y="1609"/>
                  <a:pt x="281" y="1631"/>
                  <a:pt x="257" y="1651"/>
                </a:cubicBezTo>
                <a:cubicBezTo>
                  <a:pt x="256" y="1659"/>
                  <a:pt x="248" y="1665"/>
                  <a:pt x="243" y="1672"/>
                </a:cubicBezTo>
                <a:cubicBezTo>
                  <a:pt x="240" y="1679"/>
                  <a:pt x="233" y="1686"/>
                  <a:pt x="226" y="1693"/>
                </a:cubicBezTo>
                <a:cubicBezTo>
                  <a:pt x="216" y="1698"/>
                  <a:pt x="217" y="1712"/>
                  <a:pt x="206" y="1710"/>
                </a:cubicBezTo>
                <a:cubicBezTo>
                  <a:pt x="204" y="1713"/>
                  <a:pt x="202" y="1718"/>
                  <a:pt x="198" y="1722"/>
                </a:cubicBezTo>
                <a:cubicBezTo>
                  <a:pt x="195" y="1726"/>
                  <a:pt x="191" y="1729"/>
                  <a:pt x="186" y="1727"/>
                </a:cubicBezTo>
                <a:cubicBezTo>
                  <a:pt x="188" y="1726"/>
                  <a:pt x="190" y="1724"/>
                  <a:pt x="192" y="1722"/>
                </a:cubicBezTo>
                <a:cubicBezTo>
                  <a:pt x="203" y="1710"/>
                  <a:pt x="210" y="1698"/>
                  <a:pt x="225" y="1687"/>
                </a:cubicBezTo>
                <a:cubicBezTo>
                  <a:pt x="229" y="1670"/>
                  <a:pt x="245" y="1656"/>
                  <a:pt x="257" y="1641"/>
                </a:cubicBezTo>
                <a:cubicBezTo>
                  <a:pt x="264" y="1634"/>
                  <a:pt x="265" y="1626"/>
                  <a:pt x="274" y="1619"/>
                </a:cubicBezTo>
                <a:cubicBezTo>
                  <a:pt x="273" y="1610"/>
                  <a:pt x="281" y="1602"/>
                  <a:pt x="289" y="1595"/>
                </a:cubicBezTo>
                <a:cubicBezTo>
                  <a:pt x="290" y="1592"/>
                  <a:pt x="291" y="1589"/>
                  <a:pt x="293" y="1587"/>
                </a:cubicBezTo>
                <a:cubicBezTo>
                  <a:pt x="300" y="1574"/>
                  <a:pt x="316" y="1562"/>
                  <a:pt x="317" y="1548"/>
                </a:cubicBezTo>
                <a:cubicBezTo>
                  <a:pt x="324" y="1541"/>
                  <a:pt x="326" y="1532"/>
                  <a:pt x="328" y="1523"/>
                </a:cubicBezTo>
                <a:cubicBezTo>
                  <a:pt x="339" y="1516"/>
                  <a:pt x="335" y="1507"/>
                  <a:pt x="348" y="1500"/>
                </a:cubicBezTo>
                <a:cubicBezTo>
                  <a:pt x="346" y="1489"/>
                  <a:pt x="354" y="1480"/>
                  <a:pt x="360" y="1471"/>
                </a:cubicBezTo>
                <a:cubicBezTo>
                  <a:pt x="354" y="1465"/>
                  <a:pt x="367" y="1463"/>
                  <a:pt x="364" y="1457"/>
                </a:cubicBezTo>
                <a:cubicBezTo>
                  <a:pt x="371" y="1453"/>
                  <a:pt x="365" y="1446"/>
                  <a:pt x="372" y="1442"/>
                </a:cubicBezTo>
                <a:cubicBezTo>
                  <a:pt x="382" y="1431"/>
                  <a:pt x="382" y="1418"/>
                  <a:pt x="393" y="1406"/>
                </a:cubicBezTo>
                <a:cubicBezTo>
                  <a:pt x="392" y="1403"/>
                  <a:pt x="395" y="1401"/>
                  <a:pt x="399" y="1399"/>
                </a:cubicBezTo>
                <a:cubicBezTo>
                  <a:pt x="398" y="1396"/>
                  <a:pt x="398" y="1392"/>
                  <a:pt x="403" y="1390"/>
                </a:cubicBezTo>
                <a:cubicBezTo>
                  <a:pt x="405" y="1383"/>
                  <a:pt x="413" y="1378"/>
                  <a:pt x="411" y="1370"/>
                </a:cubicBezTo>
                <a:cubicBezTo>
                  <a:pt x="421" y="1366"/>
                  <a:pt x="416" y="1359"/>
                  <a:pt x="424" y="1354"/>
                </a:cubicBezTo>
                <a:cubicBezTo>
                  <a:pt x="422" y="1347"/>
                  <a:pt x="436" y="1343"/>
                  <a:pt x="432" y="1335"/>
                </a:cubicBezTo>
                <a:cubicBezTo>
                  <a:pt x="436" y="1329"/>
                  <a:pt x="444" y="1325"/>
                  <a:pt x="442" y="1318"/>
                </a:cubicBezTo>
                <a:cubicBezTo>
                  <a:pt x="451" y="1313"/>
                  <a:pt x="452" y="1306"/>
                  <a:pt x="450" y="1298"/>
                </a:cubicBezTo>
                <a:cubicBezTo>
                  <a:pt x="433" y="1313"/>
                  <a:pt x="433" y="1331"/>
                  <a:pt x="415" y="1346"/>
                </a:cubicBezTo>
                <a:cubicBezTo>
                  <a:pt x="415" y="1355"/>
                  <a:pt x="405" y="1362"/>
                  <a:pt x="404" y="1371"/>
                </a:cubicBezTo>
                <a:cubicBezTo>
                  <a:pt x="400" y="1374"/>
                  <a:pt x="397" y="1378"/>
                  <a:pt x="398" y="1382"/>
                </a:cubicBezTo>
                <a:cubicBezTo>
                  <a:pt x="394" y="1387"/>
                  <a:pt x="389" y="1390"/>
                  <a:pt x="389" y="1395"/>
                </a:cubicBezTo>
                <a:cubicBezTo>
                  <a:pt x="377" y="1411"/>
                  <a:pt x="372" y="1428"/>
                  <a:pt x="359" y="1444"/>
                </a:cubicBezTo>
                <a:cubicBezTo>
                  <a:pt x="360" y="1453"/>
                  <a:pt x="351" y="1460"/>
                  <a:pt x="348" y="1469"/>
                </a:cubicBezTo>
                <a:cubicBezTo>
                  <a:pt x="350" y="1478"/>
                  <a:pt x="335" y="1484"/>
                  <a:pt x="336" y="1494"/>
                </a:cubicBezTo>
                <a:cubicBezTo>
                  <a:pt x="326" y="1501"/>
                  <a:pt x="331" y="1511"/>
                  <a:pt x="321" y="1518"/>
                </a:cubicBezTo>
                <a:cubicBezTo>
                  <a:pt x="321" y="1527"/>
                  <a:pt x="308" y="1533"/>
                  <a:pt x="310" y="1543"/>
                </a:cubicBezTo>
                <a:cubicBezTo>
                  <a:pt x="306" y="1546"/>
                  <a:pt x="303" y="1550"/>
                  <a:pt x="304" y="1554"/>
                </a:cubicBezTo>
                <a:cubicBezTo>
                  <a:pt x="300" y="1558"/>
                  <a:pt x="294" y="1562"/>
                  <a:pt x="295" y="1567"/>
                </a:cubicBezTo>
                <a:cubicBezTo>
                  <a:pt x="290" y="1574"/>
                  <a:pt x="282" y="1580"/>
                  <a:pt x="280" y="1587"/>
                </a:cubicBezTo>
                <a:cubicBezTo>
                  <a:pt x="280" y="1588"/>
                  <a:pt x="279" y="1590"/>
                  <a:pt x="280" y="1591"/>
                </a:cubicBezTo>
                <a:cubicBezTo>
                  <a:pt x="261" y="1605"/>
                  <a:pt x="259" y="1623"/>
                  <a:pt x="245" y="1639"/>
                </a:cubicBezTo>
                <a:cubicBezTo>
                  <a:pt x="231" y="1655"/>
                  <a:pt x="217" y="1671"/>
                  <a:pt x="209" y="1688"/>
                </a:cubicBezTo>
                <a:cubicBezTo>
                  <a:pt x="198" y="1693"/>
                  <a:pt x="196" y="1699"/>
                  <a:pt x="193" y="1706"/>
                </a:cubicBezTo>
                <a:cubicBezTo>
                  <a:pt x="182" y="1710"/>
                  <a:pt x="181" y="1716"/>
                  <a:pt x="177" y="1722"/>
                </a:cubicBezTo>
                <a:cubicBezTo>
                  <a:pt x="176" y="1723"/>
                  <a:pt x="175" y="1724"/>
                  <a:pt x="174" y="1725"/>
                </a:cubicBezTo>
                <a:cubicBezTo>
                  <a:pt x="159" y="1737"/>
                  <a:pt x="153" y="1750"/>
                  <a:pt x="140" y="1762"/>
                </a:cubicBezTo>
                <a:cubicBezTo>
                  <a:pt x="131" y="1762"/>
                  <a:pt x="120" y="1777"/>
                  <a:pt x="113" y="1769"/>
                </a:cubicBezTo>
                <a:cubicBezTo>
                  <a:pt x="128" y="1758"/>
                  <a:pt x="130" y="1745"/>
                  <a:pt x="149" y="1735"/>
                </a:cubicBezTo>
                <a:cubicBezTo>
                  <a:pt x="149" y="1730"/>
                  <a:pt x="154" y="1726"/>
                  <a:pt x="157" y="1722"/>
                </a:cubicBezTo>
                <a:cubicBezTo>
                  <a:pt x="159" y="1720"/>
                  <a:pt x="161" y="1718"/>
                  <a:pt x="161" y="1716"/>
                </a:cubicBezTo>
                <a:cubicBezTo>
                  <a:pt x="169" y="1711"/>
                  <a:pt x="168" y="1704"/>
                  <a:pt x="177" y="1698"/>
                </a:cubicBezTo>
                <a:cubicBezTo>
                  <a:pt x="180" y="1695"/>
                  <a:pt x="180" y="1692"/>
                  <a:pt x="185" y="1690"/>
                </a:cubicBezTo>
                <a:cubicBezTo>
                  <a:pt x="184" y="1687"/>
                  <a:pt x="185" y="1681"/>
                  <a:pt x="188" y="1684"/>
                </a:cubicBezTo>
                <a:cubicBezTo>
                  <a:pt x="196" y="1678"/>
                  <a:pt x="194" y="1670"/>
                  <a:pt x="207" y="1665"/>
                </a:cubicBezTo>
                <a:cubicBezTo>
                  <a:pt x="210" y="1654"/>
                  <a:pt x="217" y="1644"/>
                  <a:pt x="221" y="1634"/>
                </a:cubicBezTo>
                <a:cubicBezTo>
                  <a:pt x="232" y="1623"/>
                  <a:pt x="236" y="1610"/>
                  <a:pt x="247" y="1599"/>
                </a:cubicBezTo>
                <a:cubicBezTo>
                  <a:pt x="248" y="1595"/>
                  <a:pt x="249" y="1591"/>
                  <a:pt x="252" y="1587"/>
                </a:cubicBezTo>
                <a:cubicBezTo>
                  <a:pt x="254" y="1585"/>
                  <a:pt x="256" y="1583"/>
                  <a:pt x="259" y="1581"/>
                </a:cubicBezTo>
                <a:cubicBezTo>
                  <a:pt x="259" y="1574"/>
                  <a:pt x="266" y="1568"/>
                  <a:pt x="271" y="1562"/>
                </a:cubicBezTo>
                <a:cubicBezTo>
                  <a:pt x="274" y="1552"/>
                  <a:pt x="278" y="1541"/>
                  <a:pt x="285" y="1532"/>
                </a:cubicBezTo>
                <a:cubicBezTo>
                  <a:pt x="284" y="1526"/>
                  <a:pt x="287" y="1521"/>
                  <a:pt x="292" y="1516"/>
                </a:cubicBezTo>
                <a:cubicBezTo>
                  <a:pt x="290" y="1513"/>
                  <a:pt x="295" y="1511"/>
                  <a:pt x="294" y="1508"/>
                </a:cubicBezTo>
                <a:cubicBezTo>
                  <a:pt x="291" y="1504"/>
                  <a:pt x="300" y="1502"/>
                  <a:pt x="298" y="1499"/>
                </a:cubicBezTo>
                <a:cubicBezTo>
                  <a:pt x="303" y="1488"/>
                  <a:pt x="312" y="1478"/>
                  <a:pt x="315" y="1466"/>
                </a:cubicBezTo>
                <a:cubicBezTo>
                  <a:pt x="319" y="1455"/>
                  <a:pt x="328" y="1445"/>
                  <a:pt x="327" y="1433"/>
                </a:cubicBezTo>
                <a:cubicBezTo>
                  <a:pt x="333" y="1423"/>
                  <a:pt x="340" y="1413"/>
                  <a:pt x="342" y="1403"/>
                </a:cubicBezTo>
                <a:cubicBezTo>
                  <a:pt x="348" y="1398"/>
                  <a:pt x="347" y="1393"/>
                  <a:pt x="349" y="1387"/>
                </a:cubicBezTo>
                <a:cubicBezTo>
                  <a:pt x="350" y="1381"/>
                  <a:pt x="358" y="1377"/>
                  <a:pt x="358" y="1370"/>
                </a:cubicBezTo>
                <a:cubicBezTo>
                  <a:pt x="364" y="1360"/>
                  <a:pt x="370" y="1349"/>
                  <a:pt x="375" y="1338"/>
                </a:cubicBezTo>
                <a:cubicBezTo>
                  <a:pt x="379" y="1327"/>
                  <a:pt x="393" y="1318"/>
                  <a:pt x="392" y="1306"/>
                </a:cubicBezTo>
                <a:cubicBezTo>
                  <a:pt x="379" y="1312"/>
                  <a:pt x="380" y="1322"/>
                  <a:pt x="373" y="1329"/>
                </a:cubicBezTo>
                <a:cubicBezTo>
                  <a:pt x="367" y="1337"/>
                  <a:pt x="362" y="1345"/>
                  <a:pt x="358" y="1354"/>
                </a:cubicBezTo>
                <a:cubicBezTo>
                  <a:pt x="353" y="1362"/>
                  <a:pt x="348" y="1370"/>
                  <a:pt x="346" y="1379"/>
                </a:cubicBezTo>
                <a:cubicBezTo>
                  <a:pt x="340" y="1387"/>
                  <a:pt x="334" y="1396"/>
                  <a:pt x="333" y="1405"/>
                </a:cubicBezTo>
                <a:cubicBezTo>
                  <a:pt x="329" y="1413"/>
                  <a:pt x="322" y="1421"/>
                  <a:pt x="322" y="1430"/>
                </a:cubicBezTo>
                <a:cubicBezTo>
                  <a:pt x="319" y="1439"/>
                  <a:pt x="309" y="1446"/>
                  <a:pt x="310" y="1455"/>
                </a:cubicBezTo>
                <a:cubicBezTo>
                  <a:pt x="304" y="1463"/>
                  <a:pt x="302" y="1472"/>
                  <a:pt x="295" y="1479"/>
                </a:cubicBezTo>
                <a:cubicBezTo>
                  <a:pt x="298" y="1482"/>
                  <a:pt x="293" y="1483"/>
                  <a:pt x="292" y="1485"/>
                </a:cubicBezTo>
                <a:cubicBezTo>
                  <a:pt x="291" y="1487"/>
                  <a:pt x="297" y="1492"/>
                  <a:pt x="291" y="1493"/>
                </a:cubicBezTo>
                <a:cubicBezTo>
                  <a:pt x="286" y="1497"/>
                  <a:pt x="290" y="1503"/>
                  <a:pt x="286" y="1507"/>
                </a:cubicBezTo>
                <a:cubicBezTo>
                  <a:pt x="278" y="1514"/>
                  <a:pt x="278" y="1523"/>
                  <a:pt x="271" y="1531"/>
                </a:cubicBezTo>
                <a:cubicBezTo>
                  <a:pt x="266" y="1539"/>
                  <a:pt x="266" y="1548"/>
                  <a:pt x="255" y="1555"/>
                </a:cubicBezTo>
                <a:cubicBezTo>
                  <a:pt x="254" y="1566"/>
                  <a:pt x="247" y="1577"/>
                  <a:pt x="239" y="1587"/>
                </a:cubicBezTo>
                <a:cubicBezTo>
                  <a:pt x="234" y="1593"/>
                  <a:pt x="230" y="1599"/>
                  <a:pt x="227" y="1606"/>
                </a:cubicBezTo>
                <a:cubicBezTo>
                  <a:pt x="219" y="1613"/>
                  <a:pt x="217" y="1622"/>
                  <a:pt x="212" y="1630"/>
                </a:cubicBezTo>
                <a:cubicBezTo>
                  <a:pt x="205" y="1638"/>
                  <a:pt x="200" y="1647"/>
                  <a:pt x="194" y="1656"/>
                </a:cubicBezTo>
                <a:cubicBezTo>
                  <a:pt x="183" y="1672"/>
                  <a:pt x="164" y="1687"/>
                  <a:pt x="157" y="1705"/>
                </a:cubicBezTo>
                <a:cubicBezTo>
                  <a:pt x="148" y="1710"/>
                  <a:pt x="144" y="1716"/>
                  <a:pt x="140" y="1722"/>
                </a:cubicBezTo>
                <a:cubicBezTo>
                  <a:pt x="138" y="1725"/>
                  <a:pt x="136" y="1728"/>
                  <a:pt x="133" y="1732"/>
                </a:cubicBezTo>
                <a:cubicBezTo>
                  <a:pt x="120" y="1739"/>
                  <a:pt x="116" y="1749"/>
                  <a:pt x="109" y="1758"/>
                </a:cubicBezTo>
                <a:cubicBezTo>
                  <a:pt x="91" y="1776"/>
                  <a:pt x="69" y="1794"/>
                  <a:pt x="51" y="1812"/>
                </a:cubicBezTo>
                <a:cubicBezTo>
                  <a:pt x="45" y="1816"/>
                  <a:pt x="39" y="1820"/>
                  <a:pt x="35" y="1819"/>
                </a:cubicBezTo>
                <a:cubicBezTo>
                  <a:pt x="27" y="1820"/>
                  <a:pt x="28" y="1834"/>
                  <a:pt x="20" y="1829"/>
                </a:cubicBezTo>
                <a:cubicBezTo>
                  <a:pt x="46" y="1801"/>
                  <a:pt x="72" y="1773"/>
                  <a:pt x="97" y="1745"/>
                </a:cubicBezTo>
                <a:cubicBezTo>
                  <a:pt x="101" y="1743"/>
                  <a:pt x="102" y="1739"/>
                  <a:pt x="101" y="1736"/>
                </a:cubicBezTo>
                <a:cubicBezTo>
                  <a:pt x="104" y="1732"/>
                  <a:pt x="115" y="1730"/>
                  <a:pt x="111" y="1725"/>
                </a:cubicBezTo>
                <a:cubicBezTo>
                  <a:pt x="113" y="1724"/>
                  <a:pt x="114" y="1723"/>
                  <a:pt x="116" y="1722"/>
                </a:cubicBezTo>
                <a:cubicBezTo>
                  <a:pt x="122" y="1716"/>
                  <a:pt x="122" y="1709"/>
                  <a:pt x="132" y="1704"/>
                </a:cubicBezTo>
                <a:cubicBezTo>
                  <a:pt x="134" y="1696"/>
                  <a:pt x="144" y="1690"/>
                  <a:pt x="149" y="1682"/>
                </a:cubicBezTo>
                <a:cubicBezTo>
                  <a:pt x="157" y="1676"/>
                  <a:pt x="158" y="1667"/>
                  <a:pt x="170" y="1661"/>
                </a:cubicBezTo>
                <a:cubicBezTo>
                  <a:pt x="167" y="1653"/>
                  <a:pt x="179" y="1648"/>
                  <a:pt x="180" y="1641"/>
                </a:cubicBezTo>
                <a:cubicBezTo>
                  <a:pt x="188" y="1634"/>
                  <a:pt x="189" y="1625"/>
                  <a:pt x="197" y="1619"/>
                </a:cubicBezTo>
                <a:cubicBezTo>
                  <a:pt x="200" y="1607"/>
                  <a:pt x="209" y="1597"/>
                  <a:pt x="216" y="1587"/>
                </a:cubicBezTo>
                <a:cubicBezTo>
                  <a:pt x="219" y="1582"/>
                  <a:pt x="221" y="1578"/>
                  <a:pt x="223" y="1574"/>
                </a:cubicBezTo>
                <a:cubicBezTo>
                  <a:pt x="232" y="1568"/>
                  <a:pt x="226" y="1559"/>
                  <a:pt x="237" y="1553"/>
                </a:cubicBezTo>
                <a:cubicBezTo>
                  <a:pt x="235" y="1549"/>
                  <a:pt x="237" y="1545"/>
                  <a:pt x="243" y="1542"/>
                </a:cubicBezTo>
                <a:cubicBezTo>
                  <a:pt x="248" y="1539"/>
                  <a:pt x="242" y="1534"/>
                  <a:pt x="250" y="1531"/>
                </a:cubicBezTo>
                <a:cubicBezTo>
                  <a:pt x="254" y="1523"/>
                  <a:pt x="256" y="1515"/>
                  <a:pt x="262" y="1508"/>
                </a:cubicBezTo>
                <a:cubicBezTo>
                  <a:pt x="272" y="1506"/>
                  <a:pt x="266" y="1501"/>
                  <a:pt x="269" y="1497"/>
                </a:cubicBezTo>
                <a:cubicBezTo>
                  <a:pt x="273" y="1494"/>
                  <a:pt x="276" y="1490"/>
                  <a:pt x="275" y="1486"/>
                </a:cubicBezTo>
                <a:cubicBezTo>
                  <a:pt x="282" y="1479"/>
                  <a:pt x="284" y="1472"/>
                  <a:pt x="290" y="1466"/>
                </a:cubicBezTo>
                <a:cubicBezTo>
                  <a:pt x="285" y="1456"/>
                  <a:pt x="302" y="1451"/>
                  <a:pt x="298" y="1442"/>
                </a:cubicBezTo>
                <a:cubicBezTo>
                  <a:pt x="309" y="1436"/>
                  <a:pt x="302" y="1426"/>
                  <a:pt x="311" y="1420"/>
                </a:cubicBezTo>
                <a:cubicBezTo>
                  <a:pt x="313" y="1412"/>
                  <a:pt x="315" y="1404"/>
                  <a:pt x="320" y="1396"/>
                </a:cubicBezTo>
                <a:cubicBezTo>
                  <a:pt x="325" y="1381"/>
                  <a:pt x="334" y="1367"/>
                  <a:pt x="335" y="1351"/>
                </a:cubicBezTo>
                <a:cubicBezTo>
                  <a:pt x="342" y="1336"/>
                  <a:pt x="348" y="1320"/>
                  <a:pt x="352" y="1305"/>
                </a:cubicBezTo>
                <a:cubicBezTo>
                  <a:pt x="340" y="1311"/>
                  <a:pt x="347" y="1322"/>
                  <a:pt x="337" y="1329"/>
                </a:cubicBezTo>
                <a:cubicBezTo>
                  <a:pt x="334" y="1337"/>
                  <a:pt x="333" y="1346"/>
                  <a:pt x="326" y="1354"/>
                </a:cubicBezTo>
                <a:cubicBezTo>
                  <a:pt x="324" y="1362"/>
                  <a:pt x="321" y="1371"/>
                  <a:pt x="319" y="1379"/>
                </a:cubicBezTo>
                <a:cubicBezTo>
                  <a:pt x="311" y="1382"/>
                  <a:pt x="317" y="1387"/>
                  <a:pt x="313" y="1391"/>
                </a:cubicBezTo>
                <a:cubicBezTo>
                  <a:pt x="315" y="1396"/>
                  <a:pt x="302" y="1398"/>
                  <a:pt x="308" y="1404"/>
                </a:cubicBezTo>
                <a:cubicBezTo>
                  <a:pt x="300" y="1407"/>
                  <a:pt x="306" y="1412"/>
                  <a:pt x="301" y="1416"/>
                </a:cubicBezTo>
                <a:cubicBezTo>
                  <a:pt x="304" y="1421"/>
                  <a:pt x="294" y="1424"/>
                  <a:pt x="297" y="1429"/>
                </a:cubicBezTo>
                <a:cubicBezTo>
                  <a:pt x="297" y="1437"/>
                  <a:pt x="289" y="1430"/>
                  <a:pt x="291" y="1437"/>
                </a:cubicBezTo>
                <a:cubicBezTo>
                  <a:pt x="287" y="1441"/>
                  <a:pt x="289" y="1446"/>
                  <a:pt x="282" y="1450"/>
                </a:cubicBezTo>
                <a:cubicBezTo>
                  <a:pt x="284" y="1459"/>
                  <a:pt x="274" y="1466"/>
                  <a:pt x="271" y="1475"/>
                </a:cubicBezTo>
                <a:cubicBezTo>
                  <a:pt x="263" y="1478"/>
                  <a:pt x="274" y="1485"/>
                  <a:pt x="262" y="1487"/>
                </a:cubicBezTo>
                <a:cubicBezTo>
                  <a:pt x="262" y="1492"/>
                  <a:pt x="259" y="1497"/>
                  <a:pt x="258" y="1501"/>
                </a:cubicBezTo>
                <a:cubicBezTo>
                  <a:pt x="245" y="1511"/>
                  <a:pt x="242" y="1523"/>
                  <a:pt x="234" y="1534"/>
                </a:cubicBezTo>
                <a:cubicBezTo>
                  <a:pt x="231" y="1540"/>
                  <a:pt x="230" y="1546"/>
                  <a:pt x="221" y="1550"/>
                </a:cubicBezTo>
                <a:cubicBezTo>
                  <a:pt x="223" y="1558"/>
                  <a:pt x="215" y="1563"/>
                  <a:pt x="213" y="1570"/>
                </a:cubicBezTo>
                <a:cubicBezTo>
                  <a:pt x="209" y="1575"/>
                  <a:pt x="205" y="1581"/>
                  <a:pt x="202" y="1587"/>
                </a:cubicBezTo>
                <a:cubicBezTo>
                  <a:pt x="191" y="1605"/>
                  <a:pt x="180" y="1622"/>
                  <a:pt x="166" y="1640"/>
                </a:cubicBezTo>
                <a:cubicBezTo>
                  <a:pt x="167" y="1646"/>
                  <a:pt x="158" y="1651"/>
                  <a:pt x="156" y="1657"/>
                </a:cubicBezTo>
                <a:cubicBezTo>
                  <a:pt x="144" y="1661"/>
                  <a:pt x="147" y="1669"/>
                  <a:pt x="140" y="1674"/>
                </a:cubicBezTo>
                <a:cubicBezTo>
                  <a:pt x="128" y="1685"/>
                  <a:pt x="124" y="1698"/>
                  <a:pt x="111" y="1708"/>
                </a:cubicBezTo>
                <a:cubicBezTo>
                  <a:pt x="107" y="1713"/>
                  <a:pt x="104" y="1718"/>
                  <a:pt x="99" y="1722"/>
                </a:cubicBezTo>
                <a:cubicBezTo>
                  <a:pt x="93" y="1729"/>
                  <a:pt x="87" y="1735"/>
                  <a:pt x="81" y="1742"/>
                </a:cubicBezTo>
                <a:cubicBezTo>
                  <a:pt x="82" y="1745"/>
                  <a:pt x="79" y="1747"/>
                  <a:pt x="75" y="1750"/>
                </a:cubicBezTo>
                <a:cubicBezTo>
                  <a:pt x="73" y="1752"/>
                  <a:pt x="73" y="1756"/>
                  <a:pt x="67" y="1758"/>
                </a:cubicBezTo>
                <a:cubicBezTo>
                  <a:pt x="64" y="1762"/>
                  <a:pt x="61" y="1776"/>
                  <a:pt x="52" y="1772"/>
                </a:cubicBezTo>
                <a:cubicBezTo>
                  <a:pt x="68" y="1757"/>
                  <a:pt x="72" y="1740"/>
                  <a:pt x="86" y="1725"/>
                </a:cubicBezTo>
                <a:cubicBezTo>
                  <a:pt x="86" y="1724"/>
                  <a:pt x="86" y="1723"/>
                  <a:pt x="86" y="1722"/>
                </a:cubicBezTo>
                <a:cubicBezTo>
                  <a:pt x="87" y="1719"/>
                  <a:pt x="93" y="1717"/>
                  <a:pt x="93" y="1713"/>
                </a:cubicBezTo>
                <a:cubicBezTo>
                  <a:pt x="90" y="1708"/>
                  <a:pt x="100" y="1705"/>
                  <a:pt x="98" y="1700"/>
                </a:cubicBezTo>
                <a:cubicBezTo>
                  <a:pt x="106" y="1692"/>
                  <a:pt x="110" y="1684"/>
                  <a:pt x="113" y="1675"/>
                </a:cubicBezTo>
                <a:cubicBezTo>
                  <a:pt x="119" y="1672"/>
                  <a:pt x="121" y="1669"/>
                  <a:pt x="119" y="1664"/>
                </a:cubicBezTo>
                <a:cubicBezTo>
                  <a:pt x="125" y="1660"/>
                  <a:pt x="128" y="1656"/>
                  <a:pt x="128" y="1651"/>
                </a:cubicBezTo>
                <a:cubicBezTo>
                  <a:pt x="135" y="1643"/>
                  <a:pt x="140" y="1636"/>
                  <a:pt x="139" y="1626"/>
                </a:cubicBezTo>
                <a:cubicBezTo>
                  <a:pt x="151" y="1619"/>
                  <a:pt x="147" y="1610"/>
                  <a:pt x="154" y="1602"/>
                </a:cubicBezTo>
                <a:cubicBezTo>
                  <a:pt x="156" y="1597"/>
                  <a:pt x="160" y="1592"/>
                  <a:pt x="164" y="1587"/>
                </a:cubicBezTo>
                <a:cubicBezTo>
                  <a:pt x="166" y="1583"/>
                  <a:pt x="168" y="1580"/>
                  <a:pt x="168" y="1575"/>
                </a:cubicBezTo>
                <a:cubicBezTo>
                  <a:pt x="175" y="1568"/>
                  <a:pt x="182" y="1560"/>
                  <a:pt x="183" y="1551"/>
                </a:cubicBezTo>
                <a:cubicBezTo>
                  <a:pt x="194" y="1544"/>
                  <a:pt x="189" y="1534"/>
                  <a:pt x="198" y="1527"/>
                </a:cubicBezTo>
                <a:cubicBezTo>
                  <a:pt x="198" y="1518"/>
                  <a:pt x="207" y="1511"/>
                  <a:pt x="209" y="1502"/>
                </a:cubicBezTo>
                <a:cubicBezTo>
                  <a:pt x="209" y="1498"/>
                  <a:pt x="211" y="1494"/>
                  <a:pt x="216" y="1491"/>
                </a:cubicBezTo>
                <a:cubicBezTo>
                  <a:pt x="210" y="1485"/>
                  <a:pt x="223" y="1483"/>
                  <a:pt x="221" y="1477"/>
                </a:cubicBezTo>
                <a:cubicBezTo>
                  <a:pt x="226" y="1469"/>
                  <a:pt x="231" y="1461"/>
                  <a:pt x="232" y="1452"/>
                </a:cubicBezTo>
                <a:cubicBezTo>
                  <a:pt x="244" y="1445"/>
                  <a:pt x="237" y="1435"/>
                  <a:pt x="247" y="1428"/>
                </a:cubicBezTo>
                <a:cubicBezTo>
                  <a:pt x="248" y="1419"/>
                  <a:pt x="255" y="1411"/>
                  <a:pt x="262" y="1404"/>
                </a:cubicBezTo>
                <a:cubicBezTo>
                  <a:pt x="259" y="1398"/>
                  <a:pt x="269" y="1396"/>
                  <a:pt x="267" y="1390"/>
                </a:cubicBezTo>
                <a:cubicBezTo>
                  <a:pt x="273" y="1389"/>
                  <a:pt x="273" y="1377"/>
                  <a:pt x="267" y="1380"/>
                </a:cubicBezTo>
                <a:cubicBezTo>
                  <a:pt x="270" y="1385"/>
                  <a:pt x="264" y="1389"/>
                  <a:pt x="258" y="1393"/>
                </a:cubicBezTo>
                <a:cubicBezTo>
                  <a:pt x="261" y="1398"/>
                  <a:pt x="255" y="1402"/>
                  <a:pt x="249" y="1405"/>
                </a:cubicBezTo>
                <a:cubicBezTo>
                  <a:pt x="248" y="1418"/>
                  <a:pt x="237" y="1428"/>
                  <a:pt x="234" y="1440"/>
                </a:cubicBezTo>
                <a:cubicBezTo>
                  <a:pt x="227" y="1451"/>
                  <a:pt x="219" y="1462"/>
                  <a:pt x="215" y="1474"/>
                </a:cubicBezTo>
                <a:cubicBezTo>
                  <a:pt x="216" y="1481"/>
                  <a:pt x="204" y="1484"/>
                  <a:pt x="205" y="1491"/>
                </a:cubicBezTo>
                <a:cubicBezTo>
                  <a:pt x="202" y="1496"/>
                  <a:pt x="199" y="1502"/>
                  <a:pt x="196" y="1508"/>
                </a:cubicBezTo>
                <a:cubicBezTo>
                  <a:pt x="189" y="1519"/>
                  <a:pt x="186" y="1531"/>
                  <a:pt x="181" y="1542"/>
                </a:cubicBezTo>
                <a:cubicBezTo>
                  <a:pt x="179" y="1544"/>
                  <a:pt x="177" y="1544"/>
                  <a:pt x="176" y="1546"/>
                </a:cubicBezTo>
                <a:cubicBezTo>
                  <a:pt x="174" y="1548"/>
                  <a:pt x="176" y="1549"/>
                  <a:pt x="175" y="1550"/>
                </a:cubicBezTo>
                <a:cubicBezTo>
                  <a:pt x="170" y="1558"/>
                  <a:pt x="163" y="1564"/>
                  <a:pt x="162" y="1572"/>
                </a:cubicBezTo>
                <a:cubicBezTo>
                  <a:pt x="152" y="1576"/>
                  <a:pt x="159" y="1583"/>
                  <a:pt x="151" y="1587"/>
                </a:cubicBezTo>
                <a:cubicBezTo>
                  <a:pt x="151" y="1587"/>
                  <a:pt x="151" y="1587"/>
                  <a:pt x="151" y="1587"/>
                </a:cubicBezTo>
                <a:cubicBezTo>
                  <a:pt x="147" y="1592"/>
                  <a:pt x="149" y="1599"/>
                  <a:pt x="141" y="1604"/>
                </a:cubicBezTo>
                <a:cubicBezTo>
                  <a:pt x="136" y="1614"/>
                  <a:pt x="130" y="1624"/>
                  <a:pt x="127" y="1634"/>
                </a:cubicBezTo>
                <a:cubicBezTo>
                  <a:pt x="124" y="1643"/>
                  <a:pt x="115" y="1637"/>
                  <a:pt x="121" y="1646"/>
                </a:cubicBezTo>
                <a:cubicBezTo>
                  <a:pt x="111" y="1650"/>
                  <a:pt x="113" y="1657"/>
                  <a:pt x="111" y="1663"/>
                </a:cubicBezTo>
                <a:cubicBezTo>
                  <a:pt x="97" y="1675"/>
                  <a:pt x="94" y="1690"/>
                  <a:pt x="82" y="1703"/>
                </a:cubicBezTo>
                <a:cubicBezTo>
                  <a:pt x="81" y="1710"/>
                  <a:pt x="77" y="1716"/>
                  <a:pt x="74" y="1722"/>
                </a:cubicBezTo>
                <a:cubicBezTo>
                  <a:pt x="69" y="1730"/>
                  <a:pt x="63" y="1738"/>
                  <a:pt x="59" y="1746"/>
                </a:cubicBezTo>
                <a:cubicBezTo>
                  <a:pt x="51" y="1752"/>
                  <a:pt x="53" y="1760"/>
                  <a:pt x="45" y="1767"/>
                </a:cubicBezTo>
                <a:cubicBezTo>
                  <a:pt x="43" y="1774"/>
                  <a:pt x="31" y="1781"/>
                  <a:pt x="32" y="1789"/>
                </a:cubicBezTo>
                <a:cubicBezTo>
                  <a:pt x="23" y="1788"/>
                  <a:pt x="24" y="1800"/>
                  <a:pt x="14" y="1804"/>
                </a:cubicBezTo>
                <a:cubicBezTo>
                  <a:pt x="17" y="1809"/>
                  <a:pt x="7" y="1811"/>
                  <a:pt x="8" y="1816"/>
                </a:cubicBezTo>
                <a:cubicBezTo>
                  <a:pt x="5" y="1819"/>
                  <a:pt x="4" y="1823"/>
                  <a:pt x="2" y="1826"/>
                </a:cubicBezTo>
                <a:cubicBezTo>
                  <a:pt x="2" y="1876"/>
                  <a:pt x="2" y="1876"/>
                  <a:pt x="2" y="1876"/>
                </a:cubicBezTo>
                <a:cubicBezTo>
                  <a:pt x="7" y="1875"/>
                  <a:pt x="13" y="1874"/>
                  <a:pt x="19" y="1868"/>
                </a:cubicBezTo>
                <a:cubicBezTo>
                  <a:pt x="30" y="1875"/>
                  <a:pt x="45" y="1860"/>
                  <a:pt x="57" y="1867"/>
                </a:cubicBezTo>
                <a:cubicBezTo>
                  <a:pt x="60" y="1865"/>
                  <a:pt x="63" y="1862"/>
                  <a:pt x="65" y="1865"/>
                </a:cubicBezTo>
                <a:cubicBezTo>
                  <a:pt x="68" y="1868"/>
                  <a:pt x="73" y="1861"/>
                  <a:pt x="76" y="1864"/>
                </a:cubicBezTo>
                <a:cubicBezTo>
                  <a:pt x="79" y="1863"/>
                  <a:pt x="82" y="1861"/>
                  <a:pt x="84" y="1866"/>
                </a:cubicBezTo>
                <a:cubicBezTo>
                  <a:pt x="88" y="1863"/>
                  <a:pt x="92" y="1862"/>
                  <a:pt x="95" y="1862"/>
                </a:cubicBezTo>
                <a:cubicBezTo>
                  <a:pt x="107" y="1863"/>
                  <a:pt x="120" y="1864"/>
                  <a:pt x="133" y="1861"/>
                </a:cubicBezTo>
                <a:cubicBezTo>
                  <a:pt x="138" y="1867"/>
                  <a:pt x="146" y="1859"/>
                  <a:pt x="151" y="1863"/>
                </a:cubicBezTo>
                <a:cubicBezTo>
                  <a:pt x="158" y="1860"/>
                  <a:pt x="164" y="1863"/>
                  <a:pt x="170" y="1864"/>
                </a:cubicBezTo>
                <a:cubicBezTo>
                  <a:pt x="183" y="1863"/>
                  <a:pt x="195" y="1862"/>
                  <a:pt x="207" y="1867"/>
                </a:cubicBezTo>
                <a:cubicBezTo>
                  <a:pt x="214" y="1861"/>
                  <a:pt x="218" y="1873"/>
                  <a:pt x="225" y="1869"/>
                </a:cubicBezTo>
                <a:cubicBezTo>
                  <a:pt x="231" y="1873"/>
                  <a:pt x="238" y="1869"/>
                  <a:pt x="244" y="1870"/>
                </a:cubicBezTo>
                <a:cubicBezTo>
                  <a:pt x="249" y="1877"/>
                  <a:pt x="256" y="1872"/>
                  <a:pt x="262" y="1876"/>
                </a:cubicBezTo>
                <a:cubicBezTo>
                  <a:pt x="268" y="1874"/>
                  <a:pt x="273" y="1879"/>
                  <a:pt x="280" y="1877"/>
                </a:cubicBezTo>
                <a:cubicBezTo>
                  <a:pt x="292" y="1885"/>
                  <a:pt x="306" y="1881"/>
                  <a:pt x="318" y="1887"/>
                </a:cubicBezTo>
                <a:cubicBezTo>
                  <a:pt x="325" y="1885"/>
                  <a:pt x="330" y="1890"/>
                  <a:pt x="336" y="1888"/>
                </a:cubicBezTo>
                <a:cubicBezTo>
                  <a:pt x="341" y="1899"/>
                  <a:pt x="349" y="1887"/>
                  <a:pt x="354" y="1894"/>
                </a:cubicBezTo>
                <a:cubicBezTo>
                  <a:pt x="357" y="1892"/>
                  <a:pt x="359" y="1897"/>
                  <a:pt x="362" y="1895"/>
                </a:cubicBezTo>
                <a:cubicBezTo>
                  <a:pt x="366" y="1893"/>
                  <a:pt x="368" y="1900"/>
                  <a:pt x="373" y="1895"/>
                </a:cubicBezTo>
                <a:cubicBezTo>
                  <a:pt x="378" y="1899"/>
                  <a:pt x="384" y="1903"/>
                  <a:pt x="390" y="1901"/>
                </a:cubicBezTo>
                <a:cubicBezTo>
                  <a:pt x="392" y="1904"/>
                  <a:pt x="395" y="1906"/>
                  <a:pt x="398" y="1907"/>
                </a:cubicBezTo>
                <a:cubicBezTo>
                  <a:pt x="402" y="1903"/>
                  <a:pt x="405" y="1907"/>
                  <a:pt x="408" y="1907"/>
                </a:cubicBezTo>
                <a:cubicBezTo>
                  <a:pt x="411" y="1905"/>
                  <a:pt x="414" y="1907"/>
                  <a:pt x="416" y="1908"/>
                </a:cubicBezTo>
                <a:cubicBezTo>
                  <a:pt x="419" y="1912"/>
                  <a:pt x="424" y="1906"/>
                  <a:pt x="426" y="1912"/>
                </a:cubicBezTo>
                <a:cubicBezTo>
                  <a:pt x="440" y="1907"/>
                  <a:pt x="452" y="1915"/>
                  <a:pt x="464" y="1918"/>
                </a:cubicBezTo>
                <a:cubicBezTo>
                  <a:pt x="471" y="1915"/>
                  <a:pt x="476" y="1921"/>
                  <a:pt x="483" y="1919"/>
                </a:cubicBezTo>
                <a:cubicBezTo>
                  <a:pt x="485" y="1921"/>
                  <a:pt x="488" y="1921"/>
                  <a:pt x="491" y="1921"/>
                </a:cubicBezTo>
                <a:cubicBezTo>
                  <a:pt x="495" y="1918"/>
                  <a:pt x="497" y="1926"/>
                  <a:pt x="501" y="1921"/>
                </a:cubicBezTo>
                <a:cubicBezTo>
                  <a:pt x="507" y="1923"/>
                  <a:pt x="513" y="1927"/>
                  <a:pt x="520" y="1922"/>
                </a:cubicBezTo>
                <a:cubicBezTo>
                  <a:pt x="526" y="1924"/>
                  <a:pt x="531" y="1928"/>
                  <a:pt x="538" y="1924"/>
                </a:cubicBezTo>
                <a:cubicBezTo>
                  <a:pt x="550" y="1931"/>
                  <a:pt x="564" y="1923"/>
                  <a:pt x="575" y="1927"/>
                </a:cubicBezTo>
                <a:cubicBezTo>
                  <a:pt x="589" y="1924"/>
                  <a:pt x="603" y="1921"/>
                  <a:pt x="616" y="1924"/>
                </a:cubicBezTo>
                <a:cubicBezTo>
                  <a:pt x="623" y="1917"/>
                  <a:pt x="629" y="1922"/>
                  <a:pt x="630" y="1914"/>
                </a:cubicBezTo>
                <a:cubicBezTo>
                  <a:pt x="634" y="1919"/>
                  <a:pt x="640" y="1915"/>
                  <a:pt x="644" y="1919"/>
                </a:cubicBezTo>
                <a:cubicBezTo>
                  <a:pt x="650" y="1915"/>
                  <a:pt x="656" y="1913"/>
                  <a:pt x="661" y="1914"/>
                </a:cubicBezTo>
                <a:cubicBezTo>
                  <a:pt x="667" y="1910"/>
                  <a:pt x="672" y="1909"/>
                  <a:pt x="677" y="1911"/>
                </a:cubicBezTo>
                <a:cubicBezTo>
                  <a:pt x="681" y="1904"/>
                  <a:pt x="693" y="1911"/>
                  <a:pt x="691" y="1901"/>
                </a:cubicBezTo>
                <a:cubicBezTo>
                  <a:pt x="673" y="1908"/>
                  <a:pt x="657" y="1904"/>
                  <a:pt x="638" y="1916"/>
                </a:cubicBezTo>
                <a:cubicBezTo>
                  <a:pt x="631" y="1904"/>
                  <a:pt x="619" y="1920"/>
                  <a:pt x="612" y="1913"/>
                </a:cubicBezTo>
                <a:cubicBezTo>
                  <a:pt x="605" y="1920"/>
                  <a:pt x="602" y="1914"/>
                  <a:pt x="596" y="1916"/>
                </a:cubicBezTo>
                <a:cubicBezTo>
                  <a:pt x="591" y="1916"/>
                  <a:pt x="586" y="1917"/>
                  <a:pt x="582" y="1915"/>
                </a:cubicBezTo>
                <a:cubicBezTo>
                  <a:pt x="572" y="1919"/>
                  <a:pt x="563" y="1917"/>
                  <a:pt x="554" y="1916"/>
                </a:cubicBezTo>
                <a:cubicBezTo>
                  <a:pt x="550" y="1912"/>
                  <a:pt x="543" y="1923"/>
                  <a:pt x="540" y="1916"/>
                </a:cubicBezTo>
                <a:cubicBezTo>
                  <a:pt x="534" y="1922"/>
                  <a:pt x="531" y="1912"/>
                  <a:pt x="525" y="1919"/>
                </a:cubicBezTo>
                <a:cubicBezTo>
                  <a:pt x="518" y="1912"/>
                  <a:pt x="510" y="1913"/>
                  <a:pt x="503" y="1913"/>
                </a:cubicBezTo>
                <a:cubicBezTo>
                  <a:pt x="500" y="1905"/>
                  <a:pt x="495" y="1911"/>
                  <a:pt x="491" y="1910"/>
                </a:cubicBezTo>
                <a:cubicBezTo>
                  <a:pt x="487" y="1910"/>
                  <a:pt x="483" y="1909"/>
                  <a:pt x="479" y="1908"/>
                </a:cubicBezTo>
                <a:cubicBezTo>
                  <a:pt x="464" y="1902"/>
                  <a:pt x="448" y="1904"/>
                  <a:pt x="432" y="1901"/>
                </a:cubicBezTo>
                <a:cubicBezTo>
                  <a:pt x="424" y="1898"/>
                  <a:pt x="416" y="1892"/>
                  <a:pt x="406" y="1894"/>
                </a:cubicBezTo>
                <a:cubicBezTo>
                  <a:pt x="398" y="1888"/>
                  <a:pt x="388" y="1889"/>
                  <a:pt x="378" y="1888"/>
                </a:cubicBezTo>
                <a:cubicBezTo>
                  <a:pt x="375" y="1879"/>
                  <a:pt x="368" y="1890"/>
                  <a:pt x="365" y="1883"/>
                </a:cubicBezTo>
                <a:cubicBezTo>
                  <a:pt x="361" y="1879"/>
                  <a:pt x="355" y="1883"/>
                  <a:pt x="351" y="1879"/>
                </a:cubicBezTo>
                <a:cubicBezTo>
                  <a:pt x="345" y="1886"/>
                  <a:pt x="342" y="1873"/>
                  <a:pt x="336" y="1878"/>
                </a:cubicBezTo>
                <a:cubicBezTo>
                  <a:pt x="332" y="1878"/>
                  <a:pt x="327" y="1875"/>
                  <a:pt x="323" y="1873"/>
                </a:cubicBezTo>
                <a:cubicBezTo>
                  <a:pt x="313" y="1873"/>
                  <a:pt x="304" y="1871"/>
                  <a:pt x="295" y="1868"/>
                </a:cubicBezTo>
                <a:cubicBezTo>
                  <a:pt x="289" y="1873"/>
                  <a:pt x="286" y="1860"/>
                  <a:pt x="280" y="1867"/>
                </a:cubicBezTo>
                <a:cubicBezTo>
                  <a:pt x="276" y="1862"/>
                  <a:pt x="270" y="1867"/>
                  <a:pt x="266" y="1862"/>
                </a:cubicBezTo>
                <a:cubicBezTo>
                  <a:pt x="261" y="1865"/>
                  <a:pt x="257" y="1862"/>
                  <a:pt x="252" y="1861"/>
                </a:cubicBezTo>
                <a:cubicBezTo>
                  <a:pt x="248" y="1855"/>
                  <a:pt x="241" y="1866"/>
                  <a:pt x="238" y="1857"/>
                </a:cubicBezTo>
                <a:cubicBezTo>
                  <a:pt x="228" y="1856"/>
                  <a:pt x="219" y="1855"/>
                  <a:pt x="210" y="1851"/>
                </a:cubicBezTo>
                <a:cubicBezTo>
                  <a:pt x="199" y="1853"/>
                  <a:pt x="189" y="1851"/>
                  <a:pt x="179" y="1849"/>
                </a:cubicBezTo>
                <a:cubicBezTo>
                  <a:pt x="178" y="1849"/>
                  <a:pt x="178" y="1849"/>
                  <a:pt x="177" y="1849"/>
                </a:cubicBezTo>
                <a:cubicBezTo>
                  <a:pt x="172" y="1849"/>
                  <a:pt x="167" y="1848"/>
                  <a:pt x="162" y="1849"/>
                </a:cubicBezTo>
                <a:cubicBezTo>
                  <a:pt x="162" y="1849"/>
                  <a:pt x="161" y="1849"/>
                  <a:pt x="160" y="1850"/>
                </a:cubicBezTo>
                <a:cubicBezTo>
                  <a:pt x="158" y="1851"/>
                  <a:pt x="156" y="1850"/>
                  <a:pt x="154" y="1849"/>
                </a:cubicBezTo>
                <a:cubicBezTo>
                  <a:pt x="153" y="1849"/>
                  <a:pt x="153" y="1848"/>
                  <a:pt x="152" y="1848"/>
                </a:cubicBezTo>
                <a:cubicBezTo>
                  <a:pt x="149" y="1849"/>
                  <a:pt x="144" y="1848"/>
                  <a:pt x="146" y="1845"/>
                </a:cubicBezTo>
                <a:cubicBezTo>
                  <a:pt x="151" y="1847"/>
                  <a:pt x="157" y="1843"/>
                  <a:pt x="162" y="1842"/>
                </a:cubicBezTo>
                <a:cubicBezTo>
                  <a:pt x="167" y="1844"/>
                  <a:pt x="173" y="1840"/>
                  <a:pt x="179" y="1841"/>
                </a:cubicBezTo>
                <a:cubicBezTo>
                  <a:pt x="189" y="1843"/>
                  <a:pt x="202" y="1837"/>
                  <a:pt x="212" y="1843"/>
                </a:cubicBezTo>
                <a:cubicBezTo>
                  <a:pt x="218" y="1836"/>
                  <a:pt x="221" y="1847"/>
                  <a:pt x="227" y="1840"/>
                </a:cubicBezTo>
                <a:cubicBezTo>
                  <a:pt x="231" y="1846"/>
                  <a:pt x="238" y="1841"/>
                  <a:pt x="243" y="1843"/>
                </a:cubicBezTo>
                <a:cubicBezTo>
                  <a:pt x="248" y="1846"/>
                  <a:pt x="254" y="1842"/>
                  <a:pt x="260" y="1842"/>
                </a:cubicBezTo>
                <a:cubicBezTo>
                  <a:pt x="265" y="1845"/>
                  <a:pt x="270" y="1846"/>
                  <a:pt x="276" y="1845"/>
                </a:cubicBezTo>
                <a:cubicBezTo>
                  <a:pt x="294" y="1845"/>
                  <a:pt x="312" y="1847"/>
                  <a:pt x="330" y="1849"/>
                </a:cubicBezTo>
                <a:cubicBezTo>
                  <a:pt x="355" y="1852"/>
                  <a:pt x="379" y="1858"/>
                  <a:pt x="404" y="1864"/>
                </a:cubicBezTo>
                <a:cubicBezTo>
                  <a:pt x="416" y="1857"/>
                  <a:pt x="424" y="1870"/>
                  <a:pt x="436" y="1860"/>
                </a:cubicBezTo>
                <a:cubicBezTo>
                  <a:pt x="442" y="1863"/>
                  <a:pt x="447" y="1868"/>
                  <a:pt x="453" y="1869"/>
                </a:cubicBezTo>
                <a:cubicBezTo>
                  <a:pt x="458" y="1867"/>
                  <a:pt x="462" y="1870"/>
                  <a:pt x="468" y="1866"/>
                </a:cubicBezTo>
                <a:cubicBezTo>
                  <a:pt x="472" y="1872"/>
                  <a:pt x="477" y="1871"/>
                  <a:pt x="482" y="1871"/>
                </a:cubicBezTo>
                <a:cubicBezTo>
                  <a:pt x="493" y="1869"/>
                  <a:pt x="501" y="1878"/>
                  <a:pt x="513" y="1871"/>
                </a:cubicBezTo>
                <a:cubicBezTo>
                  <a:pt x="517" y="1875"/>
                  <a:pt x="523" y="1871"/>
                  <a:pt x="527" y="1875"/>
                </a:cubicBezTo>
                <a:cubicBezTo>
                  <a:pt x="530" y="1874"/>
                  <a:pt x="533" y="1872"/>
                  <a:pt x="535" y="1877"/>
                </a:cubicBezTo>
                <a:cubicBezTo>
                  <a:pt x="538" y="1876"/>
                  <a:pt x="542" y="1872"/>
                  <a:pt x="544" y="1875"/>
                </a:cubicBezTo>
                <a:cubicBezTo>
                  <a:pt x="548" y="1876"/>
                  <a:pt x="553" y="1875"/>
                  <a:pt x="558" y="1875"/>
                </a:cubicBezTo>
                <a:cubicBezTo>
                  <a:pt x="562" y="1874"/>
                  <a:pt x="574" y="1879"/>
                  <a:pt x="572" y="1870"/>
                </a:cubicBezTo>
                <a:cubicBezTo>
                  <a:pt x="564" y="1878"/>
                  <a:pt x="560" y="1869"/>
                  <a:pt x="553" y="1868"/>
                </a:cubicBezTo>
                <a:cubicBezTo>
                  <a:pt x="546" y="1869"/>
                  <a:pt x="539" y="1870"/>
                  <a:pt x="533" y="1868"/>
                </a:cubicBezTo>
                <a:cubicBezTo>
                  <a:pt x="519" y="1867"/>
                  <a:pt x="505" y="1865"/>
                  <a:pt x="491" y="1864"/>
                </a:cubicBezTo>
                <a:cubicBezTo>
                  <a:pt x="479" y="1859"/>
                  <a:pt x="466" y="1861"/>
                  <a:pt x="453" y="1859"/>
                </a:cubicBezTo>
                <a:cubicBezTo>
                  <a:pt x="447" y="1854"/>
                  <a:pt x="440" y="1855"/>
                  <a:pt x="433" y="1855"/>
                </a:cubicBezTo>
                <a:cubicBezTo>
                  <a:pt x="427" y="1849"/>
                  <a:pt x="419" y="1856"/>
                  <a:pt x="413" y="1851"/>
                </a:cubicBezTo>
                <a:cubicBezTo>
                  <a:pt x="410" y="1852"/>
                  <a:pt x="407" y="1851"/>
                  <a:pt x="405" y="1849"/>
                </a:cubicBezTo>
                <a:cubicBezTo>
                  <a:pt x="404" y="1849"/>
                  <a:pt x="404" y="1849"/>
                  <a:pt x="404" y="1849"/>
                </a:cubicBezTo>
                <a:cubicBezTo>
                  <a:pt x="401" y="1846"/>
                  <a:pt x="397" y="1851"/>
                  <a:pt x="395" y="1846"/>
                </a:cubicBezTo>
                <a:cubicBezTo>
                  <a:pt x="387" y="1852"/>
                  <a:pt x="382" y="1843"/>
                  <a:pt x="374" y="1846"/>
                </a:cubicBezTo>
                <a:cubicBezTo>
                  <a:pt x="360" y="1844"/>
                  <a:pt x="347" y="1840"/>
                  <a:pt x="334" y="1838"/>
                </a:cubicBezTo>
                <a:cubicBezTo>
                  <a:pt x="331" y="1835"/>
                  <a:pt x="327" y="1839"/>
                  <a:pt x="323" y="1838"/>
                </a:cubicBezTo>
                <a:cubicBezTo>
                  <a:pt x="320" y="1835"/>
                  <a:pt x="317" y="1835"/>
                  <a:pt x="313" y="1838"/>
                </a:cubicBezTo>
                <a:cubicBezTo>
                  <a:pt x="308" y="1827"/>
                  <a:pt x="299" y="1838"/>
                  <a:pt x="293" y="1834"/>
                </a:cubicBezTo>
                <a:cubicBezTo>
                  <a:pt x="278" y="1838"/>
                  <a:pt x="266" y="1828"/>
                  <a:pt x="251" y="1834"/>
                </a:cubicBezTo>
                <a:cubicBezTo>
                  <a:pt x="248" y="1826"/>
                  <a:pt x="243" y="1832"/>
                  <a:pt x="240" y="1828"/>
                </a:cubicBezTo>
                <a:cubicBezTo>
                  <a:pt x="233" y="1835"/>
                  <a:pt x="232" y="1825"/>
                  <a:pt x="232" y="1822"/>
                </a:cubicBezTo>
                <a:cubicBezTo>
                  <a:pt x="228" y="1829"/>
                  <a:pt x="222" y="1831"/>
                  <a:pt x="215" y="1827"/>
                </a:cubicBezTo>
                <a:cubicBezTo>
                  <a:pt x="206" y="1831"/>
                  <a:pt x="199" y="1829"/>
                  <a:pt x="191" y="1829"/>
                </a:cubicBezTo>
                <a:cubicBezTo>
                  <a:pt x="176" y="1831"/>
                  <a:pt x="161" y="1832"/>
                  <a:pt x="147" y="1830"/>
                </a:cubicBezTo>
                <a:cubicBezTo>
                  <a:pt x="142" y="1832"/>
                  <a:pt x="136" y="1836"/>
                  <a:pt x="132" y="1834"/>
                </a:cubicBezTo>
                <a:cubicBezTo>
                  <a:pt x="127" y="1835"/>
                  <a:pt x="121" y="1839"/>
                  <a:pt x="117" y="1837"/>
                </a:cubicBezTo>
                <a:cubicBezTo>
                  <a:pt x="107" y="1834"/>
                  <a:pt x="96" y="1842"/>
                  <a:pt x="87" y="1840"/>
                </a:cubicBezTo>
                <a:cubicBezTo>
                  <a:pt x="76" y="1845"/>
                  <a:pt x="67" y="1843"/>
                  <a:pt x="56" y="1846"/>
                </a:cubicBezTo>
                <a:cubicBezTo>
                  <a:pt x="47" y="1841"/>
                  <a:pt x="34" y="1852"/>
                  <a:pt x="25" y="1846"/>
                </a:cubicBezTo>
                <a:cubicBezTo>
                  <a:pt x="32" y="1846"/>
                  <a:pt x="40" y="1839"/>
                  <a:pt x="48" y="1838"/>
                </a:cubicBezTo>
                <a:cubicBezTo>
                  <a:pt x="54" y="1841"/>
                  <a:pt x="63" y="1830"/>
                  <a:pt x="69" y="1834"/>
                </a:cubicBezTo>
                <a:cubicBezTo>
                  <a:pt x="83" y="1823"/>
                  <a:pt x="95" y="1823"/>
                  <a:pt x="108" y="1819"/>
                </a:cubicBezTo>
                <a:cubicBezTo>
                  <a:pt x="121" y="1811"/>
                  <a:pt x="132" y="1814"/>
                  <a:pt x="146" y="1807"/>
                </a:cubicBezTo>
                <a:cubicBezTo>
                  <a:pt x="150" y="1812"/>
                  <a:pt x="158" y="1801"/>
                  <a:pt x="162" y="1810"/>
                </a:cubicBezTo>
                <a:cubicBezTo>
                  <a:pt x="169" y="1805"/>
                  <a:pt x="175" y="1805"/>
                  <a:pt x="182" y="1804"/>
                </a:cubicBezTo>
                <a:cubicBezTo>
                  <a:pt x="188" y="1804"/>
                  <a:pt x="193" y="1808"/>
                  <a:pt x="201" y="1801"/>
                </a:cubicBezTo>
                <a:cubicBezTo>
                  <a:pt x="206" y="1806"/>
                  <a:pt x="214" y="1800"/>
                  <a:pt x="220" y="1799"/>
                </a:cubicBezTo>
                <a:cubicBezTo>
                  <a:pt x="226" y="1801"/>
                  <a:pt x="232" y="1805"/>
                  <a:pt x="239" y="1800"/>
                </a:cubicBezTo>
                <a:cubicBezTo>
                  <a:pt x="242" y="1804"/>
                  <a:pt x="246" y="1798"/>
                  <a:pt x="248" y="1804"/>
                </a:cubicBezTo>
                <a:cubicBezTo>
                  <a:pt x="252" y="1801"/>
                  <a:pt x="256" y="1800"/>
                  <a:pt x="260" y="1800"/>
                </a:cubicBezTo>
                <a:cubicBezTo>
                  <a:pt x="272" y="1804"/>
                  <a:pt x="286" y="1799"/>
                  <a:pt x="299" y="1802"/>
                </a:cubicBezTo>
                <a:cubicBezTo>
                  <a:pt x="301" y="1804"/>
                  <a:pt x="305" y="1802"/>
                  <a:pt x="308" y="1799"/>
                </a:cubicBezTo>
                <a:cubicBezTo>
                  <a:pt x="311" y="1802"/>
                  <a:pt x="314" y="1802"/>
                  <a:pt x="318" y="1799"/>
                </a:cubicBezTo>
                <a:cubicBezTo>
                  <a:pt x="324" y="1804"/>
                  <a:pt x="332" y="1801"/>
                  <a:pt x="338" y="1803"/>
                </a:cubicBezTo>
                <a:cubicBezTo>
                  <a:pt x="345" y="1802"/>
                  <a:pt x="352" y="1800"/>
                  <a:pt x="357" y="1805"/>
                </a:cubicBezTo>
                <a:cubicBezTo>
                  <a:pt x="365" y="1800"/>
                  <a:pt x="371" y="1804"/>
                  <a:pt x="378" y="1805"/>
                </a:cubicBezTo>
                <a:cubicBezTo>
                  <a:pt x="392" y="1800"/>
                  <a:pt x="403" y="1809"/>
                  <a:pt x="417" y="1806"/>
                </a:cubicBezTo>
                <a:cubicBezTo>
                  <a:pt x="423" y="1808"/>
                  <a:pt x="429" y="1812"/>
                  <a:pt x="436" y="1808"/>
                </a:cubicBezTo>
                <a:cubicBezTo>
                  <a:pt x="441" y="1817"/>
                  <a:pt x="450" y="1808"/>
                  <a:pt x="455" y="1815"/>
                </a:cubicBezTo>
                <a:cubicBezTo>
                  <a:pt x="469" y="1811"/>
                  <a:pt x="481" y="1820"/>
                  <a:pt x="495" y="1817"/>
                </a:cubicBezTo>
                <a:cubicBezTo>
                  <a:pt x="501" y="1820"/>
                  <a:pt x="508" y="1821"/>
                  <a:pt x="515" y="1821"/>
                </a:cubicBezTo>
                <a:cubicBezTo>
                  <a:pt x="522" y="1821"/>
                  <a:pt x="528" y="1825"/>
                  <a:pt x="536" y="1821"/>
                </a:cubicBezTo>
                <a:cubicBezTo>
                  <a:pt x="541" y="1828"/>
                  <a:pt x="548" y="1826"/>
                  <a:pt x="555" y="1829"/>
                </a:cubicBezTo>
                <a:cubicBezTo>
                  <a:pt x="558" y="1832"/>
                  <a:pt x="562" y="1826"/>
                  <a:pt x="565" y="1833"/>
                </a:cubicBezTo>
                <a:cubicBezTo>
                  <a:pt x="568" y="1831"/>
                  <a:pt x="571" y="1834"/>
                  <a:pt x="575" y="1833"/>
                </a:cubicBezTo>
                <a:cubicBezTo>
                  <a:pt x="589" y="1836"/>
                  <a:pt x="603" y="1842"/>
                  <a:pt x="617" y="1843"/>
                </a:cubicBezTo>
                <a:cubicBezTo>
                  <a:pt x="620" y="1845"/>
                  <a:pt x="623" y="1846"/>
                  <a:pt x="627" y="1843"/>
                </a:cubicBezTo>
                <a:cubicBezTo>
                  <a:pt x="630" y="1848"/>
                  <a:pt x="634" y="1846"/>
                  <a:pt x="637" y="1847"/>
                </a:cubicBezTo>
                <a:cubicBezTo>
                  <a:pt x="642" y="1847"/>
                  <a:pt x="648" y="1847"/>
                  <a:pt x="653" y="1849"/>
                </a:cubicBezTo>
                <a:cubicBezTo>
                  <a:pt x="654" y="1850"/>
                  <a:pt x="656" y="1850"/>
                  <a:pt x="657" y="1851"/>
                </a:cubicBezTo>
                <a:cubicBezTo>
                  <a:pt x="671" y="1855"/>
                  <a:pt x="687" y="1847"/>
                  <a:pt x="700" y="1857"/>
                </a:cubicBezTo>
                <a:cubicBezTo>
                  <a:pt x="714" y="1849"/>
                  <a:pt x="725" y="1857"/>
                  <a:pt x="738" y="1852"/>
                </a:cubicBezTo>
                <a:cubicBezTo>
                  <a:pt x="744" y="1854"/>
                  <a:pt x="752" y="1847"/>
                  <a:pt x="757" y="1854"/>
                </a:cubicBezTo>
                <a:cubicBezTo>
                  <a:pt x="760" y="1852"/>
                  <a:pt x="763" y="1849"/>
                  <a:pt x="766" y="1851"/>
                </a:cubicBezTo>
                <a:cubicBezTo>
                  <a:pt x="767" y="1850"/>
                  <a:pt x="769" y="1849"/>
                  <a:pt x="770" y="1849"/>
                </a:cubicBezTo>
                <a:cubicBezTo>
                  <a:pt x="772" y="1849"/>
                  <a:pt x="774" y="1849"/>
                  <a:pt x="773" y="1846"/>
                </a:cubicBezTo>
                <a:cubicBezTo>
                  <a:pt x="761" y="1847"/>
                  <a:pt x="749" y="1845"/>
                  <a:pt x="737" y="1846"/>
                </a:cubicBezTo>
                <a:cubicBezTo>
                  <a:pt x="725" y="1849"/>
                  <a:pt x="714" y="1842"/>
                  <a:pt x="701" y="1849"/>
                </a:cubicBezTo>
                <a:cubicBezTo>
                  <a:pt x="696" y="1846"/>
                  <a:pt x="690" y="1842"/>
                  <a:pt x="684" y="1844"/>
                </a:cubicBezTo>
                <a:cubicBezTo>
                  <a:pt x="677" y="1842"/>
                  <a:pt x="669" y="1846"/>
                  <a:pt x="663" y="1840"/>
                </a:cubicBezTo>
                <a:cubicBezTo>
                  <a:pt x="660" y="1841"/>
                  <a:pt x="657" y="1843"/>
                  <a:pt x="655" y="1838"/>
                </a:cubicBezTo>
                <a:cubicBezTo>
                  <a:pt x="652" y="1839"/>
                  <a:pt x="648" y="1839"/>
                  <a:pt x="645" y="1838"/>
                </a:cubicBezTo>
                <a:cubicBezTo>
                  <a:pt x="638" y="1837"/>
                  <a:pt x="632" y="1832"/>
                  <a:pt x="625" y="1834"/>
                </a:cubicBezTo>
                <a:cubicBezTo>
                  <a:pt x="618" y="1836"/>
                  <a:pt x="613" y="1832"/>
                  <a:pt x="607" y="1829"/>
                </a:cubicBezTo>
                <a:cubicBezTo>
                  <a:pt x="599" y="1834"/>
                  <a:pt x="594" y="1822"/>
                  <a:pt x="586" y="1829"/>
                </a:cubicBezTo>
                <a:cubicBezTo>
                  <a:pt x="582" y="1820"/>
                  <a:pt x="574" y="1826"/>
                  <a:pt x="569" y="1823"/>
                </a:cubicBezTo>
                <a:cubicBezTo>
                  <a:pt x="562" y="1822"/>
                  <a:pt x="556" y="1816"/>
                  <a:pt x="549" y="1815"/>
                </a:cubicBezTo>
                <a:cubicBezTo>
                  <a:pt x="541" y="1817"/>
                  <a:pt x="535" y="1811"/>
                  <a:pt x="527" y="1813"/>
                </a:cubicBezTo>
                <a:cubicBezTo>
                  <a:pt x="523" y="1808"/>
                  <a:pt x="518" y="1816"/>
                  <a:pt x="515" y="1810"/>
                </a:cubicBezTo>
                <a:cubicBezTo>
                  <a:pt x="511" y="1810"/>
                  <a:pt x="507" y="1809"/>
                  <a:pt x="503" y="1808"/>
                </a:cubicBezTo>
                <a:cubicBezTo>
                  <a:pt x="498" y="1809"/>
                  <a:pt x="494" y="1809"/>
                  <a:pt x="490" y="1810"/>
                </a:cubicBezTo>
                <a:cubicBezTo>
                  <a:pt x="487" y="1804"/>
                  <a:pt x="483" y="1803"/>
                  <a:pt x="478" y="1807"/>
                </a:cubicBezTo>
                <a:cubicBezTo>
                  <a:pt x="474" y="1807"/>
                  <a:pt x="471" y="1799"/>
                  <a:pt x="466" y="1805"/>
                </a:cubicBezTo>
                <a:cubicBezTo>
                  <a:pt x="461" y="1804"/>
                  <a:pt x="459" y="1797"/>
                  <a:pt x="453" y="1803"/>
                </a:cubicBezTo>
                <a:cubicBezTo>
                  <a:pt x="447" y="1798"/>
                  <a:pt x="438" y="1801"/>
                  <a:pt x="432" y="1796"/>
                </a:cubicBezTo>
                <a:cubicBezTo>
                  <a:pt x="422" y="1801"/>
                  <a:pt x="416" y="1789"/>
                  <a:pt x="407" y="1796"/>
                </a:cubicBezTo>
                <a:cubicBezTo>
                  <a:pt x="391" y="1789"/>
                  <a:pt x="374" y="1794"/>
                  <a:pt x="358" y="1790"/>
                </a:cubicBezTo>
                <a:cubicBezTo>
                  <a:pt x="350" y="1790"/>
                  <a:pt x="341" y="1795"/>
                  <a:pt x="335" y="1788"/>
                </a:cubicBezTo>
                <a:cubicBezTo>
                  <a:pt x="326" y="1793"/>
                  <a:pt x="318" y="1791"/>
                  <a:pt x="310" y="1787"/>
                </a:cubicBezTo>
                <a:cubicBezTo>
                  <a:pt x="305" y="1795"/>
                  <a:pt x="302" y="1787"/>
                  <a:pt x="297" y="1789"/>
                </a:cubicBezTo>
                <a:cubicBezTo>
                  <a:pt x="294" y="1785"/>
                  <a:pt x="288" y="1793"/>
                  <a:pt x="285" y="1790"/>
                </a:cubicBezTo>
                <a:cubicBezTo>
                  <a:pt x="281" y="1788"/>
                  <a:pt x="276" y="1789"/>
                  <a:pt x="272" y="1792"/>
                </a:cubicBezTo>
                <a:cubicBezTo>
                  <a:pt x="270" y="1781"/>
                  <a:pt x="263" y="1796"/>
                  <a:pt x="260" y="1790"/>
                </a:cubicBezTo>
                <a:cubicBezTo>
                  <a:pt x="243" y="1792"/>
                  <a:pt x="228" y="1786"/>
                  <a:pt x="211" y="1791"/>
                </a:cubicBezTo>
                <a:cubicBezTo>
                  <a:pt x="204" y="1787"/>
                  <a:pt x="194" y="1796"/>
                  <a:pt x="186" y="1790"/>
                </a:cubicBezTo>
                <a:cubicBezTo>
                  <a:pt x="181" y="1794"/>
                  <a:pt x="177" y="1796"/>
                  <a:pt x="174" y="1792"/>
                </a:cubicBezTo>
                <a:cubicBezTo>
                  <a:pt x="171" y="1796"/>
                  <a:pt x="160" y="1794"/>
                  <a:pt x="166" y="1790"/>
                </a:cubicBezTo>
                <a:cubicBezTo>
                  <a:pt x="173" y="1785"/>
                  <a:pt x="178" y="1789"/>
                  <a:pt x="185" y="1788"/>
                </a:cubicBezTo>
                <a:cubicBezTo>
                  <a:pt x="192" y="1783"/>
                  <a:pt x="198" y="1786"/>
                  <a:pt x="204" y="1785"/>
                </a:cubicBezTo>
                <a:cubicBezTo>
                  <a:pt x="211" y="1780"/>
                  <a:pt x="216" y="1786"/>
                  <a:pt x="223" y="1783"/>
                </a:cubicBezTo>
                <a:cubicBezTo>
                  <a:pt x="229" y="1789"/>
                  <a:pt x="238" y="1779"/>
                  <a:pt x="245" y="1779"/>
                </a:cubicBezTo>
                <a:cubicBezTo>
                  <a:pt x="257" y="1782"/>
                  <a:pt x="270" y="1778"/>
                  <a:pt x="282" y="1782"/>
                </a:cubicBezTo>
                <a:cubicBezTo>
                  <a:pt x="292" y="1776"/>
                  <a:pt x="300" y="1775"/>
                  <a:pt x="308" y="1778"/>
                </a:cubicBezTo>
                <a:cubicBezTo>
                  <a:pt x="318" y="1770"/>
                  <a:pt x="324" y="1780"/>
                  <a:pt x="334" y="1775"/>
                </a:cubicBezTo>
                <a:cubicBezTo>
                  <a:pt x="349" y="1779"/>
                  <a:pt x="367" y="1775"/>
                  <a:pt x="383" y="1780"/>
                </a:cubicBezTo>
                <a:cubicBezTo>
                  <a:pt x="399" y="1781"/>
                  <a:pt x="416" y="1781"/>
                  <a:pt x="432" y="1786"/>
                </a:cubicBezTo>
                <a:cubicBezTo>
                  <a:pt x="437" y="1778"/>
                  <a:pt x="439" y="1792"/>
                  <a:pt x="445" y="1784"/>
                </a:cubicBezTo>
                <a:cubicBezTo>
                  <a:pt x="448" y="1789"/>
                  <a:pt x="454" y="1780"/>
                  <a:pt x="457" y="1787"/>
                </a:cubicBezTo>
                <a:cubicBezTo>
                  <a:pt x="461" y="1786"/>
                  <a:pt x="465" y="1786"/>
                  <a:pt x="469" y="1789"/>
                </a:cubicBezTo>
                <a:cubicBezTo>
                  <a:pt x="475" y="1797"/>
                  <a:pt x="473" y="1778"/>
                  <a:pt x="478" y="1786"/>
                </a:cubicBezTo>
                <a:cubicBezTo>
                  <a:pt x="485" y="1791"/>
                  <a:pt x="493" y="1792"/>
                  <a:pt x="502" y="1791"/>
                </a:cubicBezTo>
                <a:cubicBezTo>
                  <a:pt x="505" y="1794"/>
                  <a:pt x="509" y="1795"/>
                  <a:pt x="514" y="1794"/>
                </a:cubicBezTo>
                <a:cubicBezTo>
                  <a:pt x="519" y="1806"/>
                  <a:pt x="521" y="1787"/>
                  <a:pt x="524" y="1793"/>
                </a:cubicBezTo>
                <a:cubicBezTo>
                  <a:pt x="527" y="1805"/>
                  <a:pt x="534" y="1794"/>
                  <a:pt x="537" y="1802"/>
                </a:cubicBezTo>
                <a:cubicBezTo>
                  <a:pt x="543" y="1802"/>
                  <a:pt x="548" y="1803"/>
                  <a:pt x="554" y="1801"/>
                </a:cubicBezTo>
                <a:cubicBezTo>
                  <a:pt x="558" y="1807"/>
                  <a:pt x="564" y="1808"/>
                  <a:pt x="570" y="1805"/>
                </a:cubicBezTo>
                <a:cubicBezTo>
                  <a:pt x="574" y="1815"/>
                  <a:pt x="582" y="1802"/>
                  <a:pt x="585" y="1812"/>
                </a:cubicBezTo>
                <a:cubicBezTo>
                  <a:pt x="592" y="1810"/>
                  <a:pt x="598" y="1810"/>
                  <a:pt x="603" y="1817"/>
                </a:cubicBezTo>
                <a:cubicBezTo>
                  <a:pt x="613" y="1810"/>
                  <a:pt x="620" y="1823"/>
                  <a:pt x="630" y="1816"/>
                </a:cubicBezTo>
                <a:cubicBezTo>
                  <a:pt x="632" y="1820"/>
                  <a:pt x="634" y="1819"/>
                  <a:pt x="636" y="1820"/>
                </a:cubicBezTo>
                <a:cubicBezTo>
                  <a:pt x="638" y="1820"/>
                  <a:pt x="642" y="1820"/>
                  <a:pt x="644" y="1821"/>
                </a:cubicBezTo>
                <a:cubicBezTo>
                  <a:pt x="649" y="1819"/>
                  <a:pt x="653" y="1824"/>
                  <a:pt x="659" y="1822"/>
                </a:cubicBezTo>
                <a:cubicBezTo>
                  <a:pt x="667" y="1827"/>
                  <a:pt x="676" y="1825"/>
                  <a:pt x="685" y="1825"/>
                </a:cubicBezTo>
                <a:cubicBezTo>
                  <a:pt x="694" y="1828"/>
                  <a:pt x="704" y="1829"/>
                  <a:pt x="714" y="1826"/>
                </a:cubicBezTo>
                <a:cubicBezTo>
                  <a:pt x="717" y="1824"/>
                  <a:pt x="714" y="1823"/>
                  <a:pt x="711" y="1822"/>
                </a:cubicBezTo>
                <a:cubicBezTo>
                  <a:pt x="707" y="1823"/>
                  <a:pt x="704" y="1820"/>
                  <a:pt x="700" y="1822"/>
                </a:cubicBezTo>
                <a:cubicBezTo>
                  <a:pt x="694" y="1819"/>
                  <a:pt x="687" y="1817"/>
                  <a:pt x="680" y="1818"/>
                </a:cubicBezTo>
                <a:cubicBezTo>
                  <a:pt x="667" y="1816"/>
                  <a:pt x="655" y="1812"/>
                  <a:pt x="641" y="1816"/>
                </a:cubicBezTo>
                <a:cubicBezTo>
                  <a:pt x="635" y="1809"/>
                  <a:pt x="628" y="1811"/>
                  <a:pt x="622" y="1808"/>
                </a:cubicBezTo>
                <a:cubicBezTo>
                  <a:pt x="618" y="1811"/>
                  <a:pt x="616" y="1803"/>
                  <a:pt x="611" y="1808"/>
                </a:cubicBezTo>
                <a:cubicBezTo>
                  <a:pt x="608" y="1804"/>
                  <a:pt x="602" y="1810"/>
                  <a:pt x="600" y="1802"/>
                </a:cubicBezTo>
                <a:cubicBezTo>
                  <a:pt x="592" y="1805"/>
                  <a:pt x="585" y="1801"/>
                  <a:pt x="577" y="1800"/>
                </a:cubicBezTo>
                <a:cubicBezTo>
                  <a:pt x="573" y="1802"/>
                  <a:pt x="571" y="1795"/>
                  <a:pt x="567" y="1800"/>
                </a:cubicBezTo>
                <a:cubicBezTo>
                  <a:pt x="564" y="1790"/>
                  <a:pt x="559" y="1796"/>
                  <a:pt x="556" y="1793"/>
                </a:cubicBezTo>
                <a:cubicBezTo>
                  <a:pt x="541" y="1791"/>
                  <a:pt x="527" y="1788"/>
                  <a:pt x="514" y="1783"/>
                </a:cubicBezTo>
                <a:cubicBezTo>
                  <a:pt x="498" y="1784"/>
                  <a:pt x="484" y="1778"/>
                  <a:pt x="469" y="1774"/>
                </a:cubicBezTo>
                <a:cubicBezTo>
                  <a:pt x="456" y="1777"/>
                  <a:pt x="444" y="1770"/>
                  <a:pt x="430" y="1773"/>
                </a:cubicBezTo>
                <a:cubicBezTo>
                  <a:pt x="417" y="1772"/>
                  <a:pt x="404" y="1771"/>
                  <a:pt x="391" y="1767"/>
                </a:cubicBezTo>
                <a:cubicBezTo>
                  <a:pt x="379" y="1765"/>
                  <a:pt x="365" y="1767"/>
                  <a:pt x="353" y="1762"/>
                </a:cubicBezTo>
                <a:cubicBezTo>
                  <a:pt x="339" y="1766"/>
                  <a:pt x="327" y="1761"/>
                  <a:pt x="313" y="1765"/>
                </a:cubicBezTo>
                <a:cubicBezTo>
                  <a:pt x="300" y="1761"/>
                  <a:pt x="286" y="1765"/>
                  <a:pt x="272" y="1767"/>
                </a:cubicBezTo>
                <a:cubicBezTo>
                  <a:pt x="266" y="1769"/>
                  <a:pt x="260" y="1767"/>
                  <a:pt x="254" y="1766"/>
                </a:cubicBezTo>
                <a:cubicBezTo>
                  <a:pt x="250" y="1768"/>
                  <a:pt x="246" y="1772"/>
                  <a:pt x="243" y="1766"/>
                </a:cubicBezTo>
                <a:cubicBezTo>
                  <a:pt x="239" y="1769"/>
                  <a:pt x="236" y="1770"/>
                  <a:pt x="232" y="1770"/>
                </a:cubicBezTo>
                <a:cubicBezTo>
                  <a:pt x="225" y="1772"/>
                  <a:pt x="221" y="1764"/>
                  <a:pt x="213" y="1772"/>
                </a:cubicBezTo>
                <a:cubicBezTo>
                  <a:pt x="207" y="1769"/>
                  <a:pt x="199" y="1774"/>
                  <a:pt x="192" y="1772"/>
                </a:cubicBezTo>
                <a:cubicBezTo>
                  <a:pt x="184" y="1778"/>
                  <a:pt x="179" y="1770"/>
                  <a:pt x="170" y="1776"/>
                </a:cubicBezTo>
                <a:cubicBezTo>
                  <a:pt x="164" y="1775"/>
                  <a:pt x="155" y="1786"/>
                  <a:pt x="149" y="1777"/>
                </a:cubicBezTo>
                <a:cubicBezTo>
                  <a:pt x="162" y="1777"/>
                  <a:pt x="167" y="1763"/>
                  <a:pt x="174" y="1756"/>
                </a:cubicBezTo>
                <a:cubicBezTo>
                  <a:pt x="185" y="1763"/>
                  <a:pt x="199" y="1749"/>
                  <a:pt x="210" y="1753"/>
                </a:cubicBezTo>
                <a:cubicBezTo>
                  <a:pt x="208" y="1744"/>
                  <a:pt x="220" y="1750"/>
                  <a:pt x="225" y="1743"/>
                </a:cubicBezTo>
                <a:cubicBezTo>
                  <a:pt x="230" y="1746"/>
                  <a:pt x="236" y="1741"/>
                  <a:pt x="241" y="1746"/>
                </a:cubicBezTo>
                <a:cubicBezTo>
                  <a:pt x="244" y="1750"/>
                  <a:pt x="249" y="1739"/>
                  <a:pt x="256" y="1743"/>
                </a:cubicBezTo>
                <a:cubicBezTo>
                  <a:pt x="259" y="1745"/>
                  <a:pt x="261" y="1745"/>
                  <a:pt x="264" y="1745"/>
                </a:cubicBezTo>
                <a:cubicBezTo>
                  <a:pt x="268" y="1741"/>
                  <a:pt x="271" y="1745"/>
                  <a:pt x="275" y="1745"/>
                </a:cubicBezTo>
                <a:cubicBezTo>
                  <a:pt x="282" y="1741"/>
                  <a:pt x="288" y="1742"/>
                  <a:pt x="295" y="1738"/>
                </a:cubicBezTo>
                <a:cubicBezTo>
                  <a:pt x="297" y="1746"/>
                  <a:pt x="303" y="1739"/>
                  <a:pt x="307" y="1741"/>
                </a:cubicBezTo>
                <a:cubicBezTo>
                  <a:pt x="311" y="1745"/>
                  <a:pt x="317" y="1741"/>
                  <a:pt x="321" y="1741"/>
                </a:cubicBezTo>
                <a:cubicBezTo>
                  <a:pt x="330" y="1745"/>
                  <a:pt x="342" y="1733"/>
                  <a:pt x="350" y="1743"/>
                </a:cubicBezTo>
                <a:cubicBezTo>
                  <a:pt x="369" y="1741"/>
                  <a:pt x="388" y="1743"/>
                  <a:pt x="407" y="1743"/>
                </a:cubicBezTo>
                <a:cubicBezTo>
                  <a:pt x="415" y="1745"/>
                  <a:pt x="424" y="1748"/>
                  <a:pt x="433" y="1746"/>
                </a:cubicBezTo>
                <a:cubicBezTo>
                  <a:pt x="435" y="1748"/>
                  <a:pt x="437" y="1748"/>
                  <a:pt x="440" y="1746"/>
                </a:cubicBezTo>
                <a:cubicBezTo>
                  <a:pt x="442" y="1748"/>
                  <a:pt x="444" y="1751"/>
                  <a:pt x="448" y="1747"/>
                </a:cubicBezTo>
                <a:cubicBezTo>
                  <a:pt x="452" y="1749"/>
                  <a:pt x="456" y="1752"/>
                  <a:pt x="461" y="1752"/>
                </a:cubicBezTo>
                <a:cubicBezTo>
                  <a:pt x="466" y="1751"/>
                  <a:pt x="470" y="1752"/>
                  <a:pt x="473" y="1754"/>
                </a:cubicBezTo>
                <a:cubicBezTo>
                  <a:pt x="477" y="1758"/>
                  <a:pt x="484" y="1750"/>
                  <a:pt x="487" y="1759"/>
                </a:cubicBezTo>
                <a:cubicBezTo>
                  <a:pt x="492" y="1759"/>
                  <a:pt x="497" y="1758"/>
                  <a:pt x="501" y="1764"/>
                </a:cubicBezTo>
                <a:cubicBezTo>
                  <a:pt x="507" y="1759"/>
                  <a:pt x="511" y="1762"/>
                  <a:pt x="514" y="1769"/>
                </a:cubicBezTo>
                <a:cubicBezTo>
                  <a:pt x="525" y="1759"/>
                  <a:pt x="532" y="1771"/>
                  <a:pt x="542" y="1768"/>
                </a:cubicBezTo>
                <a:cubicBezTo>
                  <a:pt x="555" y="1773"/>
                  <a:pt x="568" y="1775"/>
                  <a:pt x="581" y="1780"/>
                </a:cubicBezTo>
                <a:cubicBezTo>
                  <a:pt x="588" y="1779"/>
                  <a:pt x="595" y="1782"/>
                  <a:pt x="602" y="1779"/>
                </a:cubicBezTo>
                <a:cubicBezTo>
                  <a:pt x="607" y="1790"/>
                  <a:pt x="616" y="1779"/>
                  <a:pt x="621" y="1787"/>
                </a:cubicBezTo>
                <a:cubicBezTo>
                  <a:pt x="630" y="1781"/>
                  <a:pt x="635" y="1790"/>
                  <a:pt x="642" y="1787"/>
                </a:cubicBezTo>
                <a:cubicBezTo>
                  <a:pt x="648" y="1794"/>
                  <a:pt x="656" y="1788"/>
                  <a:pt x="662" y="1795"/>
                </a:cubicBezTo>
                <a:cubicBezTo>
                  <a:pt x="669" y="1792"/>
                  <a:pt x="675" y="1798"/>
                  <a:pt x="682" y="1799"/>
                </a:cubicBezTo>
                <a:cubicBezTo>
                  <a:pt x="690" y="1793"/>
                  <a:pt x="695" y="1802"/>
                  <a:pt x="703" y="1799"/>
                </a:cubicBezTo>
                <a:cubicBezTo>
                  <a:pt x="716" y="1804"/>
                  <a:pt x="729" y="1805"/>
                  <a:pt x="743" y="1807"/>
                </a:cubicBezTo>
                <a:cubicBezTo>
                  <a:pt x="756" y="1809"/>
                  <a:pt x="771" y="1808"/>
                  <a:pt x="784" y="1811"/>
                </a:cubicBezTo>
                <a:cubicBezTo>
                  <a:pt x="799" y="1804"/>
                  <a:pt x="812" y="1812"/>
                  <a:pt x="827" y="1807"/>
                </a:cubicBezTo>
                <a:cubicBezTo>
                  <a:pt x="829" y="1810"/>
                  <a:pt x="834" y="1806"/>
                  <a:pt x="837" y="1807"/>
                </a:cubicBezTo>
                <a:cubicBezTo>
                  <a:pt x="840" y="1809"/>
                  <a:pt x="843" y="1809"/>
                  <a:pt x="847" y="1807"/>
                </a:cubicBezTo>
                <a:cubicBezTo>
                  <a:pt x="850" y="1811"/>
                  <a:pt x="855" y="1803"/>
                  <a:pt x="858" y="1807"/>
                </a:cubicBezTo>
                <a:cubicBezTo>
                  <a:pt x="863" y="1807"/>
                  <a:pt x="866" y="1805"/>
                  <a:pt x="868" y="1800"/>
                </a:cubicBezTo>
                <a:cubicBezTo>
                  <a:pt x="873" y="1813"/>
                  <a:pt x="883" y="1800"/>
                  <a:pt x="890" y="1802"/>
                </a:cubicBezTo>
                <a:cubicBezTo>
                  <a:pt x="898" y="1807"/>
                  <a:pt x="907" y="1801"/>
                  <a:pt x="915" y="1803"/>
                </a:cubicBezTo>
                <a:cubicBezTo>
                  <a:pt x="923" y="1804"/>
                  <a:pt x="932" y="1803"/>
                  <a:pt x="940" y="1804"/>
                </a:cubicBezTo>
                <a:cubicBezTo>
                  <a:pt x="949" y="1799"/>
                  <a:pt x="957" y="1804"/>
                  <a:pt x="966" y="1801"/>
                </a:cubicBezTo>
                <a:cubicBezTo>
                  <a:pt x="973" y="1803"/>
                  <a:pt x="983" y="1798"/>
                  <a:pt x="991" y="1797"/>
                </a:cubicBezTo>
                <a:cubicBezTo>
                  <a:pt x="1001" y="1793"/>
                  <a:pt x="1008" y="1799"/>
                  <a:pt x="1018" y="1790"/>
                </a:cubicBezTo>
                <a:cubicBezTo>
                  <a:pt x="1026" y="1793"/>
                  <a:pt x="1035" y="1786"/>
                  <a:pt x="1044" y="1782"/>
                </a:cubicBezTo>
                <a:cubicBezTo>
                  <a:pt x="1049" y="1783"/>
                  <a:pt x="1053" y="1781"/>
                  <a:pt x="1058" y="1777"/>
                </a:cubicBezTo>
                <a:cubicBezTo>
                  <a:pt x="1059" y="1782"/>
                  <a:pt x="1072" y="1773"/>
                  <a:pt x="1068" y="1770"/>
                </a:cubicBezTo>
                <a:cubicBezTo>
                  <a:pt x="1058" y="1771"/>
                  <a:pt x="1048" y="1780"/>
                  <a:pt x="1039" y="1779"/>
                </a:cubicBezTo>
                <a:cubicBezTo>
                  <a:pt x="1028" y="1784"/>
                  <a:pt x="1019" y="1781"/>
                  <a:pt x="1007" y="1790"/>
                </a:cubicBezTo>
                <a:cubicBezTo>
                  <a:pt x="999" y="1785"/>
                  <a:pt x="989" y="1791"/>
                  <a:pt x="980" y="1791"/>
                </a:cubicBezTo>
                <a:cubicBezTo>
                  <a:pt x="971" y="1793"/>
                  <a:pt x="961" y="1793"/>
                  <a:pt x="952" y="1796"/>
                </a:cubicBezTo>
                <a:cubicBezTo>
                  <a:pt x="935" y="1792"/>
                  <a:pt x="915" y="1799"/>
                  <a:pt x="898" y="1794"/>
                </a:cubicBezTo>
                <a:cubicBezTo>
                  <a:pt x="888" y="1799"/>
                  <a:pt x="881" y="1790"/>
                  <a:pt x="871" y="1794"/>
                </a:cubicBezTo>
                <a:cubicBezTo>
                  <a:pt x="865" y="1792"/>
                  <a:pt x="857" y="1789"/>
                  <a:pt x="853" y="1789"/>
                </a:cubicBezTo>
                <a:cubicBezTo>
                  <a:pt x="850" y="1789"/>
                  <a:pt x="847" y="1794"/>
                  <a:pt x="845" y="1787"/>
                </a:cubicBezTo>
                <a:cubicBezTo>
                  <a:pt x="840" y="1791"/>
                  <a:pt x="837" y="1783"/>
                  <a:pt x="832" y="1789"/>
                </a:cubicBezTo>
                <a:cubicBezTo>
                  <a:pt x="829" y="1780"/>
                  <a:pt x="822" y="1791"/>
                  <a:pt x="818" y="1784"/>
                </a:cubicBezTo>
                <a:cubicBezTo>
                  <a:pt x="810" y="1783"/>
                  <a:pt x="801" y="1780"/>
                  <a:pt x="793" y="1777"/>
                </a:cubicBezTo>
                <a:cubicBezTo>
                  <a:pt x="784" y="1777"/>
                  <a:pt x="776" y="1771"/>
                  <a:pt x="767" y="1770"/>
                </a:cubicBezTo>
                <a:cubicBezTo>
                  <a:pt x="764" y="1764"/>
                  <a:pt x="758" y="1772"/>
                  <a:pt x="755" y="1768"/>
                </a:cubicBezTo>
                <a:cubicBezTo>
                  <a:pt x="750" y="1766"/>
                  <a:pt x="746" y="1763"/>
                  <a:pt x="741" y="1763"/>
                </a:cubicBezTo>
                <a:cubicBezTo>
                  <a:pt x="724" y="1758"/>
                  <a:pt x="707" y="1751"/>
                  <a:pt x="690" y="1749"/>
                </a:cubicBezTo>
                <a:cubicBezTo>
                  <a:pt x="681" y="1744"/>
                  <a:pt x="674" y="1737"/>
                  <a:pt x="664" y="1741"/>
                </a:cubicBezTo>
                <a:cubicBezTo>
                  <a:pt x="656" y="1734"/>
                  <a:pt x="647" y="1736"/>
                  <a:pt x="639" y="1730"/>
                </a:cubicBezTo>
                <a:cubicBezTo>
                  <a:pt x="629" y="1733"/>
                  <a:pt x="622" y="1723"/>
                  <a:pt x="612" y="1727"/>
                </a:cubicBezTo>
                <a:cubicBezTo>
                  <a:pt x="609" y="1718"/>
                  <a:pt x="602" y="1729"/>
                  <a:pt x="599" y="1722"/>
                </a:cubicBezTo>
                <a:cubicBezTo>
                  <a:pt x="599" y="1722"/>
                  <a:pt x="598" y="1722"/>
                  <a:pt x="598" y="1722"/>
                </a:cubicBezTo>
                <a:cubicBezTo>
                  <a:pt x="594" y="1718"/>
                  <a:pt x="589" y="1722"/>
                  <a:pt x="585" y="1718"/>
                </a:cubicBezTo>
                <a:cubicBezTo>
                  <a:pt x="564" y="1720"/>
                  <a:pt x="546" y="1713"/>
                  <a:pt x="525" y="1712"/>
                </a:cubicBezTo>
                <a:cubicBezTo>
                  <a:pt x="522" y="1705"/>
                  <a:pt x="515" y="1717"/>
                  <a:pt x="512" y="1708"/>
                </a:cubicBezTo>
                <a:cubicBezTo>
                  <a:pt x="506" y="1708"/>
                  <a:pt x="501" y="1706"/>
                  <a:pt x="495" y="1708"/>
                </a:cubicBezTo>
                <a:cubicBezTo>
                  <a:pt x="490" y="1706"/>
                  <a:pt x="486" y="1703"/>
                  <a:pt x="480" y="1708"/>
                </a:cubicBezTo>
                <a:cubicBezTo>
                  <a:pt x="478" y="1705"/>
                  <a:pt x="476" y="1702"/>
                  <a:pt x="472" y="1706"/>
                </a:cubicBezTo>
                <a:cubicBezTo>
                  <a:pt x="470" y="1703"/>
                  <a:pt x="468" y="1701"/>
                  <a:pt x="464" y="1704"/>
                </a:cubicBezTo>
                <a:cubicBezTo>
                  <a:pt x="454" y="1702"/>
                  <a:pt x="444" y="1704"/>
                  <a:pt x="434" y="1701"/>
                </a:cubicBezTo>
                <a:cubicBezTo>
                  <a:pt x="428" y="1703"/>
                  <a:pt x="424" y="1700"/>
                  <a:pt x="419" y="1700"/>
                </a:cubicBezTo>
                <a:cubicBezTo>
                  <a:pt x="414" y="1701"/>
                  <a:pt x="408" y="1699"/>
                  <a:pt x="402" y="1701"/>
                </a:cubicBezTo>
                <a:cubicBezTo>
                  <a:pt x="399" y="1694"/>
                  <a:pt x="392" y="1705"/>
                  <a:pt x="389" y="1696"/>
                </a:cubicBezTo>
                <a:cubicBezTo>
                  <a:pt x="382" y="1700"/>
                  <a:pt x="377" y="1697"/>
                  <a:pt x="372" y="1697"/>
                </a:cubicBezTo>
                <a:cubicBezTo>
                  <a:pt x="367" y="1697"/>
                  <a:pt x="362" y="1698"/>
                  <a:pt x="357" y="1696"/>
                </a:cubicBezTo>
                <a:cubicBezTo>
                  <a:pt x="352" y="1697"/>
                  <a:pt x="344" y="1705"/>
                  <a:pt x="340" y="1697"/>
                </a:cubicBezTo>
                <a:cubicBezTo>
                  <a:pt x="357" y="1692"/>
                  <a:pt x="373" y="1693"/>
                  <a:pt x="389" y="1692"/>
                </a:cubicBezTo>
                <a:cubicBezTo>
                  <a:pt x="406" y="1690"/>
                  <a:pt x="421" y="1695"/>
                  <a:pt x="439" y="1687"/>
                </a:cubicBezTo>
                <a:cubicBezTo>
                  <a:pt x="447" y="1691"/>
                  <a:pt x="456" y="1692"/>
                  <a:pt x="465" y="1690"/>
                </a:cubicBezTo>
                <a:cubicBezTo>
                  <a:pt x="474" y="1695"/>
                  <a:pt x="484" y="1693"/>
                  <a:pt x="494" y="1692"/>
                </a:cubicBezTo>
                <a:cubicBezTo>
                  <a:pt x="502" y="1696"/>
                  <a:pt x="512" y="1693"/>
                  <a:pt x="521" y="1695"/>
                </a:cubicBezTo>
                <a:cubicBezTo>
                  <a:pt x="525" y="1696"/>
                  <a:pt x="530" y="1695"/>
                  <a:pt x="534" y="1699"/>
                </a:cubicBezTo>
                <a:cubicBezTo>
                  <a:pt x="541" y="1692"/>
                  <a:pt x="543" y="1705"/>
                  <a:pt x="549" y="1700"/>
                </a:cubicBezTo>
                <a:cubicBezTo>
                  <a:pt x="567" y="1702"/>
                  <a:pt x="584" y="1709"/>
                  <a:pt x="603" y="1713"/>
                </a:cubicBezTo>
                <a:cubicBezTo>
                  <a:pt x="607" y="1714"/>
                  <a:pt x="611" y="1714"/>
                  <a:pt x="615" y="1715"/>
                </a:cubicBezTo>
                <a:cubicBezTo>
                  <a:pt x="619" y="1720"/>
                  <a:pt x="624" y="1715"/>
                  <a:pt x="628" y="1720"/>
                </a:cubicBezTo>
                <a:cubicBezTo>
                  <a:pt x="634" y="1717"/>
                  <a:pt x="637" y="1723"/>
                  <a:pt x="643" y="1721"/>
                </a:cubicBezTo>
                <a:cubicBezTo>
                  <a:pt x="645" y="1720"/>
                  <a:pt x="647" y="1721"/>
                  <a:pt x="648" y="1722"/>
                </a:cubicBezTo>
                <a:cubicBezTo>
                  <a:pt x="651" y="1724"/>
                  <a:pt x="653" y="1725"/>
                  <a:pt x="657" y="1722"/>
                </a:cubicBezTo>
                <a:cubicBezTo>
                  <a:pt x="657" y="1722"/>
                  <a:pt x="657" y="1722"/>
                  <a:pt x="657" y="1721"/>
                </a:cubicBezTo>
                <a:cubicBezTo>
                  <a:pt x="658" y="1722"/>
                  <a:pt x="658" y="1722"/>
                  <a:pt x="658" y="1722"/>
                </a:cubicBezTo>
                <a:cubicBezTo>
                  <a:pt x="666" y="1729"/>
                  <a:pt x="675" y="1727"/>
                  <a:pt x="683" y="1729"/>
                </a:cubicBezTo>
                <a:cubicBezTo>
                  <a:pt x="692" y="1733"/>
                  <a:pt x="702" y="1731"/>
                  <a:pt x="710" y="1738"/>
                </a:cubicBezTo>
                <a:cubicBezTo>
                  <a:pt x="715" y="1737"/>
                  <a:pt x="719" y="1738"/>
                  <a:pt x="723" y="1740"/>
                </a:cubicBezTo>
                <a:cubicBezTo>
                  <a:pt x="728" y="1738"/>
                  <a:pt x="732" y="1741"/>
                  <a:pt x="737" y="1741"/>
                </a:cubicBezTo>
                <a:cubicBezTo>
                  <a:pt x="742" y="1743"/>
                  <a:pt x="746" y="1746"/>
                  <a:pt x="751" y="1746"/>
                </a:cubicBezTo>
                <a:cubicBezTo>
                  <a:pt x="756" y="1743"/>
                  <a:pt x="760" y="1749"/>
                  <a:pt x="764" y="1751"/>
                </a:cubicBezTo>
                <a:cubicBezTo>
                  <a:pt x="769" y="1750"/>
                  <a:pt x="773" y="1750"/>
                  <a:pt x="777" y="1749"/>
                </a:cubicBezTo>
                <a:cubicBezTo>
                  <a:pt x="780" y="1758"/>
                  <a:pt x="787" y="1750"/>
                  <a:pt x="791" y="1754"/>
                </a:cubicBezTo>
                <a:cubicBezTo>
                  <a:pt x="796" y="1754"/>
                  <a:pt x="800" y="1757"/>
                  <a:pt x="805" y="1755"/>
                </a:cubicBezTo>
                <a:cubicBezTo>
                  <a:pt x="809" y="1761"/>
                  <a:pt x="816" y="1750"/>
                  <a:pt x="819" y="1759"/>
                </a:cubicBezTo>
                <a:cubicBezTo>
                  <a:pt x="829" y="1757"/>
                  <a:pt x="838" y="1755"/>
                  <a:pt x="846" y="1758"/>
                </a:cubicBezTo>
                <a:cubicBezTo>
                  <a:pt x="856" y="1758"/>
                  <a:pt x="867" y="1755"/>
                  <a:pt x="875" y="1760"/>
                </a:cubicBezTo>
                <a:cubicBezTo>
                  <a:pt x="890" y="1749"/>
                  <a:pt x="900" y="1761"/>
                  <a:pt x="915" y="1751"/>
                </a:cubicBezTo>
                <a:cubicBezTo>
                  <a:pt x="926" y="1755"/>
                  <a:pt x="941" y="1745"/>
                  <a:pt x="953" y="1746"/>
                </a:cubicBezTo>
                <a:cubicBezTo>
                  <a:pt x="966" y="1745"/>
                  <a:pt x="980" y="1738"/>
                  <a:pt x="993" y="1737"/>
                </a:cubicBezTo>
                <a:cubicBezTo>
                  <a:pt x="1000" y="1733"/>
                  <a:pt x="1006" y="1735"/>
                  <a:pt x="1013" y="1730"/>
                </a:cubicBezTo>
                <a:cubicBezTo>
                  <a:pt x="1016" y="1731"/>
                  <a:pt x="1027" y="1727"/>
                  <a:pt x="1029" y="1722"/>
                </a:cubicBezTo>
                <a:cubicBezTo>
                  <a:pt x="1030" y="1721"/>
                  <a:pt x="1030" y="1720"/>
                  <a:pt x="1030" y="1719"/>
                </a:cubicBezTo>
                <a:cubicBezTo>
                  <a:pt x="1027" y="1720"/>
                  <a:pt x="1025" y="1721"/>
                  <a:pt x="1023" y="1722"/>
                </a:cubicBezTo>
                <a:cubicBezTo>
                  <a:pt x="1009" y="1727"/>
                  <a:pt x="997" y="1725"/>
                  <a:pt x="983" y="1733"/>
                </a:cubicBezTo>
                <a:cubicBezTo>
                  <a:pt x="980" y="1730"/>
                  <a:pt x="976" y="1735"/>
                  <a:pt x="972" y="1737"/>
                </a:cubicBezTo>
                <a:cubicBezTo>
                  <a:pt x="968" y="1733"/>
                  <a:pt x="964" y="1734"/>
                  <a:pt x="959" y="1739"/>
                </a:cubicBezTo>
                <a:cubicBezTo>
                  <a:pt x="956" y="1735"/>
                  <a:pt x="951" y="1742"/>
                  <a:pt x="948" y="1739"/>
                </a:cubicBezTo>
                <a:cubicBezTo>
                  <a:pt x="943" y="1744"/>
                  <a:pt x="940" y="1738"/>
                  <a:pt x="935" y="1744"/>
                </a:cubicBezTo>
                <a:cubicBezTo>
                  <a:pt x="924" y="1741"/>
                  <a:pt x="913" y="1742"/>
                  <a:pt x="901" y="1746"/>
                </a:cubicBezTo>
                <a:cubicBezTo>
                  <a:pt x="890" y="1748"/>
                  <a:pt x="878" y="1749"/>
                  <a:pt x="867" y="1748"/>
                </a:cubicBezTo>
                <a:cubicBezTo>
                  <a:pt x="856" y="1748"/>
                  <a:pt x="845" y="1746"/>
                  <a:pt x="834" y="1750"/>
                </a:cubicBezTo>
                <a:cubicBezTo>
                  <a:pt x="823" y="1745"/>
                  <a:pt x="811" y="1745"/>
                  <a:pt x="801" y="1747"/>
                </a:cubicBezTo>
                <a:cubicBezTo>
                  <a:pt x="793" y="1738"/>
                  <a:pt x="782" y="1744"/>
                  <a:pt x="773" y="1738"/>
                </a:cubicBezTo>
                <a:cubicBezTo>
                  <a:pt x="767" y="1743"/>
                  <a:pt x="765" y="1730"/>
                  <a:pt x="759" y="1737"/>
                </a:cubicBezTo>
                <a:cubicBezTo>
                  <a:pt x="755" y="1731"/>
                  <a:pt x="750" y="1732"/>
                  <a:pt x="745" y="1732"/>
                </a:cubicBezTo>
                <a:cubicBezTo>
                  <a:pt x="736" y="1729"/>
                  <a:pt x="727" y="1727"/>
                  <a:pt x="717" y="1727"/>
                </a:cubicBezTo>
                <a:cubicBezTo>
                  <a:pt x="711" y="1722"/>
                  <a:pt x="703" y="1724"/>
                  <a:pt x="697" y="1722"/>
                </a:cubicBezTo>
                <a:cubicBezTo>
                  <a:pt x="694" y="1721"/>
                  <a:pt x="692" y="1720"/>
                  <a:pt x="689" y="1717"/>
                </a:cubicBezTo>
                <a:cubicBezTo>
                  <a:pt x="679" y="1719"/>
                  <a:pt x="671" y="1714"/>
                  <a:pt x="661" y="1712"/>
                </a:cubicBezTo>
                <a:cubicBezTo>
                  <a:pt x="652" y="1710"/>
                  <a:pt x="642" y="1711"/>
                  <a:pt x="633" y="1706"/>
                </a:cubicBezTo>
                <a:cubicBezTo>
                  <a:pt x="614" y="1704"/>
                  <a:pt x="596" y="1698"/>
                  <a:pt x="578" y="1691"/>
                </a:cubicBezTo>
                <a:cubicBezTo>
                  <a:pt x="561" y="1689"/>
                  <a:pt x="544" y="1687"/>
                  <a:pt x="527" y="1683"/>
                </a:cubicBezTo>
                <a:cubicBezTo>
                  <a:pt x="523" y="1684"/>
                  <a:pt x="519" y="1684"/>
                  <a:pt x="515" y="1681"/>
                </a:cubicBezTo>
                <a:cubicBezTo>
                  <a:pt x="509" y="1689"/>
                  <a:pt x="508" y="1674"/>
                  <a:pt x="502" y="1683"/>
                </a:cubicBezTo>
                <a:cubicBezTo>
                  <a:pt x="499" y="1677"/>
                  <a:pt x="493" y="1685"/>
                  <a:pt x="490" y="1680"/>
                </a:cubicBezTo>
                <a:cubicBezTo>
                  <a:pt x="485" y="1679"/>
                  <a:pt x="480" y="1680"/>
                  <a:pt x="475" y="1679"/>
                </a:cubicBezTo>
                <a:cubicBezTo>
                  <a:pt x="467" y="1678"/>
                  <a:pt x="459" y="1679"/>
                  <a:pt x="451" y="1679"/>
                </a:cubicBezTo>
                <a:cubicBezTo>
                  <a:pt x="441" y="1680"/>
                  <a:pt x="433" y="1675"/>
                  <a:pt x="423" y="1680"/>
                </a:cubicBezTo>
                <a:cubicBezTo>
                  <a:pt x="415" y="1678"/>
                  <a:pt x="407" y="1679"/>
                  <a:pt x="398" y="1679"/>
                </a:cubicBezTo>
                <a:cubicBezTo>
                  <a:pt x="393" y="1682"/>
                  <a:pt x="391" y="1675"/>
                  <a:pt x="385" y="1681"/>
                </a:cubicBezTo>
                <a:cubicBezTo>
                  <a:pt x="384" y="1679"/>
                  <a:pt x="382" y="1679"/>
                  <a:pt x="379" y="1682"/>
                </a:cubicBezTo>
                <a:cubicBezTo>
                  <a:pt x="377" y="1679"/>
                  <a:pt x="373" y="1680"/>
                  <a:pt x="376" y="1677"/>
                </a:cubicBezTo>
                <a:cubicBezTo>
                  <a:pt x="388" y="1669"/>
                  <a:pt x="398" y="1670"/>
                  <a:pt x="409" y="1669"/>
                </a:cubicBezTo>
                <a:cubicBezTo>
                  <a:pt x="413" y="1670"/>
                  <a:pt x="418" y="1669"/>
                  <a:pt x="423" y="1669"/>
                </a:cubicBezTo>
                <a:cubicBezTo>
                  <a:pt x="430" y="1674"/>
                  <a:pt x="429" y="1659"/>
                  <a:pt x="436" y="1668"/>
                </a:cubicBezTo>
                <a:cubicBezTo>
                  <a:pt x="458" y="1663"/>
                  <a:pt x="478" y="1668"/>
                  <a:pt x="500" y="1663"/>
                </a:cubicBezTo>
                <a:cubicBezTo>
                  <a:pt x="502" y="1666"/>
                  <a:pt x="504" y="1669"/>
                  <a:pt x="508" y="1665"/>
                </a:cubicBezTo>
                <a:cubicBezTo>
                  <a:pt x="510" y="1669"/>
                  <a:pt x="514" y="1670"/>
                  <a:pt x="517" y="1669"/>
                </a:cubicBezTo>
                <a:cubicBezTo>
                  <a:pt x="523" y="1669"/>
                  <a:pt x="530" y="1670"/>
                  <a:pt x="536" y="1670"/>
                </a:cubicBezTo>
                <a:cubicBezTo>
                  <a:pt x="542" y="1671"/>
                  <a:pt x="548" y="1672"/>
                  <a:pt x="554" y="1672"/>
                </a:cubicBezTo>
                <a:cubicBezTo>
                  <a:pt x="560" y="1673"/>
                  <a:pt x="565" y="1679"/>
                  <a:pt x="572" y="1678"/>
                </a:cubicBezTo>
                <a:cubicBezTo>
                  <a:pt x="577" y="1682"/>
                  <a:pt x="584" y="1679"/>
                  <a:pt x="590" y="1683"/>
                </a:cubicBezTo>
                <a:cubicBezTo>
                  <a:pt x="597" y="1675"/>
                  <a:pt x="601" y="1689"/>
                  <a:pt x="608" y="1685"/>
                </a:cubicBezTo>
                <a:cubicBezTo>
                  <a:pt x="614" y="1689"/>
                  <a:pt x="620" y="1686"/>
                  <a:pt x="626" y="1690"/>
                </a:cubicBezTo>
                <a:cubicBezTo>
                  <a:pt x="632" y="1691"/>
                  <a:pt x="638" y="1691"/>
                  <a:pt x="644" y="1696"/>
                </a:cubicBezTo>
                <a:cubicBezTo>
                  <a:pt x="647" y="1693"/>
                  <a:pt x="650" y="1693"/>
                  <a:pt x="652" y="1693"/>
                </a:cubicBezTo>
                <a:cubicBezTo>
                  <a:pt x="655" y="1698"/>
                  <a:pt x="659" y="1696"/>
                  <a:pt x="662" y="1697"/>
                </a:cubicBezTo>
                <a:cubicBezTo>
                  <a:pt x="669" y="1695"/>
                  <a:pt x="674" y="1703"/>
                  <a:pt x="681" y="1699"/>
                </a:cubicBezTo>
                <a:cubicBezTo>
                  <a:pt x="692" y="1705"/>
                  <a:pt x="706" y="1699"/>
                  <a:pt x="717" y="1706"/>
                </a:cubicBezTo>
                <a:cubicBezTo>
                  <a:pt x="720" y="1704"/>
                  <a:pt x="723" y="1703"/>
                  <a:pt x="725" y="1707"/>
                </a:cubicBezTo>
                <a:cubicBezTo>
                  <a:pt x="729" y="1704"/>
                  <a:pt x="732" y="1707"/>
                  <a:pt x="735" y="1707"/>
                </a:cubicBezTo>
                <a:cubicBezTo>
                  <a:pt x="741" y="1708"/>
                  <a:pt x="747" y="1709"/>
                  <a:pt x="754" y="1709"/>
                </a:cubicBezTo>
                <a:cubicBezTo>
                  <a:pt x="767" y="1707"/>
                  <a:pt x="779" y="1715"/>
                  <a:pt x="793" y="1710"/>
                </a:cubicBezTo>
                <a:cubicBezTo>
                  <a:pt x="798" y="1717"/>
                  <a:pt x="806" y="1708"/>
                  <a:pt x="811" y="1716"/>
                </a:cubicBezTo>
                <a:cubicBezTo>
                  <a:pt x="819" y="1709"/>
                  <a:pt x="823" y="1720"/>
                  <a:pt x="830" y="1713"/>
                </a:cubicBezTo>
                <a:cubicBezTo>
                  <a:pt x="842" y="1716"/>
                  <a:pt x="855" y="1713"/>
                  <a:pt x="867" y="1716"/>
                </a:cubicBezTo>
                <a:cubicBezTo>
                  <a:pt x="874" y="1712"/>
                  <a:pt x="880" y="1717"/>
                  <a:pt x="886" y="1714"/>
                </a:cubicBezTo>
                <a:cubicBezTo>
                  <a:pt x="893" y="1715"/>
                  <a:pt x="900" y="1711"/>
                  <a:pt x="905" y="1716"/>
                </a:cubicBezTo>
                <a:cubicBezTo>
                  <a:pt x="913" y="1708"/>
                  <a:pt x="918" y="1715"/>
                  <a:pt x="925" y="1709"/>
                </a:cubicBezTo>
                <a:cubicBezTo>
                  <a:pt x="931" y="1716"/>
                  <a:pt x="940" y="1704"/>
                  <a:pt x="946" y="1709"/>
                </a:cubicBezTo>
                <a:cubicBezTo>
                  <a:pt x="960" y="1702"/>
                  <a:pt x="972" y="1706"/>
                  <a:pt x="985" y="1700"/>
                </a:cubicBezTo>
                <a:cubicBezTo>
                  <a:pt x="998" y="1697"/>
                  <a:pt x="1012" y="1693"/>
                  <a:pt x="1025" y="1687"/>
                </a:cubicBezTo>
                <a:cubicBezTo>
                  <a:pt x="1032" y="1688"/>
                  <a:pt x="1039" y="1684"/>
                  <a:pt x="1046" y="1680"/>
                </a:cubicBezTo>
                <a:cubicBezTo>
                  <a:pt x="1052" y="1684"/>
                  <a:pt x="1053" y="1671"/>
                  <a:pt x="1061" y="1677"/>
                </a:cubicBezTo>
                <a:cubicBezTo>
                  <a:pt x="1069" y="1669"/>
                  <a:pt x="1074" y="1672"/>
                  <a:pt x="1082" y="1667"/>
                </a:cubicBezTo>
                <a:cubicBezTo>
                  <a:pt x="1085" y="1670"/>
                  <a:pt x="1089" y="1665"/>
                  <a:pt x="1093" y="1662"/>
                </a:cubicBezTo>
                <a:cubicBezTo>
                  <a:pt x="1096" y="1660"/>
                  <a:pt x="1102" y="1657"/>
                  <a:pt x="1101" y="1654"/>
                </a:cubicBezTo>
                <a:cubicBezTo>
                  <a:pt x="1085" y="1658"/>
                  <a:pt x="1069" y="1665"/>
                  <a:pt x="1054" y="1671"/>
                </a:cubicBezTo>
                <a:cubicBezTo>
                  <a:pt x="1045" y="1676"/>
                  <a:pt x="1037" y="1676"/>
                  <a:pt x="1029" y="1681"/>
                </a:cubicBezTo>
                <a:cubicBezTo>
                  <a:pt x="1021" y="1680"/>
                  <a:pt x="1013" y="1684"/>
                  <a:pt x="1005" y="1687"/>
                </a:cubicBezTo>
                <a:cubicBezTo>
                  <a:pt x="998" y="1683"/>
                  <a:pt x="988" y="1691"/>
                  <a:pt x="980" y="1693"/>
                </a:cubicBezTo>
                <a:cubicBezTo>
                  <a:pt x="978" y="1689"/>
                  <a:pt x="973" y="1696"/>
                  <a:pt x="970" y="1693"/>
                </a:cubicBezTo>
                <a:cubicBezTo>
                  <a:pt x="965" y="1699"/>
                  <a:pt x="962" y="1691"/>
                  <a:pt x="957" y="1694"/>
                </a:cubicBezTo>
                <a:cubicBezTo>
                  <a:pt x="941" y="1700"/>
                  <a:pt x="926" y="1697"/>
                  <a:pt x="909" y="1706"/>
                </a:cubicBezTo>
                <a:cubicBezTo>
                  <a:pt x="901" y="1702"/>
                  <a:pt x="892" y="1705"/>
                  <a:pt x="884" y="1705"/>
                </a:cubicBezTo>
                <a:cubicBezTo>
                  <a:pt x="876" y="1703"/>
                  <a:pt x="868" y="1701"/>
                  <a:pt x="859" y="1704"/>
                </a:cubicBezTo>
                <a:cubicBezTo>
                  <a:pt x="842" y="1701"/>
                  <a:pt x="825" y="1703"/>
                  <a:pt x="808" y="1701"/>
                </a:cubicBezTo>
                <a:cubicBezTo>
                  <a:pt x="799" y="1701"/>
                  <a:pt x="791" y="1699"/>
                  <a:pt x="783" y="1700"/>
                </a:cubicBezTo>
                <a:cubicBezTo>
                  <a:pt x="778" y="1701"/>
                  <a:pt x="774" y="1700"/>
                  <a:pt x="771" y="1698"/>
                </a:cubicBezTo>
                <a:cubicBezTo>
                  <a:pt x="766" y="1696"/>
                  <a:pt x="761" y="1697"/>
                  <a:pt x="756" y="1697"/>
                </a:cubicBezTo>
                <a:cubicBezTo>
                  <a:pt x="753" y="1690"/>
                  <a:pt x="746" y="1706"/>
                  <a:pt x="744" y="1694"/>
                </a:cubicBezTo>
                <a:cubicBezTo>
                  <a:pt x="739" y="1698"/>
                  <a:pt x="737" y="1690"/>
                  <a:pt x="731" y="1696"/>
                </a:cubicBezTo>
                <a:cubicBezTo>
                  <a:pt x="729" y="1686"/>
                  <a:pt x="722" y="1700"/>
                  <a:pt x="720" y="1690"/>
                </a:cubicBezTo>
                <a:cubicBezTo>
                  <a:pt x="714" y="1694"/>
                  <a:pt x="710" y="1691"/>
                  <a:pt x="705" y="1689"/>
                </a:cubicBezTo>
                <a:cubicBezTo>
                  <a:pt x="671" y="1688"/>
                  <a:pt x="638" y="1679"/>
                  <a:pt x="605" y="1669"/>
                </a:cubicBezTo>
                <a:cubicBezTo>
                  <a:pt x="588" y="1669"/>
                  <a:pt x="572" y="1662"/>
                  <a:pt x="554" y="1662"/>
                </a:cubicBezTo>
                <a:cubicBezTo>
                  <a:pt x="549" y="1664"/>
                  <a:pt x="547" y="1655"/>
                  <a:pt x="542" y="1659"/>
                </a:cubicBezTo>
                <a:cubicBezTo>
                  <a:pt x="539" y="1655"/>
                  <a:pt x="533" y="1663"/>
                  <a:pt x="530" y="1657"/>
                </a:cubicBezTo>
                <a:cubicBezTo>
                  <a:pt x="527" y="1652"/>
                  <a:pt x="521" y="1660"/>
                  <a:pt x="518" y="1654"/>
                </a:cubicBezTo>
                <a:cubicBezTo>
                  <a:pt x="516" y="1656"/>
                  <a:pt x="514" y="1654"/>
                  <a:pt x="512" y="1655"/>
                </a:cubicBezTo>
                <a:cubicBezTo>
                  <a:pt x="510" y="1652"/>
                  <a:pt x="506" y="1654"/>
                  <a:pt x="508" y="1650"/>
                </a:cubicBezTo>
                <a:cubicBezTo>
                  <a:pt x="536" y="1645"/>
                  <a:pt x="561" y="1653"/>
                  <a:pt x="587" y="1653"/>
                </a:cubicBezTo>
                <a:cubicBezTo>
                  <a:pt x="614" y="1653"/>
                  <a:pt x="639" y="1659"/>
                  <a:pt x="665" y="1660"/>
                </a:cubicBezTo>
                <a:cubicBezTo>
                  <a:pt x="670" y="1669"/>
                  <a:pt x="678" y="1659"/>
                  <a:pt x="683" y="1666"/>
                </a:cubicBezTo>
                <a:cubicBezTo>
                  <a:pt x="686" y="1669"/>
                  <a:pt x="690" y="1665"/>
                  <a:pt x="693" y="1666"/>
                </a:cubicBezTo>
                <a:cubicBezTo>
                  <a:pt x="696" y="1668"/>
                  <a:pt x="700" y="1669"/>
                  <a:pt x="704" y="1666"/>
                </a:cubicBezTo>
                <a:cubicBezTo>
                  <a:pt x="710" y="1668"/>
                  <a:pt x="715" y="1672"/>
                  <a:pt x="722" y="1667"/>
                </a:cubicBezTo>
                <a:cubicBezTo>
                  <a:pt x="729" y="1670"/>
                  <a:pt x="735" y="1674"/>
                  <a:pt x="742" y="1671"/>
                </a:cubicBezTo>
                <a:cubicBezTo>
                  <a:pt x="747" y="1678"/>
                  <a:pt x="756" y="1666"/>
                  <a:pt x="760" y="1677"/>
                </a:cubicBezTo>
                <a:cubicBezTo>
                  <a:pt x="768" y="1670"/>
                  <a:pt x="774" y="1678"/>
                  <a:pt x="782" y="1673"/>
                </a:cubicBezTo>
                <a:cubicBezTo>
                  <a:pt x="787" y="1679"/>
                  <a:pt x="795" y="1675"/>
                  <a:pt x="802" y="1677"/>
                </a:cubicBezTo>
                <a:cubicBezTo>
                  <a:pt x="805" y="1681"/>
                  <a:pt x="809" y="1673"/>
                  <a:pt x="812" y="1677"/>
                </a:cubicBezTo>
                <a:cubicBezTo>
                  <a:pt x="816" y="1675"/>
                  <a:pt x="819" y="1678"/>
                  <a:pt x="823" y="1676"/>
                </a:cubicBezTo>
                <a:cubicBezTo>
                  <a:pt x="829" y="1679"/>
                  <a:pt x="836" y="1675"/>
                  <a:pt x="841" y="1678"/>
                </a:cubicBezTo>
                <a:cubicBezTo>
                  <a:pt x="849" y="1674"/>
                  <a:pt x="855" y="1681"/>
                  <a:pt x="863" y="1674"/>
                </a:cubicBezTo>
                <a:cubicBezTo>
                  <a:pt x="876" y="1677"/>
                  <a:pt x="890" y="1674"/>
                  <a:pt x="903" y="1671"/>
                </a:cubicBezTo>
                <a:cubicBezTo>
                  <a:pt x="917" y="1670"/>
                  <a:pt x="931" y="1665"/>
                  <a:pt x="944" y="1665"/>
                </a:cubicBezTo>
                <a:cubicBezTo>
                  <a:pt x="959" y="1659"/>
                  <a:pt x="971" y="1664"/>
                  <a:pt x="986" y="1654"/>
                </a:cubicBezTo>
                <a:cubicBezTo>
                  <a:pt x="991" y="1658"/>
                  <a:pt x="1000" y="1648"/>
                  <a:pt x="1005" y="1652"/>
                </a:cubicBezTo>
                <a:cubicBezTo>
                  <a:pt x="1013" y="1647"/>
                  <a:pt x="1020" y="1645"/>
                  <a:pt x="1028" y="1643"/>
                </a:cubicBezTo>
                <a:cubicBezTo>
                  <a:pt x="1042" y="1636"/>
                  <a:pt x="1057" y="1630"/>
                  <a:pt x="1071" y="1625"/>
                </a:cubicBezTo>
                <a:cubicBezTo>
                  <a:pt x="1087" y="1612"/>
                  <a:pt x="1100" y="1611"/>
                  <a:pt x="1116" y="1598"/>
                </a:cubicBezTo>
                <a:cubicBezTo>
                  <a:pt x="1122" y="1602"/>
                  <a:pt x="1130" y="1591"/>
                  <a:pt x="1138" y="1587"/>
                </a:cubicBezTo>
                <a:cubicBezTo>
                  <a:pt x="1138" y="1586"/>
                  <a:pt x="1139" y="1586"/>
                  <a:pt x="1139" y="1586"/>
                </a:cubicBezTo>
                <a:close/>
                <a:moveTo>
                  <a:pt x="611" y="1554"/>
                </a:moveTo>
                <a:cubicBezTo>
                  <a:pt x="616" y="1552"/>
                  <a:pt x="611" y="1557"/>
                  <a:pt x="608" y="1559"/>
                </a:cubicBezTo>
                <a:cubicBezTo>
                  <a:pt x="602" y="1560"/>
                  <a:pt x="607" y="1556"/>
                  <a:pt x="611" y="1554"/>
                </a:cubicBezTo>
                <a:close/>
                <a:moveTo>
                  <a:pt x="111" y="1792"/>
                </a:moveTo>
                <a:cubicBezTo>
                  <a:pt x="110" y="1783"/>
                  <a:pt x="125" y="1782"/>
                  <a:pt x="129" y="1783"/>
                </a:cubicBezTo>
                <a:cubicBezTo>
                  <a:pt x="130" y="1793"/>
                  <a:pt x="117" y="1783"/>
                  <a:pt x="111" y="1792"/>
                </a:cubicBezTo>
                <a:close/>
                <a:moveTo>
                  <a:pt x="157" y="1793"/>
                </a:moveTo>
                <a:cubicBezTo>
                  <a:pt x="162" y="1791"/>
                  <a:pt x="157" y="1798"/>
                  <a:pt x="154" y="1794"/>
                </a:cubicBezTo>
                <a:cubicBezTo>
                  <a:pt x="150" y="1797"/>
                  <a:pt x="147" y="1795"/>
                  <a:pt x="143" y="1798"/>
                </a:cubicBezTo>
                <a:cubicBezTo>
                  <a:pt x="134" y="1797"/>
                  <a:pt x="153" y="1792"/>
                  <a:pt x="157" y="1793"/>
                </a:cubicBezTo>
                <a:close/>
                <a:moveTo>
                  <a:pt x="309" y="1697"/>
                </a:moveTo>
                <a:cubicBezTo>
                  <a:pt x="312" y="1711"/>
                  <a:pt x="295" y="1700"/>
                  <a:pt x="286" y="1709"/>
                </a:cubicBezTo>
                <a:cubicBezTo>
                  <a:pt x="287" y="1696"/>
                  <a:pt x="301" y="1708"/>
                  <a:pt x="309" y="1697"/>
                </a:cubicBezTo>
                <a:close/>
                <a:moveTo>
                  <a:pt x="368" y="1706"/>
                </a:moveTo>
                <a:cubicBezTo>
                  <a:pt x="372" y="1712"/>
                  <a:pt x="379" y="1707"/>
                  <a:pt x="384" y="1710"/>
                </a:cubicBezTo>
                <a:cubicBezTo>
                  <a:pt x="388" y="1711"/>
                  <a:pt x="394" y="1710"/>
                  <a:pt x="398" y="1710"/>
                </a:cubicBezTo>
                <a:cubicBezTo>
                  <a:pt x="409" y="1709"/>
                  <a:pt x="419" y="1714"/>
                  <a:pt x="430" y="1710"/>
                </a:cubicBezTo>
                <a:cubicBezTo>
                  <a:pt x="439" y="1718"/>
                  <a:pt x="451" y="1709"/>
                  <a:pt x="460" y="1714"/>
                </a:cubicBezTo>
                <a:cubicBezTo>
                  <a:pt x="465" y="1714"/>
                  <a:pt x="471" y="1710"/>
                  <a:pt x="475" y="1715"/>
                </a:cubicBezTo>
                <a:cubicBezTo>
                  <a:pt x="480" y="1715"/>
                  <a:pt x="485" y="1714"/>
                  <a:pt x="489" y="1716"/>
                </a:cubicBezTo>
                <a:cubicBezTo>
                  <a:pt x="498" y="1721"/>
                  <a:pt x="508" y="1717"/>
                  <a:pt x="517" y="1722"/>
                </a:cubicBezTo>
                <a:cubicBezTo>
                  <a:pt x="518" y="1723"/>
                  <a:pt x="518" y="1723"/>
                  <a:pt x="519" y="1724"/>
                </a:cubicBezTo>
                <a:cubicBezTo>
                  <a:pt x="530" y="1720"/>
                  <a:pt x="539" y="1726"/>
                  <a:pt x="550" y="1727"/>
                </a:cubicBezTo>
                <a:cubicBezTo>
                  <a:pt x="560" y="1729"/>
                  <a:pt x="571" y="1726"/>
                  <a:pt x="580" y="1731"/>
                </a:cubicBezTo>
                <a:cubicBezTo>
                  <a:pt x="589" y="1734"/>
                  <a:pt x="600" y="1732"/>
                  <a:pt x="608" y="1737"/>
                </a:cubicBezTo>
                <a:cubicBezTo>
                  <a:pt x="615" y="1733"/>
                  <a:pt x="618" y="1744"/>
                  <a:pt x="624" y="1740"/>
                </a:cubicBezTo>
                <a:cubicBezTo>
                  <a:pt x="630" y="1737"/>
                  <a:pt x="634" y="1743"/>
                  <a:pt x="638" y="1745"/>
                </a:cubicBezTo>
                <a:cubicBezTo>
                  <a:pt x="641" y="1744"/>
                  <a:pt x="644" y="1744"/>
                  <a:pt x="646" y="1746"/>
                </a:cubicBezTo>
                <a:cubicBezTo>
                  <a:pt x="649" y="1749"/>
                  <a:pt x="652" y="1745"/>
                  <a:pt x="654" y="1748"/>
                </a:cubicBezTo>
                <a:cubicBezTo>
                  <a:pt x="658" y="1752"/>
                  <a:pt x="664" y="1748"/>
                  <a:pt x="668" y="1753"/>
                </a:cubicBezTo>
                <a:cubicBezTo>
                  <a:pt x="687" y="1758"/>
                  <a:pt x="706" y="1763"/>
                  <a:pt x="725" y="1770"/>
                </a:cubicBezTo>
                <a:cubicBezTo>
                  <a:pt x="744" y="1775"/>
                  <a:pt x="764" y="1780"/>
                  <a:pt x="782" y="1788"/>
                </a:cubicBezTo>
                <a:cubicBezTo>
                  <a:pt x="788" y="1787"/>
                  <a:pt x="793" y="1788"/>
                  <a:pt x="798" y="1791"/>
                </a:cubicBezTo>
                <a:cubicBezTo>
                  <a:pt x="803" y="1791"/>
                  <a:pt x="808" y="1790"/>
                  <a:pt x="813" y="1791"/>
                </a:cubicBezTo>
                <a:cubicBezTo>
                  <a:pt x="817" y="1796"/>
                  <a:pt x="823" y="1792"/>
                  <a:pt x="827" y="1796"/>
                </a:cubicBezTo>
                <a:cubicBezTo>
                  <a:pt x="833" y="1789"/>
                  <a:pt x="835" y="1802"/>
                  <a:pt x="841" y="1797"/>
                </a:cubicBezTo>
                <a:cubicBezTo>
                  <a:pt x="845" y="1796"/>
                  <a:pt x="848" y="1799"/>
                  <a:pt x="851" y="1797"/>
                </a:cubicBezTo>
                <a:cubicBezTo>
                  <a:pt x="856" y="1798"/>
                  <a:pt x="857" y="1800"/>
                  <a:pt x="852" y="1803"/>
                </a:cubicBezTo>
                <a:cubicBezTo>
                  <a:pt x="849" y="1794"/>
                  <a:pt x="842" y="1805"/>
                  <a:pt x="838" y="1803"/>
                </a:cubicBezTo>
                <a:cubicBezTo>
                  <a:pt x="834" y="1795"/>
                  <a:pt x="827" y="1806"/>
                  <a:pt x="823" y="1802"/>
                </a:cubicBezTo>
                <a:cubicBezTo>
                  <a:pt x="814" y="1802"/>
                  <a:pt x="804" y="1801"/>
                  <a:pt x="794" y="1800"/>
                </a:cubicBezTo>
                <a:cubicBezTo>
                  <a:pt x="791" y="1804"/>
                  <a:pt x="789" y="1802"/>
                  <a:pt x="786" y="1799"/>
                </a:cubicBezTo>
                <a:cubicBezTo>
                  <a:pt x="784" y="1801"/>
                  <a:pt x="782" y="1801"/>
                  <a:pt x="780" y="1800"/>
                </a:cubicBezTo>
                <a:cubicBezTo>
                  <a:pt x="775" y="1799"/>
                  <a:pt x="769" y="1803"/>
                  <a:pt x="765" y="1799"/>
                </a:cubicBezTo>
                <a:cubicBezTo>
                  <a:pt x="755" y="1804"/>
                  <a:pt x="747" y="1793"/>
                  <a:pt x="736" y="1797"/>
                </a:cubicBezTo>
                <a:cubicBezTo>
                  <a:pt x="732" y="1793"/>
                  <a:pt x="726" y="1802"/>
                  <a:pt x="723" y="1793"/>
                </a:cubicBezTo>
                <a:cubicBezTo>
                  <a:pt x="717" y="1795"/>
                  <a:pt x="714" y="1789"/>
                  <a:pt x="708" y="1792"/>
                </a:cubicBezTo>
                <a:cubicBezTo>
                  <a:pt x="699" y="1792"/>
                  <a:pt x="690" y="1784"/>
                  <a:pt x="680" y="1786"/>
                </a:cubicBezTo>
                <a:cubicBezTo>
                  <a:pt x="671" y="1784"/>
                  <a:pt x="662" y="1779"/>
                  <a:pt x="652" y="1781"/>
                </a:cubicBezTo>
                <a:cubicBezTo>
                  <a:pt x="643" y="1779"/>
                  <a:pt x="636" y="1771"/>
                  <a:pt x="625" y="1778"/>
                </a:cubicBezTo>
                <a:cubicBezTo>
                  <a:pt x="623" y="1766"/>
                  <a:pt x="616" y="1778"/>
                  <a:pt x="613" y="1769"/>
                </a:cubicBezTo>
                <a:cubicBezTo>
                  <a:pt x="599" y="1770"/>
                  <a:pt x="587" y="1765"/>
                  <a:pt x="573" y="1768"/>
                </a:cubicBezTo>
                <a:cubicBezTo>
                  <a:pt x="571" y="1758"/>
                  <a:pt x="565" y="1764"/>
                  <a:pt x="562" y="1761"/>
                </a:cubicBezTo>
                <a:cubicBezTo>
                  <a:pt x="558" y="1760"/>
                  <a:pt x="554" y="1760"/>
                  <a:pt x="550" y="1759"/>
                </a:cubicBezTo>
                <a:cubicBezTo>
                  <a:pt x="543" y="1756"/>
                  <a:pt x="535" y="1758"/>
                  <a:pt x="527" y="1756"/>
                </a:cubicBezTo>
                <a:cubicBezTo>
                  <a:pt x="518" y="1752"/>
                  <a:pt x="509" y="1749"/>
                  <a:pt x="500" y="1747"/>
                </a:cubicBezTo>
                <a:cubicBezTo>
                  <a:pt x="495" y="1746"/>
                  <a:pt x="490" y="1747"/>
                  <a:pt x="485" y="1746"/>
                </a:cubicBezTo>
                <a:cubicBezTo>
                  <a:pt x="480" y="1745"/>
                  <a:pt x="477" y="1742"/>
                  <a:pt x="472" y="1741"/>
                </a:cubicBezTo>
                <a:cubicBezTo>
                  <a:pt x="462" y="1740"/>
                  <a:pt x="453" y="1738"/>
                  <a:pt x="444" y="1736"/>
                </a:cubicBezTo>
                <a:cubicBezTo>
                  <a:pt x="435" y="1735"/>
                  <a:pt x="425" y="1737"/>
                  <a:pt x="418" y="1729"/>
                </a:cubicBezTo>
                <a:cubicBezTo>
                  <a:pt x="403" y="1738"/>
                  <a:pt x="394" y="1723"/>
                  <a:pt x="379" y="1734"/>
                </a:cubicBezTo>
                <a:cubicBezTo>
                  <a:pt x="368" y="1728"/>
                  <a:pt x="356" y="1730"/>
                  <a:pt x="345" y="1725"/>
                </a:cubicBezTo>
                <a:cubicBezTo>
                  <a:pt x="335" y="1731"/>
                  <a:pt x="326" y="1726"/>
                  <a:pt x="315" y="1732"/>
                </a:cubicBezTo>
                <a:cubicBezTo>
                  <a:pt x="290" y="1725"/>
                  <a:pt x="262" y="1736"/>
                  <a:pt x="238" y="1731"/>
                </a:cubicBezTo>
                <a:cubicBezTo>
                  <a:pt x="235" y="1725"/>
                  <a:pt x="248" y="1724"/>
                  <a:pt x="251" y="1725"/>
                </a:cubicBezTo>
                <a:cubicBezTo>
                  <a:pt x="253" y="1724"/>
                  <a:pt x="255" y="1723"/>
                  <a:pt x="256" y="1722"/>
                </a:cubicBezTo>
                <a:cubicBezTo>
                  <a:pt x="260" y="1719"/>
                  <a:pt x="264" y="1717"/>
                  <a:pt x="268" y="1714"/>
                </a:cubicBezTo>
                <a:cubicBezTo>
                  <a:pt x="274" y="1721"/>
                  <a:pt x="283" y="1715"/>
                  <a:pt x="290" y="1720"/>
                </a:cubicBezTo>
                <a:cubicBezTo>
                  <a:pt x="304" y="1714"/>
                  <a:pt x="316" y="1713"/>
                  <a:pt x="328" y="1715"/>
                </a:cubicBezTo>
                <a:cubicBezTo>
                  <a:pt x="343" y="1707"/>
                  <a:pt x="353" y="1716"/>
                  <a:pt x="368" y="1706"/>
                </a:cubicBezTo>
                <a:close/>
                <a:moveTo>
                  <a:pt x="325" y="1690"/>
                </a:moveTo>
                <a:cubicBezTo>
                  <a:pt x="327" y="1681"/>
                  <a:pt x="344" y="1685"/>
                  <a:pt x="353" y="1674"/>
                </a:cubicBezTo>
                <a:cubicBezTo>
                  <a:pt x="351" y="1684"/>
                  <a:pt x="333" y="1687"/>
                  <a:pt x="325" y="1690"/>
                </a:cubicBezTo>
                <a:close/>
                <a:moveTo>
                  <a:pt x="371" y="1659"/>
                </a:moveTo>
                <a:cubicBezTo>
                  <a:pt x="368" y="1653"/>
                  <a:pt x="382" y="1650"/>
                  <a:pt x="386" y="1645"/>
                </a:cubicBezTo>
                <a:cubicBezTo>
                  <a:pt x="390" y="1656"/>
                  <a:pt x="378" y="1651"/>
                  <a:pt x="371" y="1659"/>
                </a:cubicBezTo>
                <a:close/>
                <a:moveTo>
                  <a:pt x="483" y="1654"/>
                </a:moveTo>
                <a:cubicBezTo>
                  <a:pt x="476" y="1652"/>
                  <a:pt x="468" y="1655"/>
                  <a:pt x="462" y="1654"/>
                </a:cubicBezTo>
                <a:cubicBezTo>
                  <a:pt x="461" y="1644"/>
                  <a:pt x="474" y="1653"/>
                  <a:pt x="479" y="1649"/>
                </a:cubicBezTo>
                <a:cubicBezTo>
                  <a:pt x="486" y="1651"/>
                  <a:pt x="493" y="1650"/>
                  <a:pt x="500" y="1649"/>
                </a:cubicBezTo>
                <a:cubicBezTo>
                  <a:pt x="501" y="1658"/>
                  <a:pt x="488" y="1650"/>
                  <a:pt x="483" y="1654"/>
                </a:cubicBezTo>
                <a:close/>
                <a:moveTo>
                  <a:pt x="38" y="1897"/>
                </a:moveTo>
                <a:cubicBezTo>
                  <a:pt x="47" y="1900"/>
                  <a:pt x="57" y="1895"/>
                  <a:pt x="65" y="1896"/>
                </a:cubicBezTo>
                <a:cubicBezTo>
                  <a:pt x="75" y="1897"/>
                  <a:pt x="85" y="1896"/>
                  <a:pt x="95" y="1893"/>
                </a:cubicBezTo>
                <a:cubicBezTo>
                  <a:pt x="114" y="1898"/>
                  <a:pt x="134" y="1896"/>
                  <a:pt x="154" y="1892"/>
                </a:cubicBezTo>
                <a:cubicBezTo>
                  <a:pt x="160" y="1899"/>
                  <a:pt x="167" y="1895"/>
                  <a:pt x="174" y="1896"/>
                </a:cubicBezTo>
                <a:cubicBezTo>
                  <a:pt x="178" y="1895"/>
                  <a:pt x="181" y="1897"/>
                  <a:pt x="184" y="1896"/>
                </a:cubicBezTo>
                <a:cubicBezTo>
                  <a:pt x="187" y="1902"/>
                  <a:pt x="193" y="1894"/>
                  <a:pt x="197" y="1899"/>
                </a:cubicBezTo>
                <a:cubicBezTo>
                  <a:pt x="212" y="1897"/>
                  <a:pt x="227" y="1901"/>
                  <a:pt x="242" y="1899"/>
                </a:cubicBezTo>
                <a:cubicBezTo>
                  <a:pt x="248" y="1908"/>
                  <a:pt x="256" y="1902"/>
                  <a:pt x="262" y="1907"/>
                </a:cubicBezTo>
                <a:cubicBezTo>
                  <a:pt x="269" y="1909"/>
                  <a:pt x="277" y="1907"/>
                  <a:pt x="283" y="1913"/>
                </a:cubicBezTo>
                <a:cubicBezTo>
                  <a:pt x="287" y="1911"/>
                  <a:pt x="291" y="1911"/>
                  <a:pt x="294" y="1913"/>
                </a:cubicBezTo>
                <a:cubicBezTo>
                  <a:pt x="297" y="1917"/>
                  <a:pt x="301" y="1911"/>
                  <a:pt x="304" y="1917"/>
                </a:cubicBezTo>
                <a:cubicBezTo>
                  <a:pt x="307" y="1916"/>
                  <a:pt x="310" y="1919"/>
                  <a:pt x="314" y="1917"/>
                </a:cubicBezTo>
                <a:cubicBezTo>
                  <a:pt x="319" y="1915"/>
                  <a:pt x="321" y="1924"/>
                  <a:pt x="326" y="1920"/>
                </a:cubicBezTo>
                <a:cubicBezTo>
                  <a:pt x="354" y="1926"/>
                  <a:pt x="383" y="1930"/>
                  <a:pt x="411" y="1936"/>
                </a:cubicBezTo>
                <a:cubicBezTo>
                  <a:pt x="418" y="1936"/>
                  <a:pt x="424" y="1937"/>
                  <a:pt x="431" y="1940"/>
                </a:cubicBezTo>
                <a:cubicBezTo>
                  <a:pt x="439" y="1938"/>
                  <a:pt x="446" y="1942"/>
                  <a:pt x="453" y="1943"/>
                </a:cubicBezTo>
                <a:cubicBezTo>
                  <a:pt x="460" y="1943"/>
                  <a:pt x="466" y="1949"/>
                  <a:pt x="473" y="1946"/>
                </a:cubicBezTo>
                <a:cubicBezTo>
                  <a:pt x="481" y="1945"/>
                  <a:pt x="488" y="1951"/>
                  <a:pt x="496" y="1949"/>
                </a:cubicBezTo>
                <a:cubicBezTo>
                  <a:pt x="510" y="1949"/>
                  <a:pt x="525" y="1951"/>
                  <a:pt x="540" y="1947"/>
                </a:cubicBezTo>
                <a:cubicBezTo>
                  <a:pt x="547" y="1950"/>
                  <a:pt x="555" y="1947"/>
                  <a:pt x="563" y="1945"/>
                </a:cubicBezTo>
                <a:cubicBezTo>
                  <a:pt x="566" y="1949"/>
                  <a:pt x="571" y="1942"/>
                  <a:pt x="574" y="1945"/>
                </a:cubicBezTo>
                <a:cubicBezTo>
                  <a:pt x="578" y="1945"/>
                  <a:pt x="582" y="1944"/>
                  <a:pt x="588" y="1940"/>
                </a:cubicBezTo>
                <a:cubicBezTo>
                  <a:pt x="585" y="1935"/>
                  <a:pt x="581" y="1936"/>
                  <a:pt x="577" y="1940"/>
                </a:cubicBezTo>
                <a:cubicBezTo>
                  <a:pt x="574" y="1937"/>
                  <a:pt x="571" y="1937"/>
                  <a:pt x="567" y="1940"/>
                </a:cubicBezTo>
                <a:cubicBezTo>
                  <a:pt x="560" y="1933"/>
                  <a:pt x="550" y="1944"/>
                  <a:pt x="544" y="1937"/>
                </a:cubicBezTo>
                <a:cubicBezTo>
                  <a:pt x="528" y="1943"/>
                  <a:pt x="514" y="1936"/>
                  <a:pt x="497" y="1941"/>
                </a:cubicBezTo>
                <a:cubicBezTo>
                  <a:pt x="484" y="1935"/>
                  <a:pt x="469" y="1936"/>
                  <a:pt x="456" y="1930"/>
                </a:cubicBezTo>
                <a:cubicBezTo>
                  <a:pt x="448" y="1933"/>
                  <a:pt x="442" y="1929"/>
                  <a:pt x="435" y="1927"/>
                </a:cubicBezTo>
                <a:cubicBezTo>
                  <a:pt x="427" y="1931"/>
                  <a:pt x="421" y="1921"/>
                  <a:pt x="413" y="1924"/>
                </a:cubicBezTo>
                <a:cubicBezTo>
                  <a:pt x="407" y="1921"/>
                  <a:pt x="400" y="1920"/>
                  <a:pt x="393" y="1920"/>
                </a:cubicBezTo>
                <a:cubicBezTo>
                  <a:pt x="389" y="1922"/>
                  <a:pt x="387" y="1917"/>
                  <a:pt x="383" y="1916"/>
                </a:cubicBezTo>
                <a:cubicBezTo>
                  <a:pt x="377" y="1924"/>
                  <a:pt x="376" y="1910"/>
                  <a:pt x="370" y="1918"/>
                </a:cubicBezTo>
                <a:cubicBezTo>
                  <a:pt x="364" y="1913"/>
                  <a:pt x="357" y="1913"/>
                  <a:pt x="351" y="1910"/>
                </a:cubicBezTo>
                <a:cubicBezTo>
                  <a:pt x="342" y="1918"/>
                  <a:pt x="337" y="1905"/>
                  <a:pt x="328" y="1908"/>
                </a:cubicBezTo>
                <a:cubicBezTo>
                  <a:pt x="299" y="1907"/>
                  <a:pt x="273" y="1893"/>
                  <a:pt x="244" y="1891"/>
                </a:cubicBezTo>
                <a:cubicBezTo>
                  <a:pt x="238" y="1885"/>
                  <a:pt x="230" y="1889"/>
                  <a:pt x="224" y="1887"/>
                </a:cubicBezTo>
                <a:cubicBezTo>
                  <a:pt x="217" y="1884"/>
                  <a:pt x="209" y="1886"/>
                  <a:pt x="201" y="1885"/>
                </a:cubicBezTo>
                <a:cubicBezTo>
                  <a:pt x="198" y="1886"/>
                  <a:pt x="194" y="1886"/>
                  <a:pt x="191" y="1885"/>
                </a:cubicBezTo>
                <a:cubicBezTo>
                  <a:pt x="188" y="1881"/>
                  <a:pt x="182" y="1889"/>
                  <a:pt x="179" y="1883"/>
                </a:cubicBezTo>
                <a:cubicBezTo>
                  <a:pt x="171" y="1882"/>
                  <a:pt x="163" y="1885"/>
                  <a:pt x="156" y="1880"/>
                </a:cubicBezTo>
                <a:cubicBezTo>
                  <a:pt x="152" y="1883"/>
                  <a:pt x="149" y="1883"/>
                  <a:pt x="146" y="1880"/>
                </a:cubicBezTo>
                <a:cubicBezTo>
                  <a:pt x="141" y="1885"/>
                  <a:pt x="136" y="1886"/>
                  <a:pt x="133" y="1882"/>
                </a:cubicBezTo>
                <a:cubicBezTo>
                  <a:pt x="128" y="1888"/>
                  <a:pt x="125" y="1880"/>
                  <a:pt x="120" y="1884"/>
                </a:cubicBezTo>
                <a:cubicBezTo>
                  <a:pt x="116" y="1885"/>
                  <a:pt x="113" y="1877"/>
                  <a:pt x="107" y="1885"/>
                </a:cubicBezTo>
                <a:cubicBezTo>
                  <a:pt x="100" y="1881"/>
                  <a:pt x="93" y="1881"/>
                  <a:pt x="85" y="1883"/>
                </a:cubicBezTo>
                <a:cubicBezTo>
                  <a:pt x="76" y="1886"/>
                  <a:pt x="68" y="1881"/>
                  <a:pt x="59" y="1886"/>
                </a:cubicBezTo>
                <a:cubicBezTo>
                  <a:pt x="44" y="1882"/>
                  <a:pt x="27" y="1888"/>
                  <a:pt x="11" y="1887"/>
                </a:cubicBezTo>
                <a:cubicBezTo>
                  <a:pt x="8" y="1887"/>
                  <a:pt x="5" y="1888"/>
                  <a:pt x="2" y="1888"/>
                </a:cubicBezTo>
                <a:cubicBezTo>
                  <a:pt x="2" y="1901"/>
                  <a:pt x="2" y="1901"/>
                  <a:pt x="2" y="1901"/>
                </a:cubicBezTo>
                <a:cubicBezTo>
                  <a:pt x="4" y="1901"/>
                  <a:pt x="6" y="1900"/>
                  <a:pt x="8" y="1899"/>
                </a:cubicBezTo>
                <a:cubicBezTo>
                  <a:pt x="18" y="1900"/>
                  <a:pt x="28" y="1898"/>
                  <a:pt x="38" y="1897"/>
                </a:cubicBezTo>
                <a:close/>
                <a:moveTo>
                  <a:pt x="1574" y="2083"/>
                </a:moveTo>
                <a:cubicBezTo>
                  <a:pt x="1563" y="2071"/>
                  <a:pt x="1553" y="2057"/>
                  <a:pt x="1541" y="2047"/>
                </a:cubicBezTo>
                <a:cubicBezTo>
                  <a:pt x="1531" y="2035"/>
                  <a:pt x="1518" y="2029"/>
                  <a:pt x="1507" y="2019"/>
                </a:cubicBezTo>
                <a:cubicBezTo>
                  <a:pt x="1497" y="2004"/>
                  <a:pt x="1485" y="1995"/>
                  <a:pt x="1474" y="1983"/>
                </a:cubicBezTo>
                <a:cubicBezTo>
                  <a:pt x="1469" y="1977"/>
                  <a:pt x="1464" y="1972"/>
                  <a:pt x="1459" y="1965"/>
                </a:cubicBezTo>
                <a:cubicBezTo>
                  <a:pt x="1453" y="1959"/>
                  <a:pt x="1446" y="1954"/>
                  <a:pt x="1441" y="1948"/>
                </a:cubicBezTo>
                <a:cubicBezTo>
                  <a:pt x="1430" y="1933"/>
                  <a:pt x="1418" y="1924"/>
                  <a:pt x="1407" y="1913"/>
                </a:cubicBezTo>
                <a:cubicBezTo>
                  <a:pt x="1392" y="1891"/>
                  <a:pt x="1377" y="1870"/>
                  <a:pt x="1362" y="1849"/>
                </a:cubicBezTo>
                <a:cubicBezTo>
                  <a:pt x="1347" y="1828"/>
                  <a:pt x="1332" y="1806"/>
                  <a:pt x="1317" y="1782"/>
                </a:cubicBezTo>
                <a:cubicBezTo>
                  <a:pt x="1315" y="1772"/>
                  <a:pt x="1307" y="1755"/>
                  <a:pt x="1298" y="1737"/>
                </a:cubicBezTo>
                <a:cubicBezTo>
                  <a:pt x="1302" y="1734"/>
                  <a:pt x="1296" y="1734"/>
                  <a:pt x="1294" y="1729"/>
                </a:cubicBezTo>
                <a:cubicBezTo>
                  <a:pt x="1297" y="1728"/>
                  <a:pt x="1296" y="1725"/>
                  <a:pt x="1294" y="1722"/>
                </a:cubicBezTo>
                <a:cubicBezTo>
                  <a:pt x="1294" y="1721"/>
                  <a:pt x="1293" y="1719"/>
                  <a:pt x="1292" y="1717"/>
                </a:cubicBezTo>
                <a:cubicBezTo>
                  <a:pt x="1289" y="1713"/>
                  <a:pt x="1292" y="1709"/>
                  <a:pt x="1288" y="1710"/>
                </a:cubicBezTo>
                <a:cubicBezTo>
                  <a:pt x="1280" y="1712"/>
                  <a:pt x="1290" y="1704"/>
                  <a:pt x="1287" y="1701"/>
                </a:cubicBezTo>
                <a:cubicBezTo>
                  <a:pt x="1284" y="1702"/>
                  <a:pt x="1283" y="1698"/>
                  <a:pt x="1288" y="1697"/>
                </a:cubicBezTo>
                <a:cubicBezTo>
                  <a:pt x="1286" y="1693"/>
                  <a:pt x="1285" y="1690"/>
                  <a:pt x="1283" y="1686"/>
                </a:cubicBezTo>
                <a:cubicBezTo>
                  <a:pt x="1282" y="1685"/>
                  <a:pt x="1279" y="1684"/>
                  <a:pt x="1280" y="1688"/>
                </a:cubicBezTo>
                <a:cubicBezTo>
                  <a:pt x="1282" y="1690"/>
                  <a:pt x="1280" y="1692"/>
                  <a:pt x="1280" y="1694"/>
                </a:cubicBezTo>
                <a:cubicBezTo>
                  <a:pt x="1285" y="1700"/>
                  <a:pt x="1278" y="1702"/>
                  <a:pt x="1284" y="1708"/>
                </a:cubicBezTo>
                <a:cubicBezTo>
                  <a:pt x="1279" y="1711"/>
                  <a:pt x="1287" y="1718"/>
                  <a:pt x="1288" y="1722"/>
                </a:cubicBezTo>
                <a:cubicBezTo>
                  <a:pt x="1288" y="1722"/>
                  <a:pt x="1288" y="1722"/>
                  <a:pt x="1288" y="1723"/>
                </a:cubicBezTo>
                <a:cubicBezTo>
                  <a:pt x="1287" y="1727"/>
                  <a:pt x="1288" y="1731"/>
                  <a:pt x="1292" y="1737"/>
                </a:cubicBezTo>
                <a:cubicBezTo>
                  <a:pt x="1292" y="1748"/>
                  <a:pt x="1310" y="1773"/>
                  <a:pt x="1312" y="1791"/>
                </a:cubicBezTo>
                <a:cubicBezTo>
                  <a:pt x="1321" y="1798"/>
                  <a:pt x="1326" y="1818"/>
                  <a:pt x="1335" y="1825"/>
                </a:cubicBezTo>
                <a:cubicBezTo>
                  <a:pt x="1334" y="1832"/>
                  <a:pt x="1341" y="1841"/>
                  <a:pt x="1343" y="1849"/>
                </a:cubicBezTo>
                <a:cubicBezTo>
                  <a:pt x="1344" y="1852"/>
                  <a:pt x="1344" y="1854"/>
                  <a:pt x="1344" y="1857"/>
                </a:cubicBezTo>
                <a:cubicBezTo>
                  <a:pt x="1352" y="1856"/>
                  <a:pt x="1352" y="1875"/>
                  <a:pt x="1359" y="1875"/>
                </a:cubicBezTo>
                <a:cubicBezTo>
                  <a:pt x="1356" y="1877"/>
                  <a:pt x="1360" y="1884"/>
                  <a:pt x="1363" y="1883"/>
                </a:cubicBezTo>
                <a:cubicBezTo>
                  <a:pt x="1364" y="1887"/>
                  <a:pt x="1362" y="1889"/>
                  <a:pt x="1366" y="1894"/>
                </a:cubicBezTo>
                <a:cubicBezTo>
                  <a:pt x="1377" y="1904"/>
                  <a:pt x="1384" y="1926"/>
                  <a:pt x="1395" y="1935"/>
                </a:cubicBezTo>
                <a:cubicBezTo>
                  <a:pt x="1414" y="1963"/>
                  <a:pt x="1431" y="1985"/>
                  <a:pt x="1453" y="2013"/>
                </a:cubicBezTo>
                <a:cubicBezTo>
                  <a:pt x="1460" y="2014"/>
                  <a:pt x="1464" y="2025"/>
                  <a:pt x="1470" y="2027"/>
                </a:cubicBezTo>
                <a:cubicBezTo>
                  <a:pt x="1475" y="2034"/>
                  <a:pt x="1480" y="2039"/>
                  <a:pt x="1485" y="2046"/>
                </a:cubicBezTo>
                <a:cubicBezTo>
                  <a:pt x="1493" y="2045"/>
                  <a:pt x="1496" y="2058"/>
                  <a:pt x="1502" y="2060"/>
                </a:cubicBezTo>
                <a:cubicBezTo>
                  <a:pt x="1508" y="2063"/>
                  <a:pt x="1512" y="2073"/>
                  <a:pt x="1519" y="2074"/>
                </a:cubicBezTo>
                <a:cubicBezTo>
                  <a:pt x="1538" y="2106"/>
                  <a:pt x="1563" y="2118"/>
                  <a:pt x="1582" y="2150"/>
                </a:cubicBezTo>
                <a:cubicBezTo>
                  <a:pt x="1587" y="2152"/>
                  <a:pt x="1592" y="2156"/>
                  <a:pt x="1597" y="2160"/>
                </a:cubicBezTo>
                <a:cubicBezTo>
                  <a:pt x="1609" y="2160"/>
                  <a:pt x="1609" y="2160"/>
                  <a:pt x="1609" y="2160"/>
                </a:cubicBezTo>
                <a:cubicBezTo>
                  <a:pt x="1606" y="2157"/>
                  <a:pt x="1604" y="2154"/>
                  <a:pt x="1601" y="2150"/>
                </a:cubicBezTo>
                <a:cubicBezTo>
                  <a:pt x="1591" y="2152"/>
                  <a:pt x="1587" y="2136"/>
                  <a:pt x="1579" y="2132"/>
                </a:cubicBezTo>
                <a:cubicBezTo>
                  <a:pt x="1572" y="2127"/>
                  <a:pt x="1567" y="2116"/>
                  <a:pt x="1560" y="2112"/>
                </a:cubicBezTo>
                <a:cubicBezTo>
                  <a:pt x="1549" y="2093"/>
                  <a:pt x="1533" y="2084"/>
                  <a:pt x="1521" y="2067"/>
                </a:cubicBezTo>
                <a:cubicBezTo>
                  <a:pt x="1516" y="2069"/>
                  <a:pt x="1515" y="2056"/>
                  <a:pt x="1510" y="2056"/>
                </a:cubicBezTo>
                <a:cubicBezTo>
                  <a:pt x="1508" y="2049"/>
                  <a:pt x="1502" y="2053"/>
                  <a:pt x="1501" y="2044"/>
                </a:cubicBezTo>
                <a:cubicBezTo>
                  <a:pt x="1496" y="2046"/>
                  <a:pt x="1495" y="2036"/>
                  <a:pt x="1491" y="2037"/>
                </a:cubicBezTo>
                <a:cubicBezTo>
                  <a:pt x="1488" y="2030"/>
                  <a:pt x="1483" y="2033"/>
                  <a:pt x="1482" y="2025"/>
                </a:cubicBezTo>
                <a:cubicBezTo>
                  <a:pt x="1472" y="2025"/>
                  <a:pt x="1467" y="2013"/>
                  <a:pt x="1460" y="2006"/>
                </a:cubicBezTo>
                <a:cubicBezTo>
                  <a:pt x="1455" y="2007"/>
                  <a:pt x="1454" y="1997"/>
                  <a:pt x="1449" y="1999"/>
                </a:cubicBezTo>
                <a:cubicBezTo>
                  <a:pt x="1446" y="1996"/>
                  <a:pt x="1446" y="1984"/>
                  <a:pt x="1440" y="1987"/>
                </a:cubicBezTo>
                <a:cubicBezTo>
                  <a:pt x="1429" y="1967"/>
                  <a:pt x="1415" y="1954"/>
                  <a:pt x="1403" y="1937"/>
                </a:cubicBezTo>
                <a:cubicBezTo>
                  <a:pt x="1392" y="1918"/>
                  <a:pt x="1379" y="1902"/>
                  <a:pt x="1367" y="1884"/>
                </a:cubicBezTo>
                <a:cubicBezTo>
                  <a:pt x="1364" y="1877"/>
                  <a:pt x="1360" y="1870"/>
                  <a:pt x="1357" y="1863"/>
                </a:cubicBezTo>
                <a:cubicBezTo>
                  <a:pt x="1359" y="1862"/>
                  <a:pt x="1360" y="1863"/>
                  <a:pt x="1361" y="1864"/>
                </a:cubicBezTo>
                <a:cubicBezTo>
                  <a:pt x="1372" y="1886"/>
                  <a:pt x="1386" y="1900"/>
                  <a:pt x="1399" y="1917"/>
                </a:cubicBezTo>
                <a:cubicBezTo>
                  <a:pt x="1403" y="1921"/>
                  <a:pt x="1406" y="1927"/>
                  <a:pt x="1411" y="1927"/>
                </a:cubicBezTo>
                <a:cubicBezTo>
                  <a:pt x="1414" y="1930"/>
                  <a:pt x="1415" y="1942"/>
                  <a:pt x="1420" y="1939"/>
                </a:cubicBezTo>
                <a:cubicBezTo>
                  <a:pt x="1422" y="1948"/>
                  <a:pt x="1428" y="1944"/>
                  <a:pt x="1430" y="1953"/>
                </a:cubicBezTo>
                <a:cubicBezTo>
                  <a:pt x="1435" y="1953"/>
                  <a:pt x="1435" y="1963"/>
                  <a:pt x="1440" y="1961"/>
                </a:cubicBezTo>
                <a:cubicBezTo>
                  <a:pt x="1453" y="1979"/>
                  <a:pt x="1467" y="1992"/>
                  <a:pt x="1482" y="2005"/>
                </a:cubicBezTo>
                <a:cubicBezTo>
                  <a:pt x="1488" y="2016"/>
                  <a:pt x="1495" y="2021"/>
                  <a:pt x="1502" y="2028"/>
                </a:cubicBezTo>
                <a:cubicBezTo>
                  <a:pt x="1509" y="2034"/>
                  <a:pt x="1516" y="2043"/>
                  <a:pt x="1524" y="2046"/>
                </a:cubicBezTo>
                <a:cubicBezTo>
                  <a:pt x="1530" y="2058"/>
                  <a:pt x="1540" y="2055"/>
                  <a:pt x="1545" y="2068"/>
                </a:cubicBezTo>
                <a:cubicBezTo>
                  <a:pt x="1551" y="2076"/>
                  <a:pt x="1559" y="2080"/>
                  <a:pt x="1565" y="2090"/>
                </a:cubicBezTo>
                <a:cubicBezTo>
                  <a:pt x="1571" y="2088"/>
                  <a:pt x="1572" y="2101"/>
                  <a:pt x="1577" y="2101"/>
                </a:cubicBezTo>
                <a:cubicBezTo>
                  <a:pt x="1578" y="2109"/>
                  <a:pt x="1584" y="2106"/>
                  <a:pt x="1586" y="2112"/>
                </a:cubicBezTo>
                <a:cubicBezTo>
                  <a:pt x="1592" y="2110"/>
                  <a:pt x="1592" y="2124"/>
                  <a:pt x="1597" y="2123"/>
                </a:cubicBezTo>
                <a:cubicBezTo>
                  <a:pt x="1599" y="2131"/>
                  <a:pt x="1604" y="2128"/>
                  <a:pt x="1606" y="2135"/>
                </a:cubicBezTo>
                <a:cubicBezTo>
                  <a:pt x="1613" y="2143"/>
                  <a:pt x="1620" y="2152"/>
                  <a:pt x="1627" y="2160"/>
                </a:cubicBezTo>
                <a:cubicBezTo>
                  <a:pt x="1643" y="2160"/>
                  <a:pt x="1643" y="2160"/>
                  <a:pt x="1643" y="2160"/>
                </a:cubicBezTo>
                <a:cubicBezTo>
                  <a:pt x="1631" y="2146"/>
                  <a:pt x="1619" y="2132"/>
                  <a:pt x="1608" y="2118"/>
                </a:cubicBezTo>
                <a:cubicBezTo>
                  <a:pt x="1597" y="2105"/>
                  <a:pt x="1586" y="2093"/>
                  <a:pt x="1574" y="2083"/>
                </a:cubicBezTo>
                <a:close/>
                <a:moveTo>
                  <a:pt x="895" y="2102"/>
                </a:moveTo>
                <a:cubicBezTo>
                  <a:pt x="894" y="2095"/>
                  <a:pt x="896" y="2087"/>
                  <a:pt x="894" y="2080"/>
                </a:cubicBezTo>
                <a:cubicBezTo>
                  <a:pt x="894" y="2069"/>
                  <a:pt x="900" y="2068"/>
                  <a:pt x="893" y="2062"/>
                </a:cubicBezTo>
                <a:cubicBezTo>
                  <a:pt x="889" y="2072"/>
                  <a:pt x="889" y="2080"/>
                  <a:pt x="889" y="2088"/>
                </a:cubicBezTo>
                <a:cubicBezTo>
                  <a:pt x="888" y="2093"/>
                  <a:pt x="887" y="2097"/>
                  <a:pt x="889" y="2100"/>
                </a:cubicBezTo>
                <a:cubicBezTo>
                  <a:pt x="888" y="2104"/>
                  <a:pt x="885" y="2110"/>
                  <a:pt x="889" y="2112"/>
                </a:cubicBezTo>
                <a:cubicBezTo>
                  <a:pt x="884" y="2123"/>
                  <a:pt x="887" y="2129"/>
                  <a:pt x="885" y="2138"/>
                </a:cubicBezTo>
                <a:cubicBezTo>
                  <a:pt x="882" y="2145"/>
                  <a:pt x="891" y="2156"/>
                  <a:pt x="882" y="2158"/>
                </a:cubicBezTo>
                <a:cubicBezTo>
                  <a:pt x="885" y="2152"/>
                  <a:pt x="881" y="2147"/>
                  <a:pt x="880" y="2146"/>
                </a:cubicBezTo>
                <a:cubicBezTo>
                  <a:pt x="879" y="2145"/>
                  <a:pt x="881" y="2141"/>
                  <a:pt x="881" y="2140"/>
                </a:cubicBezTo>
                <a:cubicBezTo>
                  <a:pt x="881" y="2140"/>
                  <a:pt x="879" y="2140"/>
                  <a:pt x="878" y="2139"/>
                </a:cubicBezTo>
                <a:cubicBezTo>
                  <a:pt x="878" y="2138"/>
                  <a:pt x="878" y="2131"/>
                  <a:pt x="878" y="2130"/>
                </a:cubicBezTo>
                <a:cubicBezTo>
                  <a:pt x="877" y="2126"/>
                  <a:pt x="876" y="2117"/>
                  <a:pt x="876" y="2115"/>
                </a:cubicBezTo>
                <a:cubicBezTo>
                  <a:pt x="877" y="2112"/>
                  <a:pt x="874" y="2113"/>
                  <a:pt x="874" y="2111"/>
                </a:cubicBezTo>
                <a:cubicBezTo>
                  <a:pt x="872" y="2096"/>
                  <a:pt x="870" y="2079"/>
                  <a:pt x="869" y="2062"/>
                </a:cubicBezTo>
                <a:cubicBezTo>
                  <a:pt x="870" y="2044"/>
                  <a:pt x="864" y="2030"/>
                  <a:pt x="868" y="2010"/>
                </a:cubicBezTo>
                <a:cubicBezTo>
                  <a:pt x="868" y="2006"/>
                  <a:pt x="865" y="2004"/>
                  <a:pt x="868" y="1998"/>
                </a:cubicBezTo>
                <a:cubicBezTo>
                  <a:pt x="860" y="1998"/>
                  <a:pt x="873" y="1986"/>
                  <a:pt x="865" y="1986"/>
                </a:cubicBezTo>
                <a:cubicBezTo>
                  <a:pt x="868" y="1976"/>
                  <a:pt x="869" y="1966"/>
                  <a:pt x="863" y="1961"/>
                </a:cubicBezTo>
                <a:cubicBezTo>
                  <a:pt x="857" y="2001"/>
                  <a:pt x="862" y="2034"/>
                  <a:pt x="860" y="2071"/>
                </a:cubicBezTo>
                <a:cubicBezTo>
                  <a:pt x="865" y="2073"/>
                  <a:pt x="861" y="2079"/>
                  <a:pt x="860" y="2083"/>
                </a:cubicBezTo>
                <a:cubicBezTo>
                  <a:pt x="865" y="2085"/>
                  <a:pt x="860" y="2093"/>
                  <a:pt x="863" y="2096"/>
                </a:cubicBezTo>
                <a:cubicBezTo>
                  <a:pt x="868" y="2103"/>
                  <a:pt x="860" y="2117"/>
                  <a:pt x="868" y="2122"/>
                </a:cubicBezTo>
                <a:cubicBezTo>
                  <a:pt x="869" y="2131"/>
                  <a:pt x="869" y="2140"/>
                  <a:pt x="870" y="2149"/>
                </a:cubicBezTo>
                <a:cubicBezTo>
                  <a:pt x="872" y="2152"/>
                  <a:pt x="873" y="2156"/>
                  <a:pt x="873" y="2160"/>
                </a:cubicBezTo>
                <a:cubicBezTo>
                  <a:pt x="898" y="2160"/>
                  <a:pt x="898" y="2160"/>
                  <a:pt x="898" y="2160"/>
                </a:cubicBezTo>
                <a:cubicBezTo>
                  <a:pt x="895" y="2154"/>
                  <a:pt x="895" y="2146"/>
                  <a:pt x="893" y="2140"/>
                </a:cubicBezTo>
                <a:cubicBezTo>
                  <a:pt x="895" y="2129"/>
                  <a:pt x="894" y="2118"/>
                  <a:pt x="895" y="2102"/>
                </a:cubicBezTo>
                <a:close/>
                <a:moveTo>
                  <a:pt x="937" y="2053"/>
                </a:moveTo>
                <a:cubicBezTo>
                  <a:pt x="934" y="2066"/>
                  <a:pt x="930" y="2079"/>
                  <a:pt x="927" y="2092"/>
                </a:cubicBezTo>
                <a:cubicBezTo>
                  <a:pt x="925" y="2111"/>
                  <a:pt x="922" y="2131"/>
                  <a:pt x="917" y="2152"/>
                </a:cubicBezTo>
                <a:cubicBezTo>
                  <a:pt x="918" y="2155"/>
                  <a:pt x="918" y="2157"/>
                  <a:pt x="918" y="2160"/>
                </a:cubicBezTo>
                <a:cubicBezTo>
                  <a:pt x="927" y="2160"/>
                  <a:pt x="927" y="2160"/>
                  <a:pt x="927" y="2160"/>
                </a:cubicBezTo>
                <a:cubicBezTo>
                  <a:pt x="930" y="2134"/>
                  <a:pt x="935" y="2109"/>
                  <a:pt x="936" y="2082"/>
                </a:cubicBezTo>
                <a:cubicBezTo>
                  <a:pt x="937" y="2072"/>
                  <a:pt x="947" y="2057"/>
                  <a:pt x="937" y="2053"/>
                </a:cubicBezTo>
                <a:close/>
                <a:moveTo>
                  <a:pt x="965" y="2075"/>
                </a:moveTo>
                <a:cubicBezTo>
                  <a:pt x="962" y="2069"/>
                  <a:pt x="966" y="2058"/>
                  <a:pt x="965" y="2051"/>
                </a:cubicBezTo>
                <a:cubicBezTo>
                  <a:pt x="965" y="2042"/>
                  <a:pt x="969" y="2031"/>
                  <a:pt x="962" y="2027"/>
                </a:cubicBezTo>
                <a:cubicBezTo>
                  <a:pt x="956" y="2047"/>
                  <a:pt x="958" y="2062"/>
                  <a:pt x="957" y="2079"/>
                </a:cubicBezTo>
                <a:cubicBezTo>
                  <a:pt x="954" y="2098"/>
                  <a:pt x="951" y="2116"/>
                  <a:pt x="949" y="2134"/>
                </a:cubicBezTo>
                <a:cubicBezTo>
                  <a:pt x="947" y="2143"/>
                  <a:pt x="944" y="2151"/>
                  <a:pt x="942" y="2160"/>
                </a:cubicBezTo>
                <a:cubicBezTo>
                  <a:pt x="950" y="2160"/>
                  <a:pt x="950" y="2160"/>
                  <a:pt x="950" y="2160"/>
                </a:cubicBezTo>
                <a:cubicBezTo>
                  <a:pt x="951" y="2159"/>
                  <a:pt x="951" y="2157"/>
                  <a:pt x="952" y="2156"/>
                </a:cubicBezTo>
                <a:cubicBezTo>
                  <a:pt x="955" y="2146"/>
                  <a:pt x="957" y="2137"/>
                  <a:pt x="960" y="2128"/>
                </a:cubicBezTo>
                <a:cubicBezTo>
                  <a:pt x="959" y="2112"/>
                  <a:pt x="967" y="2090"/>
                  <a:pt x="965" y="2075"/>
                </a:cubicBezTo>
                <a:close/>
                <a:moveTo>
                  <a:pt x="1008" y="2060"/>
                </a:moveTo>
                <a:cubicBezTo>
                  <a:pt x="1003" y="2056"/>
                  <a:pt x="1012" y="2044"/>
                  <a:pt x="1007" y="2041"/>
                </a:cubicBezTo>
                <a:cubicBezTo>
                  <a:pt x="1007" y="2034"/>
                  <a:pt x="1011" y="2024"/>
                  <a:pt x="1003" y="2022"/>
                </a:cubicBezTo>
                <a:cubicBezTo>
                  <a:pt x="1000" y="2040"/>
                  <a:pt x="1002" y="2054"/>
                  <a:pt x="1002" y="2070"/>
                </a:cubicBezTo>
                <a:cubicBezTo>
                  <a:pt x="997" y="2081"/>
                  <a:pt x="1000" y="2087"/>
                  <a:pt x="998" y="2096"/>
                </a:cubicBezTo>
                <a:cubicBezTo>
                  <a:pt x="994" y="2112"/>
                  <a:pt x="990" y="2128"/>
                  <a:pt x="985" y="2144"/>
                </a:cubicBezTo>
                <a:cubicBezTo>
                  <a:pt x="989" y="2145"/>
                  <a:pt x="986" y="2147"/>
                  <a:pt x="984" y="2149"/>
                </a:cubicBezTo>
                <a:cubicBezTo>
                  <a:pt x="983" y="2153"/>
                  <a:pt x="982" y="2157"/>
                  <a:pt x="981" y="2160"/>
                </a:cubicBezTo>
                <a:cubicBezTo>
                  <a:pt x="990" y="2160"/>
                  <a:pt x="990" y="2160"/>
                  <a:pt x="990" y="2160"/>
                </a:cubicBezTo>
                <a:cubicBezTo>
                  <a:pt x="992" y="2152"/>
                  <a:pt x="994" y="2144"/>
                  <a:pt x="997" y="2135"/>
                </a:cubicBezTo>
                <a:cubicBezTo>
                  <a:pt x="1000" y="2121"/>
                  <a:pt x="1003" y="2107"/>
                  <a:pt x="1006" y="2098"/>
                </a:cubicBezTo>
                <a:cubicBezTo>
                  <a:pt x="1004" y="2087"/>
                  <a:pt x="1008" y="2072"/>
                  <a:pt x="1008" y="2060"/>
                </a:cubicBezTo>
                <a:close/>
                <a:moveTo>
                  <a:pt x="981" y="2092"/>
                </a:moveTo>
                <a:cubicBezTo>
                  <a:pt x="985" y="2083"/>
                  <a:pt x="983" y="2078"/>
                  <a:pt x="984" y="2071"/>
                </a:cubicBezTo>
                <a:cubicBezTo>
                  <a:pt x="985" y="2064"/>
                  <a:pt x="986" y="2057"/>
                  <a:pt x="982" y="2053"/>
                </a:cubicBezTo>
                <a:cubicBezTo>
                  <a:pt x="976" y="2057"/>
                  <a:pt x="982" y="2057"/>
                  <a:pt x="979" y="2064"/>
                </a:cubicBezTo>
                <a:cubicBezTo>
                  <a:pt x="976" y="2069"/>
                  <a:pt x="985" y="2078"/>
                  <a:pt x="976" y="2078"/>
                </a:cubicBezTo>
                <a:cubicBezTo>
                  <a:pt x="976" y="2089"/>
                  <a:pt x="973" y="2102"/>
                  <a:pt x="972" y="2113"/>
                </a:cubicBezTo>
                <a:cubicBezTo>
                  <a:pt x="967" y="2124"/>
                  <a:pt x="969" y="2123"/>
                  <a:pt x="966" y="2136"/>
                </a:cubicBezTo>
                <a:cubicBezTo>
                  <a:pt x="965" y="2144"/>
                  <a:pt x="960" y="2154"/>
                  <a:pt x="962" y="2160"/>
                </a:cubicBezTo>
                <a:cubicBezTo>
                  <a:pt x="969" y="2160"/>
                  <a:pt x="969" y="2160"/>
                  <a:pt x="969" y="2160"/>
                </a:cubicBezTo>
                <a:cubicBezTo>
                  <a:pt x="971" y="2148"/>
                  <a:pt x="973" y="2137"/>
                  <a:pt x="977" y="2129"/>
                </a:cubicBezTo>
                <a:cubicBezTo>
                  <a:pt x="976" y="2119"/>
                  <a:pt x="980" y="2104"/>
                  <a:pt x="981" y="2092"/>
                </a:cubicBezTo>
                <a:close/>
                <a:moveTo>
                  <a:pt x="1023" y="2091"/>
                </a:moveTo>
                <a:cubicBezTo>
                  <a:pt x="1018" y="2104"/>
                  <a:pt x="1018" y="2105"/>
                  <a:pt x="1016" y="2119"/>
                </a:cubicBezTo>
                <a:cubicBezTo>
                  <a:pt x="1018" y="2131"/>
                  <a:pt x="1008" y="2136"/>
                  <a:pt x="1011" y="2148"/>
                </a:cubicBezTo>
                <a:cubicBezTo>
                  <a:pt x="1011" y="2153"/>
                  <a:pt x="1009" y="2157"/>
                  <a:pt x="1008" y="2160"/>
                </a:cubicBezTo>
                <a:cubicBezTo>
                  <a:pt x="1016" y="2160"/>
                  <a:pt x="1016" y="2160"/>
                  <a:pt x="1016" y="2160"/>
                </a:cubicBezTo>
                <a:cubicBezTo>
                  <a:pt x="1016" y="2156"/>
                  <a:pt x="1014" y="2153"/>
                  <a:pt x="1018" y="2146"/>
                </a:cubicBezTo>
                <a:cubicBezTo>
                  <a:pt x="1017" y="2141"/>
                  <a:pt x="1025" y="2131"/>
                  <a:pt x="1019" y="2129"/>
                </a:cubicBezTo>
                <a:cubicBezTo>
                  <a:pt x="1019" y="2123"/>
                  <a:pt x="1027" y="2113"/>
                  <a:pt x="1021" y="2111"/>
                </a:cubicBezTo>
                <a:cubicBezTo>
                  <a:pt x="1021" y="2105"/>
                  <a:pt x="1029" y="2094"/>
                  <a:pt x="1023" y="2091"/>
                </a:cubicBezTo>
                <a:close/>
              </a:path>
            </a:pathLst>
          </a:custGeom>
          <a:solidFill>
            <a:schemeClr val="accent1">
              <a:lumMod val="75000"/>
            </a:schemeClr>
          </a:solidFill>
          <a:ln>
            <a:noFill/>
          </a:ln>
        </p:spPr>
      </p:sp>
      <p:grpSp>
        <p:nvGrpSpPr>
          <p:cNvPr id="13" name="Group 12"/>
          <p:cNvGrpSpPr/>
          <p:nvPr/>
        </p:nvGrpSpPr>
        <p:grpSpPr>
          <a:xfrm>
            <a:off x="6617970" y="4038603"/>
            <a:ext cx="19751040" cy="13868400"/>
            <a:chOff x="1838325" y="1262063"/>
            <a:chExt cx="5486400" cy="4333875"/>
          </a:xfrm>
        </p:grpSpPr>
        <p:sp>
          <p:nvSpPr>
            <p:cNvPr id="12" name="Freeform 9"/>
            <p:cNvSpPr/>
            <p:nvPr/>
          </p:nvSpPr>
          <p:spPr bwMode="auto">
            <a:xfrm>
              <a:off x="1838325" y="1262063"/>
              <a:ext cx="5486400" cy="4333875"/>
            </a:xfrm>
            <a:custGeom>
              <a:avLst/>
              <a:gdLst/>
              <a:ahLst/>
              <a:cxnLst/>
              <a:rect l="0" t="0" r="r" b="b"/>
              <a:pathLst>
                <a:path w="1728" h="1364">
                  <a:moveTo>
                    <a:pt x="1628" y="0"/>
                  </a:moveTo>
                  <a:cubicBezTo>
                    <a:pt x="100" y="0"/>
                    <a:pt x="100" y="0"/>
                    <a:pt x="100" y="0"/>
                  </a:cubicBezTo>
                  <a:cubicBezTo>
                    <a:pt x="100" y="0"/>
                    <a:pt x="100" y="0"/>
                    <a:pt x="100" y="0"/>
                  </a:cubicBezTo>
                  <a:cubicBezTo>
                    <a:pt x="45" y="0"/>
                    <a:pt x="0" y="45"/>
                    <a:pt x="0" y="100"/>
                  </a:cubicBezTo>
                  <a:cubicBezTo>
                    <a:pt x="0" y="1264"/>
                    <a:pt x="0" y="1264"/>
                    <a:pt x="0" y="1264"/>
                  </a:cubicBezTo>
                  <a:cubicBezTo>
                    <a:pt x="0" y="1319"/>
                    <a:pt x="45" y="1364"/>
                    <a:pt x="100" y="1364"/>
                  </a:cubicBezTo>
                  <a:cubicBezTo>
                    <a:pt x="100" y="1364"/>
                    <a:pt x="100" y="1364"/>
                    <a:pt x="100" y="1364"/>
                  </a:cubicBezTo>
                  <a:cubicBezTo>
                    <a:pt x="1628" y="1364"/>
                    <a:pt x="1628" y="1364"/>
                    <a:pt x="1628" y="1364"/>
                  </a:cubicBezTo>
                  <a:cubicBezTo>
                    <a:pt x="1683" y="1364"/>
                    <a:pt x="1728" y="1319"/>
                    <a:pt x="1728" y="1264"/>
                  </a:cubicBezTo>
                  <a:cubicBezTo>
                    <a:pt x="1728" y="100"/>
                    <a:pt x="1728" y="100"/>
                    <a:pt x="1728" y="100"/>
                  </a:cubicBezTo>
                  <a:cubicBezTo>
                    <a:pt x="1728" y="45"/>
                    <a:pt x="1683" y="0"/>
                    <a:pt x="1628" y="0"/>
                  </a:cubicBezTo>
                  <a:close/>
                </a:path>
              </a:pathLst>
            </a:custGeom>
            <a:solidFill>
              <a:schemeClr val="bg2"/>
            </a:solidFill>
            <a:ln>
              <a:noFill/>
            </a:ln>
          </p:spPr>
        </p:sp>
        <p:cxnSp>
          <p:nvCxnSpPr>
            <p:cNvPr id="185" name="Straight Connector 184"/>
            <p:cNvCxnSpPr/>
            <p:nvPr/>
          </p:nvCxnSpPr>
          <p:spPr>
            <a:xfrm>
              <a:off x="4057650" y="3862794"/>
              <a:ext cx="10287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Freeform 5"/>
            <p:cNvSpPr>
              <a:spLocks noEditPoints="1"/>
            </p:cNvSpPr>
            <p:nvPr/>
          </p:nvSpPr>
          <p:spPr bwMode="auto">
            <a:xfrm>
              <a:off x="2030413" y="1454150"/>
              <a:ext cx="5102225" cy="3949700"/>
            </a:xfrm>
            <a:custGeom>
              <a:avLst/>
              <a:gdLst/>
              <a:ahLst/>
              <a:cxnLst/>
              <a:rect l="0" t="0" r="r" b="b"/>
              <a:pathLst>
                <a:path w="1608" h="1244">
                  <a:moveTo>
                    <a:pt x="1568" y="0"/>
                  </a:moveTo>
                  <a:cubicBezTo>
                    <a:pt x="40" y="0"/>
                    <a:pt x="40" y="0"/>
                    <a:pt x="40" y="0"/>
                  </a:cubicBezTo>
                  <a:cubicBezTo>
                    <a:pt x="19" y="0"/>
                    <a:pt x="0" y="18"/>
                    <a:pt x="0" y="40"/>
                  </a:cubicBezTo>
                  <a:cubicBezTo>
                    <a:pt x="0" y="1204"/>
                    <a:pt x="0" y="1204"/>
                    <a:pt x="0" y="1204"/>
                  </a:cubicBezTo>
                  <a:cubicBezTo>
                    <a:pt x="0" y="1225"/>
                    <a:pt x="19" y="1244"/>
                    <a:pt x="40" y="1244"/>
                  </a:cubicBezTo>
                  <a:cubicBezTo>
                    <a:pt x="1568" y="1244"/>
                    <a:pt x="1568" y="1244"/>
                    <a:pt x="1568" y="1244"/>
                  </a:cubicBezTo>
                  <a:cubicBezTo>
                    <a:pt x="1590" y="1244"/>
                    <a:pt x="1608" y="1225"/>
                    <a:pt x="1608" y="1204"/>
                  </a:cubicBezTo>
                  <a:cubicBezTo>
                    <a:pt x="1608" y="40"/>
                    <a:pt x="1608" y="40"/>
                    <a:pt x="1608" y="40"/>
                  </a:cubicBezTo>
                  <a:cubicBezTo>
                    <a:pt x="1608" y="18"/>
                    <a:pt x="1590" y="0"/>
                    <a:pt x="1568" y="0"/>
                  </a:cubicBezTo>
                  <a:close/>
                  <a:moveTo>
                    <a:pt x="1594" y="1204"/>
                  </a:moveTo>
                  <a:cubicBezTo>
                    <a:pt x="1594" y="1218"/>
                    <a:pt x="1583" y="1230"/>
                    <a:pt x="1568" y="1230"/>
                  </a:cubicBezTo>
                  <a:cubicBezTo>
                    <a:pt x="40" y="1230"/>
                    <a:pt x="40" y="1230"/>
                    <a:pt x="40" y="1230"/>
                  </a:cubicBezTo>
                  <a:cubicBezTo>
                    <a:pt x="26" y="1230"/>
                    <a:pt x="14" y="1218"/>
                    <a:pt x="14" y="1204"/>
                  </a:cubicBezTo>
                  <a:cubicBezTo>
                    <a:pt x="14" y="40"/>
                    <a:pt x="14" y="40"/>
                    <a:pt x="14" y="40"/>
                  </a:cubicBezTo>
                  <a:cubicBezTo>
                    <a:pt x="14" y="26"/>
                    <a:pt x="26" y="14"/>
                    <a:pt x="40" y="14"/>
                  </a:cubicBezTo>
                  <a:cubicBezTo>
                    <a:pt x="1568" y="14"/>
                    <a:pt x="1568" y="14"/>
                    <a:pt x="1568" y="14"/>
                  </a:cubicBezTo>
                  <a:cubicBezTo>
                    <a:pt x="1583" y="14"/>
                    <a:pt x="1594" y="26"/>
                    <a:pt x="1594" y="40"/>
                  </a:cubicBezTo>
                  <a:lnTo>
                    <a:pt x="1594" y="1204"/>
                  </a:lnTo>
                  <a:close/>
                </a:path>
              </a:pathLst>
            </a:custGeom>
            <a:solidFill>
              <a:schemeClr val="accent1"/>
            </a:solidFill>
            <a:ln>
              <a:noFill/>
            </a:ln>
          </p:spPr>
        </p:sp>
      </p:grpSp>
      <p:cxnSp>
        <p:nvCxnSpPr>
          <p:cNvPr id="14" name="Straight Connector 13"/>
          <p:cNvCxnSpPr/>
          <p:nvPr/>
        </p:nvCxnSpPr>
        <p:spPr>
          <a:xfrm>
            <a:off x="14607540" y="12360941"/>
            <a:ext cx="370332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Date Placeholder 3"/>
          <p:cNvSpPr>
            <a:spLocks noGrp="1"/>
          </p:cNvSpPr>
          <p:nvPr>
            <p:ph type="dt" sz="half" idx="10"/>
          </p:nvPr>
        </p:nvSpPr>
        <p:spPr>
          <a:xfrm>
            <a:off x="24258805" y="20149541"/>
            <a:ext cx="7406640" cy="1168400"/>
          </a:xfrm>
        </p:spPr>
        <p:txBody>
          <a:bodyPr/>
          <a:lstStyle>
            <a:lvl1pPr>
              <a:defRPr>
                <a:solidFill>
                  <a:schemeClr val="bg2"/>
                </a:solidFill>
              </a:defRPr>
            </a:lvl1pPr>
          </a:lstStyle>
          <a:p>
            <a:fld id="{63A9A7CB-BEE6-4F99-898E-913F06E8E125}" type="datetime1">
              <a:rPr lang="en-US" smtClean="0"/>
              <a:pPr/>
              <a:t>5/2/2021</a:t>
            </a:fld>
            <a:endParaRPr lang="en-US"/>
          </a:p>
        </p:txBody>
      </p:sp>
      <p:sp>
        <p:nvSpPr>
          <p:cNvPr id="5" name="Footer Placeholder 4"/>
          <p:cNvSpPr>
            <a:spLocks noGrp="1"/>
          </p:cNvSpPr>
          <p:nvPr>
            <p:ph type="ftr" sz="quarter" idx="11"/>
          </p:nvPr>
        </p:nvSpPr>
        <p:spPr>
          <a:xfrm>
            <a:off x="10910459" y="20149541"/>
            <a:ext cx="11109960" cy="1168400"/>
          </a:xfrm>
        </p:spPr>
        <p:txBody>
          <a:bodyPr/>
          <a:lstStyle>
            <a:lvl1pPr algn="ctr">
              <a:defRPr>
                <a:solidFill>
                  <a:schemeClr val="bg2"/>
                </a:solidFill>
              </a:defRPr>
            </a:lvl1pPr>
          </a:lstStyle>
          <a:p>
            <a:endParaRPr lang="en-US" dirty="0"/>
          </a:p>
        </p:txBody>
      </p:sp>
      <p:sp>
        <p:nvSpPr>
          <p:cNvPr id="6" name="Slide Number Placeholder 5"/>
          <p:cNvSpPr>
            <a:spLocks noGrp="1"/>
          </p:cNvSpPr>
          <p:nvPr>
            <p:ph type="sldNum" sz="quarter" idx="12"/>
          </p:nvPr>
        </p:nvSpPr>
        <p:spPr>
          <a:xfrm>
            <a:off x="1253007" y="20149541"/>
            <a:ext cx="7510165" cy="1168400"/>
          </a:xfrm>
        </p:spPr>
        <p:txBody>
          <a:bodyPr anchor="ctr"/>
          <a:lstStyle>
            <a:lvl1pPr algn="l">
              <a:defRPr sz="2880">
                <a:solidFill>
                  <a:schemeClr val="bg2"/>
                </a:solidFill>
              </a:defRPr>
            </a:lvl1pPr>
          </a:lstStyle>
          <a:p>
            <a:fld id="{6E2D2B3B-882E-40F3-A32F-6DD516915044}" type="slidenum">
              <a:rPr lang="en-US" smtClean="0"/>
              <a:pPr/>
              <a:t>‹#›</a:t>
            </a:fld>
            <a:endParaRPr lang="en-US"/>
          </a:p>
        </p:txBody>
      </p:sp>
      <p:sp>
        <p:nvSpPr>
          <p:cNvPr id="2" name="Title 1"/>
          <p:cNvSpPr>
            <a:spLocks noGrp="1"/>
          </p:cNvSpPr>
          <p:nvPr>
            <p:ph type="title"/>
          </p:nvPr>
        </p:nvSpPr>
        <p:spPr>
          <a:xfrm>
            <a:off x="8538215" y="5857858"/>
            <a:ext cx="15821255" cy="5893488"/>
          </a:xfrm>
        </p:spPr>
        <p:txBody>
          <a:bodyPr anchor="t">
            <a:normAutofit/>
          </a:bodyPr>
          <a:lstStyle>
            <a:lvl1pPr algn="ctr">
              <a:lnSpc>
                <a:spcPct val="105000"/>
              </a:lnSpc>
              <a:defRPr sz="10560" baseline="0">
                <a:solidFill>
                  <a:schemeClr val="tx2">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299377" y="13363624"/>
            <a:ext cx="12329482" cy="3324182"/>
          </a:xfrm>
        </p:spPr>
        <p:txBody>
          <a:bodyPr>
            <a:normAutofit/>
          </a:bodyPr>
          <a:lstStyle>
            <a:lvl1pPr marL="0" indent="0" algn="ctr">
              <a:lnSpc>
                <a:spcPct val="130000"/>
              </a:lnSpc>
              <a:spcBef>
                <a:spcPts val="0"/>
              </a:spcBef>
              <a:buNone/>
              <a:defRPr sz="5760" baseline="0">
                <a:solidFill>
                  <a:schemeClr val="tx2">
                    <a:lumMod val="75000"/>
                    <a:lumOff val="25000"/>
                  </a:schemeClr>
                </a:solidFill>
              </a:defRPr>
            </a:lvl1pPr>
            <a:lvl2pPr marL="1097280" indent="0">
              <a:buNone/>
              <a:defRPr sz="4800">
                <a:solidFill>
                  <a:schemeClr val="tx1">
                    <a:tint val="75000"/>
                  </a:schemeClr>
                </a:solidFill>
              </a:defRPr>
            </a:lvl2pPr>
            <a:lvl3pPr marL="2194560" indent="0">
              <a:buNone/>
              <a:defRPr sz="4320">
                <a:solidFill>
                  <a:schemeClr val="tx1">
                    <a:tint val="75000"/>
                  </a:schemeClr>
                </a:solidFill>
              </a:defRPr>
            </a:lvl3pPr>
            <a:lvl4pPr marL="3291840" indent="0">
              <a:buNone/>
              <a:defRPr sz="3840">
                <a:solidFill>
                  <a:schemeClr val="tx1">
                    <a:tint val="75000"/>
                  </a:schemeClr>
                </a:solidFill>
              </a:defRPr>
            </a:lvl4pPr>
            <a:lvl5pPr marL="4389120" indent="0">
              <a:buNone/>
              <a:defRPr sz="3840">
                <a:solidFill>
                  <a:schemeClr val="tx1">
                    <a:tint val="75000"/>
                  </a:schemeClr>
                </a:solidFill>
              </a:defRPr>
            </a:lvl5pPr>
            <a:lvl6pPr marL="5486400" indent="0">
              <a:buNone/>
              <a:defRPr sz="3840">
                <a:solidFill>
                  <a:schemeClr val="tx1">
                    <a:tint val="75000"/>
                  </a:schemeClr>
                </a:solidFill>
              </a:defRPr>
            </a:lvl6pPr>
            <a:lvl7pPr marL="6583680" indent="0">
              <a:buNone/>
              <a:defRPr sz="3840">
                <a:solidFill>
                  <a:schemeClr val="tx1">
                    <a:tint val="75000"/>
                  </a:schemeClr>
                </a:solidFill>
              </a:defRPr>
            </a:lvl7pPr>
            <a:lvl8pPr marL="7680960" indent="0">
              <a:buNone/>
              <a:defRPr sz="3840">
                <a:solidFill>
                  <a:schemeClr val="tx1">
                    <a:tint val="75000"/>
                  </a:schemeClr>
                </a:solidFill>
              </a:defRPr>
            </a:lvl8pPr>
            <a:lvl9pPr marL="8778240" indent="0">
              <a:buNone/>
              <a:defRPr sz="3840">
                <a:solidFill>
                  <a:schemeClr val="tx1">
                    <a:tint val="75000"/>
                  </a:schemeClr>
                </a:solidFill>
              </a:defRPr>
            </a:lvl9pPr>
          </a:lstStyle>
          <a:p>
            <a:pPr lvl="0"/>
            <a:r>
              <a:rPr lang="en-US"/>
              <a:t>Click to edit Master text styles</a:t>
            </a:r>
          </a:p>
        </p:txBody>
      </p:sp>
    </p:spTree>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965392" y="7802882"/>
            <a:ext cx="11258093" cy="117043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20343438" y="7802882"/>
            <a:ext cx="11258093" cy="117043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EE300C-6FC5-4FC3-AF1A-075E4F50620D}" type="datetime1">
              <a:rPr lang="en-US" smtClean="0"/>
              <a:pPr/>
              <a:t>5/2/2021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575617" y="1814170"/>
            <a:ext cx="24025918" cy="5003597"/>
          </a:xfrm>
        </p:spPr>
        <p:txBody>
          <a:bodyPr/>
          <a:lstStyle/>
          <a:p>
            <a:r>
              <a:rPr lang="en-US"/>
              <a:t>Click to edit Master title style</a:t>
            </a:r>
            <a:endParaRPr lang="en-US" dirty="0"/>
          </a:p>
        </p:txBody>
      </p:sp>
      <p:sp>
        <p:nvSpPr>
          <p:cNvPr id="3" name="Text Placeholder 2"/>
          <p:cNvSpPr>
            <a:spLocks noGrp="1"/>
          </p:cNvSpPr>
          <p:nvPr>
            <p:ph type="body" idx="1"/>
          </p:nvPr>
        </p:nvSpPr>
        <p:spPr>
          <a:xfrm>
            <a:off x="7920994" y="7860506"/>
            <a:ext cx="11291011" cy="2636518"/>
          </a:xfrm>
        </p:spPr>
        <p:txBody>
          <a:bodyPr anchor="b">
            <a:normAutofit/>
          </a:bodyPr>
          <a:lstStyle>
            <a:lvl1pPr marL="0" indent="0">
              <a:lnSpc>
                <a:spcPct val="99000"/>
              </a:lnSpc>
              <a:buNone/>
              <a:defRPr sz="6720" b="0" baseline="0">
                <a:solidFill>
                  <a:schemeClr val="accent2"/>
                </a:solidFill>
              </a:defRPr>
            </a:lvl1pPr>
            <a:lvl2pPr marL="1097280" indent="0">
              <a:buNone/>
              <a:defRPr sz="4800" b="1"/>
            </a:lvl2pPr>
            <a:lvl3pPr marL="2194560" indent="0">
              <a:buNone/>
              <a:defRPr sz="4320" b="1"/>
            </a:lvl3pPr>
            <a:lvl4pPr marL="3291840" indent="0">
              <a:buNone/>
              <a:defRPr sz="3840" b="1"/>
            </a:lvl4pPr>
            <a:lvl5pPr marL="4389120" indent="0">
              <a:buNone/>
              <a:defRPr sz="3840" b="1"/>
            </a:lvl5pPr>
            <a:lvl6pPr marL="5486400" indent="0">
              <a:buNone/>
              <a:defRPr sz="3840" b="1"/>
            </a:lvl6pPr>
            <a:lvl7pPr marL="6583680" indent="0">
              <a:buNone/>
              <a:defRPr sz="3840" b="1"/>
            </a:lvl7pPr>
            <a:lvl8pPr marL="7680960" indent="0">
              <a:buNone/>
              <a:defRPr sz="3840" b="1"/>
            </a:lvl8pPr>
            <a:lvl9pPr marL="8778240" indent="0">
              <a:buNone/>
              <a:defRPr sz="3840" b="1"/>
            </a:lvl9pPr>
          </a:lstStyle>
          <a:p>
            <a:pPr lvl="0"/>
            <a:r>
              <a:rPr lang="en-US"/>
              <a:t>Click to edit Master text styles</a:t>
            </a:r>
          </a:p>
        </p:txBody>
      </p:sp>
      <p:sp>
        <p:nvSpPr>
          <p:cNvPr id="4" name="Content Placeholder 3"/>
          <p:cNvSpPr>
            <a:spLocks noGrp="1"/>
          </p:cNvSpPr>
          <p:nvPr>
            <p:ph sz="half" idx="2"/>
          </p:nvPr>
        </p:nvSpPr>
        <p:spPr>
          <a:xfrm>
            <a:off x="7920994" y="10613250"/>
            <a:ext cx="11291011" cy="88939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20310520" y="7860506"/>
            <a:ext cx="11291011" cy="2636518"/>
          </a:xfrm>
        </p:spPr>
        <p:txBody>
          <a:bodyPr anchor="b">
            <a:normAutofit/>
          </a:bodyPr>
          <a:lstStyle>
            <a:lvl1pPr marL="0" indent="0">
              <a:lnSpc>
                <a:spcPct val="99000"/>
              </a:lnSpc>
              <a:buNone/>
              <a:defRPr sz="6720" b="0" baseline="0">
                <a:solidFill>
                  <a:schemeClr val="accent2"/>
                </a:solidFill>
              </a:defRPr>
            </a:lvl1pPr>
            <a:lvl2pPr marL="1097280" indent="0">
              <a:buNone/>
              <a:defRPr sz="4800" b="1"/>
            </a:lvl2pPr>
            <a:lvl3pPr marL="2194560" indent="0">
              <a:buNone/>
              <a:defRPr sz="4320" b="1"/>
            </a:lvl3pPr>
            <a:lvl4pPr marL="3291840" indent="0">
              <a:buNone/>
              <a:defRPr sz="3840" b="1"/>
            </a:lvl4pPr>
            <a:lvl5pPr marL="4389120" indent="0">
              <a:buNone/>
              <a:defRPr sz="3840" b="1"/>
            </a:lvl5pPr>
            <a:lvl6pPr marL="5486400" indent="0">
              <a:buNone/>
              <a:defRPr sz="3840" b="1"/>
            </a:lvl6pPr>
            <a:lvl7pPr marL="6583680" indent="0">
              <a:buNone/>
              <a:defRPr sz="3840" b="1"/>
            </a:lvl7pPr>
            <a:lvl8pPr marL="7680960" indent="0">
              <a:buNone/>
              <a:defRPr sz="3840" b="1"/>
            </a:lvl8pPr>
            <a:lvl9pPr marL="8778240" indent="0">
              <a:buNone/>
              <a:defRPr sz="3840" b="1"/>
            </a:lvl9pPr>
          </a:lstStyle>
          <a:p>
            <a:pPr lvl="0"/>
            <a:r>
              <a:rPr lang="en-US"/>
              <a:t>Click to edit Master text styles</a:t>
            </a:r>
          </a:p>
        </p:txBody>
      </p:sp>
      <p:sp>
        <p:nvSpPr>
          <p:cNvPr id="6" name="Content Placeholder 5"/>
          <p:cNvSpPr>
            <a:spLocks noGrp="1"/>
          </p:cNvSpPr>
          <p:nvPr>
            <p:ph sz="quarter" idx="4"/>
          </p:nvPr>
        </p:nvSpPr>
        <p:spPr>
          <a:xfrm>
            <a:off x="20310520" y="10613250"/>
            <a:ext cx="11291011" cy="88939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50D295D-4A77-4DEB-B04C-9F4282A8BC04}" type="datetime1">
              <a:rPr lang="en-US" smtClean="0"/>
              <a:pPr/>
              <a:t>5/2/2021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B28685-4D0C-42D5-8013-B5904CD1FCBC}" type="datetime1">
              <a:rPr lang="en-US" smtClean="0"/>
              <a:pPr/>
              <a:t>5/2/2021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2"/>
        </a:solidFill>
        <a:effectLst/>
      </p:bgPr>
    </p:bg>
    <p:spTree>
      <p:nvGrpSpPr>
        <p:cNvPr id="1" name=""/>
        <p:cNvGrpSpPr/>
        <p:nvPr/>
      </p:nvGrpSpPr>
      <p:grpSpPr>
        <a:xfrm>
          <a:off x="0" y="0"/>
          <a:ext cx="0" cy="0"/>
          <a:chOff x="0" y="0"/>
          <a:chExt cx="0" cy="0"/>
        </a:xfrm>
      </p:grpSpPr>
      <p:grpSp>
        <p:nvGrpSpPr>
          <p:cNvPr id="5" name="Group 4" title="Feathers"/>
          <p:cNvGrpSpPr/>
          <p:nvPr/>
        </p:nvGrpSpPr>
        <p:grpSpPr>
          <a:xfrm>
            <a:off x="872719" y="2314655"/>
            <a:ext cx="11424384" cy="18022307"/>
            <a:chOff x="400714" y="362425"/>
            <a:chExt cx="3495979" cy="6204388"/>
          </a:xfrm>
        </p:grpSpPr>
        <p:sp>
          <p:nvSpPr>
            <p:cNvPr id="6"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51" y="1458"/>
                    <a:pt x="251" y="1454"/>
                    <a:pt x="251" y="1449"/>
                  </a:cubicBezTo>
                  <a:cubicBezTo>
                    <a:pt x="246" y="1446"/>
                    <a:pt x="250" y="1434"/>
                    <a:pt x="246" y="1429"/>
                  </a:cubicBezTo>
                  <a:cubicBezTo>
                    <a:pt x="248" y="1422"/>
                    <a:pt x="241" y="1424"/>
                    <a:pt x="241" y="1419"/>
                  </a:cubicBezTo>
                  <a:cubicBezTo>
                    <a:pt x="239" y="1417"/>
                    <a:pt x="240" y="1412"/>
                    <a:pt x="236" y="1412"/>
                  </a:cubicBezTo>
                  <a:cubicBezTo>
                    <a:pt x="236" y="1403"/>
                    <a:pt x="233" y="1398"/>
                    <a:pt x="229" y="1394"/>
                  </a:cubicBezTo>
                  <a:cubicBezTo>
                    <a:pt x="227" y="1388"/>
                    <a:pt x="226" y="1380"/>
                    <a:pt x="221" y="1376"/>
                  </a:cubicBezTo>
                  <a:cubicBezTo>
                    <a:pt x="219" y="1374"/>
                    <a:pt x="218" y="1371"/>
                    <a:pt x="218" y="1366"/>
                  </a:cubicBezTo>
                  <a:cubicBezTo>
                    <a:pt x="217" y="1364"/>
                    <a:pt x="213" y="1364"/>
                    <a:pt x="213" y="1359"/>
                  </a:cubicBezTo>
                  <a:cubicBezTo>
                    <a:pt x="209" y="1355"/>
                    <a:pt x="209" y="1347"/>
                    <a:pt x="203" y="1344"/>
                  </a:cubicBezTo>
                  <a:cubicBezTo>
                    <a:pt x="204" y="1335"/>
                    <a:pt x="196" y="1335"/>
                    <a:pt x="196" y="1326"/>
                  </a:cubicBezTo>
                  <a:cubicBezTo>
                    <a:pt x="187" y="1318"/>
                    <a:pt x="186" y="1303"/>
                    <a:pt x="176" y="1296"/>
                  </a:cubicBezTo>
                  <a:cubicBezTo>
                    <a:pt x="169" y="1285"/>
                    <a:pt x="162" y="1275"/>
                    <a:pt x="156" y="1263"/>
                  </a:cubicBezTo>
                  <a:cubicBezTo>
                    <a:pt x="152" y="1263"/>
                    <a:pt x="155" y="1256"/>
                    <a:pt x="150" y="1256"/>
                  </a:cubicBezTo>
                  <a:cubicBezTo>
                    <a:pt x="151" y="1251"/>
                    <a:pt x="147" y="1250"/>
                    <a:pt x="148" y="1246"/>
                  </a:cubicBezTo>
                  <a:cubicBezTo>
                    <a:pt x="144" y="1242"/>
                    <a:pt x="141" y="1236"/>
                    <a:pt x="138" y="1231"/>
                  </a:cubicBezTo>
                  <a:cubicBezTo>
                    <a:pt x="131" y="1221"/>
                    <a:pt x="126" y="1209"/>
                    <a:pt x="120" y="1198"/>
                  </a:cubicBezTo>
                  <a:cubicBezTo>
                    <a:pt x="119" y="1191"/>
                    <a:pt x="114" y="1187"/>
                    <a:pt x="113" y="1180"/>
                  </a:cubicBezTo>
                  <a:cubicBezTo>
                    <a:pt x="107" y="1177"/>
                    <a:pt x="108" y="1168"/>
                    <a:pt x="103" y="1165"/>
                  </a:cubicBezTo>
                  <a:cubicBezTo>
                    <a:pt x="103" y="1159"/>
                    <a:pt x="98" y="1155"/>
                    <a:pt x="95" y="1150"/>
                  </a:cubicBezTo>
                  <a:cubicBezTo>
                    <a:pt x="93" y="1147"/>
                    <a:pt x="92" y="1145"/>
                    <a:pt x="90" y="1142"/>
                  </a:cubicBezTo>
                  <a:cubicBezTo>
                    <a:pt x="90" y="1142"/>
                    <a:pt x="83" y="1131"/>
                    <a:pt x="82" y="1127"/>
                  </a:cubicBezTo>
                  <a:cubicBezTo>
                    <a:pt x="82" y="1126"/>
                    <a:pt x="81" y="1124"/>
                    <a:pt x="80" y="1122"/>
                  </a:cubicBezTo>
                  <a:cubicBezTo>
                    <a:pt x="76" y="1114"/>
                    <a:pt x="73" y="1105"/>
                    <a:pt x="70" y="1095"/>
                  </a:cubicBezTo>
                  <a:cubicBezTo>
                    <a:pt x="66" y="1090"/>
                    <a:pt x="67" y="1081"/>
                    <a:pt x="62" y="1077"/>
                  </a:cubicBezTo>
                  <a:cubicBezTo>
                    <a:pt x="62" y="1073"/>
                    <a:pt x="63" y="1067"/>
                    <a:pt x="60" y="1067"/>
                  </a:cubicBezTo>
                  <a:cubicBezTo>
                    <a:pt x="60" y="1063"/>
                    <a:pt x="61" y="1057"/>
                    <a:pt x="57" y="1057"/>
                  </a:cubicBezTo>
                  <a:cubicBezTo>
                    <a:pt x="57" y="1049"/>
                    <a:pt x="51" y="1046"/>
                    <a:pt x="52" y="1037"/>
                  </a:cubicBezTo>
                  <a:cubicBezTo>
                    <a:pt x="52" y="1032"/>
                    <a:pt x="49" y="1032"/>
                    <a:pt x="50" y="1027"/>
                  </a:cubicBezTo>
                  <a:cubicBezTo>
                    <a:pt x="46" y="1026"/>
                    <a:pt x="49" y="1019"/>
                    <a:pt x="45" y="1019"/>
                  </a:cubicBezTo>
                  <a:cubicBezTo>
                    <a:pt x="48" y="1016"/>
                    <a:pt x="44" y="1007"/>
                    <a:pt x="42" y="1002"/>
                  </a:cubicBezTo>
                  <a:cubicBezTo>
                    <a:pt x="42" y="997"/>
                    <a:pt x="39" y="996"/>
                    <a:pt x="40" y="992"/>
                  </a:cubicBezTo>
                  <a:cubicBezTo>
                    <a:pt x="36" y="991"/>
                    <a:pt x="39" y="984"/>
                    <a:pt x="34" y="984"/>
                  </a:cubicBezTo>
                  <a:cubicBezTo>
                    <a:pt x="32" y="970"/>
                    <a:pt x="24" y="961"/>
                    <a:pt x="22" y="946"/>
                  </a:cubicBezTo>
                  <a:cubicBezTo>
                    <a:pt x="18" y="946"/>
                    <a:pt x="21" y="939"/>
                    <a:pt x="17" y="939"/>
                  </a:cubicBezTo>
                  <a:cubicBezTo>
                    <a:pt x="17" y="934"/>
                    <a:pt x="14" y="933"/>
                    <a:pt x="14" y="929"/>
                  </a:cubicBezTo>
                  <a:cubicBezTo>
                    <a:pt x="13" y="922"/>
                    <a:pt x="11" y="916"/>
                    <a:pt x="9" y="909"/>
                  </a:cubicBezTo>
                  <a:cubicBezTo>
                    <a:pt x="7" y="894"/>
                    <a:pt x="0" y="884"/>
                    <a:pt x="2" y="866"/>
                  </a:cubicBezTo>
                  <a:cubicBezTo>
                    <a:pt x="5" y="869"/>
                    <a:pt x="6" y="874"/>
                    <a:pt x="7" y="881"/>
                  </a:cubicBezTo>
                  <a:cubicBezTo>
                    <a:pt x="5" y="889"/>
                    <a:pt x="11" y="888"/>
                    <a:pt x="9" y="896"/>
                  </a:cubicBezTo>
                  <a:cubicBezTo>
                    <a:pt x="12" y="904"/>
                    <a:pt x="17" y="910"/>
                    <a:pt x="17" y="921"/>
                  </a:cubicBezTo>
                  <a:cubicBezTo>
                    <a:pt x="22" y="922"/>
                    <a:pt x="18" y="932"/>
                    <a:pt x="22" y="934"/>
                  </a:cubicBezTo>
                  <a:cubicBezTo>
                    <a:pt x="25" y="935"/>
                    <a:pt x="22" y="943"/>
                    <a:pt x="27" y="944"/>
                  </a:cubicBezTo>
                  <a:cubicBezTo>
                    <a:pt x="30" y="952"/>
                    <a:pt x="32" y="961"/>
                    <a:pt x="34" y="969"/>
                  </a:cubicBezTo>
                  <a:cubicBezTo>
                    <a:pt x="38" y="971"/>
                    <a:pt x="40" y="975"/>
                    <a:pt x="40" y="981"/>
                  </a:cubicBezTo>
                  <a:cubicBezTo>
                    <a:pt x="47" y="979"/>
                    <a:pt x="44" y="987"/>
                    <a:pt x="45" y="992"/>
                  </a:cubicBezTo>
                  <a:cubicBezTo>
                    <a:pt x="51" y="996"/>
                    <a:pt x="51" y="1007"/>
                    <a:pt x="57" y="1012"/>
                  </a:cubicBezTo>
                  <a:cubicBezTo>
                    <a:pt x="57" y="1023"/>
                    <a:pt x="69" y="1022"/>
                    <a:pt x="67" y="1034"/>
                  </a:cubicBezTo>
                  <a:cubicBezTo>
                    <a:pt x="78" y="1045"/>
                    <a:pt x="85" y="1060"/>
                    <a:pt x="95" y="1072"/>
                  </a:cubicBezTo>
                  <a:cubicBezTo>
                    <a:pt x="103" y="1086"/>
                    <a:pt x="114" y="1097"/>
                    <a:pt x="123" y="1110"/>
                  </a:cubicBezTo>
                  <a:cubicBezTo>
                    <a:pt x="129" y="1115"/>
                    <a:pt x="130" y="1124"/>
                    <a:pt x="135" y="1130"/>
                  </a:cubicBezTo>
                  <a:cubicBezTo>
                    <a:pt x="141" y="1130"/>
                    <a:pt x="141" y="1136"/>
                    <a:pt x="140" y="1142"/>
                  </a:cubicBezTo>
                  <a:cubicBezTo>
                    <a:pt x="146" y="1142"/>
                    <a:pt x="148" y="1145"/>
                    <a:pt x="148" y="1150"/>
                  </a:cubicBezTo>
                  <a:cubicBezTo>
                    <a:pt x="151" y="1152"/>
                    <a:pt x="153" y="1157"/>
                    <a:pt x="155" y="1160"/>
                  </a:cubicBezTo>
                  <a:cubicBezTo>
                    <a:pt x="159" y="1162"/>
                    <a:pt x="156" y="1170"/>
                    <a:pt x="160" y="1170"/>
                  </a:cubicBezTo>
                  <a:cubicBezTo>
                    <a:pt x="164" y="1177"/>
                    <a:pt x="168" y="1184"/>
                    <a:pt x="173" y="1190"/>
                  </a:cubicBezTo>
                  <a:cubicBezTo>
                    <a:pt x="181" y="1204"/>
                    <a:pt x="186" y="1220"/>
                    <a:pt x="198" y="1228"/>
                  </a:cubicBezTo>
                  <a:cubicBezTo>
                    <a:pt x="198" y="1238"/>
                    <a:pt x="204" y="1243"/>
                    <a:pt x="206" y="1251"/>
                  </a:cubicBezTo>
                  <a:cubicBezTo>
                    <a:pt x="209" y="1252"/>
                    <a:pt x="206" y="1260"/>
                    <a:pt x="211" y="1261"/>
                  </a:cubicBezTo>
                  <a:cubicBezTo>
                    <a:pt x="214" y="1262"/>
                    <a:pt x="211" y="1270"/>
                    <a:pt x="216" y="1271"/>
                  </a:cubicBezTo>
                  <a:cubicBezTo>
                    <a:pt x="218" y="1278"/>
                    <a:pt x="219" y="1288"/>
                    <a:pt x="226" y="1291"/>
                  </a:cubicBezTo>
                  <a:cubicBezTo>
                    <a:pt x="227" y="1300"/>
                    <a:pt x="231" y="1306"/>
                    <a:pt x="234" y="1313"/>
                  </a:cubicBezTo>
                  <a:cubicBezTo>
                    <a:pt x="239" y="1313"/>
                    <a:pt x="235" y="1302"/>
                    <a:pt x="234" y="1301"/>
                  </a:cubicBezTo>
                  <a:cubicBezTo>
                    <a:pt x="231" y="1298"/>
                    <a:pt x="231" y="1292"/>
                    <a:pt x="228" y="1288"/>
                  </a:cubicBezTo>
                  <a:cubicBezTo>
                    <a:pt x="226" y="1279"/>
                    <a:pt x="222" y="1271"/>
                    <a:pt x="221" y="1261"/>
                  </a:cubicBezTo>
                  <a:cubicBezTo>
                    <a:pt x="215" y="1247"/>
                    <a:pt x="207" y="1236"/>
                    <a:pt x="203" y="1220"/>
                  </a:cubicBezTo>
                  <a:cubicBezTo>
                    <a:pt x="196" y="1218"/>
                    <a:pt x="198" y="1206"/>
                    <a:pt x="191" y="1203"/>
                  </a:cubicBezTo>
                  <a:cubicBezTo>
                    <a:pt x="191" y="1194"/>
                    <a:pt x="186" y="1189"/>
                    <a:pt x="181" y="1185"/>
                  </a:cubicBezTo>
                  <a:cubicBezTo>
                    <a:pt x="182" y="1174"/>
                    <a:pt x="172" y="1174"/>
                    <a:pt x="171" y="1165"/>
                  </a:cubicBezTo>
                  <a:cubicBezTo>
                    <a:pt x="168" y="1159"/>
                    <a:pt x="164" y="1153"/>
                    <a:pt x="160" y="1147"/>
                  </a:cubicBezTo>
                  <a:cubicBezTo>
                    <a:pt x="151" y="1138"/>
                    <a:pt x="147" y="1122"/>
                    <a:pt x="138" y="1112"/>
                  </a:cubicBezTo>
                  <a:cubicBezTo>
                    <a:pt x="131" y="1100"/>
                    <a:pt x="122" y="1090"/>
                    <a:pt x="115" y="1077"/>
                  </a:cubicBezTo>
                  <a:cubicBezTo>
                    <a:pt x="114" y="1068"/>
                    <a:pt x="104" y="1068"/>
                    <a:pt x="105" y="1057"/>
                  </a:cubicBezTo>
                  <a:cubicBezTo>
                    <a:pt x="98" y="1054"/>
                    <a:pt x="97" y="1047"/>
                    <a:pt x="92" y="1042"/>
                  </a:cubicBezTo>
                  <a:cubicBezTo>
                    <a:pt x="83" y="1032"/>
                    <a:pt x="77" y="1019"/>
                    <a:pt x="67" y="1009"/>
                  </a:cubicBezTo>
                  <a:cubicBezTo>
                    <a:pt x="67" y="1000"/>
                    <a:pt x="58" y="1000"/>
                    <a:pt x="57" y="992"/>
                  </a:cubicBezTo>
                  <a:cubicBezTo>
                    <a:pt x="55" y="984"/>
                    <a:pt x="45" y="985"/>
                    <a:pt x="47" y="974"/>
                  </a:cubicBezTo>
                  <a:cubicBezTo>
                    <a:pt x="57" y="984"/>
                    <a:pt x="68" y="993"/>
                    <a:pt x="72" y="1009"/>
                  </a:cubicBezTo>
                  <a:cubicBezTo>
                    <a:pt x="80" y="1011"/>
                    <a:pt x="81" y="1021"/>
                    <a:pt x="87" y="1024"/>
                  </a:cubicBezTo>
                  <a:cubicBezTo>
                    <a:pt x="84" y="1032"/>
                    <a:pt x="96" y="1026"/>
                    <a:pt x="92" y="1034"/>
                  </a:cubicBezTo>
                  <a:cubicBezTo>
                    <a:pt x="95" y="1035"/>
                    <a:pt x="98" y="1037"/>
                    <a:pt x="97" y="1042"/>
                  </a:cubicBezTo>
                  <a:cubicBezTo>
                    <a:pt x="103" y="1041"/>
                    <a:pt x="100" y="1049"/>
                    <a:pt x="105" y="1049"/>
                  </a:cubicBezTo>
                  <a:cubicBezTo>
                    <a:pt x="110" y="1050"/>
                    <a:pt x="107" y="1058"/>
                    <a:pt x="113" y="1057"/>
                  </a:cubicBezTo>
                  <a:cubicBezTo>
                    <a:pt x="114" y="1065"/>
                    <a:pt x="120" y="1068"/>
                    <a:pt x="123" y="1075"/>
                  </a:cubicBezTo>
                  <a:cubicBezTo>
                    <a:pt x="129" y="1079"/>
                    <a:pt x="130" y="1087"/>
                    <a:pt x="135" y="1092"/>
                  </a:cubicBezTo>
                  <a:cubicBezTo>
                    <a:pt x="139" y="1097"/>
                    <a:pt x="144" y="1101"/>
                    <a:pt x="145" y="1110"/>
                  </a:cubicBezTo>
                  <a:cubicBezTo>
                    <a:pt x="152" y="1113"/>
                    <a:pt x="154" y="1121"/>
                    <a:pt x="158" y="1127"/>
                  </a:cubicBezTo>
                  <a:cubicBezTo>
                    <a:pt x="163" y="1128"/>
                    <a:pt x="159" y="1136"/>
                    <a:pt x="163" y="1137"/>
                  </a:cubicBezTo>
                  <a:cubicBezTo>
                    <a:pt x="166" y="1138"/>
                    <a:pt x="168" y="1141"/>
                    <a:pt x="168" y="1145"/>
                  </a:cubicBezTo>
                  <a:cubicBezTo>
                    <a:pt x="177" y="1156"/>
                    <a:pt x="183" y="1168"/>
                    <a:pt x="191" y="1180"/>
                  </a:cubicBezTo>
                  <a:cubicBezTo>
                    <a:pt x="199" y="1191"/>
                    <a:pt x="204" y="1205"/>
                    <a:pt x="211" y="1218"/>
                  </a:cubicBezTo>
                  <a:cubicBezTo>
                    <a:pt x="216" y="1232"/>
                    <a:pt x="225" y="1242"/>
                    <a:pt x="228" y="1258"/>
                  </a:cubicBezTo>
                  <a:cubicBezTo>
                    <a:pt x="234" y="1258"/>
                    <a:pt x="230" y="1247"/>
                    <a:pt x="231" y="1243"/>
                  </a:cubicBezTo>
                  <a:cubicBezTo>
                    <a:pt x="232" y="1237"/>
                    <a:pt x="226" y="1238"/>
                    <a:pt x="228" y="1230"/>
                  </a:cubicBezTo>
                  <a:cubicBezTo>
                    <a:pt x="222" y="1214"/>
                    <a:pt x="215" y="1197"/>
                    <a:pt x="208" y="1180"/>
                  </a:cubicBezTo>
                  <a:cubicBezTo>
                    <a:pt x="205" y="1178"/>
                    <a:pt x="203" y="1174"/>
                    <a:pt x="203" y="1168"/>
                  </a:cubicBezTo>
                  <a:cubicBezTo>
                    <a:pt x="202" y="1163"/>
                    <a:pt x="196" y="1163"/>
                    <a:pt x="198" y="1155"/>
                  </a:cubicBezTo>
                  <a:cubicBezTo>
                    <a:pt x="192" y="1149"/>
                    <a:pt x="190" y="1140"/>
                    <a:pt x="186" y="1132"/>
                  </a:cubicBezTo>
                  <a:cubicBezTo>
                    <a:pt x="179" y="1127"/>
                    <a:pt x="176" y="1119"/>
                    <a:pt x="170" y="1112"/>
                  </a:cubicBezTo>
                  <a:cubicBezTo>
                    <a:pt x="171" y="1106"/>
                    <a:pt x="167" y="1104"/>
                    <a:pt x="165" y="1100"/>
                  </a:cubicBezTo>
                  <a:cubicBezTo>
                    <a:pt x="159" y="1101"/>
                    <a:pt x="163" y="1090"/>
                    <a:pt x="158" y="1090"/>
                  </a:cubicBezTo>
                  <a:cubicBezTo>
                    <a:pt x="156" y="1080"/>
                    <a:pt x="148" y="1076"/>
                    <a:pt x="145" y="1067"/>
                  </a:cubicBezTo>
                  <a:cubicBezTo>
                    <a:pt x="140" y="1062"/>
                    <a:pt x="138" y="1052"/>
                    <a:pt x="133" y="1047"/>
                  </a:cubicBezTo>
                  <a:cubicBezTo>
                    <a:pt x="118" y="1016"/>
                    <a:pt x="102" y="985"/>
                    <a:pt x="90" y="951"/>
                  </a:cubicBezTo>
                  <a:cubicBezTo>
                    <a:pt x="84" y="945"/>
                    <a:pt x="81" y="937"/>
                    <a:pt x="80" y="926"/>
                  </a:cubicBezTo>
                  <a:cubicBezTo>
                    <a:pt x="76" y="924"/>
                    <a:pt x="76" y="918"/>
                    <a:pt x="75" y="913"/>
                  </a:cubicBezTo>
                  <a:cubicBezTo>
                    <a:pt x="72" y="910"/>
                    <a:pt x="72" y="904"/>
                    <a:pt x="70" y="901"/>
                  </a:cubicBezTo>
                  <a:cubicBezTo>
                    <a:pt x="64" y="884"/>
                    <a:pt x="59" y="866"/>
                    <a:pt x="54" y="848"/>
                  </a:cubicBezTo>
                  <a:cubicBezTo>
                    <a:pt x="53" y="840"/>
                    <a:pt x="56" y="836"/>
                    <a:pt x="57" y="830"/>
                  </a:cubicBezTo>
                  <a:cubicBezTo>
                    <a:pt x="52" y="810"/>
                    <a:pt x="45" y="790"/>
                    <a:pt x="39" y="770"/>
                  </a:cubicBezTo>
                  <a:cubicBezTo>
                    <a:pt x="37" y="748"/>
                    <a:pt x="29" y="731"/>
                    <a:pt x="27" y="707"/>
                  </a:cubicBezTo>
                  <a:cubicBezTo>
                    <a:pt x="36" y="706"/>
                    <a:pt x="30" y="721"/>
                    <a:pt x="34" y="725"/>
                  </a:cubicBezTo>
                  <a:cubicBezTo>
                    <a:pt x="36" y="731"/>
                    <a:pt x="37" y="738"/>
                    <a:pt x="39" y="742"/>
                  </a:cubicBezTo>
                  <a:cubicBezTo>
                    <a:pt x="39" y="750"/>
                    <a:pt x="42" y="754"/>
                    <a:pt x="44" y="760"/>
                  </a:cubicBezTo>
                  <a:cubicBezTo>
                    <a:pt x="45" y="767"/>
                    <a:pt x="46" y="774"/>
                    <a:pt x="49" y="778"/>
                  </a:cubicBezTo>
                  <a:cubicBezTo>
                    <a:pt x="51" y="791"/>
                    <a:pt x="56" y="801"/>
                    <a:pt x="60" y="813"/>
                  </a:cubicBezTo>
                  <a:cubicBezTo>
                    <a:pt x="62" y="818"/>
                    <a:pt x="63" y="825"/>
                    <a:pt x="65" y="830"/>
                  </a:cubicBezTo>
                  <a:cubicBezTo>
                    <a:pt x="70" y="833"/>
                    <a:pt x="67" y="843"/>
                    <a:pt x="72" y="846"/>
                  </a:cubicBezTo>
                  <a:cubicBezTo>
                    <a:pt x="72" y="854"/>
                    <a:pt x="79" y="855"/>
                    <a:pt x="77" y="866"/>
                  </a:cubicBezTo>
                  <a:cubicBezTo>
                    <a:pt x="82" y="868"/>
                    <a:pt x="85" y="873"/>
                    <a:pt x="85" y="881"/>
                  </a:cubicBezTo>
                  <a:cubicBezTo>
                    <a:pt x="94" y="887"/>
                    <a:pt x="97" y="899"/>
                    <a:pt x="102" y="908"/>
                  </a:cubicBezTo>
                  <a:cubicBezTo>
                    <a:pt x="109" y="916"/>
                    <a:pt x="113" y="928"/>
                    <a:pt x="120" y="936"/>
                  </a:cubicBezTo>
                  <a:cubicBezTo>
                    <a:pt x="125" y="946"/>
                    <a:pt x="132" y="955"/>
                    <a:pt x="135" y="966"/>
                  </a:cubicBezTo>
                  <a:cubicBezTo>
                    <a:pt x="143" y="980"/>
                    <a:pt x="154" y="992"/>
                    <a:pt x="160" y="1007"/>
                  </a:cubicBezTo>
                  <a:cubicBezTo>
                    <a:pt x="168" y="1021"/>
                    <a:pt x="177" y="1033"/>
                    <a:pt x="183" y="1049"/>
                  </a:cubicBezTo>
                  <a:cubicBezTo>
                    <a:pt x="193" y="1061"/>
                    <a:pt x="198" y="1077"/>
                    <a:pt x="206" y="1092"/>
                  </a:cubicBezTo>
                  <a:cubicBezTo>
                    <a:pt x="212" y="1106"/>
                    <a:pt x="218" y="1122"/>
                    <a:pt x="223" y="1137"/>
                  </a:cubicBezTo>
                  <a:cubicBezTo>
                    <a:pt x="231" y="1136"/>
                    <a:pt x="221" y="1132"/>
                    <a:pt x="223" y="1127"/>
                  </a:cubicBezTo>
                  <a:cubicBezTo>
                    <a:pt x="223" y="1123"/>
                    <a:pt x="223" y="1119"/>
                    <a:pt x="223" y="1115"/>
                  </a:cubicBezTo>
                  <a:cubicBezTo>
                    <a:pt x="218" y="1115"/>
                    <a:pt x="222" y="1106"/>
                    <a:pt x="221" y="1102"/>
                  </a:cubicBezTo>
                  <a:cubicBezTo>
                    <a:pt x="219" y="1100"/>
                    <a:pt x="218" y="1096"/>
                    <a:pt x="218" y="1092"/>
                  </a:cubicBezTo>
                  <a:cubicBezTo>
                    <a:pt x="217" y="1088"/>
                    <a:pt x="215" y="1086"/>
                    <a:pt x="213" y="1082"/>
                  </a:cubicBezTo>
                  <a:cubicBezTo>
                    <a:pt x="210" y="1080"/>
                    <a:pt x="213" y="1072"/>
                    <a:pt x="208" y="1072"/>
                  </a:cubicBezTo>
                  <a:cubicBezTo>
                    <a:pt x="210" y="1063"/>
                    <a:pt x="200" y="1057"/>
                    <a:pt x="206" y="1052"/>
                  </a:cubicBezTo>
                  <a:cubicBezTo>
                    <a:pt x="199" y="1048"/>
                    <a:pt x="200" y="1037"/>
                    <a:pt x="196" y="1032"/>
                  </a:cubicBezTo>
                  <a:cubicBezTo>
                    <a:pt x="195" y="1023"/>
                    <a:pt x="188" y="1020"/>
                    <a:pt x="188" y="1012"/>
                  </a:cubicBezTo>
                  <a:cubicBezTo>
                    <a:pt x="180" y="1000"/>
                    <a:pt x="177" y="984"/>
                    <a:pt x="168" y="974"/>
                  </a:cubicBezTo>
                  <a:cubicBezTo>
                    <a:pt x="164" y="959"/>
                    <a:pt x="155" y="950"/>
                    <a:pt x="153" y="934"/>
                  </a:cubicBezTo>
                  <a:cubicBezTo>
                    <a:pt x="149" y="930"/>
                    <a:pt x="144" y="927"/>
                    <a:pt x="145" y="918"/>
                  </a:cubicBezTo>
                  <a:cubicBezTo>
                    <a:pt x="136" y="918"/>
                    <a:pt x="144" y="915"/>
                    <a:pt x="140" y="908"/>
                  </a:cubicBezTo>
                  <a:cubicBezTo>
                    <a:pt x="134" y="901"/>
                    <a:pt x="129" y="892"/>
                    <a:pt x="125" y="883"/>
                  </a:cubicBezTo>
                  <a:cubicBezTo>
                    <a:pt x="125" y="876"/>
                    <a:pt x="120" y="873"/>
                    <a:pt x="117" y="868"/>
                  </a:cubicBezTo>
                  <a:cubicBezTo>
                    <a:pt x="119" y="860"/>
                    <a:pt x="110" y="862"/>
                    <a:pt x="112" y="853"/>
                  </a:cubicBezTo>
                  <a:cubicBezTo>
                    <a:pt x="107" y="849"/>
                    <a:pt x="106" y="841"/>
                    <a:pt x="102" y="833"/>
                  </a:cubicBezTo>
                  <a:cubicBezTo>
                    <a:pt x="102" y="832"/>
                    <a:pt x="100" y="833"/>
                    <a:pt x="100" y="830"/>
                  </a:cubicBezTo>
                  <a:cubicBezTo>
                    <a:pt x="99" y="829"/>
                    <a:pt x="100" y="827"/>
                    <a:pt x="100" y="825"/>
                  </a:cubicBezTo>
                  <a:cubicBezTo>
                    <a:pt x="94" y="816"/>
                    <a:pt x="87" y="808"/>
                    <a:pt x="82" y="798"/>
                  </a:cubicBezTo>
                  <a:cubicBezTo>
                    <a:pt x="80" y="793"/>
                    <a:pt x="77" y="788"/>
                    <a:pt x="75" y="783"/>
                  </a:cubicBezTo>
                  <a:cubicBezTo>
                    <a:pt x="69" y="781"/>
                    <a:pt x="72" y="770"/>
                    <a:pt x="67" y="768"/>
                  </a:cubicBezTo>
                  <a:cubicBezTo>
                    <a:pt x="60" y="759"/>
                    <a:pt x="56" y="748"/>
                    <a:pt x="52" y="737"/>
                  </a:cubicBezTo>
                  <a:cubicBezTo>
                    <a:pt x="45" y="730"/>
                    <a:pt x="43" y="716"/>
                    <a:pt x="34" y="710"/>
                  </a:cubicBezTo>
                  <a:cubicBezTo>
                    <a:pt x="35" y="703"/>
                    <a:pt x="35" y="697"/>
                    <a:pt x="29" y="697"/>
                  </a:cubicBezTo>
                  <a:cubicBezTo>
                    <a:pt x="30" y="691"/>
                    <a:pt x="30" y="685"/>
                    <a:pt x="24" y="685"/>
                  </a:cubicBezTo>
                  <a:cubicBezTo>
                    <a:pt x="25" y="678"/>
                    <a:pt x="34" y="684"/>
                    <a:pt x="32" y="690"/>
                  </a:cubicBezTo>
                  <a:cubicBezTo>
                    <a:pt x="37" y="690"/>
                    <a:pt x="34" y="699"/>
                    <a:pt x="39" y="700"/>
                  </a:cubicBezTo>
                  <a:cubicBezTo>
                    <a:pt x="42" y="708"/>
                    <a:pt x="44" y="717"/>
                    <a:pt x="49" y="722"/>
                  </a:cubicBezTo>
                  <a:cubicBezTo>
                    <a:pt x="50" y="733"/>
                    <a:pt x="60" y="733"/>
                    <a:pt x="59" y="745"/>
                  </a:cubicBezTo>
                  <a:cubicBezTo>
                    <a:pt x="66" y="749"/>
                    <a:pt x="69" y="757"/>
                    <a:pt x="72" y="765"/>
                  </a:cubicBezTo>
                  <a:cubicBezTo>
                    <a:pt x="77" y="766"/>
                    <a:pt x="73" y="776"/>
                    <a:pt x="80" y="775"/>
                  </a:cubicBezTo>
                  <a:cubicBezTo>
                    <a:pt x="80" y="780"/>
                    <a:pt x="81" y="783"/>
                    <a:pt x="85" y="785"/>
                  </a:cubicBezTo>
                  <a:cubicBezTo>
                    <a:pt x="90" y="791"/>
                    <a:pt x="91" y="801"/>
                    <a:pt x="97" y="805"/>
                  </a:cubicBezTo>
                  <a:cubicBezTo>
                    <a:pt x="98" y="815"/>
                    <a:pt x="108" y="817"/>
                    <a:pt x="107" y="828"/>
                  </a:cubicBezTo>
                  <a:cubicBezTo>
                    <a:pt x="113" y="833"/>
                    <a:pt x="115" y="842"/>
                    <a:pt x="117" y="851"/>
                  </a:cubicBezTo>
                  <a:cubicBezTo>
                    <a:pt x="125" y="855"/>
                    <a:pt x="125" y="867"/>
                    <a:pt x="130" y="873"/>
                  </a:cubicBezTo>
                  <a:cubicBezTo>
                    <a:pt x="132" y="882"/>
                    <a:pt x="141" y="884"/>
                    <a:pt x="140" y="896"/>
                  </a:cubicBezTo>
                  <a:cubicBezTo>
                    <a:pt x="147" y="899"/>
                    <a:pt x="151" y="907"/>
                    <a:pt x="153" y="916"/>
                  </a:cubicBezTo>
                  <a:cubicBezTo>
                    <a:pt x="156" y="918"/>
                    <a:pt x="158" y="922"/>
                    <a:pt x="158" y="929"/>
                  </a:cubicBezTo>
                  <a:cubicBezTo>
                    <a:pt x="162" y="929"/>
                    <a:pt x="163" y="933"/>
                    <a:pt x="163" y="939"/>
                  </a:cubicBezTo>
                  <a:cubicBezTo>
                    <a:pt x="168" y="945"/>
                    <a:pt x="171" y="952"/>
                    <a:pt x="173" y="961"/>
                  </a:cubicBezTo>
                  <a:cubicBezTo>
                    <a:pt x="178" y="962"/>
                    <a:pt x="175" y="971"/>
                    <a:pt x="180" y="971"/>
                  </a:cubicBezTo>
                  <a:cubicBezTo>
                    <a:pt x="184" y="973"/>
                    <a:pt x="181" y="981"/>
                    <a:pt x="185" y="981"/>
                  </a:cubicBezTo>
                  <a:cubicBezTo>
                    <a:pt x="190" y="999"/>
                    <a:pt x="200" y="1010"/>
                    <a:pt x="203" y="1029"/>
                  </a:cubicBezTo>
                  <a:cubicBezTo>
                    <a:pt x="210" y="1025"/>
                    <a:pt x="202" y="1015"/>
                    <a:pt x="201" y="1012"/>
                  </a:cubicBezTo>
                  <a:cubicBezTo>
                    <a:pt x="202" y="1006"/>
                    <a:pt x="199" y="1005"/>
                    <a:pt x="198" y="1001"/>
                  </a:cubicBezTo>
                  <a:cubicBezTo>
                    <a:pt x="198" y="998"/>
                    <a:pt x="198" y="994"/>
                    <a:pt x="196" y="994"/>
                  </a:cubicBezTo>
                  <a:cubicBezTo>
                    <a:pt x="192" y="981"/>
                    <a:pt x="190" y="967"/>
                    <a:pt x="185" y="956"/>
                  </a:cubicBezTo>
                  <a:cubicBezTo>
                    <a:pt x="184" y="941"/>
                    <a:pt x="177" y="932"/>
                    <a:pt x="175" y="918"/>
                  </a:cubicBezTo>
                  <a:cubicBezTo>
                    <a:pt x="175" y="911"/>
                    <a:pt x="168" y="909"/>
                    <a:pt x="170" y="898"/>
                  </a:cubicBezTo>
                  <a:cubicBezTo>
                    <a:pt x="167" y="894"/>
                    <a:pt x="168" y="885"/>
                    <a:pt x="163" y="883"/>
                  </a:cubicBezTo>
                  <a:cubicBezTo>
                    <a:pt x="155" y="859"/>
                    <a:pt x="144" y="838"/>
                    <a:pt x="135" y="815"/>
                  </a:cubicBezTo>
                  <a:cubicBezTo>
                    <a:pt x="131" y="811"/>
                    <a:pt x="131" y="802"/>
                    <a:pt x="125" y="800"/>
                  </a:cubicBezTo>
                  <a:cubicBezTo>
                    <a:pt x="126" y="791"/>
                    <a:pt x="122" y="788"/>
                    <a:pt x="120" y="783"/>
                  </a:cubicBezTo>
                  <a:cubicBezTo>
                    <a:pt x="115" y="772"/>
                    <a:pt x="108" y="764"/>
                    <a:pt x="107" y="750"/>
                  </a:cubicBezTo>
                  <a:cubicBezTo>
                    <a:pt x="105" y="747"/>
                    <a:pt x="103" y="742"/>
                    <a:pt x="100" y="740"/>
                  </a:cubicBezTo>
                  <a:cubicBezTo>
                    <a:pt x="103" y="730"/>
                    <a:pt x="93" y="735"/>
                    <a:pt x="95" y="727"/>
                  </a:cubicBezTo>
                  <a:cubicBezTo>
                    <a:pt x="90" y="721"/>
                    <a:pt x="89" y="711"/>
                    <a:pt x="82" y="707"/>
                  </a:cubicBezTo>
                  <a:cubicBezTo>
                    <a:pt x="82" y="701"/>
                    <a:pt x="78" y="699"/>
                    <a:pt x="77" y="695"/>
                  </a:cubicBezTo>
                  <a:cubicBezTo>
                    <a:pt x="71" y="693"/>
                    <a:pt x="80" y="691"/>
                    <a:pt x="74" y="687"/>
                  </a:cubicBezTo>
                  <a:cubicBezTo>
                    <a:pt x="69" y="686"/>
                    <a:pt x="72" y="678"/>
                    <a:pt x="67" y="677"/>
                  </a:cubicBezTo>
                  <a:cubicBezTo>
                    <a:pt x="67" y="672"/>
                    <a:pt x="60" y="674"/>
                    <a:pt x="62" y="667"/>
                  </a:cubicBezTo>
                  <a:cubicBezTo>
                    <a:pt x="55" y="668"/>
                    <a:pt x="60" y="658"/>
                    <a:pt x="54" y="657"/>
                  </a:cubicBezTo>
                  <a:cubicBezTo>
                    <a:pt x="54" y="652"/>
                    <a:pt x="47" y="654"/>
                    <a:pt x="49" y="647"/>
                  </a:cubicBezTo>
                  <a:cubicBezTo>
                    <a:pt x="44" y="641"/>
                    <a:pt x="39" y="635"/>
                    <a:pt x="34" y="629"/>
                  </a:cubicBezTo>
                  <a:cubicBezTo>
                    <a:pt x="32" y="620"/>
                    <a:pt x="26" y="615"/>
                    <a:pt x="22" y="609"/>
                  </a:cubicBezTo>
                  <a:cubicBezTo>
                    <a:pt x="21" y="599"/>
                    <a:pt x="10" y="598"/>
                    <a:pt x="12" y="586"/>
                  </a:cubicBezTo>
                  <a:cubicBezTo>
                    <a:pt x="21" y="597"/>
                    <a:pt x="29" y="609"/>
                    <a:pt x="37" y="622"/>
                  </a:cubicBezTo>
                  <a:cubicBezTo>
                    <a:pt x="48" y="630"/>
                    <a:pt x="53" y="644"/>
                    <a:pt x="62" y="654"/>
                  </a:cubicBezTo>
                  <a:cubicBezTo>
                    <a:pt x="65" y="662"/>
                    <a:pt x="70" y="666"/>
                    <a:pt x="75" y="672"/>
                  </a:cubicBezTo>
                  <a:cubicBezTo>
                    <a:pt x="75" y="681"/>
                    <a:pt x="85" y="681"/>
                    <a:pt x="85" y="692"/>
                  </a:cubicBezTo>
                  <a:cubicBezTo>
                    <a:pt x="93" y="694"/>
                    <a:pt x="88" y="708"/>
                    <a:pt x="97" y="710"/>
                  </a:cubicBezTo>
                  <a:cubicBezTo>
                    <a:pt x="99" y="717"/>
                    <a:pt x="103" y="722"/>
                    <a:pt x="105" y="730"/>
                  </a:cubicBezTo>
                  <a:cubicBezTo>
                    <a:pt x="108" y="731"/>
                    <a:pt x="109" y="735"/>
                    <a:pt x="110" y="740"/>
                  </a:cubicBezTo>
                  <a:cubicBezTo>
                    <a:pt x="111" y="744"/>
                    <a:pt x="118" y="742"/>
                    <a:pt x="115" y="750"/>
                  </a:cubicBezTo>
                  <a:cubicBezTo>
                    <a:pt x="117" y="758"/>
                    <a:pt x="122" y="763"/>
                    <a:pt x="125" y="770"/>
                  </a:cubicBezTo>
                  <a:cubicBezTo>
                    <a:pt x="123" y="777"/>
                    <a:pt x="130" y="775"/>
                    <a:pt x="130" y="780"/>
                  </a:cubicBezTo>
                  <a:cubicBezTo>
                    <a:pt x="129" y="786"/>
                    <a:pt x="131" y="790"/>
                    <a:pt x="135" y="790"/>
                  </a:cubicBezTo>
                  <a:cubicBezTo>
                    <a:pt x="133" y="801"/>
                    <a:pt x="143" y="800"/>
                    <a:pt x="143" y="810"/>
                  </a:cubicBezTo>
                  <a:cubicBezTo>
                    <a:pt x="151" y="822"/>
                    <a:pt x="153" y="840"/>
                    <a:pt x="163" y="851"/>
                  </a:cubicBezTo>
                  <a:cubicBezTo>
                    <a:pt x="164" y="860"/>
                    <a:pt x="169" y="864"/>
                    <a:pt x="170" y="873"/>
                  </a:cubicBezTo>
                  <a:cubicBezTo>
                    <a:pt x="175" y="878"/>
                    <a:pt x="173" y="889"/>
                    <a:pt x="180" y="891"/>
                  </a:cubicBezTo>
                  <a:cubicBezTo>
                    <a:pt x="179" y="903"/>
                    <a:pt x="184" y="907"/>
                    <a:pt x="185" y="916"/>
                  </a:cubicBezTo>
                  <a:cubicBezTo>
                    <a:pt x="188" y="923"/>
                    <a:pt x="188" y="934"/>
                    <a:pt x="193" y="939"/>
                  </a:cubicBezTo>
                  <a:cubicBezTo>
                    <a:pt x="191" y="950"/>
                    <a:pt x="199" y="953"/>
                    <a:pt x="198" y="964"/>
                  </a:cubicBezTo>
                  <a:cubicBezTo>
                    <a:pt x="203" y="963"/>
                    <a:pt x="199" y="973"/>
                    <a:pt x="201" y="976"/>
                  </a:cubicBezTo>
                  <a:cubicBezTo>
                    <a:pt x="204" y="977"/>
                    <a:pt x="206" y="980"/>
                    <a:pt x="206" y="984"/>
                  </a:cubicBezTo>
                  <a:cubicBezTo>
                    <a:pt x="214" y="1015"/>
                    <a:pt x="221" y="1047"/>
                    <a:pt x="228" y="1079"/>
                  </a:cubicBezTo>
                  <a:cubicBezTo>
                    <a:pt x="236" y="1076"/>
                    <a:pt x="226" y="1071"/>
                    <a:pt x="228" y="1064"/>
                  </a:cubicBezTo>
                  <a:cubicBezTo>
                    <a:pt x="231" y="1061"/>
                    <a:pt x="231" y="1055"/>
                    <a:pt x="231" y="1049"/>
                  </a:cubicBezTo>
                  <a:cubicBezTo>
                    <a:pt x="227" y="1027"/>
                    <a:pt x="225" y="1003"/>
                    <a:pt x="221" y="981"/>
                  </a:cubicBezTo>
                  <a:cubicBezTo>
                    <a:pt x="218" y="972"/>
                    <a:pt x="212" y="965"/>
                    <a:pt x="213" y="951"/>
                  </a:cubicBezTo>
                  <a:cubicBezTo>
                    <a:pt x="210" y="942"/>
                    <a:pt x="205" y="934"/>
                    <a:pt x="206" y="921"/>
                  </a:cubicBezTo>
                  <a:cubicBezTo>
                    <a:pt x="196" y="908"/>
                    <a:pt x="195" y="886"/>
                    <a:pt x="188" y="871"/>
                  </a:cubicBezTo>
                  <a:cubicBezTo>
                    <a:pt x="185" y="862"/>
                    <a:pt x="181" y="854"/>
                    <a:pt x="178" y="845"/>
                  </a:cubicBezTo>
                  <a:cubicBezTo>
                    <a:pt x="175" y="838"/>
                    <a:pt x="169" y="832"/>
                    <a:pt x="168" y="823"/>
                  </a:cubicBezTo>
                  <a:cubicBezTo>
                    <a:pt x="159" y="809"/>
                    <a:pt x="157" y="788"/>
                    <a:pt x="145" y="778"/>
                  </a:cubicBezTo>
                  <a:cubicBezTo>
                    <a:pt x="145" y="767"/>
                    <a:pt x="139" y="762"/>
                    <a:pt x="135" y="755"/>
                  </a:cubicBezTo>
                  <a:cubicBezTo>
                    <a:pt x="133" y="746"/>
                    <a:pt x="127" y="741"/>
                    <a:pt x="125" y="732"/>
                  </a:cubicBezTo>
                  <a:cubicBezTo>
                    <a:pt x="124" y="727"/>
                    <a:pt x="118" y="727"/>
                    <a:pt x="117" y="722"/>
                  </a:cubicBezTo>
                  <a:cubicBezTo>
                    <a:pt x="119" y="717"/>
                    <a:pt x="114" y="719"/>
                    <a:pt x="112" y="717"/>
                  </a:cubicBezTo>
                  <a:cubicBezTo>
                    <a:pt x="111" y="716"/>
                    <a:pt x="113" y="712"/>
                    <a:pt x="110" y="712"/>
                  </a:cubicBezTo>
                  <a:cubicBezTo>
                    <a:pt x="108" y="703"/>
                    <a:pt x="102" y="698"/>
                    <a:pt x="100" y="690"/>
                  </a:cubicBezTo>
                  <a:cubicBezTo>
                    <a:pt x="92" y="686"/>
                    <a:pt x="92" y="676"/>
                    <a:pt x="87" y="669"/>
                  </a:cubicBezTo>
                  <a:cubicBezTo>
                    <a:pt x="81" y="665"/>
                    <a:pt x="78" y="656"/>
                    <a:pt x="74" y="649"/>
                  </a:cubicBezTo>
                  <a:cubicBezTo>
                    <a:pt x="68" y="644"/>
                    <a:pt x="65" y="635"/>
                    <a:pt x="62" y="627"/>
                  </a:cubicBezTo>
                  <a:cubicBezTo>
                    <a:pt x="56" y="621"/>
                    <a:pt x="53" y="614"/>
                    <a:pt x="49" y="607"/>
                  </a:cubicBezTo>
                  <a:cubicBezTo>
                    <a:pt x="45" y="600"/>
                    <a:pt x="42" y="592"/>
                    <a:pt x="39" y="584"/>
                  </a:cubicBezTo>
                  <a:cubicBezTo>
                    <a:pt x="37" y="575"/>
                    <a:pt x="30" y="571"/>
                    <a:pt x="32" y="559"/>
                  </a:cubicBezTo>
                  <a:cubicBezTo>
                    <a:pt x="41" y="564"/>
                    <a:pt x="41" y="578"/>
                    <a:pt x="47" y="586"/>
                  </a:cubicBezTo>
                  <a:cubicBezTo>
                    <a:pt x="52" y="596"/>
                    <a:pt x="57" y="605"/>
                    <a:pt x="62" y="614"/>
                  </a:cubicBezTo>
                  <a:cubicBezTo>
                    <a:pt x="66" y="617"/>
                    <a:pt x="66" y="625"/>
                    <a:pt x="69" y="629"/>
                  </a:cubicBezTo>
                  <a:cubicBezTo>
                    <a:pt x="72" y="633"/>
                    <a:pt x="77" y="635"/>
                    <a:pt x="77" y="642"/>
                  </a:cubicBezTo>
                  <a:cubicBezTo>
                    <a:pt x="84" y="648"/>
                    <a:pt x="87" y="658"/>
                    <a:pt x="92" y="667"/>
                  </a:cubicBezTo>
                  <a:cubicBezTo>
                    <a:pt x="101" y="672"/>
                    <a:pt x="104" y="684"/>
                    <a:pt x="110" y="692"/>
                  </a:cubicBezTo>
                  <a:cubicBezTo>
                    <a:pt x="117" y="700"/>
                    <a:pt x="120" y="711"/>
                    <a:pt x="125" y="720"/>
                  </a:cubicBezTo>
                  <a:cubicBezTo>
                    <a:pt x="128" y="720"/>
                    <a:pt x="126" y="727"/>
                    <a:pt x="130" y="727"/>
                  </a:cubicBezTo>
                  <a:cubicBezTo>
                    <a:pt x="133" y="728"/>
                    <a:pt x="132" y="732"/>
                    <a:pt x="135" y="732"/>
                  </a:cubicBezTo>
                  <a:cubicBezTo>
                    <a:pt x="136" y="738"/>
                    <a:pt x="138" y="743"/>
                    <a:pt x="143" y="745"/>
                  </a:cubicBezTo>
                  <a:cubicBezTo>
                    <a:pt x="146" y="755"/>
                    <a:pt x="151" y="763"/>
                    <a:pt x="158" y="770"/>
                  </a:cubicBezTo>
                  <a:cubicBezTo>
                    <a:pt x="160" y="776"/>
                    <a:pt x="160" y="784"/>
                    <a:pt x="165" y="788"/>
                  </a:cubicBezTo>
                  <a:cubicBezTo>
                    <a:pt x="165" y="796"/>
                    <a:pt x="169" y="801"/>
                    <a:pt x="173" y="805"/>
                  </a:cubicBezTo>
                  <a:cubicBezTo>
                    <a:pt x="176" y="818"/>
                    <a:pt x="183" y="827"/>
                    <a:pt x="185" y="840"/>
                  </a:cubicBezTo>
                  <a:cubicBezTo>
                    <a:pt x="190" y="849"/>
                    <a:pt x="195" y="858"/>
                    <a:pt x="200" y="866"/>
                  </a:cubicBezTo>
                  <a:cubicBezTo>
                    <a:pt x="198" y="877"/>
                    <a:pt x="205" y="880"/>
                    <a:pt x="206" y="888"/>
                  </a:cubicBezTo>
                  <a:cubicBezTo>
                    <a:pt x="202" y="889"/>
                    <a:pt x="205" y="893"/>
                    <a:pt x="208" y="893"/>
                  </a:cubicBezTo>
                  <a:cubicBezTo>
                    <a:pt x="207" y="899"/>
                    <a:pt x="210" y="900"/>
                    <a:pt x="211" y="903"/>
                  </a:cubicBezTo>
                  <a:cubicBezTo>
                    <a:pt x="210" y="912"/>
                    <a:pt x="215" y="915"/>
                    <a:pt x="216" y="923"/>
                  </a:cubicBezTo>
                  <a:cubicBezTo>
                    <a:pt x="219" y="928"/>
                    <a:pt x="218" y="938"/>
                    <a:pt x="223" y="941"/>
                  </a:cubicBezTo>
                  <a:cubicBezTo>
                    <a:pt x="221" y="960"/>
                    <a:pt x="230" y="968"/>
                    <a:pt x="231" y="984"/>
                  </a:cubicBezTo>
                  <a:cubicBezTo>
                    <a:pt x="239" y="982"/>
                    <a:pt x="234" y="967"/>
                    <a:pt x="238" y="961"/>
                  </a:cubicBezTo>
                  <a:cubicBezTo>
                    <a:pt x="236" y="946"/>
                    <a:pt x="230" y="935"/>
                    <a:pt x="228" y="918"/>
                  </a:cubicBezTo>
                  <a:cubicBezTo>
                    <a:pt x="227" y="910"/>
                    <a:pt x="221" y="907"/>
                    <a:pt x="223" y="896"/>
                  </a:cubicBezTo>
                  <a:cubicBezTo>
                    <a:pt x="220" y="890"/>
                    <a:pt x="217" y="886"/>
                    <a:pt x="218" y="876"/>
                  </a:cubicBezTo>
                  <a:cubicBezTo>
                    <a:pt x="210" y="861"/>
                    <a:pt x="205" y="843"/>
                    <a:pt x="200" y="825"/>
                  </a:cubicBezTo>
                  <a:cubicBezTo>
                    <a:pt x="196" y="808"/>
                    <a:pt x="184" y="798"/>
                    <a:pt x="183" y="778"/>
                  </a:cubicBezTo>
                  <a:cubicBezTo>
                    <a:pt x="175" y="774"/>
                    <a:pt x="176" y="763"/>
                    <a:pt x="173" y="755"/>
                  </a:cubicBezTo>
                  <a:cubicBezTo>
                    <a:pt x="169" y="753"/>
                    <a:pt x="169" y="747"/>
                    <a:pt x="168" y="742"/>
                  </a:cubicBezTo>
                  <a:cubicBezTo>
                    <a:pt x="164" y="741"/>
                    <a:pt x="163" y="737"/>
                    <a:pt x="163" y="732"/>
                  </a:cubicBezTo>
                  <a:cubicBezTo>
                    <a:pt x="155" y="729"/>
                    <a:pt x="156" y="717"/>
                    <a:pt x="150" y="712"/>
                  </a:cubicBezTo>
                  <a:cubicBezTo>
                    <a:pt x="150" y="702"/>
                    <a:pt x="140" y="700"/>
                    <a:pt x="140" y="689"/>
                  </a:cubicBezTo>
                  <a:cubicBezTo>
                    <a:pt x="133" y="686"/>
                    <a:pt x="135" y="672"/>
                    <a:pt x="127" y="669"/>
                  </a:cubicBezTo>
                  <a:cubicBezTo>
                    <a:pt x="123" y="663"/>
                    <a:pt x="122" y="653"/>
                    <a:pt x="115" y="649"/>
                  </a:cubicBezTo>
                  <a:cubicBezTo>
                    <a:pt x="110" y="632"/>
                    <a:pt x="100" y="620"/>
                    <a:pt x="95" y="604"/>
                  </a:cubicBezTo>
                  <a:cubicBezTo>
                    <a:pt x="91" y="602"/>
                    <a:pt x="91" y="596"/>
                    <a:pt x="90" y="591"/>
                  </a:cubicBezTo>
                  <a:cubicBezTo>
                    <a:pt x="86" y="590"/>
                    <a:pt x="85" y="586"/>
                    <a:pt x="85" y="581"/>
                  </a:cubicBezTo>
                  <a:cubicBezTo>
                    <a:pt x="78" y="577"/>
                    <a:pt x="78" y="566"/>
                    <a:pt x="72" y="561"/>
                  </a:cubicBezTo>
                  <a:cubicBezTo>
                    <a:pt x="70" y="542"/>
                    <a:pt x="57" y="532"/>
                    <a:pt x="54" y="513"/>
                  </a:cubicBezTo>
                  <a:cubicBezTo>
                    <a:pt x="60" y="516"/>
                    <a:pt x="65" y="519"/>
                    <a:pt x="64" y="528"/>
                  </a:cubicBezTo>
                  <a:cubicBezTo>
                    <a:pt x="70" y="530"/>
                    <a:pt x="70" y="538"/>
                    <a:pt x="72" y="544"/>
                  </a:cubicBezTo>
                  <a:cubicBezTo>
                    <a:pt x="80" y="544"/>
                    <a:pt x="75" y="557"/>
                    <a:pt x="82" y="559"/>
                  </a:cubicBezTo>
                  <a:cubicBezTo>
                    <a:pt x="82" y="567"/>
                    <a:pt x="89" y="567"/>
                    <a:pt x="87" y="576"/>
                  </a:cubicBezTo>
                  <a:cubicBezTo>
                    <a:pt x="93" y="578"/>
                    <a:pt x="93" y="587"/>
                    <a:pt x="97" y="591"/>
                  </a:cubicBezTo>
                  <a:cubicBezTo>
                    <a:pt x="97" y="596"/>
                    <a:pt x="99" y="598"/>
                    <a:pt x="102" y="599"/>
                  </a:cubicBezTo>
                  <a:cubicBezTo>
                    <a:pt x="102" y="603"/>
                    <a:pt x="102" y="606"/>
                    <a:pt x="105" y="606"/>
                  </a:cubicBezTo>
                  <a:cubicBezTo>
                    <a:pt x="107" y="620"/>
                    <a:pt x="117" y="626"/>
                    <a:pt x="120" y="639"/>
                  </a:cubicBezTo>
                  <a:cubicBezTo>
                    <a:pt x="120" y="646"/>
                    <a:pt x="128" y="645"/>
                    <a:pt x="127" y="652"/>
                  </a:cubicBezTo>
                  <a:cubicBezTo>
                    <a:pt x="133" y="652"/>
                    <a:pt x="128" y="663"/>
                    <a:pt x="135" y="662"/>
                  </a:cubicBezTo>
                  <a:cubicBezTo>
                    <a:pt x="139" y="671"/>
                    <a:pt x="142" y="680"/>
                    <a:pt x="150" y="684"/>
                  </a:cubicBezTo>
                  <a:cubicBezTo>
                    <a:pt x="149" y="697"/>
                    <a:pt x="158" y="698"/>
                    <a:pt x="158" y="710"/>
                  </a:cubicBezTo>
                  <a:cubicBezTo>
                    <a:pt x="162" y="716"/>
                    <a:pt x="168" y="721"/>
                    <a:pt x="170" y="730"/>
                  </a:cubicBezTo>
                  <a:cubicBezTo>
                    <a:pt x="181" y="739"/>
                    <a:pt x="180" y="762"/>
                    <a:pt x="190" y="772"/>
                  </a:cubicBezTo>
                  <a:cubicBezTo>
                    <a:pt x="192" y="782"/>
                    <a:pt x="193" y="791"/>
                    <a:pt x="200" y="795"/>
                  </a:cubicBezTo>
                  <a:cubicBezTo>
                    <a:pt x="201" y="805"/>
                    <a:pt x="206" y="810"/>
                    <a:pt x="208" y="818"/>
                  </a:cubicBezTo>
                  <a:cubicBezTo>
                    <a:pt x="213" y="834"/>
                    <a:pt x="216" y="852"/>
                    <a:pt x="226" y="863"/>
                  </a:cubicBezTo>
                  <a:cubicBezTo>
                    <a:pt x="226" y="882"/>
                    <a:pt x="234" y="893"/>
                    <a:pt x="236" y="911"/>
                  </a:cubicBezTo>
                  <a:cubicBezTo>
                    <a:pt x="243" y="905"/>
                    <a:pt x="235" y="893"/>
                    <a:pt x="233" y="888"/>
                  </a:cubicBezTo>
                  <a:cubicBezTo>
                    <a:pt x="239" y="881"/>
                    <a:pt x="229" y="875"/>
                    <a:pt x="231" y="866"/>
                  </a:cubicBezTo>
                  <a:cubicBezTo>
                    <a:pt x="229" y="857"/>
                    <a:pt x="227" y="849"/>
                    <a:pt x="223" y="843"/>
                  </a:cubicBezTo>
                  <a:cubicBezTo>
                    <a:pt x="221" y="836"/>
                    <a:pt x="220" y="828"/>
                    <a:pt x="216" y="823"/>
                  </a:cubicBezTo>
                  <a:cubicBezTo>
                    <a:pt x="211" y="788"/>
                    <a:pt x="200" y="760"/>
                    <a:pt x="188" y="732"/>
                  </a:cubicBezTo>
                  <a:cubicBezTo>
                    <a:pt x="185" y="725"/>
                    <a:pt x="179" y="721"/>
                    <a:pt x="180" y="710"/>
                  </a:cubicBezTo>
                  <a:cubicBezTo>
                    <a:pt x="173" y="707"/>
                    <a:pt x="173" y="697"/>
                    <a:pt x="170" y="689"/>
                  </a:cubicBezTo>
                  <a:cubicBezTo>
                    <a:pt x="165" y="689"/>
                    <a:pt x="169" y="681"/>
                    <a:pt x="165" y="679"/>
                  </a:cubicBezTo>
                  <a:cubicBezTo>
                    <a:pt x="162" y="678"/>
                    <a:pt x="160" y="674"/>
                    <a:pt x="160" y="669"/>
                  </a:cubicBezTo>
                  <a:cubicBezTo>
                    <a:pt x="157" y="663"/>
                    <a:pt x="154" y="657"/>
                    <a:pt x="150" y="652"/>
                  </a:cubicBezTo>
                  <a:cubicBezTo>
                    <a:pt x="146" y="635"/>
                    <a:pt x="134" y="627"/>
                    <a:pt x="127" y="614"/>
                  </a:cubicBezTo>
                  <a:cubicBezTo>
                    <a:pt x="126" y="610"/>
                    <a:pt x="124" y="608"/>
                    <a:pt x="122" y="604"/>
                  </a:cubicBezTo>
                  <a:cubicBezTo>
                    <a:pt x="119" y="602"/>
                    <a:pt x="122" y="594"/>
                    <a:pt x="117" y="594"/>
                  </a:cubicBezTo>
                  <a:cubicBezTo>
                    <a:pt x="115" y="587"/>
                    <a:pt x="109" y="584"/>
                    <a:pt x="110" y="574"/>
                  </a:cubicBezTo>
                  <a:cubicBezTo>
                    <a:pt x="119" y="571"/>
                    <a:pt x="112" y="585"/>
                    <a:pt x="120" y="584"/>
                  </a:cubicBezTo>
                  <a:cubicBezTo>
                    <a:pt x="119" y="590"/>
                    <a:pt x="124" y="592"/>
                    <a:pt x="125" y="596"/>
                  </a:cubicBezTo>
                  <a:cubicBezTo>
                    <a:pt x="130" y="603"/>
                    <a:pt x="133" y="612"/>
                    <a:pt x="140" y="617"/>
                  </a:cubicBezTo>
                  <a:cubicBezTo>
                    <a:pt x="142" y="627"/>
                    <a:pt x="150" y="632"/>
                    <a:pt x="155" y="639"/>
                  </a:cubicBezTo>
                  <a:cubicBezTo>
                    <a:pt x="159" y="641"/>
                    <a:pt x="154" y="651"/>
                    <a:pt x="163" y="649"/>
                  </a:cubicBezTo>
                  <a:cubicBezTo>
                    <a:pt x="162" y="655"/>
                    <a:pt x="164" y="660"/>
                    <a:pt x="168" y="662"/>
                  </a:cubicBezTo>
                  <a:cubicBezTo>
                    <a:pt x="168" y="674"/>
                    <a:pt x="177" y="677"/>
                    <a:pt x="178" y="689"/>
                  </a:cubicBezTo>
                  <a:cubicBezTo>
                    <a:pt x="185" y="694"/>
                    <a:pt x="183" y="708"/>
                    <a:pt x="190" y="712"/>
                  </a:cubicBezTo>
                  <a:cubicBezTo>
                    <a:pt x="190" y="725"/>
                    <a:pt x="199" y="728"/>
                    <a:pt x="200" y="740"/>
                  </a:cubicBezTo>
                  <a:cubicBezTo>
                    <a:pt x="204" y="742"/>
                    <a:pt x="204" y="748"/>
                    <a:pt x="205" y="752"/>
                  </a:cubicBezTo>
                  <a:cubicBezTo>
                    <a:pt x="211" y="753"/>
                    <a:pt x="208" y="762"/>
                    <a:pt x="213" y="762"/>
                  </a:cubicBezTo>
                  <a:cubicBezTo>
                    <a:pt x="215" y="784"/>
                    <a:pt x="223" y="800"/>
                    <a:pt x="226" y="820"/>
                  </a:cubicBezTo>
                  <a:cubicBezTo>
                    <a:pt x="232" y="825"/>
                    <a:pt x="229" y="840"/>
                    <a:pt x="236" y="845"/>
                  </a:cubicBezTo>
                  <a:cubicBezTo>
                    <a:pt x="237" y="847"/>
                    <a:pt x="238" y="850"/>
                    <a:pt x="238" y="853"/>
                  </a:cubicBezTo>
                  <a:cubicBezTo>
                    <a:pt x="238" y="853"/>
                    <a:pt x="235" y="856"/>
                    <a:pt x="238" y="855"/>
                  </a:cubicBezTo>
                  <a:cubicBezTo>
                    <a:pt x="238" y="861"/>
                    <a:pt x="243" y="863"/>
                    <a:pt x="241" y="871"/>
                  </a:cubicBezTo>
                  <a:cubicBezTo>
                    <a:pt x="246" y="870"/>
                    <a:pt x="242" y="860"/>
                    <a:pt x="243" y="855"/>
                  </a:cubicBezTo>
                  <a:cubicBezTo>
                    <a:pt x="238" y="855"/>
                    <a:pt x="242" y="845"/>
                    <a:pt x="241" y="840"/>
                  </a:cubicBezTo>
                  <a:cubicBezTo>
                    <a:pt x="238" y="833"/>
                    <a:pt x="237" y="822"/>
                    <a:pt x="236" y="813"/>
                  </a:cubicBezTo>
                  <a:cubicBezTo>
                    <a:pt x="231" y="791"/>
                    <a:pt x="232" y="779"/>
                    <a:pt x="228" y="757"/>
                  </a:cubicBezTo>
                  <a:cubicBezTo>
                    <a:pt x="223" y="751"/>
                    <a:pt x="223" y="740"/>
                    <a:pt x="218" y="735"/>
                  </a:cubicBezTo>
                  <a:cubicBezTo>
                    <a:pt x="220" y="728"/>
                    <a:pt x="214" y="728"/>
                    <a:pt x="215" y="722"/>
                  </a:cubicBezTo>
                  <a:cubicBezTo>
                    <a:pt x="212" y="721"/>
                    <a:pt x="215" y="712"/>
                    <a:pt x="210" y="712"/>
                  </a:cubicBezTo>
                  <a:cubicBezTo>
                    <a:pt x="210" y="702"/>
                    <a:pt x="205" y="697"/>
                    <a:pt x="203" y="689"/>
                  </a:cubicBezTo>
                  <a:cubicBezTo>
                    <a:pt x="199" y="683"/>
                    <a:pt x="199" y="673"/>
                    <a:pt x="193" y="669"/>
                  </a:cubicBezTo>
                  <a:cubicBezTo>
                    <a:pt x="190" y="661"/>
                    <a:pt x="188" y="652"/>
                    <a:pt x="183" y="647"/>
                  </a:cubicBezTo>
                  <a:cubicBezTo>
                    <a:pt x="185" y="640"/>
                    <a:pt x="178" y="642"/>
                    <a:pt x="178" y="637"/>
                  </a:cubicBezTo>
                  <a:cubicBezTo>
                    <a:pt x="181" y="628"/>
                    <a:pt x="170" y="635"/>
                    <a:pt x="173" y="627"/>
                  </a:cubicBezTo>
                  <a:cubicBezTo>
                    <a:pt x="162" y="617"/>
                    <a:pt x="161" y="598"/>
                    <a:pt x="150" y="589"/>
                  </a:cubicBezTo>
                  <a:cubicBezTo>
                    <a:pt x="148" y="579"/>
                    <a:pt x="140" y="576"/>
                    <a:pt x="140" y="566"/>
                  </a:cubicBezTo>
                  <a:cubicBezTo>
                    <a:pt x="132" y="564"/>
                    <a:pt x="136" y="550"/>
                    <a:pt x="127" y="549"/>
                  </a:cubicBezTo>
                  <a:cubicBezTo>
                    <a:pt x="126" y="540"/>
                    <a:pt x="121" y="535"/>
                    <a:pt x="117" y="528"/>
                  </a:cubicBezTo>
                  <a:cubicBezTo>
                    <a:pt x="113" y="522"/>
                    <a:pt x="109" y="516"/>
                    <a:pt x="107" y="508"/>
                  </a:cubicBezTo>
                  <a:cubicBezTo>
                    <a:pt x="103" y="506"/>
                    <a:pt x="103" y="500"/>
                    <a:pt x="102" y="496"/>
                  </a:cubicBezTo>
                  <a:cubicBezTo>
                    <a:pt x="101" y="492"/>
                    <a:pt x="98" y="489"/>
                    <a:pt x="97" y="486"/>
                  </a:cubicBezTo>
                  <a:cubicBezTo>
                    <a:pt x="95" y="478"/>
                    <a:pt x="90" y="473"/>
                    <a:pt x="89" y="463"/>
                  </a:cubicBezTo>
                  <a:cubicBezTo>
                    <a:pt x="81" y="461"/>
                    <a:pt x="86" y="446"/>
                    <a:pt x="79" y="443"/>
                  </a:cubicBezTo>
                  <a:cubicBezTo>
                    <a:pt x="80" y="432"/>
                    <a:pt x="73" y="429"/>
                    <a:pt x="74" y="418"/>
                  </a:cubicBezTo>
                  <a:cubicBezTo>
                    <a:pt x="82" y="421"/>
                    <a:pt x="81" y="432"/>
                    <a:pt x="84" y="440"/>
                  </a:cubicBezTo>
                  <a:cubicBezTo>
                    <a:pt x="88" y="443"/>
                    <a:pt x="88" y="448"/>
                    <a:pt x="89" y="453"/>
                  </a:cubicBezTo>
                  <a:cubicBezTo>
                    <a:pt x="93" y="455"/>
                    <a:pt x="94" y="458"/>
                    <a:pt x="94" y="463"/>
                  </a:cubicBezTo>
                  <a:cubicBezTo>
                    <a:pt x="102" y="476"/>
                    <a:pt x="107" y="492"/>
                    <a:pt x="115" y="506"/>
                  </a:cubicBezTo>
                  <a:cubicBezTo>
                    <a:pt x="123" y="518"/>
                    <a:pt x="131" y="531"/>
                    <a:pt x="137" y="546"/>
                  </a:cubicBezTo>
                  <a:cubicBezTo>
                    <a:pt x="143" y="547"/>
                    <a:pt x="140" y="555"/>
                    <a:pt x="145" y="556"/>
                  </a:cubicBezTo>
                  <a:cubicBezTo>
                    <a:pt x="142" y="564"/>
                    <a:pt x="153" y="558"/>
                    <a:pt x="150" y="566"/>
                  </a:cubicBezTo>
                  <a:cubicBezTo>
                    <a:pt x="155" y="571"/>
                    <a:pt x="157" y="580"/>
                    <a:pt x="163" y="584"/>
                  </a:cubicBezTo>
                  <a:cubicBezTo>
                    <a:pt x="164" y="593"/>
                    <a:pt x="170" y="599"/>
                    <a:pt x="173" y="606"/>
                  </a:cubicBezTo>
                  <a:cubicBezTo>
                    <a:pt x="175" y="610"/>
                    <a:pt x="177" y="614"/>
                    <a:pt x="180" y="616"/>
                  </a:cubicBezTo>
                  <a:cubicBezTo>
                    <a:pt x="184" y="618"/>
                    <a:pt x="181" y="626"/>
                    <a:pt x="185" y="627"/>
                  </a:cubicBezTo>
                  <a:cubicBezTo>
                    <a:pt x="191" y="642"/>
                    <a:pt x="200" y="654"/>
                    <a:pt x="205" y="669"/>
                  </a:cubicBezTo>
                  <a:cubicBezTo>
                    <a:pt x="210" y="676"/>
                    <a:pt x="213" y="683"/>
                    <a:pt x="215" y="692"/>
                  </a:cubicBezTo>
                  <a:cubicBezTo>
                    <a:pt x="217" y="701"/>
                    <a:pt x="222" y="705"/>
                    <a:pt x="223" y="715"/>
                  </a:cubicBezTo>
                  <a:cubicBezTo>
                    <a:pt x="228" y="720"/>
                    <a:pt x="226" y="733"/>
                    <a:pt x="233" y="737"/>
                  </a:cubicBezTo>
                  <a:cubicBezTo>
                    <a:pt x="236" y="745"/>
                    <a:pt x="232" y="750"/>
                    <a:pt x="241" y="755"/>
                  </a:cubicBezTo>
                  <a:cubicBezTo>
                    <a:pt x="236" y="761"/>
                    <a:pt x="242" y="774"/>
                    <a:pt x="243" y="783"/>
                  </a:cubicBezTo>
                  <a:cubicBezTo>
                    <a:pt x="244" y="794"/>
                    <a:pt x="247" y="802"/>
                    <a:pt x="246" y="815"/>
                  </a:cubicBezTo>
                  <a:cubicBezTo>
                    <a:pt x="249" y="826"/>
                    <a:pt x="252" y="837"/>
                    <a:pt x="251" y="853"/>
                  </a:cubicBezTo>
                  <a:cubicBezTo>
                    <a:pt x="256" y="853"/>
                    <a:pt x="252" y="844"/>
                    <a:pt x="253" y="840"/>
                  </a:cubicBezTo>
                  <a:cubicBezTo>
                    <a:pt x="257" y="840"/>
                    <a:pt x="255" y="834"/>
                    <a:pt x="256" y="830"/>
                  </a:cubicBezTo>
                  <a:cubicBezTo>
                    <a:pt x="256" y="822"/>
                    <a:pt x="256" y="814"/>
                    <a:pt x="256" y="805"/>
                  </a:cubicBezTo>
                  <a:cubicBezTo>
                    <a:pt x="253" y="785"/>
                    <a:pt x="249" y="767"/>
                    <a:pt x="248" y="745"/>
                  </a:cubicBezTo>
                  <a:cubicBezTo>
                    <a:pt x="249" y="738"/>
                    <a:pt x="244" y="737"/>
                    <a:pt x="243" y="732"/>
                  </a:cubicBezTo>
                  <a:cubicBezTo>
                    <a:pt x="240" y="731"/>
                    <a:pt x="243" y="723"/>
                    <a:pt x="238" y="722"/>
                  </a:cubicBezTo>
                  <a:cubicBezTo>
                    <a:pt x="238" y="704"/>
                    <a:pt x="230" y="689"/>
                    <a:pt x="223" y="672"/>
                  </a:cubicBezTo>
                  <a:cubicBezTo>
                    <a:pt x="217" y="655"/>
                    <a:pt x="208" y="642"/>
                    <a:pt x="203" y="624"/>
                  </a:cubicBezTo>
                  <a:cubicBezTo>
                    <a:pt x="201" y="614"/>
                    <a:pt x="197" y="607"/>
                    <a:pt x="193" y="599"/>
                  </a:cubicBezTo>
                  <a:cubicBezTo>
                    <a:pt x="187" y="593"/>
                    <a:pt x="188" y="580"/>
                    <a:pt x="180" y="576"/>
                  </a:cubicBezTo>
                  <a:cubicBezTo>
                    <a:pt x="179" y="566"/>
                    <a:pt x="170" y="562"/>
                    <a:pt x="170" y="551"/>
                  </a:cubicBezTo>
                  <a:cubicBezTo>
                    <a:pt x="166" y="549"/>
                    <a:pt x="166" y="543"/>
                    <a:pt x="165" y="538"/>
                  </a:cubicBezTo>
                  <a:cubicBezTo>
                    <a:pt x="159" y="539"/>
                    <a:pt x="162" y="531"/>
                    <a:pt x="157" y="531"/>
                  </a:cubicBezTo>
                  <a:cubicBezTo>
                    <a:pt x="156" y="511"/>
                    <a:pt x="145" y="501"/>
                    <a:pt x="142" y="483"/>
                  </a:cubicBezTo>
                  <a:cubicBezTo>
                    <a:pt x="139" y="465"/>
                    <a:pt x="131" y="453"/>
                    <a:pt x="130" y="433"/>
                  </a:cubicBezTo>
                  <a:cubicBezTo>
                    <a:pt x="138" y="434"/>
                    <a:pt x="134" y="447"/>
                    <a:pt x="140" y="450"/>
                  </a:cubicBezTo>
                  <a:cubicBezTo>
                    <a:pt x="140" y="458"/>
                    <a:pt x="142" y="465"/>
                    <a:pt x="145" y="471"/>
                  </a:cubicBezTo>
                  <a:cubicBezTo>
                    <a:pt x="147" y="478"/>
                    <a:pt x="148" y="486"/>
                    <a:pt x="152" y="491"/>
                  </a:cubicBezTo>
                  <a:cubicBezTo>
                    <a:pt x="156" y="495"/>
                    <a:pt x="154" y="506"/>
                    <a:pt x="160" y="508"/>
                  </a:cubicBezTo>
                  <a:cubicBezTo>
                    <a:pt x="163" y="523"/>
                    <a:pt x="171" y="533"/>
                    <a:pt x="175" y="546"/>
                  </a:cubicBezTo>
                  <a:cubicBezTo>
                    <a:pt x="181" y="553"/>
                    <a:pt x="176" y="554"/>
                    <a:pt x="183" y="561"/>
                  </a:cubicBezTo>
                  <a:cubicBezTo>
                    <a:pt x="188" y="564"/>
                    <a:pt x="187" y="573"/>
                    <a:pt x="193" y="576"/>
                  </a:cubicBezTo>
                  <a:cubicBezTo>
                    <a:pt x="196" y="591"/>
                    <a:pt x="206" y="598"/>
                    <a:pt x="208" y="614"/>
                  </a:cubicBezTo>
                  <a:cubicBezTo>
                    <a:pt x="215" y="616"/>
                    <a:pt x="214" y="627"/>
                    <a:pt x="215" y="634"/>
                  </a:cubicBezTo>
                  <a:cubicBezTo>
                    <a:pt x="223" y="635"/>
                    <a:pt x="220" y="646"/>
                    <a:pt x="225" y="649"/>
                  </a:cubicBezTo>
                  <a:cubicBezTo>
                    <a:pt x="231" y="662"/>
                    <a:pt x="236" y="674"/>
                    <a:pt x="241" y="687"/>
                  </a:cubicBezTo>
                  <a:cubicBezTo>
                    <a:pt x="242" y="694"/>
                    <a:pt x="244" y="700"/>
                    <a:pt x="246" y="707"/>
                  </a:cubicBezTo>
                  <a:cubicBezTo>
                    <a:pt x="245" y="712"/>
                    <a:pt x="249" y="712"/>
                    <a:pt x="248" y="717"/>
                  </a:cubicBezTo>
                  <a:cubicBezTo>
                    <a:pt x="252" y="718"/>
                    <a:pt x="249" y="725"/>
                    <a:pt x="253" y="725"/>
                  </a:cubicBezTo>
                  <a:cubicBezTo>
                    <a:pt x="251" y="734"/>
                    <a:pt x="256" y="737"/>
                    <a:pt x="256" y="745"/>
                  </a:cubicBezTo>
                  <a:cubicBezTo>
                    <a:pt x="261" y="747"/>
                    <a:pt x="255" y="761"/>
                    <a:pt x="261" y="762"/>
                  </a:cubicBezTo>
                  <a:cubicBezTo>
                    <a:pt x="268" y="760"/>
                    <a:pt x="259" y="754"/>
                    <a:pt x="261" y="750"/>
                  </a:cubicBezTo>
                  <a:cubicBezTo>
                    <a:pt x="266" y="750"/>
                    <a:pt x="262" y="741"/>
                    <a:pt x="263" y="737"/>
                  </a:cubicBezTo>
                  <a:cubicBezTo>
                    <a:pt x="264" y="727"/>
                    <a:pt x="259" y="723"/>
                    <a:pt x="261" y="712"/>
                  </a:cubicBezTo>
                  <a:cubicBezTo>
                    <a:pt x="260" y="703"/>
                    <a:pt x="254" y="700"/>
                    <a:pt x="258" y="692"/>
                  </a:cubicBezTo>
                  <a:cubicBezTo>
                    <a:pt x="253" y="688"/>
                    <a:pt x="256" y="675"/>
                    <a:pt x="251" y="672"/>
                  </a:cubicBezTo>
                  <a:cubicBezTo>
                    <a:pt x="250" y="668"/>
                    <a:pt x="252" y="662"/>
                    <a:pt x="248" y="662"/>
                  </a:cubicBezTo>
                  <a:cubicBezTo>
                    <a:pt x="248" y="658"/>
                    <a:pt x="249" y="652"/>
                    <a:pt x="246" y="652"/>
                  </a:cubicBezTo>
                  <a:cubicBezTo>
                    <a:pt x="242" y="637"/>
                    <a:pt x="237" y="625"/>
                    <a:pt x="235" y="609"/>
                  </a:cubicBezTo>
                  <a:cubicBezTo>
                    <a:pt x="231" y="608"/>
                    <a:pt x="234" y="600"/>
                    <a:pt x="230" y="599"/>
                  </a:cubicBezTo>
                  <a:cubicBezTo>
                    <a:pt x="229" y="597"/>
                    <a:pt x="228" y="593"/>
                    <a:pt x="228" y="589"/>
                  </a:cubicBezTo>
                  <a:cubicBezTo>
                    <a:pt x="222" y="586"/>
                    <a:pt x="224" y="576"/>
                    <a:pt x="218" y="574"/>
                  </a:cubicBezTo>
                  <a:cubicBezTo>
                    <a:pt x="219" y="565"/>
                    <a:pt x="216" y="562"/>
                    <a:pt x="215" y="556"/>
                  </a:cubicBezTo>
                  <a:cubicBezTo>
                    <a:pt x="211" y="547"/>
                    <a:pt x="207" y="538"/>
                    <a:pt x="203" y="528"/>
                  </a:cubicBezTo>
                  <a:cubicBezTo>
                    <a:pt x="198" y="521"/>
                    <a:pt x="197" y="509"/>
                    <a:pt x="190" y="503"/>
                  </a:cubicBezTo>
                  <a:cubicBezTo>
                    <a:pt x="192" y="495"/>
                    <a:pt x="187" y="493"/>
                    <a:pt x="185" y="488"/>
                  </a:cubicBezTo>
                  <a:cubicBezTo>
                    <a:pt x="186" y="481"/>
                    <a:pt x="179" y="480"/>
                    <a:pt x="180" y="473"/>
                  </a:cubicBezTo>
                  <a:cubicBezTo>
                    <a:pt x="177" y="464"/>
                    <a:pt x="172" y="456"/>
                    <a:pt x="170" y="445"/>
                  </a:cubicBezTo>
                  <a:cubicBezTo>
                    <a:pt x="162" y="440"/>
                    <a:pt x="164" y="425"/>
                    <a:pt x="157" y="418"/>
                  </a:cubicBezTo>
                  <a:cubicBezTo>
                    <a:pt x="156" y="407"/>
                    <a:pt x="153" y="397"/>
                    <a:pt x="150" y="387"/>
                  </a:cubicBezTo>
                  <a:cubicBezTo>
                    <a:pt x="146" y="366"/>
                    <a:pt x="141" y="346"/>
                    <a:pt x="142" y="320"/>
                  </a:cubicBezTo>
                  <a:cubicBezTo>
                    <a:pt x="149" y="320"/>
                    <a:pt x="147" y="330"/>
                    <a:pt x="147" y="337"/>
                  </a:cubicBezTo>
                  <a:cubicBezTo>
                    <a:pt x="147" y="345"/>
                    <a:pt x="152" y="348"/>
                    <a:pt x="150" y="357"/>
                  </a:cubicBezTo>
                  <a:cubicBezTo>
                    <a:pt x="153" y="369"/>
                    <a:pt x="156" y="381"/>
                    <a:pt x="157" y="395"/>
                  </a:cubicBezTo>
                  <a:cubicBezTo>
                    <a:pt x="163" y="407"/>
                    <a:pt x="168" y="420"/>
                    <a:pt x="172" y="433"/>
                  </a:cubicBezTo>
                  <a:cubicBezTo>
                    <a:pt x="176" y="446"/>
                    <a:pt x="183" y="456"/>
                    <a:pt x="188" y="468"/>
                  </a:cubicBezTo>
                  <a:cubicBezTo>
                    <a:pt x="190" y="475"/>
                    <a:pt x="194" y="480"/>
                    <a:pt x="195" y="488"/>
                  </a:cubicBezTo>
                  <a:cubicBezTo>
                    <a:pt x="199" y="493"/>
                    <a:pt x="198" y="502"/>
                    <a:pt x="203" y="506"/>
                  </a:cubicBezTo>
                  <a:cubicBezTo>
                    <a:pt x="206" y="507"/>
                    <a:pt x="205" y="512"/>
                    <a:pt x="205" y="516"/>
                  </a:cubicBezTo>
                  <a:cubicBezTo>
                    <a:pt x="208" y="517"/>
                    <a:pt x="210" y="519"/>
                    <a:pt x="210" y="523"/>
                  </a:cubicBezTo>
                  <a:cubicBezTo>
                    <a:pt x="214" y="528"/>
                    <a:pt x="216" y="535"/>
                    <a:pt x="220" y="538"/>
                  </a:cubicBezTo>
                  <a:cubicBezTo>
                    <a:pt x="224" y="553"/>
                    <a:pt x="228" y="566"/>
                    <a:pt x="233" y="579"/>
                  </a:cubicBezTo>
                  <a:cubicBezTo>
                    <a:pt x="236" y="578"/>
                    <a:pt x="236" y="571"/>
                    <a:pt x="233" y="571"/>
                  </a:cubicBezTo>
                  <a:cubicBezTo>
                    <a:pt x="233" y="568"/>
                    <a:pt x="233" y="564"/>
                    <a:pt x="230" y="564"/>
                  </a:cubicBezTo>
                  <a:cubicBezTo>
                    <a:pt x="232" y="555"/>
                    <a:pt x="229" y="552"/>
                    <a:pt x="228" y="546"/>
                  </a:cubicBezTo>
                  <a:cubicBezTo>
                    <a:pt x="225" y="535"/>
                    <a:pt x="220" y="525"/>
                    <a:pt x="220" y="511"/>
                  </a:cubicBezTo>
                  <a:cubicBezTo>
                    <a:pt x="219" y="507"/>
                    <a:pt x="217" y="504"/>
                    <a:pt x="215" y="501"/>
                  </a:cubicBezTo>
                  <a:cubicBezTo>
                    <a:pt x="212" y="499"/>
                    <a:pt x="215" y="491"/>
                    <a:pt x="210" y="491"/>
                  </a:cubicBezTo>
                  <a:cubicBezTo>
                    <a:pt x="208" y="467"/>
                    <a:pt x="200" y="448"/>
                    <a:pt x="200" y="423"/>
                  </a:cubicBezTo>
                  <a:cubicBezTo>
                    <a:pt x="201" y="409"/>
                    <a:pt x="196" y="402"/>
                    <a:pt x="198" y="387"/>
                  </a:cubicBezTo>
                  <a:cubicBezTo>
                    <a:pt x="198" y="374"/>
                    <a:pt x="193" y="371"/>
                    <a:pt x="198" y="360"/>
                  </a:cubicBezTo>
                  <a:cubicBezTo>
                    <a:pt x="205" y="360"/>
                    <a:pt x="195" y="377"/>
                    <a:pt x="203" y="377"/>
                  </a:cubicBezTo>
                  <a:cubicBezTo>
                    <a:pt x="203" y="384"/>
                    <a:pt x="203" y="391"/>
                    <a:pt x="203" y="398"/>
                  </a:cubicBezTo>
                  <a:cubicBezTo>
                    <a:pt x="209" y="429"/>
                    <a:pt x="211" y="465"/>
                    <a:pt x="223" y="491"/>
                  </a:cubicBezTo>
                  <a:cubicBezTo>
                    <a:pt x="230" y="521"/>
                    <a:pt x="242" y="547"/>
                    <a:pt x="246" y="581"/>
                  </a:cubicBezTo>
                  <a:cubicBezTo>
                    <a:pt x="260" y="611"/>
                    <a:pt x="264" y="650"/>
                    <a:pt x="276" y="682"/>
                  </a:cubicBezTo>
                  <a:cubicBezTo>
                    <a:pt x="280" y="680"/>
                    <a:pt x="276" y="677"/>
                    <a:pt x="276" y="674"/>
                  </a:cubicBezTo>
                  <a:cubicBezTo>
                    <a:pt x="276" y="670"/>
                    <a:pt x="276" y="666"/>
                    <a:pt x="276" y="662"/>
                  </a:cubicBezTo>
                  <a:cubicBezTo>
                    <a:pt x="274" y="655"/>
                    <a:pt x="273" y="648"/>
                    <a:pt x="273" y="639"/>
                  </a:cubicBezTo>
                  <a:cubicBezTo>
                    <a:pt x="265" y="621"/>
                    <a:pt x="263" y="596"/>
                    <a:pt x="256" y="576"/>
                  </a:cubicBezTo>
                  <a:cubicBezTo>
                    <a:pt x="254" y="552"/>
                    <a:pt x="245" y="535"/>
                    <a:pt x="243" y="511"/>
                  </a:cubicBezTo>
                  <a:cubicBezTo>
                    <a:pt x="241" y="506"/>
                    <a:pt x="239" y="502"/>
                    <a:pt x="238" y="496"/>
                  </a:cubicBezTo>
                  <a:cubicBezTo>
                    <a:pt x="238" y="489"/>
                    <a:pt x="237" y="484"/>
                    <a:pt x="233" y="481"/>
                  </a:cubicBezTo>
                  <a:cubicBezTo>
                    <a:pt x="233" y="474"/>
                    <a:pt x="234" y="466"/>
                    <a:pt x="230" y="463"/>
                  </a:cubicBezTo>
                  <a:cubicBezTo>
                    <a:pt x="230" y="456"/>
                    <a:pt x="229" y="451"/>
                    <a:pt x="225" y="448"/>
                  </a:cubicBezTo>
                  <a:cubicBezTo>
                    <a:pt x="229" y="441"/>
                    <a:pt x="223" y="426"/>
                    <a:pt x="223" y="415"/>
                  </a:cubicBezTo>
                  <a:cubicBezTo>
                    <a:pt x="219" y="407"/>
                    <a:pt x="222" y="391"/>
                    <a:pt x="218" y="382"/>
                  </a:cubicBezTo>
                  <a:cubicBezTo>
                    <a:pt x="218" y="364"/>
                    <a:pt x="218" y="350"/>
                    <a:pt x="215" y="340"/>
                  </a:cubicBezTo>
                  <a:cubicBezTo>
                    <a:pt x="215" y="326"/>
                    <a:pt x="215" y="313"/>
                    <a:pt x="215" y="299"/>
                  </a:cubicBezTo>
                  <a:cubicBezTo>
                    <a:pt x="216" y="294"/>
                    <a:pt x="215" y="290"/>
                    <a:pt x="213" y="287"/>
                  </a:cubicBezTo>
                  <a:cubicBezTo>
                    <a:pt x="212" y="280"/>
                    <a:pt x="217" y="282"/>
                    <a:pt x="213" y="277"/>
                  </a:cubicBezTo>
                  <a:cubicBezTo>
                    <a:pt x="216" y="264"/>
                    <a:pt x="215" y="246"/>
                    <a:pt x="215" y="229"/>
                  </a:cubicBezTo>
                  <a:cubicBezTo>
                    <a:pt x="216" y="223"/>
                    <a:pt x="219" y="219"/>
                    <a:pt x="218" y="211"/>
                  </a:cubicBezTo>
                  <a:cubicBezTo>
                    <a:pt x="223" y="214"/>
                    <a:pt x="219" y="227"/>
                    <a:pt x="220" y="234"/>
                  </a:cubicBezTo>
                  <a:cubicBezTo>
                    <a:pt x="220" y="243"/>
                    <a:pt x="217" y="244"/>
                    <a:pt x="220" y="252"/>
                  </a:cubicBezTo>
                  <a:cubicBezTo>
                    <a:pt x="220" y="267"/>
                    <a:pt x="220" y="283"/>
                    <a:pt x="220" y="299"/>
                  </a:cubicBezTo>
                  <a:cubicBezTo>
                    <a:pt x="224" y="331"/>
                    <a:pt x="224" y="350"/>
                    <a:pt x="225" y="382"/>
                  </a:cubicBezTo>
                  <a:cubicBezTo>
                    <a:pt x="227" y="394"/>
                    <a:pt x="231" y="403"/>
                    <a:pt x="230" y="418"/>
                  </a:cubicBezTo>
                  <a:cubicBezTo>
                    <a:pt x="236" y="419"/>
                    <a:pt x="231" y="430"/>
                    <a:pt x="233" y="435"/>
                  </a:cubicBezTo>
                  <a:cubicBezTo>
                    <a:pt x="240" y="434"/>
                    <a:pt x="231" y="449"/>
                    <a:pt x="238" y="448"/>
                  </a:cubicBezTo>
                  <a:cubicBezTo>
                    <a:pt x="241" y="471"/>
                    <a:pt x="249" y="489"/>
                    <a:pt x="253" y="511"/>
                  </a:cubicBezTo>
                  <a:cubicBezTo>
                    <a:pt x="256" y="533"/>
                    <a:pt x="265" y="551"/>
                    <a:pt x="266" y="576"/>
                  </a:cubicBezTo>
                  <a:cubicBezTo>
                    <a:pt x="271" y="577"/>
                    <a:pt x="266" y="589"/>
                    <a:pt x="271" y="591"/>
                  </a:cubicBezTo>
                  <a:cubicBezTo>
                    <a:pt x="269" y="599"/>
                    <a:pt x="275" y="599"/>
                    <a:pt x="273" y="606"/>
                  </a:cubicBezTo>
                  <a:cubicBezTo>
                    <a:pt x="277" y="609"/>
                    <a:pt x="276" y="617"/>
                    <a:pt x="278" y="621"/>
                  </a:cubicBezTo>
                  <a:cubicBezTo>
                    <a:pt x="281" y="625"/>
                    <a:pt x="281" y="631"/>
                    <a:pt x="283" y="634"/>
                  </a:cubicBezTo>
                  <a:cubicBezTo>
                    <a:pt x="283" y="651"/>
                    <a:pt x="286" y="652"/>
                    <a:pt x="286" y="672"/>
                  </a:cubicBezTo>
                  <a:cubicBezTo>
                    <a:pt x="289" y="669"/>
                    <a:pt x="291" y="663"/>
                    <a:pt x="291" y="657"/>
                  </a:cubicBezTo>
                  <a:cubicBezTo>
                    <a:pt x="292" y="651"/>
                    <a:pt x="294" y="646"/>
                    <a:pt x="296" y="642"/>
                  </a:cubicBezTo>
                  <a:cubicBezTo>
                    <a:pt x="296" y="620"/>
                    <a:pt x="298" y="608"/>
                    <a:pt x="293" y="589"/>
                  </a:cubicBezTo>
                  <a:cubicBezTo>
                    <a:pt x="293" y="581"/>
                    <a:pt x="293" y="574"/>
                    <a:pt x="293" y="566"/>
                  </a:cubicBezTo>
                  <a:cubicBezTo>
                    <a:pt x="289" y="550"/>
                    <a:pt x="288" y="531"/>
                    <a:pt x="286" y="513"/>
                  </a:cubicBezTo>
                  <a:cubicBezTo>
                    <a:pt x="280" y="509"/>
                    <a:pt x="286" y="493"/>
                    <a:pt x="281" y="488"/>
                  </a:cubicBezTo>
                  <a:cubicBezTo>
                    <a:pt x="278" y="483"/>
                    <a:pt x="282" y="474"/>
                    <a:pt x="276" y="468"/>
                  </a:cubicBezTo>
                  <a:cubicBezTo>
                    <a:pt x="272" y="412"/>
                    <a:pt x="272" y="381"/>
                    <a:pt x="265" y="327"/>
                  </a:cubicBezTo>
                  <a:cubicBezTo>
                    <a:pt x="267" y="299"/>
                    <a:pt x="263" y="266"/>
                    <a:pt x="268" y="241"/>
                  </a:cubicBezTo>
                  <a:cubicBezTo>
                    <a:pt x="260" y="238"/>
                    <a:pt x="270" y="230"/>
                    <a:pt x="268" y="224"/>
                  </a:cubicBezTo>
                  <a:cubicBezTo>
                    <a:pt x="268" y="216"/>
                    <a:pt x="268" y="209"/>
                    <a:pt x="268" y="201"/>
                  </a:cubicBezTo>
                  <a:cubicBezTo>
                    <a:pt x="274" y="196"/>
                    <a:pt x="264" y="191"/>
                    <a:pt x="270" y="186"/>
                  </a:cubicBezTo>
                  <a:cubicBezTo>
                    <a:pt x="269" y="178"/>
                    <a:pt x="275" y="177"/>
                    <a:pt x="273" y="168"/>
                  </a:cubicBezTo>
                  <a:cubicBezTo>
                    <a:pt x="279" y="170"/>
                    <a:pt x="274" y="181"/>
                    <a:pt x="275" y="186"/>
                  </a:cubicBezTo>
                  <a:cubicBezTo>
                    <a:pt x="277" y="197"/>
                    <a:pt x="273" y="206"/>
                    <a:pt x="273" y="216"/>
                  </a:cubicBezTo>
                  <a:cubicBezTo>
                    <a:pt x="273" y="216"/>
                    <a:pt x="276" y="217"/>
                    <a:pt x="275" y="219"/>
                  </a:cubicBezTo>
                  <a:cubicBezTo>
                    <a:pt x="275" y="219"/>
                    <a:pt x="271" y="224"/>
                    <a:pt x="273" y="226"/>
                  </a:cubicBezTo>
                  <a:cubicBezTo>
                    <a:pt x="276" y="229"/>
                    <a:pt x="273" y="230"/>
                    <a:pt x="273" y="239"/>
                  </a:cubicBezTo>
                  <a:cubicBezTo>
                    <a:pt x="273" y="258"/>
                    <a:pt x="273" y="279"/>
                    <a:pt x="273" y="304"/>
                  </a:cubicBezTo>
                  <a:cubicBezTo>
                    <a:pt x="276" y="339"/>
                    <a:pt x="281" y="372"/>
                    <a:pt x="281" y="410"/>
                  </a:cubicBezTo>
                  <a:cubicBezTo>
                    <a:pt x="284" y="423"/>
                    <a:pt x="283" y="439"/>
                    <a:pt x="286" y="453"/>
                  </a:cubicBezTo>
                  <a:cubicBezTo>
                    <a:pt x="284" y="463"/>
                    <a:pt x="290" y="465"/>
                    <a:pt x="288" y="475"/>
                  </a:cubicBezTo>
                  <a:cubicBezTo>
                    <a:pt x="295" y="476"/>
                    <a:pt x="286" y="493"/>
                    <a:pt x="293" y="493"/>
                  </a:cubicBezTo>
                  <a:cubicBezTo>
                    <a:pt x="292" y="522"/>
                    <a:pt x="304" y="540"/>
                    <a:pt x="303" y="574"/>
                  </a:cubicBezTo>
                  <a:cubicBezTo>
                    <a:pt x="311" y="572"/>
                    <a:pt x="307" y="567"/>
                    <a:pt x="306" y="561"/>
                  </a:cubicBezTo>
                  <a:cubicBezTo>
                    <a:pt x="311" y="557"/>
                    <a:pt x="304" y="555"/>
                    <a:pt x="306" y="546"/>
                  </a:cubicBezTo>
                  <a:cubicBezTo>
                    <a:pt x="306" y="533"/>
                    <a:pt x="306" y="521"/>
                    <a:pt x="306" y="508"/>
                  </a:cubicBezTo>
                  <a:cubicBezTo>
                    <a:pt x="305" y="485"/>
                    <a:pt x="303" y="469"/>
                    <a:pt x="298" y="445"/>
                  </a:cubicBezTo>
                  <a:cubicBezTo>
                    <a:pt x="298" y="407"/>
                    <a:pt x="295" y="375"/>
                    <a:pt x="291" y="347"/>
                  </a:cubicBezTo>
                  <a:cubicBezTo>
                    <a:pt x="292" y="325"/>
                    <a:pt x="289" y="308"/>
                    <a:pt x="291" y="292"/>
                  </a:cubicBezTo>
                  <a:cubicBezTo>
                    <a:pt x="288" y="279"/>
                    <a:pt x="289" y="277"/>
                    <a:pt x="288" y="264"/>
                  </a:cubicBezTo>
                  <a:cubicBezTo>
                    <a:pt x="288" y="250"/>
                    <a:pt x="286" y="249"/>
                    <a:pt x="288" y="236"/>
                  </a:cubicBezTo>
                  <a:cubicBezTo>
                    <a:pt x="285" y="226"/>
                    <a:pt x="289" y="223"/>
                    <a:pt x="288" y="209"/>
                  </a:cubicBezTo>
                  <a:cubicBezTo>
                    <a:pt x="288" y="198"/>
                    <a:pt x="288" y="187"/>
                    <a:pt x="288" y="176"/>
                  </a:cubicBezTo>
                  <a:cubicBezTo>
                    <a:pt x="290" y="166"/>
                    <a:pt x="291" y="154"/>
                    <a:pt x="290" y="141"/>
                  </a:cubicBezTo>
                  <a:cubicBezTo>
                    <a:pt x="293" y="131"/>
                    <a:pt x="295" y="122"/>
                    <a:pt x="296" y="111"/>
                  </a:cubicBezTo>
                  <a:cubicBezTo>
                    <a:pt x="298" y="101"/>
                    <a:pt x="303" y="94"/>
                    <a:pt x="303" y="83"/>
                  </a:cubicBezTo>
                  <a:cubicBezTo>
                    <a:pt x="311" y="88"/>
                    <a:pt x="300" y="96"/>
                    <a:pt x="303" y="106"/>
                  </a:cubicBezTo>
                  <a:cubicBezTo>
                    <a:pt x="296" y="107"/>
                    <a:pt x="305" y="125"/>
                    <a:pt x="298" y="126"/>
                  </a:cubicBezTo>
                  <a:cubicBezTo>
                    <a:pt x="297" y="145"/>
                    <a:pt x="298" y="152"/>
                    <a:pt x="296" y="168"/>
                  </a:cubicBezTo>
                  <a:cubicBezTo>
                    <a:pt x="296" y="184"/>
                    <a:pt x="296" y="200"/>
                    <a:pt x="296" y="216"/>
                  </a:cubicBezTo>
                  <a:cubicBezTo>
                    <a:pt x="292" y="226"/>
                    <a:pt x="298" y="243"/>
                    <a:pt x="296" y="259"/>
                  </a:cubicBezTo>
                  <a:cubicBezTo>
                    <a:pt x="294" y="266"/>
                    <a:pt x="299" y="266"/>
                    <a:pt x="298" y="272"/>
                  </a:cubicBezTo>
                  <a:cubicBezTo>
                    <a:pt x="297" y="294"/>
                    <a:pt x="300" y="310"/>
                    <a:pt x="298" y="327"/>
                  </a:cubicBezTo>
                  <a:cubicBezTo>
                    <a:pt x="303" y="366"/>
                    <a:pt x="309" y="397"/>
                    <a:pt x="308" y="435"/>
                  </a:cubicBezTo>
                  <a:cubicBezTo>
                    <a:pt x="308" y="443"/>
                    <a:pt x="313" y="448"/>
                    <a:pt x="311" y="458"/>
                  </a:cubicBezTo>
                  <a:cubicBezTo>
                    <a:pt x="312" y="464"/>
                    <a:pt x="312" y="472"/>
                    <a:pt x="316" y="475"/>
                  </a:cubicBezTo>
                  <a:cubicBezTo>
                    <a:pt x="323" y="474"/>
                    <a:pt x="314" y="470"/>
                    <a:pt x="316" y="465"/>
                  </a:cubicBezTo>
                  <a:cubicBezTo>
                    <a:pt x="319" y="465"/>
                    <a:pt x="318" y="459"/>
                    <a:pt x="318" y="455"/>
                  </a:cubicBezTo>
                  <a:cubicBezTo>
                    <a:pt x="314" y="453"/>
                    <a:pt x="318" y="451"/>
                    <a:pt x="318" y="448"/>
                  </a:cubicBezTo>
                  <a:cubicBezTo>
                    <a:pt x="318" y="444"/>
                    <a:pt x="318" y="439"/>
                    <a:pt x="318" y="435"/>
                  </a:cubicBezTo>
                  <a:cubicBezTo>
                    <a:pt x="320" y="427"/>
                    <a:pt x="316" y="426"/>
                    <a:pt x="316" y="420"/>
                  </a:cubicBezTo>
                  <a:cubicBezTo>
                    <a:pt x="316" y="409"/>
                    <a:pt x="318" y="410"/>
                    <a:pt x="316" y="400"/>
                  </a:cubicBezTo>
                  <a:cubicBezTo>
                    <a:pt x="316" y="396"/>
                    <a:pt x="316" y="392"/>
                    <a:pt x="316" y="387"/>
                  </a:cubicBezTo>
                  <a:cubicBezTo>
                    <a:pt x="314" y="385"/>
                    <a:pt x="313" y="383"/>
                    <a:pt x="316" y="382"/>
                  </a:cubicBezTo>
                  <a:cubicBezTo>
                    <a:pt x="315" y="365"/>
                    <a:pt x="317" y="350"/>
                    <a:pt x="316" y="335"/>
                  </a:cubicBezTo>
                  <a:cubicBezTo>
                    <a:pt x="315" y="330"/>
                    <a:pt x="313" y="324"/>
                    <a:pt x="313" y="319"/>
                  </a:cubicBezTo>
                  <a:cubicBezTo>
                    <a:pt x="313" y="300"/>
                    <a:pt x="315" y="281"/>
                    <a:pt x="316" y="262"/>
                  </a:cubicBezTo>
                  <a:cubicBezTo>
                    <a:pt x="317" y="243"/>
                    <a:pt x="317" y="225"/>
                    <a:pt x="318" y="206"/>
                  </a:cubicBezTo>
                  <a:cubicBezTo>
                    <a:pt x="318" y="200"/>
                    <a:pt x="323" y="199"/>
                    <a:pt x="321" y="191"/>
                  </a:cubicBezTo>
                  <a:cubicBezTo>
                    <a:pt x="322" y="187"/>
                    <a:pt x="318" y="178"/>
                    <a:pt x="323" y="178"/>
                  </a:cubicBezTo>
                  <a:cubicBezTo>
                    <a:pt x="323" y="173"/>
                    <a:pt x="323" y="168"/>
                    <a:pt x="323" y="163"/>
                  </a:cubicBezTo>
                  <a:cubicBezTo>
                    <a:pt x="325" y="160"/>
                    <a:pt x="320" y="150"/>
                    <a:pt x="326" y="151"/>
                  </a:cubicBezTo>
                  <a:cubicBezTo>
                    <a:pt x="325" y="129"/>
                    <a:pt x="332" y="115"/>
                    <a:pt x="336" y="98"/>
                  </a:cubicBezTo>
                  <a:cubicBezTo>
                    <a:pt x="344" y="106"/>
                    <a:pt x="332" y="116"/>
                    <a:pt x="333" y="126"/>
                  </a:cubicBezTo>
                  <a:cubicBezTo>
                    <a:pt x="333" y="137"/>
                    <a:pt x="331" y="147"/>
                    <a:pt x="328" y="156"/>
                  </a:cubicBezTo>
                  <a:cubicBezTo>
                    <a:pt x="330" y="179"/>
                    <a:pt x="324" y="195"/>
                    <a:pt x="326" y="219"/>
                  </a:cubicBezTo>
                  <a:cubicBezTo>
                    <a:pt x="328" y="226"/>
                    <a:pt x="322" y="225"/>
                    <a:pt x="323" y="231"/>
                  </a:cubicBezTo>
                  <a:cubicBezTo>
                    <a:pt x="322" y="246"/>
                    <a:pt x="326" y="266"/>
                    <a:pt x="321" y="277"/>
                  </a:cubicBezTo>
                  <a:cubicBezTo>
                    <a:pt x="326" y="291"/>
                    <a:pt x="322" y="314"/>
                    <a:pt x="323" y="332"/>
                  </a:cubicBezTo>
                  <a:cubicBezTo>
                    <a:pt x="323" y="337"/>
                    <a:pt x="323" y="342"/>
                    <a:pt x="323" y="347"/>
                  </a:cubicBezTo>
                  <a:cubicBezTo>
                    <a:pt x="324" y="351"/>
                    <a:pt x="322" y="357"/>
                    <a:pt x="326" y="357"/>
                  </a:cubicBezTo>
                  <a:cubicBezTo>
                    <a:pt x="321" y="362"/>
                    <a:pt x="324" y="374"/>
                    <a:pt x="323" y="382"/>
                  </a:cubicBezTo>
                  <a:cubicBezTo>
                    <a:pt x="324" y="403"/>
                    <a:pt x="330" y="425"/>
                    <a:pt x="328" y="448"/>
                  </a:cubicBezTo>
                  <a:cubicBezTo>
                    <a:pt x="328" y="453"/>
                    <a:pt x="326" y="458"/>
                    <a:pt x="326" y="463"/>
                  </a:cubicBezTo>
                  <a:cubicBezTo>
                    <a:pt x="325" y="482"/>
                    <a:pt x="328" y="500"/>
                    <a:pt x="326" y="516"/>
                  </a:cubicBezTo>
                  <a:cubicBezTo>
                    <a:pt x="333" y="509"/>
                    <a:pt x="337" y="500"/>
                    <a:pt x="336" y="485"/>
                  </a:cubicBezTo>
                  <a:cubicBezTo>
                    <a:pt x="338" y="484"/>
                    <a:pt x="338" y="481"/>
                    <a:pt x="339" y="478"/>
                  </a:cubicBezTo>
                  <a:cubicBezTo>
                    <a:pt x="339" y="478"/>
                    <a:pt x="336" y="477"/>
                    <a:pt x="336" y="475"/>
                  </a:cubicBezTo>
                  <a:cubicBezTo>
                    <a:pt x="336" y="475"/>
                    <a:pt x="338" y="475"/>
                    <a:pt x="339" y="473"/>
                  </a:cubicBezTo>
                  <a:cubicBezTo>
                    <a:pt x="339" y="467"/>
                    <a:pt x="338" y="461"/>
                    <a:pt x="339" y="453"/>
                  </a:cubicBezTo>
                  <a:cubicBezTo>
                    <a:pt x="336" y="446"/>
                    <a:pt x="342" y="446"/>
                    <a:pt x="341" y="440"/>
                  </a:cubicBezTo>
                  <a:cubicBezTo>
                    <a:pt x="341" y="426"/>
                    <a:pt x="341" y="412"/>
                    <a:pt x="341" y="397"/>
                  </a:cubicBezTo>
                  <a:cubicBezTo>
                    <a:pt x="339" y="390"/>
                    <a:pt x="345" y="391"/>
                    <a:pt x="344" y="385"/>
                  </a:cubicBezTo>
                  <a:cubicBezTo>
                    <a:pt x="344" y="336"/>
                    <a:pt x="341" y="308"/>
                    <a:pt x="343" y="272"/>
                  </a:cubicBezTo>
                  <a:cubicBezTo>
                    <a:pt x="336" y="273"/>
                    <a:pt x="350" y="262"/>
                    <a:pt x="341" y="262"/>
                  </a:cubicBezTo>
                  <a:cubicBezTo>
                    <a:pt x="344" y="252"/>
                    <a:pt x="346" y="241"/>
                    <a:pt x="346" y="229"/>
                  </a:cubicBezTo>
                  <a:cubicBezTo>
                    <a:pt x="351" y="210"/>
                    <a:pt x="357" y="193"/>
                    <a:pt x="358" y="171"/>
                  </a:cubicBezTo>
                  <a:cubicBezTo>
                    <a:pt x="362" y="152"/>
                    <a:pt x="368" y="135"/>
                    <a:pt x="368" y="113"/>
                  </a:cubicBezTo>
                  <a:cubicBezTo>
                    <a:pt x="373" y="110"/>
                    <a:pt x="371" y="102"/>
                    <a:pt x="374" y="98"/>
                  </a:cubicBezTo>
                  <a:cubicBezTo>
                    <a:pt x="379" y="98"/>
                    <a:pt x="375" y="87"/>
                    <a:pt x="376" y="83"/>
                  </a:cubicBezTo>
                  <a:cubicBezTo>
                    <a:pt x="380" y="80"/>
                    <a:pt x="379" y="72"/>
                    <a:pt x="381" y="68"/>
                  </a:cubicBezTo>
                  <a:cubicBezTo>
                    <a:pt x="379" y="60"/>
                    <a:pt x="385" y="60"/>
                    <a:pt x="384" y="53"/>
                  </a:cubicBezTo>
                  <a:cubicBezTo>
                    <a:pt x="392" y="37"/>
                    <a:pt x="394" y="15"/>
                    <a:pt x="404" y="0"/>
                  </a:cubicBezTo>
                  <a:cubicBezTo>
                    <a:pt x="411" y="2"/>
                    <a:pt x="400" y="6"/>
                    <a:pt x="404" y="12"/>
                  </a:cubicBezTo>
                  <a:cubicBezTo>
                    <a:pt x="397" y="11"/>
                    <a:pt x="405" y="24"/>
                    <a:pt x="399" y="22"/>
                  </a:cubicBezTo>
                  <a:cubicBezTo>
                    <a:pt x="397" y="31"/>
                    <a:pt x="397" y="41"/>
                    <a:pt x="391" y="45"/>
                  </a:cubicBezTo>
                  <a:cubicBezTo>
                    <a:pt x="390" y="67"/>
                    <a:pt x="384" y="84"/>
                    <a:pt x="381" y="103"/>
                  </a:cubicBezTo>
                  <a:cubicBezTo>
                    <a:pt x="374" y="102"/>
                    <a:pt x="383" y="117"/>
                    <a:pt x="376" y="116"/>
                  </a:cubicBezTo>
                  <a:cubicBezTo>
                    <a:pt x="375" y="120"/>
                    <a:pt x="379" y="130"/>
                    <a:pt x="374" y="131"/>
                  </a:cubicBezTo>
                  <a:cubicBezTo>
                    <a:pt x="374" y="142"/>
                    <a:pt x="371" y="150"/>
                    <a:pt x="369" y="158"/>
                  </a:cubicBezTo>
                  <a:cubicBezTo>
                    <a:pt x="367" y="192"/>
                    <a:pt x="355" y="232"/>
                    <a:pt x="351" y="272"/>
                  </a:cubicBezTo>
                  <a:cubicBezTo>
                    <a:pt x="354" y="285"/>
                    <a:pt x="352" y="296"/>
                    <a:pt x="354" y="312"/>
                  </a:cubicBezTo>
                  <a:cubicBezTo>
                    <a:pt x="354" y="328"/>
                    <a:pt x="351" y="348"/>
                    <a:pt x="356" y="360"/>
                  </a:cubicBezTo>
                  <a:cubicBezTo>
                    <a:pt x="351" y="359"/>
                    <a:pt x="355" y="369"/>
                    <a:pt x="354" y="372"/>
                  </a:cubicBezTo>
                  <a:cubicBezTo>
                    <a:pt x="355" y="378"/>
                    <a:pt x="349" y="378"/>
                    <a:pt x="351" y="385"/>
                  </a:cubicBezTo>
                  <a:cubicBezTo>
                    <a:pt x="358" y="385"/>
                    <a:pt x="348" y="389"/>
                    <a:pt x="351" y="395"/>
                  </a:cubicBezTo>
                  <a:cubicBezTo>
                    <a:pt x="351" y="399"/>
                    <a:pt x="351" y="403"/>
                    <a:pt x="351" y="407"/>
                  </a:cubicBezTo>
                  <a:cubicBezTo>
                    <a:pt x="357" y="406"/>
                    <a:pt x="352" y="393"/>
                    <a:pt x="354" y="387"/>
                  </a:cubicBezTo>
                  <a:cubicBezTo>
                    <a:pt x="359" y="385"/>
                    <a:pt x="355" y="373"/>
                    <a:pt x="356" y="367"/>
                  </a:cubicBezTo>
                  <a:cubicBezTo>
                    <a:pt x="362" y="364"/>
                    <a:pt x="358" y="351"/>
                    <a:pt x="364" y="347"/>
                  </a:cubicBezTo>
                  <a:cubicBezTo>
                    <a:pt x="365" y="338"/>
                    <a:pt x="365" y="340"/>
                    <a:pt x="366" y="329"/>
                  </a:cubicBezTo>
                  <a:cubicBezTo>
                    <a:pt x="365" y="324"/>
                    <a:pt x="371" y="326"/>
                    <a:pt x="371" y="322"/>
                  </a:cubicBezTo>
                  <a:cubicBezTo>
                    <a:pt x="368" y="321"/>
                    <a:pt x="368" y="314"/>
                    <a:pt x="371" y="314"/>
                  </a:cubicBezTo>
                  <a:cubicBezTo>
                    <a:pt x="374" y="309"/>
                    <a:pt x="373" y="299"/>
                    <a:pt x="376" y="294"/>
                  </a:cubicBezTo>
                  <a:cubicBezTo>
                    <a:pt x="374" y="259"/>
                    <a:pt x="384" y="239"/>
                    <a:pt x="389" y="206"/>
                  </a:cubicBezTo>
                  <a:cubicBezTo>
                    <a:pt x="390" y="172"/>
                    <a:pt x="402" y="149"/>
                    <a:pt x="404" y="116"/>
                  </a:cubicBezTo>
                  <a:cubicBezTo>
                    <a:pt x="413" y="85"/>
                    <a:pt x="419" y="50"/>
                    <a:pt x="434" y="25"/>
                  </a:cubicBezTo>
                  <a:cubicBezTo>
                    <a:pt x="440" y="26"/>
                    <a:pt x="434" y="34"/>
                    <a:pt x="431" y="35"/>
                  </a:cubicBezTo>
                  <a:cubicBezTo>
                    <a:pt x="432" y="41"/>
                    <a:pt x="427" y="40"/>
                    <a:pt x="429" y="48"/>
                  </a:cubicBezTo>
                  <a:cubicBezTo>
                    <a:pt x="427" y="56"/>
                    <a:pt x="425" y="64"/>
                    <a:pt x="421" y="70"/>
                  </a:cubicBezTo>
                  <a:cubicBezTo>
                    <a:pt x="420" y="89"/>
                    <a:pt x="412" y="102"/>
                    <a:pt x="411" y="121"/>
                  </a:cubicBezTo>
                  <a:cubicBezTo>
                    <a:pt x="403" y="151"/>
                    <a:pt x="400" y="182"/>
                    <a:pt x="396" y="221"/>
                  </a:cubicBezTo>
                  <a:cubicBezTo>
                    <a:pt x="382" y="269"/>
                    <a:pt x="384" y="333"/>
                    <a:pt x="364" y="375"/>
                  </a:cubicBezTo>
                  <a:cubicBezTo>
                    <a:pt x="364" y="386"/>
                    <a:pt x="364" y="397"/>
                    <a:pt x="364" y="407"/>
                  </a:cubicBezTo>
                  <a:cubicBezTo>
                    <a:pt x="369" y="402"/>
                    <a:pt x="368" y="392"/>
                    <a:pt x="374" y="387"/>
                  </a:cubicBezTo>
                  <a:cubicBezTo>
                    <a:pt x="369" y="388"/>
                    <a:pt x="374" y="380"/>
                    <a:pt x="376" y="380"/>
                  </a:cubicBezTo>
                  <a:cubicBezTo>
                    <a:pt x="375" y="374"/>
                    <a:pt x="378" y="373"/>
                    <a:pt x="379" y="370"/>
                  </a:cubicBezTo>
                  <a:cubicBezTo>
                    <a:pt x="381" y="362"/>
                    <a:pt x="384" y="355"/>
                    <a:pt x="386" y="347"/>
                  </a:cubicBezTo>
                  <a:cubicBezTo>
                    <a:pt x="391" y="343"/>
                    <a:pt x="390" y="333"/>
                    <a:pt x="396" y="329"/>
                  </a:cubicBezTo>
                  <a:cubicBezTo>
                    <a:pt x="399" y="313"/>
                    <a:pt x="410" y="305"/>
                    <a:pt x="414" y="289"/>
                  </a:cubicBezTo>
                  <a:cubicBezTo>
                    <a:pt x="421" y="286"/>
                    <a:pt x="421" y="276"/>
                    <a:pt x="426" y="272"/>
                  </a:cubicBezTo>
                  <a:cubicBezTo>
                    <a:pt x="433" y="269"/>
                    <a:pt x="430" y="256"/>
                    <a:pt x="439" y="256"/>
                  </a:cubicBezTo>
                  <a:cubicBezTo>
                    <a:pt x="443" y="235"/>
                    <a:pt x="456" y="221"/>
                    <a:pt x="462" y="201"/>
                  </a:cubicBezTo>
                  <a:cubicBezTo>
                    <a:pt x="463" y="190"/>
                    <a:pt x="470" y="184"/>
                    <a:pt x="472" y="173"/>
                  </a:cubicBezTo>
                  <a:cubicBezTo>
                    <a:pt x="473" y="167"/>
                    <a:pt x="475" y="163"/>
                    <a:pt x="477" y="158"/>
                  </a:cubicBezTo>
                  <a:cubicBezTo>
                    <a:pt x="478" y="153"/>
                    <a:pt x="478" y="147"/>
                    <a:pt x="484" y="148"/>
                  </a:cubicBezTo>
                  <a:cubicBezTo>
                    <a:pt x="478" y="175"/>
                    <a:pt x="469" y="199"/>
                    <a:pt x="462" y="224"/>
                  </a:cubicBezTo>
                  <a:cubicBezTo>
                    <a:pt x="456" y="231"/>
                    <a:pt x="456" y="239"/>
                    <a:pt x="452" y="246"/>
                  </a:cubicBezTo>
                  <a:cubicBezTo>
                    <a:pt x="450" y="249"/>
                    <a:pt x="449" y="253"/>
                    <a:pt x="447" y="259"/>
                  </a:cubicBezTo>
                  <a:cubicBezTo>
                    <a:pt x="446" y="260"/>
                    <a:pt x="442" y="261"/>
                    <a:pt x="442" y="261"/>
                  </a:cubicBezTo>
                  <a:cubicBezTo>
                    <a:pt x="440" y="265"/>
                    <a:pt x="441" y="268"/>
                    <a:pt x="439" y="272"/>
                  </a:cubicBezTo>
                  <a:cubicBezTo>
                    <a:pt x="438" y="274"/>
                    <a:pt x="431" y="284"/>
                    <a:pt x="432" y="292"/>
                  </a:cubicBezTo>
                  <a:cubicBezTo>
                    <a:pt x="417" y="299"/>
                    <a:pt x="417" y="319"/>
                    <a:pt x="406" y="329"/>
                  </a:cubicBezTo>
                  <a:cubicBezTo>
                    <a:pt x="402" y="346"/>
                    <a:pt x="392" y="357"/>
                    <a:pt x="389" y="375"/>
                  </a:cubicBezTo>
                  <a:cubicBezTo>
                    <a:pt x="390" y="378"/>
                    <a:pt x="391" y="374"/>
                    <a:pt x="394" y="375"/>
                  </a:cubicBezTo>
                  <a:cubicBezTo>
                    <a:pt x="393" y="372"/>
                    <a:pt x="394" y="370"/>
                    <a:pt x="396" y="370"/>
                  </a:cubicBezTo>
                  <a:cubicBezTo>
                    <a:pt x="398" y="366"/>
                    <a:pt x="400" y="363"/>
                    <a:pt x="401" y="360"/>
                  </a:cubicBezTo>
                  <a:cubicBezTo>
                    <a:pt x="406" y="354"/>
                    <a:pt x="408" y="346"/>
                    <a:pt x="414" y="342"/>
                  </a:cubicBezTo>
                  <a:cubicBezTo>
                    <a:pt x="423" y="330"/>
                    <a:pt x="433" y="319"/>
                    <a:pt x="437" y="302"/>
                  </a:cubicBezTo>
                  <a:cubicBezTo>
                    <a:pt x="444" y="301"/>
                    <a:pt x="441" y="291"/>
                    <a:pt x="449" y="292"/>
                  </a:cubicBezTo>
                  <a:cubicBezTo>
                    <a:pt x="449" y="279"/>
                    <a:pt x="457" y="274"/>
                    <a:pt x="459" y="264"/>
                  </a:cubicBezTo>
                  <a:cubicBezTo>
                    <a:pt x="464" y="262"/>
                    <a:pt x="464" y="255"/>
                    <a:pt x="467" y="251"/>
                  </a:cubicBezTo>
                  <a:cubicBezTo>
                    <a:pt x="468" y="247"/>
                    <a:pt x="474" y="247"/>
                    <a:pt x="472" y="239"/>
                  </a:cubicBezTo>
                  <a:cubicBezTo>
                    <a:pt x="485" y="227"/>
                    <a:pt x="489" y="206"/>
                    <a:pt x="497" y="188"/>
                  </a:cubicBezTo>
                  <a:cubicBezTo>
                    <a:pt x="504" y="170"/>
                    <a:pt x="509" y="151"/>
                    <a:pt x="512" y="128"/>
                  </a:cubicBezTo>
                  <a:cubicBezTo>
                    <a:pt x="519" y="108"/>
                    <a:pt x="514" y="90"/>
                    <a:pt x="519" y="68"/>
                  </a:cubicBezTo>
                  <a:cubicBezTo>
                    <a:pt x="525" y="69"/>
                    <a:pt x="520" y="80"/>
                    <a:pt x="522" y="85"/>
                  </a:cubicBezTo>
                  <a:cubicBezTo>
                    <a:pt x="522" y="92"/>
                    <a:pt x="522" y="99"/>
                    <a:pt x="522" y="105"/>
                  </a:cubicBezTo>
                  <a:cubicBezTo>
                    <a:pt x="518" y="141"/>
                    <a:pt x="511" y="173"/>
                    <a:pt x="502" y="204"/>
                  </a:cubicBezTo>
                  <a:cubicBezTo>
                    <a:pt x="497" y="204"/>
                    <a:pt x="500" y="212"/>
                    <a:pt x="497" y="214"/>
                  </a:cubicBezTo>
                  <a:cubicBezTo>
                    <a:pt x="496" y="217"/>
                    <a:pt x="493" y="220"/>
                    <a:pt x="492" y="224"/>
                  </a:cubicBezTo>
                  <a:cubicBezTo>
                    <a:pt x="489" y="231"/>
                    <a:pt x="487" y="239"/>
                    <a:pt x="482" y="244"/>
                  </a:cubicBezTo>
                  <a:cubicBezTo>
                    <a:pt x="480" y="252"/>
                    <a:pt x="474" y="256"/>
                    <a:pt x="472" y="264"/>
                  </a:cubicBezTo>
                  <a:cubicBezTo>
                    <a:pt x="470" y="268"/>
                    <a:pt x="468" y="270"/>
                    <a:pt x="467" y="274"/>
                  </a:cubicBezTo>
                  <a:cubicBezTo>
                    <a:pt x="463" y="275"/>
                    <a:pt x="466" y="282"/>
                    <a:pt x="462" y="282"/>
                  </a:cubicBezTo>
                  <a:cubicBezTo>
                    <a:pt x="458" y="283"/>
                    <a:pt x="461" y="291"/>
                    <a:pt x="457" y="292"/>
                  </a:cubicBezTo>
                  <a:cubicBezTo>
                    <a:pt x="460" y="300"/>
                    <a:pt x="449" y="294"/>
                    <a:pt x="452" y="302"/>
                  </a:cubicBezTo>
                  <a:cubicBezTo>
                    <a:pt x="449" y="310"/>
                    <a:pt x="443" y="313"/>
                    <a:pt x="442" y="322"/>
                  </a:cubicBezTo>
                  <a:cubicBezTo>
                    <a:pt x="436" y="326"/>
                    <a:pt x="435" y="336"/>
                    <a:pt x="429" y="339"/>
                  </a:cubicBezTo>
                  <a:cubicBezTo>
                    <a:pt x="426" y="346"/>
                    <a:pt x="419" y="348"/>
                    <a:pt x="419" y="357"/>
                  </a:cubicBezTo>
                  <a:cubicBezTo>
                    <a:pt x="408" y="366"/>
                    <a:pt x="402" y="380"/>
                    <a:pt x="394" y="392"/>
                  </a:cubicBezTo>
                  <a:cubicBezTo>
                    <a:pt x="390" y="399"/>
                    <a:pt x="383" y="402"/>
                    <a:pt x="381" y="410"/>
                  </a:cubicBezTo>
                  <a:cubicBezTo>
                    <a:pt x="377" y="415"/>
                    <a:pt x="378" y="425"/>
                    <a:pt x="369" y="425"/>
                  </a:cubicBezTo>
                  <a:cubicBezTo>
                    <a:pt x="369" y="435"/>
                    <a:pt x="364" y="443"/>
                    <a:pt x="361" y="450"/>
                  </a:cubicBezTo>
                  <a:cubicBezTo>
                    <a:pt x="359" y="455"/>
                    <a:pt x="360" y="461"/>
                    <a:pt x="359" y="465"/>
                  </a:cubicBezTo>
                  <a:cubicBezTo>
                    <a:pt x="358" y="467"/>
                    <a:pt x="351" y="467"/>
                    <a:pt x="354" y="475"/>
                  </a:cubicBezTo>
                  <a:cubicBezTo>
                    <a:pt x="352" y="480"/>
                    <a:pt x="349" y="485"/>
                    <a:pt x="349" y="491"/>
                  </a:cubicBezTo>
                  <a:cubicBezTo>
                    <a:pt x="356" y="484"/>
                    <a:pt x="356" y="469"/>
                    <a:pt x="366" y="465"/>
                  </a:cubicBezTo>
                  <a:cubicBezTo>
                    <a:pt x="367" y="453"/>
                    <a:pt x="377" y="450"/>
                    <a:pt x="379" y="438"/>
                  </a:cubicBezTo>
                  <a:cubicBezTo>
                    <a:pt x="387" y="432"/>
                    <a:pt x="388" y="420"/>
                    <a:pt x="394" y="412"/>
                  </a:cubicBezTo>
                  <a:cubicBezTo>
                    <a:pt x="398" y="403"/>
                    <a:pt x="403" y="395"/>
                    <a:pt x="409" y="387"/>
                  </a:cubicBezTo>
                  <a:cubicBezTo>
                    <a:pt x="409" y="380"/>
                    <a:pt x="416" y="379"/>
                    <a:pt x="417" y="372"/>
                  </a:cubicBezTo>
                  <a:cubicBezTo>
                    <a:pt x="419" y="372"/>
                    <a:pt x="418" y="367"/>
                    <a:pt x="422" y="367"/>
                  </a:cubicBezTo>
                  <a:cubicBezTo>
                    <a:pt x="424" y="367"/>
                    <a:pt x="424" y="363"/>
                    <a:pt x="424" y="360"/>
                  </a:cubicBezTo>
                  <a:cubicBezTo>
                    <a:pt x="432" y="354"/>
                    <a:pt x="437" y="346"/>
                    <a:pt x="442" y="337"/>
                  </a:cubicBezTo>
                  <a:cubicBezTo>
                    <a:pt x="445" y="333"/>
                    <a:pt x="449" y="331"/>
                    <a:pt x="449" y="324"/>
                  </a:cubicBezTo>
                  <a:cubicBezTo>
                    <a:pt x="454" y="322"/>
                    <a:pt x="458" y="320"/>
                    <a:pt x="457" y="312"/>
                  </a:cubicBezTo>
                  <a:cubicBezTo>
                    <a:pt x="466" y="307"/>
                    <a:pt x="467" y="295"/>
                    <a:pt x="477" y="292"/>
                  </a:cubicBezTo>
                  <a:cubicBezTo>
                    <a:pt x="480" y="280"/>
                    <a:pt x="491" y="277"/>
                    <a:pt x="492" y="264"/>
                  </a:cubicBezTo>
                  <a:cubicBezTo>
                    <a:pt x="498" y="263"/>
                    <a:pt x="498" y="256"/>
                    <a:pt x="502" y="254"/>
                  </a:cubicBezTo>
                  <a:cubicBezTo>
                    <a:pt x="499" y="244"/>
                    <a:pt x="508" y="247"/>
                    <a:pt x="507" y="239"/>
                  </a:cubicBezTo>
                  <a:cubicBezTo>
                    <a:pt x="512" y="237"/>
                    <a:pt x="509" y="227"/>
                    <a:pt x="515" y="226"/>
                  </a:cubicBezTo>
                  <a:cubicBezTo>
                    <a:pt x="518" y="223"/>
                    <a:pt x="516" y="214"/>
                    <a:pt x="520" y="211"/>
                  </a:cubicBezTo>
                  <a:cubicBezTo>
                    <a:pt x="524" y="202"/>
                    <a:pt x="526" y="190"/>
                    <a:pt x="532" y="183"/>
                  </a:cubicBezTo>
                  <a:cubicBezTo>
                    <a:pt x="535" y="160"/>
                    <a:pt x="544" y="142"/>
                    <a:pt x="547" y="118"/>
                  </a:cubicBezTo>
                  <a:cubicBezTo>
                    <a:pt x="548" y="112"/>
                    <a:pt x="551" y="108"/>
                    <a:pt x="550" y="100"/>
                  </a:cubicBezTo>
                  <a:cubicBezTo>
                    <a:pt x="548" y="92"/>
                    <a:pt x="554" y="90"/>
                    <a:pt x="550" y="85"/>
                  </a:cubicBezTo>
                  <a:cubicBezTo>
                    <a:pt x="555" y="84"/>
                    <a:pt x="551" y="73"/>
                    <a:pt x="552" y="68"/>
                  </a:cubicBezTo>
                  <a:cubicBezTo>
                    <a:pt x="554" y="62"/>
                    <a:pt x="548" y="50"/>
                    <a:pt x="557" y="52"/>
                  </a:cubicBezTo>
                  <a:cubicBezTo>
                    <a:pt x="558" y="74"/>
                    <a:pt x="553" y="90"/>
                    <a:pt x="555" y="113"/>
                  </a:cubicBezTo>
                  <a:cubicBezTo>
                    <a:pt x="553" y="125"/>
                    <a:pt x="550" y="136"/>
                    <a:pt x="547" y="148"/>
                  </a:cubicBezTo>
                  <a:cubicBezTo>
                    <a:pt x="545" y="154"/>
                    <a:pt x="545" y="161"/>
                    <a:pt x="542" y="166"/>
                  </a:cubicBezTo>
                  <a:cubicBezTo>
                    <a:pt x="542" y="172"/>
                    <a:pt x="541" y="178"/>
                    <a:pt x="537" y="181"/>
                  </a:cubicBezTo>
                  <a:cubicBezTo>
                    <a:pt x="533" y="205"/>
                    <a:pt x="522" y="223"/>
                    <a:pt x="515" y="244"/>
                  </a:cubicBezTo>
                  <a:cubicBezTo>
                    <a:pt x="510" y="247"/>
                    <a:pt x="511" y="255"/>
                    <a:pt x="507" y="259"/>
                  </a:cubicBezTo>
                  <a:cubicBezTo>
                    <a:pt x="505" y="263"/>
                    <a:pt x="501" y="266"/>
                    <a:pt x="499" y="271"/>
                  </a:cubicBezTo>
                  <a:cubicBezTo>
                    <a:pt x="497" y="276"/>
                    <a:pt x="495" y="282"/>
                    <a:pt x="489" y="284"/>
                  </a:cubicBezTo>
                  <a:cubicBezTo>
                    <a:pt x="492" y="291"/>
                    <a:pt x="487" y="290"/>
                    <a:pt x="484" y="294"/>
                  </a:cubicBezTo>
                  <a:cubicBezTo>
                    <a:pt x="484" y="295"/>
                    <a:pt x="484" y="297"/>
                    <a:pt x="482" y="297"/>
                  </a:cubicBezTo>
                  <a:cubicBezTo>
                    <a:pt x="478" y="300"/>
                    <a:pt x="477" y="307"/>
                    <a:pt x="472" y="309"/>
                  </a:cubicBezTo>
                  <a:cubicBezTo>
                    <a:pt x="468" y="312"/>
                    <a:pt x="468" y="319"/>
                    <a:pt x="464" y="322"/>
                  </a:cubicBezTo>
                  <a:cubicBezTo>
                    <a:pt x="457" y="329"/>
                    <a:pt x="455" y="341"/>
                    <a:pt x="447" y="347"/>
                  </a:cubicBezTo>
                  <a:cubicBezTo>
                    <a:pt x="443" y="358"/>
                    <a:pt x="434" y="363"/>
                    <a:pt x="429" y="372"/>
                  </a:cubicBezTo>
                  <a:cubicBezTo>
                    <a:pt x="424" y="381"/>
                    <a:pt x="418" y="390"/>
                    <a:pt x="414" y="400"/>
                  </a:cubicBezTo>
                  <a:cubicBezTo>
                    <a:pt x="407" y="407"/>
                    <a:pt x="403" y="417"/>
                    <a:pt x="399" y="428"/>
                  </a:cubicBezTo>
                  <a:cubicBezTo>
                    <a:pt x="391" y="434"/>
                    <a:pt x="390" y="447"/>
                    <a:pt x="384" y="455"/>
                  </a:cubicBezTo>
                  <a:cubicBezTo>
                    <a:pt x="375" y="461"/>
                    <a:pt x="375" y="475"/>
                    <a:pt x="366" y="480"/>
                  </a:cubicBezTo>
                  <a:cubicBezTo>
                    <a:pt x="366" y="495"/>
                    <a:pt x="355" y="497"/>
                    <a:pt x="354" y="511"/>
                  </a:cubicBezTo>
                  <a:cubicBezTo>
                    <a:pt x="351" y="515"/>
                    <a:pt x="345" y="517"/>
                    <a:pt x="346" y="526"/>
                  </a:cubicBezTo>
                  <a:cubicBezTo>
                    <a:pt x="345" y="532"/>
                    <a:pt x="337" y="530"/>
                    <a:pt x="339" y="538"/>
                  </a:cubicBezTo>
                  <a:cubicBezTo>
                    <a:pt x="335" y="549"/>
                    <a:pt x="325" y="553"/>
                    <a:pt x="326" y="569"/>
                  </a:cubicBezTo>
                  <a:cubicBezTo>
                    <a:pt x="333" y="562"/>
                    <a:pt x="334" y="550"/>
                    <a:pt x="341" y="543"/>
                  </a:cubicBezTo>
                  <a:cubicBezTo>
                    <a:pt x="342" y="531"/>
                    <a:pt x="353" y="530"/>
                    <a:pt x="354" y="518"/>
                  </a:cubicBezTo>
                  <a:cubicBezTo>
                    <a:pt x="362" y="513"/>
                    <a:pt x="363" y="500"/>
                    <a:pt x="369" y="493"/>
                  </a:cubicBezTo>
                  <a:cubicBezTo>
                    <a:pt x="374" y="486"/>
                    <a:pt x="380" y="479"/>
                    <a:pt x="384" y="470"/>
                  </a:cubicBezTo>
                  <a:cubicBezTo>
                    <a:pt x="392" y="465"/>
                    <a:pt x="394" y="454"/>
                    <a:pt x="401" y="448"/>
                  </a:cubicBezTo>
                  <a:cubicBezTo>
                    <a:pt x="404" y="438"/>
                    <a:pt x="412" y="433"/>
                    <a:pt x="414" y="423"/>
                  </a:cubicBezTo>
                  <a:cubicBezTo>
                    <a:pt x="421" y="422"/>
                    <a:pt x="418" y="413"/>
                    <a:pt x="424" y="412"/>
                  </a:cubicBezTo>
                  <a:cubicBezTo>
                    <a:pt x="421" y="403"/>
                    <a:pt x="434" y="408"/>
                    <a:pt x="432" y="400"/>
                  </a:cubicBezTo>
                  <a:cubicBezTo>
                    <a:pt x="432" y="393"/>
                    <a:pt x="442" y="397"/>
                    <a:pt x="439" y="387"/>
                  </a:cubicBezTo>
                  <a:cubicBezTo>
                    <a:pt x="444" y="387"/>
                    <a:pt x="444" y="381"/>
                    <a:pt x="447" y="377"/>
                  </a:cubicBezTo>
                  <a:cubicBezTo>
                    <a:pt x="456" y="369"/>
                    <a:pt x="465" y="360"/>
                    <a:pt x="469" y="347"/>
                  </a:cubicBezTo>
                  <a:cubicBezTo>
                    <a:pt x="476" y="345"/>
                    <a:pt x="475" y="336"/>
                    <a:pt x="482" y="334"/>
                  </a:cubicBezTo>
                  <a:cubicBezTo>
                    <a:pt x="483" y="327"/>
                    <a:pt x="491" y="326"/>
                    <a:pt x="492" y="319"/>
                  </a:cubicBezTo>
                  <a:cubicBezTo>
                    <a:pt x="498" y="316"/>
                    <a:pt x="495" y="304"/>
                    <a:pt x="505" y="304"/>
                  </a:cubicBezTo>
                  <a:cubicBezTo>
                    <a:pt x="503" y="295"/>
                    <a:pt x="509" y="292"/>
                    <a:pt x="512" y="287"/>
                  </a:cubicBezTo>
                  <a:cubicBezTo>
                    <a:pt x="518" y="284"/>
                    <a:pt x="516" y="274"/>
                    <a:pt x="522" y="271"/>
                  </a:cubicBezTo>
                  <a:cubicBezTo>
                    <a:pt x="525" y="266"/>
                    <a:pt x="527" y="259"/>
                    <a:pt x="530" y="254"/>
                  </a:cubicBezTo>
                  <a:cubicBezTo>
                    <a:pt x="539" y="245"/>
                    <a:pt x="539" y="228"/>
                    <a:pt x="547" y="219"/>
                  </a:cubicBezTo>
                  <a:cubicBezTo>
                    <a:pt x="548" y="211"/>
                    <a:pt x="550" y="204"/>
                    <a:pt x="552" y="198"/>
                  </a:cubicBezTo>
                  <a:cubicBezTo>
                    <a:pt x="557" y="194"/>
                    <a:pt x="556" y="185"/>
                    <a:pt x="560" y="181"/>
                  </a:cubicBezTo>
                  <a:cubicBezTo>
                    <a:pt x="562" y="165"/>
                    <a:pt x="567" y="153"/>
                    <a:pt x="570" y="138"/>
                  </a:cubicBezTo>
                  <a:cubicBezTo>
                    <a:pt x="571" y="124"/>
                    <a:pt x="579" y="109"/>
                    <a:pt x="575" y="98"/>
                  </a:cubicBezTo>
                  <a:cubicBezTo>
                    <a:pt x="579" y="93"/>
                    <a:pt x="580" y="85"/>
                    <a:pt x="582" y="78"/>
                  </a:cubicBezTo>
                  <a:cubicBezTo>
                    <a:pt x="577" y="72"/>
                    <a:pt x="586" y="67"/>
                    <a:pt x="585" y="57"/>
                  </a:cubicBezTo>
                  <a:cubicBezTo>
                    <a:pt x="592" y="60"/>
                    <a:pt x="588" y="61"/>
                    <a:pt x="587" y="68"/>
                  </a:cubicBezTo>
                  <a:cubicBezTo>
                    <a:pt x="587" y="73"/>
                    <a:pt x="583" y="75"/>
                    <a:pt x="585" y="83"/>
                  </a:cubicBezTo>
                  <a:cubicBezTo>
                    <a:pt x="585" y="94"/>
                    <a:pt x="579" y="99"/>
                    <a:pt x="580" y="110"/>
                  </a:cubicBezTo>
                  <a:cubicBezTo>
                    <a:pt x="576" y="129"/>
                    <a:pt x="574" y="150"/>
                    <a:pt x="570" y="168"/>
                  </a:cubicBezTo>
                  <a:cubicBezTo>
                    <a:pt x="565" y="169"/>
                    <a:pt x="569" y="179"/>
                    <a:pt x="565" y="181"/>
                  </a:cubicBezTo>
                  <a:cubicBezTo>
                    <a:pt x="567" y="189"/>
                    <a:pt x="560" y="188"/>
                    <a:pt x="562" y="196"/>
                  </a:cubicBezTo>
                  <a:cubicBezTo>
                    <a:pt x="559" y="198"/>
                    <a:pt x="559" y="204"/>
                    <a:pt x="557" y="209"/>
                  </a:cubicBezTo>
                  <a:cubicBezTo>
                    <a:pt x="550" y="207"/>
                    <a:pt x="559" y="220"/>
                    <a:pt x="552" y="219"/>
                  </a:cubicBezTo>
                  <a:cubicBezTo>
                    <a:pt x="550" y="239"/>
                    <a:pt x="538" y="250"/>
                    <a:pt x="535" y="269"/>
                  </a:cubicBezTo>
                  <a:cubicBezTo>
                    <a:pt x="528" y="278"/>
                    <a:pt x="521" y="287"/>
                    <a:pt x="517" y="299"/>
                  </a:cubicBezTo>
                  <a:cubicBezTo>
                    <a:pt x="512" y="302"/>
                    <a:pt x="511" y="310"/>
                    <a:pt x="507" y="314"/>
                  </a:cubicBezTo>
                  <a:cubicBezTo>
                    <a:pt x="506" y="321"/>
                    <a:pt x="500" y="322"/>
                    <a:pt x="500" y="329"/>
                  </a:cubicBezTo>
                  <a:cubicBezTo>
                    <a:pt x="489" y="335"/>
                    <a:pt x="487" y="349"/>
                    <a:pt x="477" y="355"/>
                  </a:cubicBezTo>
                  <a:cubicBezTo>
                    <a:pt x="477" y="362"/>
                    <a:pt x="472" y="365"/>
                    <a:pt x="467" y="367"/>
                  </a:cubicBezTo>
                  <a:cubicBezTo>
                    <a:pt x="467" y="374"/>
                    <a:pt x="461" y="376"/>
                    <a:pt x="457" y="380"/>
                  </a:cubicBezTo>
                  <a:cubicBezTo>
                    <a:pt x="452" y="394"/>
                    <a:pt x="443" y="402"/>
                    <a:pt x="437" y="415"/>
                  </a:cubicBezTo>
                  <a:cubicBezTo>
                    <a:pt x="431" y="414"/>
                    <a:pt x="434" y="422"/>
                    <a:pt x="429" y="423"/>
                  </a:cubicBezTo>
                  <a:cubicBezTo>
                    <a:pt x="427" y="424"/>
                    <a:pt x="425" y="427"/>
                    <a:pt x="424" y="430"/>
                  </a:cubicBezTo>
                  <a:cubicBezTo>
                    <a:pt x="421" y="437"/>
                    <a:pt x="415" y="439"/>
                    <a:pt x="414" y="448"/>
                  </a:cubicBezTo>
                  <a:cubicBezTo>
                    <a:pt x="406" y="449"/>
                    <a:pt x="409" y="461"/>
                    <a:pt x="401" y="463"/>
                  </a:cubicBezTo>
                  <a:cubicBezTo>
                    <a:pt x="401" y="471"/>
                    <a:pt x="394" y="474"/>
                    <a:pt x="391" y="480"/>
                  </a:cubicBezTo>
                  <a:cubicBezTo>
                    <a:pt x="385" y="492"/>
                    <a:pt x="375" y="501"/>
                    <a:pt x="371" y="516"/>
                  </a:cubicBezTo>
                  <a:cubicBezTo>
                    <a:pt x="374" y="514"/>
                    <a:pt x="375" y="511"/>
                    <a:pt x="376" y="508"/>
                  </a:cubicBezTo>
                  <a:cubicBezTo>
                    <a:pt x="381" y="509"/>
                    <a:pt x="381" y="506"/>
                    <a:pt x="381" y="503"/>
                  </a:cubicBezTo>
                  <a:cubicBezTo>
                    <a:pt x="388" y="503"/>
                    <a:pt x="385" y="493"/>
                    <a:pt x="391" y="493"/>
                  </a:cubicBezTo>
                  <a:cubicBezTo>
                    <a:pt x="397" y="485"/>
                    <a:pt x="405" y="479"/>
                    <a:pt x="409" y="470"/>
                  </a:cubicBezTo>
                  <a:cubicBezTo>
                    <a:pt x="415" y="463"/>
                    <a:pt x="421" y="454"/>
                    <a:pt x="429" y="448"/>
                  </a:cubicBezTo>
                  <a:cubicBezTo>
                    <a:pt x="434" y="445"/>
                    <a:pt x="433" y="438"/>
                    <a:pt x="439" y="438"/>
                  </a:cubicBezTo>
                  <a:cubicBezTo>
                    <a:pt x="441" y="436"/>
                    <a:pt x="442" y="434"/>
                    <a:pt x="442" y="430"/>
                  </a:cubicBezTo>
                  <a:cubicBezTo>
                    <a:pt x="442" y="427"/>
                    <a:pt x="447" y="428"/>
                    <a:pt x="447" y="425"/>
                  </a:cubicBezTo>
                  <a:cubicBezTo>
                    <a:pt x="454" y="425"/>
                    <a:pt x="450" y="413"/>
                    <a:pt x="459" y="415"/>
                  </a:cubicBezTo>
                  <a:cubicBezTo>
                    <a:pt x="460" y="408"/>
                    <a:pt x="464" y="406"/>
                    <a:pt x="467" y="402"/>
                  </a:cubicBezTo>
                  <a:cubicBezTo>
                    <a:pt x="472" y="394"/>
                    <a:pt x="479" y="387"/>
                    <a:pt x="484" y="380"/>
                  </a:cubicBezTo>
                  <a:cubicBezTo>
                    <a:pt x="489" y="377"/>
                    <a:pt x="489" y="370"/>
                    <a:pt x="495" y="370"/>
                  </a:cubicBezTo>
                  <a:cubicBezTo>
                    <a:pt x="495" y="364"/>
                    <a:pt x="503" y="365"/>
                    <a:pt x="502" y="357"/>
                  </a:cubicBezTo>
                  <a:cubicBezTo>
                    <a:pt x="504" y="353"/>
                    <a:pt x="508" y="349"/>
                    <a:pt x="512" y="347"/>
                  </a:cubicBezTo>
                  <a:cubicBezTo>
                    <a:pt x="515" y="343"/>
                    <a:pt x="514" y="336"/>
                    <a:pt x="522" y="337"/>
                  </a:cubicBezTo>
                  <a:cubicBezTo>
                    <a:pt x="523" y="327"/>
                    <a:pt x="530" y="323"/>
                    <a:pt x="532" y="314"/>
                  </a:cubicBezTo>
                  <a:cubicBezTo>
                    <a:pt x="538" y="309"/>
                    <a:pt x="541" y="301"/>
                    <a:pt x="545" y="294"/>
                  </a:cubicBezTo>
                  <a:cubicBezTo>
                    <a:pt x="547" y="285"/>
                    <a:pt x="552" y="280"/>
                    <a:pt x="555" y="271"/>
                  </a:cubicBezTo>
                  <a:cubicBezTo>
                    <a:pt x="553" y="264"/>
                    <a:pt x="562" y="267"/>
                    <a:pt x="560" y="259"/>
                  </a:cubicBezTo>
                  <a:cubicBezTo>
                    <a:pt x="559" y="253"/>
                    <a:pt x="562" y="251"/>
                    <a:pt x="567" y="251"/>
                  </a:cubicBezTo>
                  <a:cubicBezTo>
                    <a:pt x="562" y="273"/>
                    <a:pt x="551" y="290"/>
                    <a:pt x="545" y="312"/>
                  </a:cubicBezTo>
                  <a:cubicBezTo>
                    <a:pt x="537" y="317"/>
                    <a:pt x="534" y="327"/>
                    <a:pt x="530" y="337"/>
                  </a:cubicBezTo>
                  <a:cubicBezTo>
                    <a:pt x="523" y="343"/>
                    <a:pt x="520" y="354"/>
                    <a:pt x="512" y="360"/>
                  </a:cubicBezTo>
                  <a:cubicBezTo>
                    <a:pt x="506" y="368"/>
                    <a:pt x="500" y="376"/>
                    <a:pt x="495" y="385"/>
                  </a:cubicBezTo>
                  <a:cubicBezTo>
                    <a:pt x="490" y="387"/>
                    <a:pt x="490" y="394"/>
                    <a:pt x="484" y="395"/>
                  </a:cubicBezTo>
                  <a:cubicBezTo>
                    <a:pt x="483" y="397"/>
                    <a:pt x="482" y="399"/>
                    <a:pt x="482" y="402"/>
                  </a:cubicBezTo>
                  <a:cubicBezTo>
                    <a:pt x="481" y="405"/>
                    <a:pt x="477" y="404"/>
                    <a:pt x="477" y="407"/>
                  </a:cubicBezTo>
                  <a:cubicBezTo>
                    <a:pt x="476" y="413"/>
                    <a:pt x="468" y="412"/>
                    <a:pt x="469" y="420"/>
                  </a:cubicBezTo>
                  <a:cubicBezTo>
                    <a:pt x="463" y="420"/>
                    <a:pt x="460" y="424"/>
                    <a:pt x="459" y="430"/>
                  </a:cubicBezTo>
                  <a:cubicBezTo>
                    <a:pt x="451" y="436"/>
                    <a:pt x="449" y="447"/>
                    <a:pt x="439" y="450"/>
                  </a:cubicBezTo>
                  <a:cubicBezTo>
                    <a:pt x="441" y="456"/>
                    <a:pt x="434" y="454"/>
                    <a:pt x="434" y="458"/>
                  </a:cubicBezTo>
                  <a:cubicBezTo>
                    <a:pt x="433" y="460"/>
                    <a:pt x="432" y="462"/>
                    <a:pt x="429" y="463"/>
                  </a:cubicBezTo>
                  <a:cubicBezTo>
                    <a:pt x="427" y="467"/>
                    <a:pt x="423" y="470"/>
                    <a:pt x="422" y="475"/>
                  </a:cubicBezTo>
                  <a:cubicBezTo>
                    <a:pt x="411" y="479"/>
                    <a:pt x="412" y="493"/>
                    <a:pt x="402" y="496"/>
                  </a:cubicBezTo>
                  <a:cubicBezTo>
                    <a:pt x="403" y="503"/>
                    <a:pt x="395" y="502"/>
                    <a:pt x="394" y="508"/>
                  </a:cubicBezTo>
                  <a:cubicBezTo>
                    <a:pt x="390" y="510"/>
                    <a:pt x="390" y="517"/>
                    <a:pt x="384" y="518"/>
                  </a:cubicBezTo>
                  <a:cubicBezTo>
                    <a:pt x="378" y="526"/>
                    <a:pt x="372" y="533"/>
                    <a:pt x="366" y="541"/>
                  </a:cubicBezTo>
                  <a:cubicBezTo>
                    <a:pt x="360" y="548"/>
                    <a:pt x="356" y="558"/>
                    <a:pt x="351" y="566"/>
                  </a:cubicBezTo>
                  <a:cubicBezTo>
                    <a:pt x="348" y="577"/>
                    <a:pt x="342" y="584"/>
                    <a:pt x="339" y="594"/>
                  </a:cubicBezTo>
                  <a:cubicBezTo>
                    <a:pt x="331" y="612"/>
                    <a:pt x="318" y="627"/>
                    <a:pt x="314" y="649"/>
                  </a:cubicBezTo>
                  <a:cubicBezTo>
                    <a:pt x="315" y="653"/>
                    <a:pt x="316" y="649"/>
                    <a:pt x="319" y="649"/>
                  </a:cubicBezTo>
                  <a:cubicBezTo>
                    <a:pt x="318" y="645"/>
                    <a:pt x="321" y="645"/>
                    <a:pt x="321" y="642"/>
                  </a:cubicBezTo>
                  <a:cubicBezTo>
                    <a:pt x="326" y="641"/>
                    <a:pt x="326" y="635"/>
                    <a:pt x="329" y="631"/>
                  </a:cubicBezTo>
                  <a:cubicBezTo>
                    <a:pt x="332" y="628"/>
                    <a:pt x="333" y="622"/>
                    <a:pt x="336" y="619"/>
                  </a:cubicBezTo>
                  <a:cubicBezTo>
                    <a:pt x="340" y="616"/>
                    <a:pt x="341" y="612"/>
                    <a:pt x="344" y="609"/>
                  </a:cubicBezTo>
                  <a:cubicBezTo>
                    <a:pt x="349" y="602"/>
                    <a:pt x="355" y="595"/>
                    <a:pt x="361" y="589"/>
                  </a:cubicBezTo>
                  <a:cubicBezTo>
                    <a:pt x="367" y="582"/>
                    <a:pt x="371" y="575"/>
                    <a:pt x="376" y="568"/>
                  </a:cubicBezTo>
                  <a:cubicBezTo>
                    <a:pt x="379" y="564"/>
                    <a:pt x="382" y="561"/>
                    <a:pt x="384" y="556"/>
                  </a:cubicBezTo>
                  <a:cubicBezTo>
                    <a:pt x="391" y="557"/>
                    <a:pt x="386" y="546"/>
                    <a:pt x="394" y="548"/>
                  </a:cubicBezTo>
                  <a:cubicBezTo>
                    <a:pt x="394" y="542"/>
                    <a:pt x="402" y="543"/>
                    <a:pt x="402" y="536"/>
                  </a:cubicBezTo>
                  <a:cubicBezTo>
                    <a:pt x="407" y="535"/>
                    <a:pt x="406" y="529"/>
                    <a:pt x="412" y="528"/>
                  </a:cubicBezTo>
                  <a:cubicBezTo>
                    <a:pt x="416" y="520"/>
                    <a:pt x="426" y="517"/>
                    <a:pt x="429" y="508"/>
                  </a:cubicBezTo>
                  <a:cubicBezTo>
                    <a:pt x="438" y="505"/>
                    <a:pt x="438" y="494"/>
                    <a:pt x="447" y="490"/>
                  </a:cubicBezTo>
                  <a:cubicBezTo>
                    <a:pt x="446" y="483"/>
                    <a:pt x="454" y="484"/>
                    <a:pt x="454" y="478"/>
                  </a:cubicBezTo>
                  <a:cubicBezTo>
                    <a:pt x="454" y="471"/>
                    <a:pt x="464" y="476"/>
                    <a:pt x="462" y="468"/>
                  </a:cubicBezTo>
                  <a:cubicBezTo>
                    <a:pt x="471" y="464"/>
                    <a:pt x="471" y="452"/>
                    <a:pt x="479" y="448"/>
                  </a:cubicBezTo>
                  <a:cubicBezTo>
                    <a:pt x="483" y="445"/>
                    <a:pt x="483" y="438"/>
                    <a:pt x="487" y="435"/>
                  </a:cubicBezTo>
                  <a:cubicBezTo>
                    <a:pt x="492" y="434"/>
                    <a:pt x="492" y="428"/>
                    <a:pt x="495" y="425"/>
                  </a:cubicBezTo>
                  <a:cubicBezTo>
                    <a:pt x="500" y="419"/>
                    <a:pt x="504" y="411"/>
                    <a:pt x="510" y="405"/>
                  </a:cubicBezTo>
                  <a:cubicBezTo>
                    <a:pt x="519" y="390"/>
                    <a:pt x="527" y="373"/>
                    <a:pt x="535" y="357"/>
                  </a:cubicBezTo>
                  <a:cubicBezTo>
                    <a:pt x="538" y="353"/>
                    <a:pt x="538" y="347"/>
                    <a:pt x="542" y="344"/>
                  </a:cubicBezTo>
                  <a:cubicBezTo>
                    <a:pt x="544" y="340"/>
                    <a:pt x="544" y="334"/>
                    <a:pt x="547" y="332"/>
                  </a:cubicBezTo>
                  <a:cubicBezTo>
                    <a:pt x="551" y="323"/>
                    <a:pt x="553" y="314"/>
                    <a:pt x="560" y="309"/>
                  </a:cubicBezTo>
                  <a:cubicBezTo>
                    <a:pt x="562" y="292"/>
                    <a:pt x="570" y="283"/>
                    <a:pt x="572" y="266"/>
                  </a:cubicBezTo>
                  <a:cubicBezTo>
                    <a:pt x="576" y="260"/>
                    <a:pt x="573" y="249"/>
                    <a:pt x="577" y="244"/>
                  </a:cubicBezTo>
                  <a:cubicBezTo>
                    <a:pt x="579" y="241"/>
                    <a:pt x="580" y="238"/>
                    <a:pt x="580" y="234"/>
                  </a:cubicBezTo>
                  <a:cubicBezTo>
                    <a:pt x="584" y="233"/>
                    <a:pt x="578" y="229"/>
                    <a:pt x="582" y="229"/>
                  </a:cubicBezTo>
                  <a:cubicBezTo>
                    <a:pt x="586" y="197"/>
                    <a:pt x="588" y="164"/>
                    <a:pt x="595" y="135"/>
                  </a:cubicBezTo>
                  <a:cubicBezTo>
                    <a:pt x="600" y="138"/>
                    <a:pt x="598" y="153"/>
                    <a:pt x="595" y="156"/>
                  </a:cubicBezTo>
                  <a:cubicBezTo>
                    <a:pt x="593" y="162"/>
                    <a:pt x="598" y="176"/>
                    <a:pt x="592" y="178"/>
                  </a:cubicBezTo>
                  <a:cubicBezTo>
                    <a:pt x="594" y="196"/>
                    <a:pt x="589" y="206"/>
                    <a:pt x="590" y="224"/>
                  </a:cubicBezTo>
                  <a:cubicBezTo>
                    <a:pt x="587" y="236"/>
                    <a:pt x="584" y="250"/>
                    <a:pt x="583" y="264"/>
                  </a:cubicBezTo>
                  <a:cubicBezTo>
                    <a:pt x="580" y="270"/>
                    <a:pt x="578" y="276"/>
                    <a:pt x="577" y="284"/>
                  </a:cubicBezTo>
                  <a:cubicBezTo>
                    <a:pt x="572" y="286"/>
                    <a:pt x="575" y="297"/>
                    <a:pt x="570" y="299"/>
                  </a:cubicBezTo>
                  <a:cubicBezTo>
                    <a:pt x="569" y="315"/>
                    <a:pt x="560" y="321"/>
                    <a:pt x="557" y="334"/>
                  </a:cubicBezTo>
                  <a:cubicBezTo>
                    <a:pt x="551" y="344"/>
                    <a:pt x="548" y="357"/>
                    <a:pt x="542" y="367"/>
                  </a:cubicBezTo>
                  <a:cubicBezTo>
                    <a:pt x="537" y="378"/>
                    <a:pt x="533" y="389"/>
                    <a:pt x="525" y="397"/>
                  </a:cubicBezTo>
                  <a:cubicBezTo>
                    <a:pt x="526" y="407"/>
                    <a:pt x="518" y="408"/>
                    <a:pt x="517" y="415"/>
                  </a:cubicBezTo>
                  <a:cubicBezTo>
                    <a:pt x="512" y="418"/>
                    <a:pt x="512" y="425"/>
                    <a:pt x="507" y="427"/>
                  </a:cubicBezTo>
                  <a:cubicBezTo>
                    <a:pt x="506" y="431"/>
                    <a:pt x="503" y="431"/>
                    <a:pt x="502" y="435"/>
                  </a:cubicBezTo>
                  <a:cubicBezTo>
                    <a:pt x="498" y="436"/>
                    <a:pt x="501" y="443"/>
                    <a:pt x="497" y="443"/>
                  </a:cubicBezTo>
                  <a:cubicBezTo>
                    <a:pt x="493" y="447"/>
                    <a:pt x="492" y="454"/>
                    <a:pt x="485" y="455"/>
                  </a:cubicBezTo>
                  <a:cubicBezTo>
                    <a:pt x="485" y="464"/>
                    <a:pt x="476" y="464"/>
                    <a:pt x="477" y="473"/>
                  </a:cubicBezTo>
                  <a:cubicBezTo>
                    <a:pt x="468" y="471"/>
                    <a:pt x="472" y="482"/>
                    <a:pt x="464" y="483"/>
                  </a:cubicBezTo>
                  <a:cubicBezTo>
                    <a:pt x="463" y="490"/>
                    <a:pt x="457" y="492"/>
                    <a:pt x="452" y="495"/>
                  </a:cubicBezTo>
                  <a:cubicBezTo>
                    <a:pt x="452" y="503"/>
                    <a:pt x="446" y="505"/>
                    <a:pt x="442" y="508"/>
                  </a:cubicBezTo>
                  <a:cubicBezTo>
                    <a:pt x="442" y="512"/>
                    <a:pt x="440" y="515"/>
                    <a:pt x="437" y="516"/>
                  </a:cubicBezTo>
                  <a:cubicBezTo>
                    <a:pt x="435" y="518"/>
                    <a:pt x="435" y="523"/>
                    <a:pt x="432" y="523"/>
                  </a:cubicBezTo>
                  <a:cubicBezTo>
                    <a:pt x="424" y="523"/>
                    <a:pt x="427" y="534"/>
                    <a:pt x="419" y="533"/>
                  </a:cubicBezTo>
                  <a:cubicBezTo>
                    <a:pt x="406" y="552"/>
                    <a:pt x="389" y="567"/>
                    <a:pt x="376" y="586"/>
                  </a:cubicBezTo>
                  <a:cubicBezTo>
                    <a:pt x="364" y="605"/>
                    <a:pt x="346" y="619"/>
                    <a:pt x="336" y="642"/>
                  </a:cubicBezTo>
                  <a:cubicBezTo>
                    <a:pt x="337" y="645"/>
                    <a:pt x="338" y="641"/>
                    <a:pt x="341" y="641"/>
                  </a:cubicBezTo>
                  <a:cubicBezTo>
                    <a:pt x="342" y="639"/>
                    <a:pt x="344" y="639"/>
                    <a:pt x="344" y="636"/>
                  </a:cubicBezTo>
                  <a:cubicBezTo>
                    <a:pt x="350" y="637"/>
                    <a:pt x="347" y="629"/>
                    <a:pt x="351" y="629"/>
                  </a:cubicBezTo>
                  <a:cubicBezTo>
                    <a:pt x="357" y="630"/>
                    <a:pt x="354" y="622"/>
                    <a:pt x="359" y="621"/>
                  </a:cubicBezTo>
                  <a:cubicBezTo>
                    <a:pt x="358" y="616"/>
                    <a:pt x="366" y="619"/>
                    <a:pt x="366" y="614"/>
                  </a:cubicBezTo>
                  <a:cubicBezTo>
                    <a:pt x="375" y="601"/>
                    <a:pt x="388" y="593"/>
                    <a:pt x="397" y="581"/>
                  </a:cubicBezTo>
                  <a:cubicBezTo>
                    <a:pt x="419" y="562"/>
                    <a:pt x="442" y="543"/>
                    <a:pt x="459" y="518"/>
                  </a:cubicBezTo>
                  <a:cubicBezTo>
                    <a:pt x="463" y="516"/>
                    <a:pt x="467" y="514"/>
                    <a:pt x="467" y="508"/>
                  </a:cubicBezTo>
                  <a:cubicBezTo>
                    <a:pt x="475" y="511"/>
                    <a:pt x="469" y="500"/>
                    <a:pt x="477" y="503"/>
                  </a:cubicBezTo>
                  <a:cubicBezTo>
                    <a:pt x="475" y="496"/>
                    <a:pt x="482" y="498"/>
                    <a:pt x="482" y="493"/>
                  </a:cubicBezTo>
                  <a:cubicBezTo>
                    <a:pt x="491" y="497"/>
                    <a:pt x="484" y="484"/>
                    <a:pt x="490" y="485"/>
                  </a:cubicBezTo>
                  <a:cubicBezTo>
                    <a:pt x="492" y="482"/>
                    <a:pt x="494" y="478"/>
                    <a:pt x="497" y="475"/>
                  </a:cubicBezTo>
                  <a:cubicBezTo>
                    <a:pt x="501" y="474"/>
                    <a:pt x="503" y="471"/>
                    <a:pt x="505" y="468"/>
                  </a:cubicBezTo>
                  <a:cubicBezTo>
                    <a:pt x="508" y="461"/>
                    <a:pt x="513" y="456"/>
                    <a:pt x="517" y="450"/>
                  </a:cubicBezTo>
                  <a:cubicBezTo>
                    <a:pt x="527" y="439"/>
                    <a:pt x="535" y="425"/>
                    <a:pt x="545" y="415"/>
                  </a:cubicBezTo>
                  <a:cubicBezTo>
                    <a:pt x="547" y="407"/>
                    <a:pt x="552" y="402"/>
                    <a:pt x="557" y="397"/>
                  </a:cubicBezTo>
                  <a:cubicBezTo>
                    <a:pt x="561" y="391"/>
                    <a:pt x="564" y="383"/>
                    <a:pt x="570" y="380"/>
                  </a:cubicBezTo>
                  <a:cubicBezTo>
                    <a:pt x="572" y="363"/>
                    <a:pt x="581" y="354"/>
                    <a:pt x="585" y="339"/>
                  </a:cubicBezTo>
                  <a:cubicBezTo>
                    <a:pt x="585" y="334"/>
                    <a:pt x="592" y="336"/>
                    <a:pt x="590" y="329"/>
                  </a:cubicBezTo>
                  <a:cubicBezTo>
                    <a:pt x="594" y="329"/>
                    <a:pt x="591" y="322"/>
                    <a:pt x="595" y="322"/>
                  </a:cubicBezTo>
                  <a:cubicBezTo>
                    <a:pt x="598" y="315"/>
                    <a:pt x="597" y="305"/>
                    <a:pt x="603" y="302"/>
                  </a:cubicBezTo>
                  <a:cubicBezTo>
                    <a:pt x="604" y="294"/>
                    <a:pt x="606" y="286"/>
                    <a:pt x="610" y="281"/>
                  </a:cubicBezTo>
                  <a:cubicBezTo>
                    <a:pt x="610" y="272"/>
                    <a:pt x="614" y="267"/>
                    <a:pt x="615" y="259"/>
                  </a:cubicBezTo>
                  <a:cubicBezTo>
                    <a:pt x="618" y="244"/>
                    <a:pt x="621" y="229"/>
                    <a:pt x="625" y="216"/>
                  </a:cubicBezTo>
                  <a:cubicBezTo>
                    <a:pt x="629" y="217"/>
                    <a:pt x="627" y="222"/>
                    <a:pt x="628" y="226"/>
                  </a:cubicBezTo>
                  <a:cubicBezTo>
                    <a:pt x="628" y="230"/>
                    <a:pt x="629" y="236"/>
                    <a:pt x="625" y="236"/>
                  </a:cubicBezTo>
                  <a:cubicBezTo>
                    <a:pt x="626" y="244"/>
                    <a:pt x="621" y="247"/>
                    <a:pt x="623" y="256"/>
                  </a:cubicBezTo>
                  <a:cubicBezTo>
                    <a:pt x="614" y="259"/>
                    <a:pt x="624" y="266"/>
                    <a:pt x="618" y="269"/>
                  </a:cubicBezTo>
                  <a:cubicBezTo>
                    <a:pt x="617" y="275"/>
                    <a:pt x="616" y="283"/>
                    <a:pt x="613" y="286"/>
                  </a:cubicBezTo>
                  <a:cubicBezTo>
                    <a:pt x="610" y="299"/>
                    <a:pt x="607" y="311"/>
                    <a:pt x="603" y="322"/>
                  </a:cubicBezTo>
                  <a:cubicBezTo>
                    <a:pt x="600" y="334"/>
                    <a:pt x="592" y="341"/>
                    <a:pt x="590" y="354"/>
                  </a:cubicBezTo>
                  <a:cubicBezTo>
                    <a:pt x="584" y="356"/>
                    <a:pt x="588" y="369"/>
                    <a:pt x="580" y="370"/>
                  </a:cubicBezTo>
                  <a:cubicBezTo>
                    <a:pt x="580" y="378"/>
                    <a:pt x="573" y="378"/>
                    <a:pt x="575" y="387"/>
                  </a:cubicBezTo>
                  <a:cubicBezTo>
                    <a:pt x="569" y="389"/>
                    <a:pt x="569" y="396"/>
                    <a:pt x="565" y="400"/>
                  </a:cubicBezTo>
                  <a:cubicBezTo>
                    <a:pt x="564" y="406"/>
                    <a:pt x="557" y="407"/>
                    <a:pt x="557" y="415"/>
                  </a:cubicBezTo>
                  <a:cubicBezTo>
                    <a:pt x="549" y="422"/>
                    <a:pt x="545" y="433"/>
                    <a:pt x="537" y="440"/>
                  </a:cubicBezTo>
                  <a:cubicBezTo>
                    <a:pt x="539" y="449"/>
                    <a:pt x="528" y="446"/>
                    <a:pt x="530" y="455"/>
                  </a:cubicBezTo>
                  <a:cubicBezTo>
                    <a:pt x="522" y="454"/>
                    <a:pt x="524" y="465"/>
                    <a:pt x="517" y="465"/>
                  </a:cubicBezTo>
                  <a:cubicBezTo>
                    <a:pt x="514" y="478"/>
                    <a:pt x="502" y="482"/>
                    <a:pt x="497" y="493"/>
                  </a:cubicBezTo>
                  <a:cubicBezTo>
                    <a:pt x="494" y="498"/>
                    <a:pt x="491" y="501"/>
                    <a:pt x="487" y="505"/>
                  </a:cubicBezTo>
                  <a:cubicBezTo>
                    <a:pt x="485" y="508"/>
                    <a:pt x="481" y="508"/>
                    <a:pt x="482" y="513"/>
                  </a:cubicBezTo>
                  <a:cubicBezTo>
                    <a:pt x="478" y="512"/>
                    <a:pt x="477" y="515"/>
                    <a:pt x="477" y="518"/>
                  </a:cubicBezTo>
                  <a:cubicBezTo>
                    <a:pt x="467" y="523"/>
                    <a:pt x="465" y="536"/>
                    <a:pt x="454" y="541"/>
                  </a:cubicBezTo>
                  <a:cubicBezTo>
                    <a:pt x="454" y="548"/>
                    <a:pt x="446" y="548"/>
                    <a:pt x="444" y="553"/>
                  </a:cubicBezTo>
                  <a:cubicBezTo>
                    <a:pt x="442" y="555"/>
                    <a:pt x="442" y="559"/>
                    <a:pt x="437" y="558"/>
                  </a:cubicBezTo>
                  <a:cubicBezTo>
                    <a:pt x="435" y="560"/>
                    <a:pt x="434" y="562"/>
                    <a:pt x="434" y="566"/>
                  </a:cubicBezTo>
                  <a:cubicBezTo>
                    <a:pt x="428" y="567"/>
                    <a:pt x="425" y="572"/>
                    <a:pt x="422" y="576"/>
                  </a:cubicBezTo>
                  <a:cubicBezTo>
                    <a:pt x="416" y="578"/>
                    <a:pt x="415" y="584"/>
                    <a:pt x="409" y="586"/>
                  </a:cubicBezTo>
                  <a:cubicBezTo>
                    <a:pt x="409" y="593"/>
                    <a:pt x="397" y="589"/>
                    <a:pt x="399" y="599"/>
                  </a:cubicBezTo>
                  <a:cubicBezTo>
                    <a:pt x="393" y="600"/>
                    <a:pt x="392" y="607"/>
                    <a:pt x="386" y="609"/>
                  </a:cubicBezTo>
                  <a:cubicBezTo>
                    <a:pt x="385" y="614"/>
                    <a:pt x="378" y="615"/>
                    <a:pt x="374" y="619"/>
                  </a:cubicBezTo>
                  <a:cubicBezTo>
                    <a:pt x="371" y="623"/>
                    <a:pt x="367" y="627"/>
                    <a:pt x="364" y="631"/>
                  </a:cubicBezTo>
                  <a:cubicBezTo>
                    <a:pt x="360" y="635"/>
                    <a:pt x="357" y="639"/>
                    <a:pt x="354" y="644"/>
                  </a:cubicBezTo>
                  <a:cubicBezTo>
                    <a:pt x="353" y="647"/>
                    <a:pt x="351" y="649"/>
                    <a:pt x="346" y="649"/>
                  </a:cubicBezTo>
                  <a:cubicBezTo>
                    <a:pt x="347" y="653"/>
                    <a:pt x="344" y="654"/>
                    <a:pt x="341" y="654"/>
                  </a:cubicBezTo>
                  <a:cubicBezTo>
                    <a:pt x="334" y="672"/>
                    <a:pt x="321" y="684"/>
                    <a:pt x="314" y="702"/>
                  </a:cubicBezTo>
                  <a:cubicBezTo>
                    <a:pt x="304" y="703"/>
                    <a:pt x="315" y="710"/>
                    <a:pt x="309" y="712"/>
                  </a:cubicBezTo>
                  <a:cubicBezTo>
                    <a:pt x="306" y="715"/>
                    <a:pt x="304" y="720"/>
                    <a:pt x="301" y="722"/>
                  </a:cubicBezTo>
                  <a:cubicBezTo>
                    <a:pt x="297" y="730"/>
                    <a:pt x="291" y="737"/>
                    <a:pt x="291" y="750"/>
                  </a:cubicBezTo>
                  <a:cubicBezTo>
                    <a:pt x="292" y="753"/>
                    <a:pt x="293" y="750"/>
                    <a:pt x="296" y="750"/>
                  </a:cubicBezTo>
                  <a:cubicBezTo>
                    <a:pt x="296" y="747"/>
                    <a:pt x="297" y="745"/>
                    <a:pt x="299" y="745"/>
                  </a:cubicBezTo>
                  <a:cubicBezTo>
                    <a:pt x="297" y="738"/>
                    <a:pt x="304" y="740"/>
                    <a:pt x="304" y="735"/>
                  </a:cubicBezTo>
                  <a:cubicBezTo>
                    <a:pt x="308" y="729"/>
                    <a:pt x="311" y="722"/>
                    <a:pt x="316" y="717"/>
                  </a:cubicBezTo>
                  <a:cubicBezTo>
                    <a:pt x="318" y="708"/>
                    <a:pt x="325" y="704"/>
                    <a:pt x="329" y="697"/>
                  </a:cubicBezTo>
                  <a:cubicBezTo>
                    <a:pt x="333" y="691"/>
                    <a:pt x="336" y="684"/>
                    <a:pt x="341" y="679"/>
                  </a:cubicBezTo>
                  <a:cubicBezTo>
                    <a:pt x="344" y="676"/>
                    <a:pt x="345" y="672"/>
                    <a:pt x="349" y="669"/>
                  </a:cubicBezTo>
                  <a:cubicBezTo>
                    <a:pt x="354" y="669"/>
                    <a:pt x="351" y="661"/>
                    <a:pt x="356" y="662"/>
                  </a:cubicBezTo>
                  <a:cubicBezTo>
                    <a:pt x="353" y="653"/>
                    <a:pt x="364" y="660"/>
                    <a:pt x="361" y="652"/>
                  </a:cubicBezTo>
                  <a:cubicBezTo>
                    <a:pt x="365" y="650"/>
                    <a:pt x="367" y="648"/>
                    <a:pt x="369" y="644"/>
                  </a:cubicBezTo>
                  <a:cubicBezTo>
                    <a:pt x="380" y="634"/>
                    <a:pt x="389" y="622"/>
                    <a:pt x="399" y="611"/>
                  </a:cubicBezTo>
                  <a:cubicBezTo>
                    <a:pt x="413" y="601"/>
                    <a:pt x="426" y="591"/>
                    <a:pt x="437" y="579"/>
                  </a:cubicBezTo>
                  <a:cubicBezTo>
                    <a:pt x="444" y="574"/>
                    <a:pt x="449" y="567"/>
                    <a:pt x="454" y="561"/>
                  </a:cubicBezTo>
                  <a:cubicBezTo>
                    <a:pt x="461" y="555"/>
                    <a:pt x="469" y="552"/>
                    <a:pt x="472" y="543"/>
                  </a:cubicBezTo>
                  <a:cubicBezTo>
                    <a:pt x="483" y="542"/>
                    <a:pt x="484" y="531"/>
                    <a:pt x="492" y="528"/>
                  </a:cubicBezTo>
                  <a:cubicBezTo>
                    <a:pt x="497" y="521"/>
                    <a:pt x="503" y="515"/>
                    <a:pt x="510" y="511"/>
                  </a:cubicBezTo>
                  <a:cubicBezTo>
                    <a:pt x="512" y="507"/>
                    <a:pt x="513" y="503"/>
                    <a:pt x="520" y="503"/>
                  </a:cubicBezTo>
                  <a:cubicBezTo>
                    <a:pt x="518" y="495"/>
                    <a:pt x="528" y="499"/>
                    <a:pt x="527" y="493"/>
                  </a:cubicBezTo>
                  <a:cubicBezTo>
                    <a:pt x="536" y="490"/>
                    <a:pt x="537" y="479"/>
                    <a:pt x="547" y="478"/>
                  </a:cubicBezTo>
                  <a:cubicBezTo>
                    <a:pt x="550" y="469"/>
                    <a:pt x="557" y="461"/>
                    <a:pt x="565" y="455"/>
                  </a:cubicBezTo>
                  <a:cubicBezTo>
                    <a:pt x="568" y="445"/>
                    <a:pt x="575" y="438"/>
                    <a:pt x="580" y="430"/>
                  </a:cubicBezTo>
                  <a:cubicBezTo>
                    <a:pt x="586" y="422"/>
                    <a:pt x="591" y="414"/>
                    <a:pt x="595" y="405"/>
                  </a:cubicBezTo>
                  <a:cubicBezTo>
                    <a:pt x="598" y="394"/>
                    <a:pt x="603" y="386"/>
                    <a:pt x="610" y="380"/>
                  </a:cubicBezTo>
                  <a:cubicBezTo>
                    <a:pt x="608" y="372"/>
                    <a:pt x="614" y="373"/>
                    <a:pt x="613" y="367"/>
                  </a:cubicBezTo>
                  <a:cubicBezTo>
                    <a:pt x="616" y="366"/>
                    <a:pt x="614" y="359"/>
                    <a:pt x="618" y="359"/>
                  </a:cubicBezTo>
                  <a:cubicBezTo>
                    <a:pt x="617" y="354"/>
                    <a:pt x="618" y="350"/>
                    <a:pt x="623" y="349"/>
                  </a:cubicBezTo>
                  <a:cubicBezTo>
                    <a:pt x="623" y="345"/>
                    <a:pt x="622" y="340"/>
                    <a:pt x="625" y="339"/>
                  </a:cubicBezTo>
                  <a:cubicBezTo>
                    <a:pt x="626" y="323"/>
                    <a:pt x="636" y="315"/>
                    <a:pt x="638" y="299"/>
                  </a:cubicBezTo>
                  <a:cubicBezTo>
                    <a:pt x="643" y="301"/>
                    <a:pt x="640" y="315"/>
                    <a:pt x="638" y="317"/>
                  </a:cubicBezTo>
                  <a:cubicBezTo>
                    <a:pt x="637" y="324"/>
                    <a:pt x="633" y="327"/>
                    <a:pt x="633" y="334"/>
                  </a:cubicBezTo>
                  <a:cubicBezTo>
                    <a:pt x="628" y="344"/>
                    <a:pt x="626" y="357"/>
                    <a:pt x="620" y="367"/>
                  </a:cubicBezTo>
                  <a:cubicBezTo>
                    <a:pt x="614" y="376"/>
                    <a:pt x="614" y="391"/>
                    <a:pt x="605" y="397"/>
                  </a:cubicBezTo>
                  <a:cubicBezTo>
                    <a:pt x="605" y="412"/>
                    <a:pt x="592" y="414"/>
                    <a:pt x="593" y="430"/>
                  </a:cubicBezTo>
                  <a:cubicBezTo>
                    <a:pt x="585" y="434"/>
                    <a:pt x="582" y="443"/>
                    <a:pt x="578" y="450"/>
                  </a:cubicBezTo>
                  <a:cubicBezTo>
                    <a:pt x="571" y="455"/>
                    <a:pt x="568" y="462"/>
                    <a:pt x="565" y="470"/>
                  </a:cubicBezTo>
                  <a:cubicBezTo>
                    <a:pt x="557" y="468"/>
                    <a:pt x="562" y="479"/>
                    <a:pt x="555" y="478"/>
                  </a:cubicBezTo>
                  <a:cubicBezTo>
                    <a:pt x="554" y="483"/>
                    <a:pt x="550" y="484"/>
                    <a:pt x="547" y="488"/>
                  </a:cubicBezTo>
                  <a:cubicBezTo>
                    <a:pt x="543" y="489"/>
                    <a:pt x="545" y="498"/>
                    <a:pt x="537" y="495"/>
                  </a:cubicBezTo>
                  <a:cubicBezTo>
                    <a:pt x="536" y="499"/>
                    <a:pt x="534" y="502"/>
                    <a:pt x="532" y="505"/>
                  </a:cubicBezTo>
                  <a:cubicBezTo>
                    <a:pt x="529" y="508"/>
                    <a:pt x="523" y="508"/>
                    <a:pt x="522" y="513"/>
                  </a:cubicBezTo>
                  <a:cubicBezTo>
                    <a:pt x="520" y="516"/>
                    <a:pt x="516" y="518"/>
                    <a:pt x="512" y="521"/>
                  </a:cubicBezTo>
                  <a:cubicBezTo>
                    <a:pt x="510" y="524"/>
                    <a:pt x="505" y="526"/>
                    <a:pt x="505" y="531"/>
                  </a:cubicBezTo>
                  <a:cubicBezTo>
                    <a:pt x="501" y="532"/>
                    <a:pt x="499" y="535"/>
                    <a:pt x="497" y="538"/>
                  </a:cubicBezTo>
                  <a:cubicBezTo>
                    <a:pt x="488" y="541"/>
                    <a:pt x="485" y="549"/>
                    <a:pt x="477" y="553"/>
                  </a:cubicBezTo>
                  <a:cubicBezTo>
                    <a:pt x="472" y="559"/>
                    <a:pt x="469" y="567"/>
                    <a:pt x="459" y="568"/>
                  </a:cubicBezTo>
                  <a:cubicBezTo>
                    <a:pt x="462" y="577"/>
                    <a:pt x="453" y="574"/>
                    <a:pt x="452" y="579"/>
                  </a:cubicBezTo>
                  <a:cubicBezTo>
                    <a:pt x="451" y="584"/>
                    <a:pt x="445" y="583"/>
                    <a:pt x="444" y="589"/>
                  </a:cubicBezTo>
                  <a:cubicBezTo>
                    <a:pt x="439" y="589"/>
                    <a:pt x="439" y="595"/>
                    <a:pt x="434" y="596"/>
                  </a:cubicBezTo>
                  <a:cubicBezTo>
                    <a:pt x="432" y="599"/>
                    <a:pt x="429" y="601"/>
                    <a:pt x="427" y="604"/>
                  </a:cubicBezTo>
                  <a:cubicBezTo>
                    <a:pt x="416" y="615"/>
                    <a:pt x="402" y="624"/>
                    <a:pt x="392" y="636"/>
                  </a:cubicBezTo>
                  <a:cubicBezTo>
                    <a:pt x="392" y="643"/>
                    <a:pt x="382" y="638"/>
                    <a:pt x="384" y="647"/>
                  </a:cubicBezTo>
                  <a:cubicBezTo>
                    <a:pt x="379" y="647"/>
                    <a:pt x="377" y="652"/>
                    <a:pt x="374" y="654"/>
                  </a:cubicBezTo>
                  <a:cubicBezTo>
                    <a:pt x="369" y="660"/>
                    <a:pt x="366" y="668"/>
                    <a:pt x="359" y="672"/>
                  </a:cubicBezTo>
                  <a:cubicBezTo>
                    <a:pt x="355" y="680"/>
                    <a:pt x="352" y="688"/>
                    <a:pt x="344" y="692"/>
                  </a:cubicBezTo>
                  <a:cubicBezTo>
                    <a:pt x="341" y="700"/>
                    <a:pt x="335" y="705"/>
                    <a:pt x="329" y="709"/>
                  </a:cubicBezTo>
                  <a:cubicBezTo>
                    <a:pt x="326" y="726"/>
                    <a:pt x="315" y="734"/>
                    <a:pt x="309" y="747"/>
                  </a:cubicBezTo>
                  <a:cubicBezTo>
                    <a:pt x="302" y="760"/>
                    <a:pt x="293" y="771"/>
                    <a:pt x="289" y="785"/>
                  </a:cubicBezTo>
                  <a:cubicBezTo>
                    <a:pt x="296" y="786"/>
                    <a:pt x="294" y="777"/>
                    <a:pt x="296" y="772"/>
                  </a:cubicBezTo>
                  <a:cubicBezTo>
                    <a:pt x="299" y="770"/>
                    <a:pt x="301" y="766"/>
                    <a:pt x="304" y="762"/>
                  </a:cubicBezTo>
                  <a:cubicBezTo>
                    <a:pt x="307" y="759"/>
                    <a:pt x="311" y="756"/>
                    <a:pt x="311" y="750"/>
                  </a:cubicBezTo>
                  <a:cubicBezTo>
                    <a:pt x="319" y="752"/>
                    <a:pt x="315" y="741"/>
                    <a:pt x="321" y="742"/>
                  </a:cubicBezTo>
                  <a:cubicBezTo>
                    <a:pt x="323" y="737"/>
                    <a:pt x="326" y="734"/>
                    <a:pt x="329" y="730"/>
                  </a:cubicBezTo>
                  <a:cubicBezTo>
                    <a:pt x="331" y="726"/>
                    <a:pt x="336" y="725"/>
                    <a:pt x="336" y="720"/>
                  </a:cubicBezTo>
                  <a:cubicBezTo>
                    <a:pt x="343" y="714"/>
                    <a:pt x="347" y="705"/>
                    <a:pt x="354" y="699"/>
                  </a:cubicBezTo>
                  <a:cubicBezTo>
                    <a:pt x="353" y="695"/>
                    <a:pt x="356" y="695"/>
                    <a:pt x="359" y="694"/>
                  </a:cubicBezTo>
                  <a:cubicBezTo>
                    <a:pt x="358" y="690"/>
                    <a:pt x="361" y="690"/>
                    <a:pt x="364" y="689"/>
                  </a:cubicBezTo>
                  <a:cubicBezTo>
                    <a:pt x="363" y="683"/>
                    <a:pt x="368" y="681"/>
                    <a:pt x="371" y="679"/>
                  </a:cubicBezTo>
                  <a:cubicBezTo>
                    <a:pt x="373" y="674"/>
                    <a:pt x="377" y="671"/>
                    <a:pt x="379" y="667"/>
                  </a:cubicBezTo>
                  <a:cubicBezTo>
                    <a:pt x="387" y="669"/>
                    <a:pt x="382" y="658"/>
                    <a:pt x="389" y="659"/>
                  </a:cubicBezTo>
                  <a:cubicBezTo>
                    <a:pt x="399" y="645"/>
                    <a:pt x="413" y="635"/>
                    <a:pt x="422" y="619"/>
                  </a:cubicBezTo>
                  <a:cubicBezTo>
                    <a:pt x="427" y="618"/>
                    <a:pt x="427" y="612"/>
                    <a:pt x="432" y="611"/>
                  </a:cubicBezTo>
                  <a:cubicBezTo>
                    <a:pt x="438" y="612"/>
                    <a:pt x="434" y="601"/>
                    <a:pt x="442" y="604"/>
                  </a:cubicBezTo>
                  <a:cubicBezTo>
                    <a:pt x="444" y="595"/>
                    <a:pt x="454" y="594"/>
                    <a:pt x="457" y="586"/>
                  </a:cubicBezTo>
                  <a:cubicBezTo>
                    <a:pt x="465" y="583"/>
                    <a:pt x="468" y="575"/>
                    <a:pt x="477" y="573"/>
                  </a:cubicBezTo>
                  <a:cubicBezTo>
                    <a:pt x="479" y="564"/>
                    <a:pt x="487" y="562"/>
                    <a:pt x="495" y="558"/>
                  </a:cubicBezTo>
                  <a:cubicBezTo>
                    <a:pt x="505" y="547"/>
                    <a:pt x="518" y="538"/>
                    <a:pt x="530" y="528"/>
                  </a:cubicBezTo>
                  <a:cubicBezTo>
                    <a:pt x="532" y="525"/>
                    <a:pt x="537" y="523"/>
                    <a:pt x="540" y="521"/>
                  </a:cubicBezTo>
                  <a:cubicBezTo>
                    <a:pt x="545" y="520"/>
                    <a:pt x="542" y="512"/>
                    <a:pt x="547" y="513"/>
                  </a:cubicBezTo>
                  <a:cubicBezTo>
                    <a:pt x="552" y="507"/>
                    <a:pt x="561" y="505"/>
                    <a:pt x="565" y="498"/>
                  </a:cubicBezTo>
                  <a:cubicBezTo>
                    <a:pt x="572" y="493"/>
                    <a:pt x="577" y="488"/>
                    <a:pt x="583" y="483"/>
                  </a:cubicBezTo>
                  <a:cubicBezTo>
                    <a:pt x="589" y="484"/>
                    <a:pt x="585" y="473"/>
                    <a:pt x="593" y="475"/>
                  </a:cubicBezTo>
                  <a:cubicBezTo>
                    <a:pt x="591" y="468"/>
                    <a:pt x="598" y="470"/>
                    <a:pt x="598" y="465"/>
                  </a:cubicBezTo>
                  <a:cubicBezTo>
                    <a:pt x="603" y="467"/>
                    <a:pt x="601" y="462"/>
                    <a:pt x="603" y="460"/>
                  </a:cubicBezTo>
                  <a:cubicBezTo>
                    <a:pt x="605" y="458"/>
                    <a:pt x="611" y="453"/>
                    <a:pt x="615" y="450"/>
                  </a:cubicBezTo>
                  <a:cubicBezTo>
                    <a:pt x="617" y="441"/>
                    <a:pt x="627" y="440"/>
                    <a:pt x="628" y="430"/>
                  </a:cubicBezTo>
                  <a:cubicBezTo>
                    <a:pt x="640" y="421"/>
                    <a:pt x="644" y="403"/>
                    <a:pt x="656" y="392"/>
                  </a:cubicBezTo>
                  <a:cubicBezTo>
                    <a:pt x="658" y="384"/>
                    <a:pt x="663" y="378"/>
                    <a:pt x="666" y="369"/>
                  </a:cubicBezTo>
                  <a:cubicBezTo>
                    <a:pt x="670" y="363"/>
                    <a:pt x="671" y="353"/>
                    <a:pt x="678" y="349"/>
                  </a:cubicBezTo>
                  <a:cubicBezTo>
                    <a:pt x="677" y="336"/>
                    <a:pt x="684" y="332"/>
                    <a:pt x="686" y="322"/>
                  </a:cubicBezTo>
                  <a:cubicBezTo>
                    <a:pt x="690" y="315"/>
                    <a:pt x="689" y="304"/>
                    <a:pt x="693" y="296"/>
                  </a:cubicBezTo>
                  <a:cubicBezTo>
                    <a:pt x="697" y="295"/>
                    <a:pt x="697" y="308"/>
                    <a:pt x="693" y="307"/>
                  </a:cubicBezTo>
                  <a:cubicBezTo>
                    <a:pt x="694" y="312"/>
                    <a:pt x="693" y="316"/>
                    <a:pt x="691" y="319"/>
                  </a:cubicBezTo>
                  <a:cubicBezTo>
                    <a:pt x="689" y="328"/>
                    <a:pt x="689" y="337"/>
                    <a:pt x="683" y="342"/>
                  </a:cubicBezTo>
                  <a:cubicBezTo>
                    <a:pt x="685" y="353"/>
                    <a:pt x="677" y="356"/>
                    <a:pt x="676" y="364"/>
                  </a:cubicBezTo>
                  <a:cubicBezTo>
                    <a:pt x="672" y="371"/>
                    <a:pt x="672" y="380"/>
                    <a:pt x="666" y="385"/>
                  </a:cubicBezTo>
                  <a:cubicBezTo>
                    <a:pt x="664" y="393"/>
                    <a:pt x="657" y="396"/>
                    <a:pt x="656" y="405"/>
                  </a:cubicBezTo>
                  <a:cubicBezTo>
                    <a:pt x="651" y="410"/>
                    <a:pt x="648" y="417"/>
                    <a:pt x="643" y="422"/>
                  </a:cubicBezTo>
                  <a:cubicBezTo>
                    <a:pt x="638" y="427"/>
                    <a:pt x="637" y="437"/>
                    <a:pt x="630" y="440"/>
                  </a:cubicBezTo>
                  <a:cubicBezTo>
                    <a:pt x="625" y="444"/>
                    <a:pt x="629" y="457"/>
                    <a:pt x="618" y="455"/>
                  </a:cubicBezTo>
                  <a:cubicBezTo>
                    <a:pt x="621" y="459"/>
                    <a:pt x="621" y="461"/>
                    <a:pt x="618" y="465"/>
                  </a:cubicBezTo>
                  <a:cubicBezTo>
                    <a:pt x="614" y="466"/>
                    <a:pt x="617" y="473"/>
                    <a:pt x="613" y="473"/>
                  </a:cubicBezTo>
                  <a:cubicBezTo>
                    <a:pt x="613" y="477"/>
                    <a:pt x="611" y="479"/>
                    <a:pt x="608" y="480"/>
                  </a:cubicBezTo>
                  <a:cubicBezTo>
                    <a:pt x="606" y="482"/>
                    <a:pt x="606" y="487"/>
                    <a:pt x="603" y="488"/>
                  </a:cubicBezTo>
                  <a:cubicBezTo>
                    <a:pt x="599" y="501"/>
                    <a:pt x="588" y="506"/>
                    <a:pt x="585" y="521"/>
                  </a:cubicBezTo>
                  <a:cubicBezTo>
                    <a:pt x="576" y="528"/>
                    <a:pt x="571" y="540"/>
                    <a:pt x="563" y="548"/>
                  </a:cubicBezTo>
                  <a:cubicBezTo>
                    <a:pt x="555" y="557"/>
                    <a:pt x="547" y="566"/>
                    <a:pt x="537" y="573"/>
                  </a:cubicBezTo>
                  <a:cubicBezTo>
                    <a:pt x="536" y="580"/>
                    <a:pt x="527" y="580"/>
                    <a:pt x="527" y="589"/>
                  </a:cubicBezTo>
                  <a:cubicBezTo>
                    <a:pt x="523" y="593"/>
                    <a:pt x="516" y="594"/>
                    <a:pt x="515" y="601"/>
                  </a:cubicBezTo>
                  <a:cubicBezTo>
                    <a:pt x="507" y="601"/>
                    <a:pt x="507" y="610"/>
                    <a:pt x="500" y="611"/>
                  </a:cubicBezTo>
                  <a:cubicBezTo>
                    <a:pt x="498" y="618"/>
                    <a:pt x="489" y="617"/>
                    <a:pt x="490" y="626"/>
                  </a:cubicBezTo>
                  <a:cubicBezTo>
                    <a:pt x="481" y="626"/>
                    <a:pt x="485" y="638"/>
                    <a:pt x="475" y="636"/>
                  </a:cubicBezTo>
                  <a:cubicBezTo>
                    <a:pt x="473" y="643"/>
                    <a:pt x="467" y="646"/>
                    <a:pt x="465" y="651"/>
                  </a:cubicBezTo>
                  <a:cubicBezTo>
                    <a:pt x="455" y="659"/>
                    <a:pt x="447" y="668"/>
                    <a:pt x="437" y="674"/>
                  </a:cubicBezTo>
                  <a:cubicBezTo>
                    <a:pt x="434" y="682"/>
                    <a:pt x="423" y="682"/>
                    <a:pt x="424" y="694"/>
                  </a:cubicBezTo>
                  <a:cubicBezTo>
                    <a:pt x="418" y="694"/>
                    <a:pt x="413" y="695"/>
                    <a:pt x="414" y="702"/>
                  </a:cubicBezTo>
                  <a:cubicBezTo>
                    <a:pt x="408" y="701"/>
                    <a:pt x="406" y="706"/>
                    <a:pt x="404" y="709"/>
                  </a:cubicBezTo>
                  <a:cubicBezTo>
                    <a:pt x="396" y="707"/>
                    <a:pt x="399" y="716"/>
                    <a:pt x="394" y="717"/>
                  </a:cubicBezTo>
                  <a:cubicBezTo>
                    <a:pt x="390" y="718"/>
                    <a:pt x="388" y="721"/>
                    <a:pt x="387" y="725"/>
                  </a:cubicBezTo>
                  <a:cubicBezTo>
                    <a:pt x="384" y="728"/>
                    <a:pt x="380" y="730"/>
                    <a:pt x="377" y="732"/>
                  </a:cubicBezTo>
                  <a:cubicBezTo>
                    <a:pt x="377" y="736"/>
                    <a:pt x="375" y="737"/>
                    <a:pt x="371" y="737"/>
                  </a:cubicBezTo>
                  <a:cubicBezTo>
                    <a:pt x="372" y="740"/>
                    <a:pt x="371" y="742"/>
                    <a:pt x="369" y="742"/>
                  </a:cubicBezTo>
                  <a:cubicBezTo>
                    <a:pt x="365" y="749"/>
                    <a:pt x="359" y="754"/>
                    <a:pt x="354" y="760"/>
                  </a:cubicBezTo>
                  <a:cubicBezTo>
                    <a:pt x="345" y="773"/>
                    <a:pt x="334" y="785"/>
                    <a:pt x="326" y="800"/>
                  </a:cubicBezTo>
                  <a:cubicBezTo>
                    <a:pt x="315" y="801"/>
                    <a:pt x="318" y="816"/>
                    <a:pt x="311" y="820"/>
                  </a:cubicBezTo>
                  <a:cubicBezTo>
                    <a:pt x="309" y="824"/>
                    <a:pt x="309" y="830"/>
                    <a:pt x="304" y="830"/>
                  </a:cubicBezTo>
                  <a:cubicBezTo>
                    <a:pt x="301" y="833"/>
                    <a:pt x="303" y="840"/>
                    <a:pt x="296" y="838"/>
                  </a:cubicBezTo>
                  <a:cubicBezTo>
                    <a:pt x="296" y="845"/>
                    <a:pt x="291" y="848"/>
                    <a:pt x="291" y="855"/>
                  </a:cubicBezTo>
                  <a:cubicBezTo>
                    <a:pt x="289" y="858"/>
                    <a:pt x="285" y="858"/>
                    <a:pt x="286" y="863"/>
                  </a:cubicBezTo>
                  <a:cubicBezTo>
                    <a:pt x="285" y="865"/>
                    <a:pt x="284" y="867"/>
                    <a:pt x="281" y="868"/>
                  </a:cubicBezTo>
                  <a:cubicBezTo>
                    <a:pt x="274" y="871"/>
                    <a:pt x="280" y="880"/>
                    <a:pt x="276" y="881"/>
                  </a:cubicBezTo>
                  <a:cubicBezTo>
                    <a:pt x="270" y="881"/>
                    <a:pt x="270" y="888"/>
                    <a:pt x="266" y="891"/>
                  </a:cubicBezTo>
                  <a:cubicBezTo>
                    <a:pt x="269" y="897"/>
                    <a:pt x="258" y="903"/>
                    <a:pt x="266" y="906"/>
                  </a:cubicBezTo>
                  <a:cubicBezTo>
                    <a:pt x="257" y="912"/>
                    <a:pt x="261" y="929"/>
                    <a:pt x="251" y="933"/>
                  </a:cubicBezTo>
                  <a:cubicBezTo>
                    <a:pt x="252" y="942"/>
                    <a:pt x="260" y="953"/>
                    <a:pt x="253" y="961"/>
                  </a:cubicBezTo>
                  <a:cubicBezTo>
                    <a:pt x="263" y="962"/>
                    <a:pt x="259" y="950"/>
                    <a:pt x="263" y="946"/>
                  </a:cubicBezTo>
                  <a:cubicBezTo>
                    <a:pt x="263" y="937"/>
                    <a:pt x="271" y="937"/>
                    <a:pt x="271" y="928"/>
                  </a:cubicBezTo>
                  <a:cubicBezTo>
                    <a:pt x="275" y="924"/>
                    <a:pt x="276" y="916"/>
                    <a:pt x="281" y="913"/>
                  </a:cubicBezTo>
                  <a:cubicBezTo>
                    <a:pt x="279" y="904"/>
                    <a:pt x="287" y="904"/>
                    <a:pt x="289" y="898"/>
                  </a:cubicBezTo>
                  <a:cubicBezTo>
                    <a:pt x="291" y="896"/>
                    <a:pt x="291" y="893"/>
                    <a:pt x="291" y="888"/>
                  </a:cubicBezTo>
                  <a:cubicBezTo>
                    <a:pt x="296" y="889"/>
                    <a:pt x="296" y="885"/>
                    <a:pt x="296" y="881"/>
                  </a:cubicBezTo>
                  <a:cubicBezTo>
                    <a:pt x="300" y="877"/>
                    <a:pt x="304" y="874"/>
                    <a:pt x="306" y="868"/>
                  </a:cubicBezTo>
                  <a:cubicBezTo>
                    <a:pt x="311" y="857"/>
                    <a:pt x="315" y="845"/>
                    <a:pt x="324" y="838"/>
                  </a:cubicBezTo>
                  <a:cubicBezTo>
                    <a:pt x="328" y="826"/>
                    <a:pt x="337" y="820"/>
                    <a:pt x="341" y="808"/>
                  </a:cubicBezTo>
                  <a:cubicBezTo>
                    <a:pt x="351" y="801"/>
                    <a:pt x="356" y="790"/>
                    <a:pt x="364" y="782"/>
                  </a:cubicBezTo>
                  <a:cubicBezTo>
                    <a:pt x="372" y="775"/>
                    <a:pt x="379" y="766"/>
                    <a:pt x="387" y="757"/>
                  </a:cubicBezTo>
                  <a:cubicBezTo>
                    <a:pt x="391" y="746"/>
                    <a:pt x="402" y="741"/>
                    <a:pt x="407" y="730"/>
                  </a:cubicBezTo>
                  <a:cubicBezTo>
                    <a:pt x="417" y="721"/>
                    <a:pt x="428" y="714"/>
                    <a:pt x="434" y="702"/>
                  </a:cubicBezTo>
                  <a:cubicBezTo>
                    <a:pt x="445" y="694"/>
                    <a:pt x="453" y="686"/>
                    <a:pt x="462" y="677"/>
                  </a:cubicBezTo>
                  <a:cubicBezTo>
                    <a:pt x="466" y="676"/>
                    <a:pt x="464" y="669"/>
                    <a:pt x="472" y="672"/>
                  </a:cubicBezTo>
                  <a:cubicBezTo>
                    <a:pt x="471" y="666"/>
                    <a:pt x="477" y="668"/>
                    <a:pt x="477" y="664"/>
                  </a:cubicBezTo>
                  <a:cubicBezTo>
                    <a:pt x="481" y="659"/>
                    <a:pt x="488" y="656"/>
                    <a:pt x="490" y="649"/>
                  </a:cubicBezTo>
                  <a:cubicBezTo>
                    <a:pt x="497" y="651"/>
                    <a:pt x="495" y="644"/>
                    <a:pt x="500" y="644"/>
                  </a:cubicBezTo>
                  <a:cubicBezTo>
                    <a:pt x="498" y="638"/>
                    <a:pt x="505" y="640"/>
                    <a:pt x="505" y="636"/>
                  </a:cubicBezTo>
                  <a:cubicBezTo>
                    <a:pt x="510" y="633"/>
                    <a:pt x="512" y="627"/>
                    <a:pt x="520" y="626"/>
                  </a:cubicBezTo>
                  <a:cubicBezTo>
                    <a:pt x="524" y="614"/>
                    <a:pt x="532" y="607"/>
                    <a:pt x="540" y="599"/>
                  </a:cubicBezTo>
                  <a:cubicBezTo>
                    <a:pt x="543" y="593"/>
                    <a:pt x="547" y="589"/>
                    <a:pt x="553" y="586"/>
                  </a:cubicBezTo>
                  <a:cubicBezTo>
                    <a:pt x="553" y="583"/>
                    <a:pt x="557" y="582"/>
                    <a:pt x="558" y="578"/>
                  </a:cubicBezTo>
                  <a:cubicBezTo>
                    <a:pt x="560" y="577"/>
                    <a:pt x="562" y="575"/>
                    <a:pt x="563" y="578"/>
                  </a:cubicBezTo>
                  <a:cubicBezTo>
                    <a:pt x="560" y="587"/>
                    <a:pt x="554" y="594"/>
                    <a:pt x="548" y="599"/>
                  </a:cubicBezTo>
                  <a:cubicBezTo>
                    <a:pt x="543" y="605"/>
                    <a:pt x="540" y="613"/>
                    <a:pt x="532" y="616"/>
                  </a:cubicBezTo>
                  <a:cubicBezTo>
                    <a:pt x="532" y="621"/>
                    <a:pt x="526" y="621"/>
                    <a:pt x="525" y="626"/>
                  </a:cubicBezTo>
                  <a:cubicBezTo>
                    <a:pt x="523" y="627"/>
                    <a:pt x="522" y="630"/>
                    <a:pt x="520" y="631"/>
                  </a:cubicBezTo>
                  <a:cubicBezTo>
                    <a:pt x="519" y="632"/>
                    <a:pt x="518" y="634"/>
                    <a:pt x="515" y="634"/>
                  </a:cubicBezTo>
                  <a:cubicBezTo>
                    <a:pt x="515" y="645"/>
                    <a:pt x="502" y="643"/>
                    <a:pt x="502" y="654"/>
                  </a:cubicBezTo>
                  <a:cubicBezTo>
                    <a:pt x="495" y="654"/>
                    <a:pt x="492" y="659"/>
                    <a:pt x="490" y="664"/>
                  </a:cubicBezTo>
                  <a:cubicBezTo>
                    <a:pt x="481" y="662"/>
                    <a:pt x="487" y="674"/>
                    <a:pt x="477" y="672"/>
                  </a:cubicBezTo>
                  <a:cubicBezTo>
                    <a:pt x="477" y="678"/>
                    <a:pt x="473" y="681"/>
                    <a:pt x="467" y="682"/>
                  </a:cubicBezTo>
                  <a:cubicBezTo>
                    <a:pt x="466" y="687"/>
                    <a:pt x="462" y="690"/>
                    <a:pt x="460" y="694"/>
                  </a:cubicBezTo>
                  <a:cubicBezTo>
                    <a:pt x="452" y="692"/>
                    <a:pt x="456" y="703"/>
                    <a:pt x="447" y="699"/>
                  </a:cubicBezTo>
                  <a:cubicBezTo>
                    <a:pt x="440" y="699"/>
                    <a:pt x="454" y="709"/>
                    <a:pt x="442" y="707"/>
                  </a:cubicBezTo>
                  <a:cubicBezTo>
                    <a:pt x="441" y="710"/>
                    <a:pt x="438" y="713"/>
                    <a:pt x="434" y="714"/>
                  </a:cubicBezTo>
                  <a:cubicBezTo>
                    <a:pt x="431" y="721"/>
                    <a:pt x="426" y="726"/>
                    <a:pt x="419" y="730"/>
                  </a:cubicBezTo>
                  <a:cubicBezTo>
                    <a:pt x="411" y="729"/>
                    <a:pt x="426" y="737"/>
                    <a:pt x="417" y="737"/>
                  </a:cubicBezTo>
                  <a:cubicBezTo>
                    <a:pt x="413" y="738"/>
                    <a:pt x="411" y="741"/>
                    <a:pt x="409" y="745"/>
                  </a:cubicBezTo>
                  <a:cubicBezTo>
                    <a:pt x="403" y="744"/>
                    <a:pt x="406" y="752"/>
                    <a:pt x="402" y="752"/>
                  </a:cubicBezTo>
                  <a:cubicBezTo>
                    <a:pt x="405" y="760"/>
                    <a:pt x="394" y="754"/>
                    <a:pt x="397" y="762"/>
                  </a:cubicBezTo>
                  <a:cubicBezTo>
                    <a:pt x="386" y="771"/>
                    <a:pt x="377" y="783"/>
                    <a:pt x="369" y="795"/>
                  </a:cubicBezTo>
                  <a:cubicBezTo>
                    <a:pt x="357" y="803"/>
                    <a:pt x="352" y="818"/>
                    <a:pt x="341" y="828"/>
                  </a:cubicBezTo>
                  <a:cubicBezTo>
                    <a:pt x="340" y="837"/>
                    <a:pt x="330" y="837"/>
                    <a:pt x="331" y="848"/>
                  </a:cubicBezTo>
                  <a:cubicBezTo>
                    <a:pt x="325" y="852"/>
                    <a:pt x="322" y="859"/>
                    <a:pt x="321" y="868"/>
                  </a:cubicBezTo>
                  <a:cubicBezTo>
                    <a:pt x="313" y="875"/>
                    <a:pt x="309" y="886"/>
                    <a:pt x="301" y="893"/>
                  </a:cubicBezTo>
                  <a:cubicBezTo>
                    <a:pt x="298" y="899"/>
                    <a:pt x="301" y="909"/>
                    <a:pt x="294" y="911"/>
                  </a:cubicBezTo>
                  <a:cubicBezTo>
                    <a:pt x="293" y="917"/>
                    <a:pt x="286" y="918"/>
                    <a:pt x="286" y="926"/>
                  </a:cubicBezTo>
                  <a:cubicBezTo>
                    <a:pt x="284" y="931"/>
                    <a:pt x="278" y="933"/>
                    <a:pt x="279" y="941"/>
                  </a:cubicBezTo>
                  <a:cubicBezTo>
                    <a:pt x="276" y="946"/>
                    <a:pt x="271" y="948"/>
                    <a:pt x="271" y="956"/>
                  </a:cubicBezTo>
                  <a:cubicBezTo>
                    <a:pt x="271" y="962"/>
                    <a:pt x="278" y="955"/>
                    <a:pt x="276" y="951"/>
                  </a:cubicBezTo>
                  <a:cubicBezTo>
                    <a:pt x="280" y="950"/>
                    <a:pt x="282" y="947"/>
                    <a:pt x="281" y="941"/>
                  </a:cubicBezTo>
                  <a:cubicBezTo>
                    <a:pt x="289" y="939"/>
                    <a:pt x="287" y="927"/>
                    <a:pt x="294" y="923"/>
                  </a:cubicBezTo>
                  <a:cubicBezTo>
                    <a:pt x="299" y="909"/>
                    <a:pt x="310" y="901"/>
                    <a:pt x="316" y="888"/>
                  </a:cubicBezTo>
                  <a:cubicBezTo>
                    <a:pt x="322" y="889"/>
                    <a:pt x="315" y="877"/>
                    <a:pt x="324" y="881"/>
                  </a:cubicBezTo>
                  <a:cubicBezTo>
                    <a:pt x="324" y="876"/>
                    <a:pt x="325" y="872"/>
                    <a:pt x="329" y="871"/>
                  </a:cubicBezTo>
                  <a:cubicBezTo>
                    <a:pt x="332" y="869"/>
                    <a:pt x="329" y="861"/>
                    <a:pt x="334" y="860"/>
                  </a:cubicBezTo>
                  <a:cubicBezTo>
                    <a:pt x="335" y="857"/>
                    <a:pt x="342" y="858"/>
                    <a:pt x="339" y="850"/>
                  </a:cubicBezTo>
                  <a:cubicBezTo>
                    <a:pt x="345" y="847"/>
                    <a:pt x="350" y="842"/>
                    <a:pt x="351" y="833"/>
                  </a:cubicBezTo>
                  <a:cubicBezTo>
                    <a:pt x="360" y="832"/>
                    <a:pt x="360" y="823"/>
                    <a:pt x="364" y="818"/>
                  </a:cubicBezTo>
                  <a:cubicBezTo>
                    <a:pt x="374" y="808"/>
                    <a:pt x="380" y="793"/>
                    <a:pt x="392" y="785"/>
                  </a:cubicBezTo>
                  <a:cubicBezTo>
                    <a:pt x="391" y="775"/>
                    <a:pt x="403" y="777"/>
                    <a:pt x="404" y="767"/>
                  </a:cubicBezTo>
                  <a:cubicBezTo>
                    <a:pt x="411" y="765"/>
                    <a:pt x="413" y="757"/>
                    <a:pt x="419" y="755"/>
                  </a:cubicBezTo>
                  <a:cubicBezTo>
                    <a:pt x="418" y="748"/>
                    <a:pt x="425" y="750"/>
                    <a:pt x="427" y="747"/>
                  </a:cubicBezTo>
                  <a:cubicBezTo>
                    <a:pt x="425" y="740"/>
                    <a:pt x="432" y="742"/>
                    <a:pt x="434" y="740"/>
                  </a:cubicBezTo>
                  <a:cubicBezTo>
                    <a:pt x="434" y="734"/>
                    <a:pt x="436" y="732"/>
                    <a:pt x="442" y="732"/>
                  </a:cubicBezTo>
                  <a:cubicBezTo>
                    <a:pt x="443" y="728"/>
                    <a:pt x="446" y="726"/>
                    <a:pt x="447" y="722"/>
                  </a:cubicBezTo>
                  <a:cubicBezTo>
                    <a:pt x="450" y="719"/>
                    <a:pt x="452" y="717"/>
                    <a:pt x="455" y="714"/>
                  </a:cubicBezTo>
                  <a:cubicBezTo>
                    <a:pt x="460" y="715"/>
                    <a:pt x="457" y="707"/>
                    <a:pt x="462" y="707"/>
                  </a:cubicBezTo>
                  <a:cubicBezTo>
                    <a:pt x="465" y="700"/>
                    <a:pt x="472" y="698"/>
                    <a:pt x="475" y="692"/>
                  </a:cubicBezTo>
                  <a:cubicBezTo>
                    <a:pt x="479" y="688"/>
                    <a:pt x="486" y="686"/>
                    <a:pt x="490" y="682"/>
                  </a:cubicBezTo>
                  <a:cubicBezTo>
                    <a:pt x="495" y="679"/>
                    <a:pt x="494" y="671"/>
                    <a:pt x="502" y="672"/>
                  </a:cubicBezTo>
                  <a:cubicBezTo>
                    <a:pt x="502" y="662"/>
                    <a:pt x="512" y="665"/>
                    <a:pt x="512" y="656"/>
                  </a:cubicBezTo>
                  <a:cubicBezTo>
                    <a:pt x="517" y="654"/>
                    <a:pt x="523" y="652"/>
                    <a:pt x="525" y="646"/>
                  </a:cubicBezTo>
                  <a:cubicBezTo>
                    <a:pt x="527" y="640"/>
                    <a:pt x="534" y="638"/>
                    <a:pt x="538" y="634"/>
                  </a:cubicBezTo>
                  <a:cubicBezTo>
                    <a:pt x="540" y="632"/>
                    <a:pt x="541" y="629"/>
                    <a:pt x="543" y="626"/>
                  </a:cubicBezTo>
                  <a:cubicBezTo>
                    <a:pt x="547" y="627"/>
                    <a:pt x="547" y="624"/>
                    <a:pt x="548" y="621"/>
                  </a:cubicBezTo>
                  <a:cubicBezTo>
                    <a:pt x="555" y="620"/>
                    <a:pt x="556" y="613"/>
                    <a:pt x="560" y="609"/>
                  </a:cubicBezTo>
                  <a:cubicBezTo>
                    <a:pt x="562" y="603"/>
                    <a:pt x="568" y="601"/>
                    <a:pt x="573" y="599"/>
                  </a:cubicBezTo>
                  <a:cubicBezTo>
                    <a:pt x="574" y="586"/>
                    <a:pt x="584" y="581"/>
                    <a:pt x="588" y="571"/>
                  </a:cubicBezTo>
                  <a:cubicBezTo>
                    <a:pt x="593" y="562"/>
                    <a:pt x="600" y="555"/>
                    <a:pt x="605" y="546"/>
                  </a:cubicBezTo>
                  <a:cubicBezTo>
                    <a:pt x="609" y="547"/>
                    <a:pt x="604" y="549"/>
                    <a:pt x="605" y="553"/>
                  </a:cubicBezTo>
                  <a:cubicBezTo>
                    <a:pt x="602" y="554"/>
                    <a:pt x="603" y="558"/>
                    <a:pt x="603" y="561"/>
                  </a:cubicBezTo>
                  <a:cubicBezTo>
                    <a:pt x="596" y="561"/>
                    <a:pt x="597" y="570"/>
                    <a:pt x="593" y="573"/>
                  </a:cubicBezTo>
                  <a:cubicBezTo>
                    <a:pt x="590" y="585"/>
                    <a:pt x="579" y="589"/>
                    <a:pt x="578" y="604"/>
                  </a:cubicBezTo>
                  <a:cubicBezTo>
                    <a:pt x="564" y="608"/>
                    <a:pt x="562" y="624"/>
                    <a:pt x="553" y="631"/>
                  </a:cubicBezTo>
                  <a:cubicBezTo>
                    <a:pt x="547" y="634"/>
                    <a:pt x="543" y="639"/>
                    <a:pt x="540" y="644"/>
                  </a:cubicBezTo>
                  <a:cubicBezTo>
                    <a:pt x="537" y="646"/>
                    <a:pt x="537" y="650"/>
                    <a:pt x="532" y="649"/>
                  </a:cubicBezTo>
                  <a:cubicBezTo>
                    <a:pt x="533" y="653"/>
                    <a:pt x="531" y="655"/>
                    <a:pt x="527" y="656"/>
                  </a:cubicBezTo>
                  <a:cubicBezTo>
                    <a:pt x="520" y="666"/>
                    <a:pt x="509" y="673"/>
                    <a:pt x="500" y="682"/>
                  </a:cubicBezTo>
                  <a:cubicBezTo>
                    <a:pt x="499" y="685"/>
                    <a:pt x="495" y="686"/>
                    <a:pt x="495" y="689"/>
                  </a:cubicBezTo>
                  <a:cubicBezTo>
                    <a:pt x="489" y="688"/>
                    <a:pt x="491" y="694"/>
                    <a:pt x="487" y="694"/>
                  </a:cubicBezTo>
                  <a:cubicBezTo>
                    <a:pt x="482" y="698"/>
                    <a:pt x="480" y="704"/>
                    <a:pt x="472" y="704"/>
                  </a:cubicBezTo>
                  <a:cubicBezTo>
                    <a:pt x="472" y="712"/>
                    <a:pt x="466" y="715"/>
                    <a:pt x="462" y="719"/>
                  </a:cubicBezTo>
                  <a:cubicBezTo>
                    <a:pt x="459" y="725"/>
                    <a:pt x="455" y="729"/>
                    <a:pt x="450" y="732"/>
                  </a:cubicBezTo>
                  <a:cubicBezTo>
                    <a:pt x="445" y="744"/>
                    <a:pt x="433" y="747"/>
                    <a:pt x="429" y="760"/>
                  </a:cubicBezTo>
                  <a:cubicBezTo>
                    <a:pt x="421" y="760"/>
                    <a:pt x="423" y="770"/>
                    <a:pt x="414" y="770"/>
                  </a:cubicBezTo>
                  <a:cubicBezTo>
                    <a:pt x="414" y="777"/>
                    <a:pt x="409" y="779"/>
                    <a:pt x="404" y="782"/>
                  </a:cubicBezTo>
                  <a:cubicBezTo>
                    <a:pt x="400" y="794"/>
                    <a:pt x="388" y="798"/>
                    <a:pt x="384" y="810"/>
                  </a:cubicBezTo>
                  <a:cubicBezTo>
                    <a:pt x="381" y="815"/>
                    <a:pt x="375" y="817"/>
                    <a:pt x="374" y="825"/>
                  </a:cubicBezTo>
                  <a:cubicBezTo>
                    <a:pt x="368" y="827"/>
                    <a:pt x="367" y="833"/>
                    <a:pt x="364" y="838"/>
                  </a:cubicBezTo>
                  <a:cubicBezTo>
                    <a:pt x="359" y="842"/>
                    <a:pt x="358" y="848"/>
                    <a:pt x="351" y="850"/>
                  </a:cubicBezTo>
                  <a:cubicBezTo>
                    <a:pt x="352" y="855"/>
                    <a:pt x="350" y="857"/>
                    <a:pt x="346" y="858"/>
                  </a:cubicBezTo>
                  <a:cubicBezTo>
                    <a:pt x="347" y="861"/>
                    <a:pt x="347" y="865"/>
                    <a:pt x="344" y="865"/>
                  </a:cubicBezTo>
                  <a:cubicBezTo>
                    <a:pt x="336" y="873"/>
                    <a:pt x="332" y="886"/>
                    <a:pt x="324" y="893"/>
                  </a:cubicBezTo>
                  <a:cubicBezTo>
                    <a:pt x="322" y="895"/>
                    <a:pt x="321" y="899"/>
                    <a:pt x="321" y="903"/>
                  </a:cubicBezTo>
                  <a:cubicBezTo>
                    <a:pt x="316" y="902"/>
                    <a:pt x="318" y="908"/>
                    <a:pt x="314" y="908"/>
                  </a:cubicBezTo>
                  <a:cubicBezTo>
                    <a:pt x="314" y="916"/>
                    <a:pt x="308" y="918"/>
                    <a:pt x="304" y="921"/>
                  </a:cubicBezTo>
                  <a:cubicBezTo>
                    <a:pt x="302" y="926"/>
                    <a:pt x="302" y="935"/>
                    <a:pt x="296" y="936"/>
                  </a:cubicBezTo>
                  <a:cubicBezTo>
                    <a:pt x="297" y="944"/>
                    <a:pt x="292" y="947"/>
                    <a:pt x="289" y="951"/>
                  </a:cubicBezTo>
                  <a:cubicBezTo>
                    <a:pt x="287" y="957"/>
                    <a:pt x="283" y="961"/>
                    <a:pt x="284" y="969"/>
                  </a:cubicBezTo>
                  <a:cubicBezTo>
                    <a:pt x="275" y="967"/>
                    <a:pt x="279" y="978"/>
                    <a:pt x="274" y="979"/>
                  </a:cubicBezTo>
                  <a:cubicBezTo>
                    <a:pt x="272" y="991"/>
                    <a:pt x="265" y="999"/>
                    <a:pt x="264" y="1012"/>
                  </a:cubicBezTo>
                  <a:cubicBezTo>
                    <a:pt x="261" y="1023"/>
                    <a:pt x="255" y="1031"/>
                    <a:pt x="256" y="1047"/>
                  </a:cubicBezTo>
                  <a:cubicBezTo>
                    <a:pt x="250" y="1049"/>
                    <a:pt x="254" y="1061"/>
                    <a:pt x="248" y="1064"/>
                  </a:cubicBezTo>
                  <a:cubicBezTo>
                    <a:pt x="246" y="1070"/>
                    <a:pt x="247" y="1080"/>
                    <a:pt x="243" y="1084"/>
                  </a:cubicBezTo>
                  <a:cubicBezTo>
                    <a:pt x="252" y="1081"/>
                    <a:pt x="250" y="1066"/>
                    <a:pt x="259" y="1062"/>
                  </a:cubicBezTo>
                  <a:cubicBezTo>
                    <a:pt x="261" y="1053"/>
                    <a:pt x="267" y="1047"/>
                    <a:pt x="269" y="1037"/>
                  </a:cubicBezTo>
                  <a:cubicBezTo>
                    <a:pt x="275" y="1031"/>
                    <a:pt x="275" y="1019"/>
                    <a:pt x="281" y="1014"/>
                  </a:cubicBezTo>
                  <a:cubicBezTo>
                    <a:pt x="285" y="1012"/>
                    <a:pt x="285" y="1006"/>
                    <a:pt x="286" y="1001"/>
                  </a:cubicBezTo>
                  <a:cubicBezTo>
                    <a:pt x="290" y="999"/>
                    <a:pt x="290" y="993"/>
                    <a:pt x="291" y="989"/>
                  </a:cubicBezTo>
                  <a:cubicBezTo>
                    <a:pt x="300" y="980"/>
                    <a:pt x="306" y="968"/>
                    <a:pt x="311" y="956"/>
                  </a:cubicBezTo>
                  <a:cubicBezTo>
                    <a:pt x="315" y="951"/>
                    <a:pt x="320" y="947"/>
                    <a:pt x="321" y="938"/>
                  </a:cubicBezTo>
                  <a:cubicBezTo>
                    <a:pt x="328" y="935"/>
                    <a:pt x="329" y="930"/>
                    <a:pt x="326" y="923"/>
                  </a:cubicBezTo>
                  <a:cubicBezTo>
                    <a:pt x="329" y="925"/>
                    <a:pt x="336" y="929"/>
                    <a:pt x="334" y="921"/>
                  </a:cubicBezTo>
                  <a:cubicBezTo>
                    <a:pt x="339" y="921"/>
                    <a:pt x="337" y="914"/>
                    <a:pt x="344" y="916"/>
                  </a:cubicBezTo>
                  <a:cubicBezTo>
                    <a:pt x="347" y="902"/>
                    <a:pt x="360" y="898"/>
                    <a:pt x="364" y="886"/>
                  </a:cubicBezTo>
                  <a:cubicBezTo>
                    <a:pt x="370" y="883"/>
                    <a:pt x="367" y="872"/>
                    <a:pt x="377" y="873"/>
                  </a:cubicBezTo>
                  <a:cubicBezTo>
                    <a:pt x="377" y="869"/>
                    <a:pt x="379" y="866"/>
                    <a:pt x="382" y="865"/>
                  </a:cubicBezTo>
                  <a:cubicBezTo>
                    <a:pt x="384" y="863"/>
                    <a:pt x="383" y="859"/>
                    <a:pt x="387" y="858"/>
                  </a:cubicBezTo>
                  <a:cubicBezTo>
                    <a:pt x="395" y="849"/>
                    <a:pt x="404" y="842"/>
                    <a:pt x="412" y="833"/>
                  </a:cubicBezTo>
                  <a:cubicBezTo>
                    <a:pt x="413" y="826"/>
                    <a:pt x="422" y="826"/>
                    <a:pt x="422" y="818"/>
                  </a:cubicBezTo>
                  <a:cubicBezTo>
                    <a:pt x="427" y="819"/>
                    <a:pt x="425" y="813"/>
                    <a:pt x="429" y="813"/>
                  </a:cubicBezTo>
                  <a:cubicBezTo>
                    <a:pt x="432" y="811"/>
                    <a:pt x="434" y="810"/>
                    <a:pt x="434" y="808"/>
                  </a:cubicBezTo>
                  <a:cubicBezTo>
                    <a:pt x="441" y="806"/>
                    <a:pt x="440" y="796"/>
                    <a:pt x="447" y="795"/>
                  </a:cubicBezTo>
                  <a:cubicBezTo>
                    <a:pt x="450" y="790"/>
                    <a:pt x="453" y="784"/>
                    <a:pt x="460" y="782"/>
                  </a:cubicBezTo>
                  <a:cubicBezTo>
                    <a:pt x="468" y="774"/>
                    <a:pt x="473" y="764"/>
                    <a:pt x="482" y="757"/>
                  </a:cubicBezTo>
                  <a:cubicBezTo>
                    <a:pt x="489" y="748"/>
                    <a:pt x="497" y="739"/>
                    <a:pt x="505" y="729"/>
                  </a:cubicBezTo>
                  <a:cubicBezTo>
                    <a:pt x="509" y="725"/>
                    <a:pt x="512" y="720"/>
                    <a:pt x="515" y="714"/>
                  </a:cubicBezTo>
                  <a:cubicBezTo>
                    <a:pt x="518" y="710"/>
                    <a:pt x="527" y="711"/>
                    <a:pt x="525" y="702"/>
                  </a:cubicBezTo>
                  <a:cubicBezTo>
                    <a:pt x="533" y="705"/>
                    <a:pt x="523" y="711"/>
                    <a:pt x="522" y="714"/>
                  </a:cubicBezTo>
                  <a:cubicBezTo>
                    <a:pt x="520" y="718"/>
                    <a:pt x="518" y="722"/>
                    <a:pt x="515" y="724"/>
                  </a:cubicBezTo>
                  <a:cubicBezTo>
                    <a:pt x="512" y="725"/>
                    <a:pt x="513" y="729"/>
                    <a:pt x="512" y="732"/>
                  </a:cubicBezTo>
                  <a:cubicBezTo>
                    <a:pt x="508" y="731"/>
                    <a:pt x="508" y="734"/>
                    <a:pt x="507" y="737"/>
                  </a:cubicBezTo>
                  <a:cubicBezTo>
                    <a:pt x="502" y="738"/>
                    <a:pt x="502" y="744"/>
                    <a:pt x="497" y="745"/>
                  </a:cubicBezTo>
                  <a:cubicBezTo>
                    <a:pt x="497" y="756"/>
                    <a:pt x="486" y="759"/>
                    <a:pt x="482" y="767"/>
                  </a:cubicBezTo>
                  <a:cubicBezTo>
                    <a:pt x="480" y="771"/>
                    <a:pt x="478" y="775"/>
                    <a:pt x="472" y="775"/>
                  </a:cubicBezTo>
                  <a:cubicBezTo>
                    <a:pt x="473" y="781"/>
                    <a:pt x="468" y="783"/>
                    <a:pt x="467" y="787"/>
                  </a:cubicBezTo>
                  <a:cubicBezTo>
                    <a:pt x="463" y="791"/>
                    <a:pt x="457" y="793"/>
                    <a:pt x="452" y="795"/>
                  </a:cubicBezTo>
                  <a:cubicBezTo>
                    <a:pt x="454" y="809"/>
                    <a:pt x="440" y="808"/>
                    <a:pt x="440" y="820"/>
                  </a:cubicBezTo>
                  <a:cubicBezTo>
                    <a:pt x="412" y="845"/>
                    <a:pt x="385" y="872"/>
                    <a:pt x="364" y="903"/>
                  </a:cubicBezTo>
                  <a:cubicBezTo>
                    <a:pt x="362" y="908"/>
                    <a:pt x="358" y="911"/>
                    <a:pt x="354" y="913"/>
                  </a:cubicBezTo>
                  <a:cubicBezTo>
                    <a:pt x="351" y="917"/>
                    <a:pt x="351" y="924"/>
                    <a:pt x="346" y="926"/>
                  </a:cubicBezTo>
                  <a:cubicBezTo>
                    <a:pt x="343" y="929"/>
                    <a:pt x="343" y="936"/>
                    <a:pt x="336" y="936"/>
                  </a:cubicBezTo>
                  <a:cubicBezTo>
                    <a:pt x="338" y="944"/>
                    <a:pt x="330" y="941"/>
                    <a:pt x="331" y="948"/>
                  </a:cubicBezTo>
                  <a:cubicBezTo>
                    <a:pt x="322" y="953"/>
                    <a:pt x="321" y="965"/>
                    <a:pt x="314" y="971"/>
                  </a:cubicBezTo>
                  <a:cubicBezTo>
                    <a:pt x="311" y="975"/>
                    <a:pt x="311" y="981"/>
                    <a:pt x="306" y="984"/>
                  </a:cubicBezTo>
                  <a:cubicBezTo>
                    <a:pt x="305" y="988"/>
                    <a:pt x="305" y="994"/>
                    <a:pt x="301" y="996"/>
                  </a:cubicBezTo>
                  <a:cubicBezTo>
                    <a:pt x="302" y="1000"/>
                    <a:pt x="306" y="997"/>
                    <a:pt x="306" y="994"/>
                  </a:cubicBezTo>
                  <a:cubicBezTo>
                    <a:pt x="309" y="993"/>
                    <a:pt x="311" y="992"/>
                    <a:pt x="311" y="989"/>
                  </a:cubicBezTo>
                  <a:cubicBezTo>
                    <a:pt x="313" y="984"/>
                    <a:pt x="317" y="981"/>
                    <a:pt x="319" y="976"/>
                  </a:cubicBezTo>
                  <a:cubicBezTo>
                    <a:pt x="326" y="969"/>
                    <a:pt x="332" y="963"/>
                    <a:pt x="336" y="954"/>
                  </a:cubicBezTo>
                  <a:cubicBezTo>
                    <a:pt x="343" y="949"/>
                    <a:pt x="349" y="943"/>
                    <a:pt x="354" y="936"/>
                  </a:cubicBezTo>
                  <a:cubicBezTo>
                    <a:pt x="362" y="938"/>
                    <a:pt x="357" y="928"/>
                    <a:pt x="364" y="928"/>
                  </a:cubicBezTo>
                  <a:cubicBezTo>
                    <a:pt x="367" y="925"/>
                    <a:pt x="371" y="923"/>
                    <a:pt x="372" y="918"/>
                  </a:cubicBezTo>
                  <a:cubicBezTo>
                    <a:pt x="377" y="918"/>
                    <a:pt x="377" y="911"/>
                    <a:pt x="382" y="911"/>
                  </a:cubicBezTo>
                  <a:cubicBezTo>
                    <a:pt x="379" y="903"/>
                    <a:pt x="390" y="907"/>
                    <a:pt x="389" y="901"/>
                  </a:cubicBezTo>
                  <a:cubicBezTo>
                    <a:pt x="396" y="896"/>
                    <a:pt x="402" y="890"/>
                    <a:pt x="407" y="883"/>
                  </a:cubicBezTo>
                  <a:cubicBezTo>
                    <a:pt x="410" y="881"/>
                    <a:pt x="414" y="879"/>
                    <a:pt x="417" y="875"/>
                  </a:cubicBezTo>
                  <a:cubicBezTo>
                    <a:pt x="416" y="869"/>
                    <a:pt x="427" y="873"/>
                    <a:pt x="424" y="865"/>
                  </a:cubicBezTo>
                  <a:cubicBezTo>
                    <a:pt x="430" y="865"/>
                    <a:pt x="429" y="859"/>
                    <a:pt x="434" y="858"/>
                  </a:cubicBezTo>
                  <a:cubicBezTo>
                    <a:pt x="441" y="859"/>
                    <a:pt x="436" y="848"/>
                    <a:pt x="445" y="850"/>
                  </a:cubicBezTo>
                  <a:cubicBezTo>
                    <a:pt x="450" y="844"/>
                    <a:pt x="454" y="836"/>
                    <a:pt x="462" y="833"/>
                  </a:cubicBezTo>
                  <a:cubicBezTo>
                    <a:pt x="466" y="825"/>
                    <a:pt x="474" y="822"/>
                    <a:pt x="480" y="818"/>
                  </a:cubicBezTo>
                  <a:cubicBezTo>
                    <a:pt x="489" y="808"/>
                    <a:pt x="496" y="795"/>
                    <a:pt x="507" y="787"/>
                  </a:cubicBezTo>
                  <a:cubicBezTo>
                    <a:pt x="510" y="785"/>
                    <a:pt x="513" y="782"/>
                    <a:pt x="515" y="780"/>
                  </a:cubicBezTo>
                  <a:cubicBezTo>
                    <a:pt x="518" y="777"/>
                    <a:pt x="516" y="770"/>
                    <a:pt x="523" y="772"/>
                  </a:cubicBezTo>
                  <a:cubicBezTo>
                    <a:pt x="527" y="767"/>
                    <a:pt x="529" y="761"/>
                    <a:pt x="538" y="760"/>
                  </a:cubicBezTo>
                  <a:cubicBezTo>
                    <a:pt x="536" y="752"/>
                    <a:pt x="545" y="755"/>
                    <a:pt x="543" y="747"/>
                  </a:cubicBezTo>
                  <a:cubicBezTo>
                    <a:pt x="550" y="748"/>
                    <a:pt x="545" y="738"/>
                    <a:pt x="550" y="737"/>
                  </a:cubicBezTo>
                  <a:cubicBezTo>
                    <a:pt x="555" y="731"/>
                    <a:pt x="561" y="726"/>
                    <a:pt x="563" y="717"/>
                  </a:cubicBezTo>
                  <a:cubicBezTo>
                    <a:pt x="566" y="714"/>
                    <a:pt x="568" y="710"/>
                    <a:pt x="570" y="707"/>
                  </a:cubicBezTo>
                  <a:cubicBezTo>
                    <a:pt x="571" y="702"/>
                    <a:pt x="577" y="702"/>
                    <a:pt x="575" y="694"/>
                  </a:cubicBezTo>
                  <a:cubicBezTo>
                    <a:pt x="584" y="692"/>
                    <a:pt x="578" y="675"/>
                    <a:pt x="590" y="677"/>
                  </a:cubicBezTo>
                  <a:cubicBezTo>
                    <a:pt x="591" y="657"/>
                    <a:pt x="601" y="647"/>
                    <a:pt x="605" y="631"/>
                  </a:cubicBezTo>
                  <a:cubicBezTo>
                    <a:pt x="613" y="634"/>
                    <a:pt x="603" y="640"/>
                    <a:pt x="605" y="646"/>
                  </a:cubicBezTo>
                  <a:cubicBezTo>
                    <a:pt x="602" y="648"/>
                    <a:pt x="600" y="653"/>
                    <a:pt x="600" y="659"/>
                  </a:cubicBezTo>
                  <a:cubicBezTo>
                    <a:pt x="597" y="662"/>
                    <a:pt x="596" y="668"/>
                    <a:pt x="595" y="674"/>
                  </a:cubicBezTo>
                  <a:cubicBezTo>
                    <a:pt x="590" y="675"/>
                    <a:pt x="590" y="681"/>
                    <a:pt x="585" y="682"/>
                  </a:cubicBezTo>
                  <a:cubicBezTo>
                    <a:pt x="590" y="686"/>
                    <a:pt x="583" y="688"/>
                    <a:pt x="585" y="697"/>
                  </a:cubicBezTo>
                  <a:cubicBezTo>
                    <a:pt x="577" y="704"/>
                    <a:pt x="573" y="716"/>
                    <a:pt x="568" y="727"/>
                  </a:cubicBezTo>
                  <a:cubicBezTo>
                    <a:pt x="559" y="734"/>
                    <a:pt x="558" y="748"/>
                    <a:pt x="548" y="752"/>
                  </a:cubicBezTo>
                  <a:cubicBezTo>
                    <a:pt x="548" y="759"/>
                    <a:pt x="542" y="761"/>
                    <a:pt x="538" y="765"/>
                  </a:cubicBezTo>
                  <a:cubicBezTo>
                    <a:pt x="537" y="772"/>
                    <a:pt x="532" y="774"/>
                    <a:pt x="528" y="777"/>
                  </a:cubicBezTo>
                  <a:cubicBezTo>
                    <a:pt x="529" y="783"/>
                    <a:pt x="523" y="781"/>
                    <a:pt x="523" y="785"/>
                  </a:cubicBezTo>
                  <a:cubicBezTo>
                    <a:pt x="521" y="787"/>
                    <a:pt x="520" y="789"/>
                    <a:pt x="517" y="790"/>
                  </a:cubicBezTo>
                  <a:cubicBezTo>
                    <a:pt x="516" y="796"/>
                    <a:pt x="509" y="797"/>
                    <a:pt x="507" y="802"/>
                  </a:cubicBezTo>
                  <a:cubicBezTo>
                    <a:pt x="499" y="810"/>
                    <a:pt x="488" y="815"/>
                    <a:pt x="485" y="828"/>
                  </a:cubicBezTo>
                  <a:cubicBezTo>
                    <a:pt x="479" y="826"/>
                    <a:pt x="481" y="832"/>
                    <a:pt x="477" y="833"/>
                  </a:cubicBezTo>
                  <a:cubicBezTo>
                    <a:pt x="475" y="834"/>
                    <a:pt x="473" y="835"/>
                    <a:pt x="472" y="838"/>
                  </a:cubicBezTo>
                  <a:cubicBezTo>
                    <a:pt x="471" y="840"/>
                    <a:pt x="466" y="840"/>
                    <a:pt x="467" y="845"/>
                  </a:cubicBezTo>
                  <a:cubicBezTo>
                    <a:pt x="465" y="847"/>
                    <a:pt x="463" y="848"/>
                    <a:pt x="460" y="848"/>
                  </a:cubicBezTo>
                  <a:cubicBezTo>
                    <a:pt x="458" y="853"/>
                    <a:pt x="452" y="855"/>
                    <a:pt x="447" y="858"/>
                  </a:cubicBezTo>
                  <a:cubicBezTo>
                    <a:pt x="448" y="863"/>
                    <a:pt x="442" y="861"/>
                    <a:pt x="442" y="865"/>
                  </a:cubicBezTo>
                  <a:cubicBezTo>
                    <a:pt x="441" y="868"/>
                    <a:pt x="437" y="867"/>
                    <a:pt x="437" y="870"/>
                  </a:cubicBezTo>
                  <a:cubicBezTo>
                    <a:pt x="430" y="871"/>
                    <a:pt x="434" y="882"/>
                    <a:pt x="424" y="881"/>
                  </a:cubicBezTo>
                  <a:cubicBezTo>
                    <a:pt x="423" y="886"/>
                    <a:pt x="416" y="887"/>
                    <a:pt x="414" y="893"/>
                  </a:cubicBezTo>
                  <a:cubicBezTo>
                    <a:pt x="404" y="899"/>
                    <a:pt x="400" y="911"/>
                    <a:pt x="389" y="916"/>
                  </a:cubicBezTo>
                  <a:cubicBezTo>
                    <a:pt x="388" y="922"/>
                    <a:pt x="381" y="923"/>
                    <a:pt x="379" y="928"/>
                  </a:cubicBezTo>
                  <a:cubicBezTo>
                    <a:pt x="374" y="930"/>
                    <a:pt x="374" y="938"/>
                    <a:pt x="367" y="938"/>
                  </a:cubicBezTo>
                  <a:cubicBezTo>
                    <a:pt x="363" y="942"/>
                    <a:pt x="362" y="949"/>
                    <a:pt x="357" y="951"/>
                  </a:cubicBezTo>
                  <a:cubicBezTo>
                    <a:pt x="356" y="958"/>
                    <a:pt x="346" y="955"/>
                    <a:pt x="347" y="964"/>
                  </a:cubicBezTo>
                  <a:cubicBezTo>
                    <a:pt x="337" y="969"/>
                    <a:pt x="332" y="979"/>
                    <a:pt x="326" y="989"/>
                  </a:cubicBezTo>
                  <a:cubicBezTo>
                    <a:pt x="323" y="993"/>
                    <a:pt x="318" y="996"/>
                    <a:pt x="316" y="1001"/>
                  </a:cubicBezTo>
                  <a:cubicBezTo>
                    <a:pt x="311" y="1003"/>
                    <a:pt x="313" y="1013"/>
                    <a:pt x="306" y="1014"/>
                  </a:cubicBezTo>
                  <a:cubicBezTo>
                    <a:pt x="302" y="1025"/>
                    <a:pt x="295" y="1033"/>
                    <a:pt x="289" y="1042"/>
                  </a:cubicBezTo>
                  <a:cubicBezTo>
                    <a:pt x="287" y="1044"/>
                    <a:pt x="286" y="1047"/>
                    <a:pt x="286" y="1052"/>
                  </a:cubicBezTo>
                  <a:cubicBezTo>
                    <a:pt x="282" y="1051"/>
                    <a:pt x="281" y="1054"/>
                    <a:pt x="281" y="1057"/>
                  </a:cubicBezTo>
                  <a:cubicBezTo>
                    <a:pt x="278" y="1057"/>
                    <a:pt x="280" y="1064"/>
                    <a:pt x="276" y="1064"/>
                  </a:cubicBezTo>
                  <a:cubicBezTo>
                    <a:pt x="273" y="1065"/>
                    <a:pt x="274" y="1069"/>
                    <a:pt x="274" y="1072"/>
                  </a:cubicBezTo>
                  <a:cubicBezTo>
                    <a:pt x="263" y="1076"/>
                    <a:pt x="266" y="1095"/>
                    <a:pt x="256" y="1100"/>
                  </a:cubicBezTo>
                  <a:cubicBezTo>
                    <a:pt x="258" y="1113"/>
                    <a:pt x="251" y="1116"/>
                    <a:pt x="251" y="1127"/>
                  </a:cubicBezTo>
                  <a:cubicBezTo>
                    <a:pt x="245" y="1132"/>
                    <a:pt x="248" y="1146"/>
                    <a:pt x="244" y="1152"/>
                  </a:cubicBezTo>
                  <a:cubicBezTo>
                    <a:pt x="251" y="1150"/>
                    <a:pt x="250" y="1138"/>
                    <a:pt x="256" y="1135"/>
                  </a:cubicBezTo>
                  <a:cubicBezTo>
                    <a:pt x="258" y="1127"/>
                    <a:pt x="262" y="1121"/>
                    <a:pt x="266" y="1115"/>
                  </a:cubicBezTo>
                  <a:cubicBezTo>
                    <a:pt x="274" y="1103"/>
                    <a:pt x="278" y="1088"/>
                    <a:pt x="289" y="1079"/>
                  </a:cubicBezTo>
                  <a:cubicBezTo>
                    <a:pt x="289" y="1070"/>
                    <a:pt x="297" y="1067"/>
                    <a:pt x="299" y="1059"/>
                  </a:cubicBezTo>
                  <a:cubicBezTo>
                    <a:pt x="302" y="1053"/>
                    <a:pt x="305" y="1047"/>
                    <a:pt x="311" y="1044"/>
                  </a:cubicBezTo>
                  <a:cubicBezTo>
                    <a:pt x="308" y="1036"/>
                    <a:pt x="315" y="1038"/>
                    <a:pt x="316" y="1034"/>
                  </a:cubicBezTo>
                  <a:cubicBezTo>
                    <a:pt x="316" y="1029"/>
                    <a:pt x="323" y="1031"/>
                    <a:pt x="321" y="1024"/>
                  </a:cubicBezTo>
                  <a:cubicBezTo>
                    <a:pt x="326" y="1023"/>
                    <a:pt x="327" y="1020"/>
                    <a:pt x="326" y="1014"/>
                  </a:cubicBezTo>
                  <a:cubicBezTo>
                    <a:pt x="330" y="1013"/>
                    <a:pt x="332" y="1011"/>
                    <a:pt x="331" y="1006"/>
                  </a:cubicBezTo>
                  <a:cubicBezTo>
                    <a:pt x="338" y="1004"/>
                    <a:pt x="340" y="996"/>
                    <a:pt x="344" y="991"/>
                  </a:cubicBezTo>
                  <a:cubicBezTo>
                    <a:pt x="350" y="992"/>
                    <a:pt x="347" y="984"/>
                    <a:pt x="352" y="984"/>
                  </a:cubicBezTo>
                  <a:cubicBezTo>
                    <a:pt x="354" y="982"/>
                    <a:pt x="355" y="979"/>
                    <a:pt x="357" y="976"/>
                  </a:cubicBezTo>
                  <a:cubicBezTo>
                    <a:pt x="361" y="971"/>
                    <a:pt x="363" y="965"/>
                    <a:pt x="369" y="961"/>
                  </a:cubicBezTo>
                  <a:cubicBezTo>
                    <a:pt x="374" y="957"/>
                    <a:pt x="374" y="950"/>
                    <a:pt x="382" y="948"/>
                  </a:cubicBezTo>
                  <a:cubicBezTo>
                    <a:pt x="397" y="928"/>
                    <a:pt x="420" y="916"/>
                    <a:pt x="435" y="896"/>
                  </a:cubicBezTo>
                  <a:cubicBezTo>
                    <a:pt x="436" y="888"/>
                    <a:pt x="448" y="891"/>
                    <a:pt x="447" y="880"/>
                  </a:cubicBezTo>
                  <a:cubicBezTo>
                    <a:pt x="453" y="878"/>
                    <a:pt x="455" y="872"/>
                    <a:pt x="462" y="870"/>
                  </a:cubicBezTo>
                  <a:cubicBezTo>
                    <a:pt x="459" y="862"/>
                    <a:pt x="470" y="868"/>
                    <a:pt x="467" y="860"/>
                  </a:cubicBezTo>
                  <a:cubicBezTo>
                    <a:pt x="469" y="858"/>
                    <a:pt x="474" y="859"/>
                    <a:pt x="475" y="855"/>
                  </a:cubicBezTo>
                  <a:cubicBezTo>
                    <a:pt x="478" y="850"/>
                    <a:pt x="482" y="846"/>
                    <a:pt x="487" y="843"/>
                  </a:cubicBezTo>
                  <a:cubicBezTo>
                    <a:pt x="489" y="835"/>
                    <a:pt x="499" y="836"/>
                    <a:pt x="500" y="828"/>
                  </a:cubicBezTo>
                  <a:cubicBezTo>
                    <a:pt x="505" y="824"/>
                    <a:pt x="511" y="822"/>
                    <a:pt x="512" y="815"/>
                  </a:cubicBezTo>
                  <a:cubicBezTo>
                    <a:pt x="523" y="808"/>
                    <a:pt x="529" y="797"/>
                    <a:pt x="540" y="790"/>
                  </a:cubicBezTo>
                  <a:cubicBezTo>
                    <a:pt x="544" y="776"/>
                    <a:pt x="556" y="769"/>
                    <a:pt x="560" y="755"/>
                  </a:cubicBezTo>
                  <a:cubicBezTo>
                    <a:pt x="568" y="753"/>
                    <a:pt x="565" y="741"/>
                    <a:pt x="573" y="739"/>
                  </a:cubicBezTo>
                  <a:cubicBezTo>
                    <a:pt x="573" y="735"/>
                    <a:pt x="575" y="733"/>
                    <a:pt x="578" y="732"/>
                  </a:cubicBezTo>
                  <a:cubicBezTo>
                    <a:pt x="577" y="727"/>
                    <a:pt x="578" y="724"/>
                    <a:pt x="583" y="724"/>
                  </a:cubicBezTo>
                  <a:cubicBezTo>
                    <a:pt x="584" y="730"/>
                    <a:pt x="582" y="734"/>
                    <a:pt x="580" y="737"/>
                  </a:cubicBezTo>
                  <a:cubicBezTo>
                    <a:pt x="577" y="738"/>
                    <a:pt x="579" y="744"/>
                    <a:pt x="575" y="745"/>
                  </a:cubicBezTo>
                  <a:cubicBezTo>
                    <a:pt x="572" y="751"/>
                    <a:pt x="571" y="759"/>
                    <a:pt x="565" y="762"/>
                  </a:cubicBezTo>
                  <a:cubicBezTo>
                    <a:pt x="561" y="775"/>
                    <a:pt x="553" y="785"/>
                    <a:pt x="545" y="795"/>
                  </a:cubicBezTo>
                  <a:cubicBezTo>
                    <a:pt x="543" y="801"/>
                    <a:pt x="535" y="803"/>
                    <a:pt x="533" y="810"/>
                  </a:cubicBezTo>
                  <a:cubicBezTo>
                    <a:pt x="531" y="816"/>
                    <a:pt x="524" y="818"/>
                    <a:pt x="520" y="823"/>
                  </a:cubicBezTo>
                  <a:cubicBezTo>
                    <a:pt x="516" y="828"/>
                    <a:pt x="510" y="830"/>
                    <a:pt x="507" y="838"/>
                  </a:cubicBezTo>
                  <a:cubicBezTo>
                    <a:pt x="502" y="841"/>
                    <a:pt x="498" y="845"/>
                    <a:pt x="495" y="850"/>
                  </a:cubicBezTo>
                  <a:cubicBezTo>
                    <a:pt x="477" y="867"/>
                    <a:pt x="460" y="886"/>
                    <a:pt x="442" y="903"/>
                  </a:cubicBezTo>
                  <a:cubicBezTo>
                    <a:pt x="443" y="909"/>
                    <a:pt x="435" y="906"/>
                    <a:pt x="435" y="911"/>
                  </a:cubicBezTo>
                  <a:cubicBezTo>
                    <a:pt x="434" y="914"/>
                    <a:pt x="430" y="915"/>
                    <a:pt x="430" y="918"/>
                  </a:cubicBezTo>
                  <a:cubicBezTo>
                    <a:pt x="424" y="917"/>
                    <a:pt x="426" y="923"/>
                    <a:pt x="422" y="923"/>
                  </a:cubicBezTo>
                  <a:cubicBezTo>
                    <a:pt x="419" y="924"/>
                    <a:pt x="417" y="927"/>
                    <a:pt x="417" y="931"/>
                  </a:cubicBezTo>
                  <a:cubicBezTo>
                    <a:pt x="409" y="933"/>
                    <a:pt x="407" y="939"/>
                    <a:pt x="402" y="943"/>
                  </a:cubicBezTo>
                  <a:cubicBezTo>
                    <a:pt x="395" y="945"/>
                    <a:pt x="396" y="954"/>
                    <a:pt x="387" y="954"/>
                  </a:cubicBezTo>
                  <a:cubicBezTo>
                    <a:pt x="381" y="966"/>
                    <a:pt x="371" y="974"/>
                    <a:pt x="364" y="986"/>
                  </a:cubicBezTo>
                  <a:cubicBezTo>
                    <a:pt x="359" y="987"/>
                    <a:pt x="362" y="995"/>
                    <a:pt x="357" y="994"/>
                  </a:cubicBezTo>
                  <a:cubicBezTo>
                    <a:pt x="356" y="997"/>
                    <a:pt x="352" y="998"/>
                    <a:pt x="352" y="1001"/>
                  </a:cubicBezTo>
                  <a:cubicBezTo>
                    <a:pt x="347" y="1005"/>
                    <a:pt x="346" y="1013"/>
                    <a:pt x="339" y="1014"/>
                  </a:cubicBezTo>
                  <a:cubicBezTo>
                    <a:pt x="332" y="1030"/>
                    <a:pt x="324" y="1046"/>
                    <a:pt x="311" y="1057"/>
                  </a:cubicBezTo>
                  <a:cubicBezTo>
                    <a:pt x="308" y="1065"/>
                    <a:pt x="304" y="1073"/>
                    <a:pt x="299" y="1079"/>
                  </a:cubicBezTo>
                  <a:cubicBezTo>
                    <a:pt x="294" y="1085"/>
                    <a:pt x="293" y="1095"/>
                    <a:pt x="286" y="1100"/>
                  </a:cubicBezTo>
                  <a:cubicBezTo>
                    <a:pt x="282" y="1107"/>
                    <a:pt x="279" y="1116"/>
                    <a:pt x="274" y="1122"/>
                  </a:cubicBezTo>
                  <a:cubicBezTo>
                    <a:pt x="271" y="1131"/>
                    <a:pt x="266" y="1138"/>
                    <a:pt x="261" y="1145"/>
                  </a:cubicBezTo>
                  <a:cubicBezTo>
                    <a:pt x="259" y="1148"/>
                    <a:pt x="259" y="1154"/>
                    <a:pt x="256" y="1157"/>
                  </a:cubicBezTo>
                  <a:cubicBezTo>
                    <a:pt x="249" y="1156"/>
                    <a:pt x="254" y="1167"/>
                    <a:pt x="249" y="1168"/>
                  </a:cubicBezTo>
                  <a:cubicBezTo>
                    <a:pt x="245" y="1175"/>
                    <a:pt x="244" y="1185"/>
                    <a:pt x="238" y="1190"/>
                  </a:cubicBezTo>
                  <a:cubicBezTo>
                    <a:pt x="241" y="1199"/>
                    <a:pt x="246" y="1208"/>
                    <a:pt x="241" y="1218"/>
                  </a:cubicBezTo>
                  <a:cubicBezTo>
                    <a:pt x="248" y="1213"/>
                    <a:pt x="246" y="1200"/>
                    <a:pt x="254" y="1195"/>
                  </a:cubicBezTo>
                  <a:cubicBezTo>
                    <a:pt x="253" y="1189"/>
                    <a:pt x="255" y="1185"/>
                    <a:pt x="259" y="1183"/>
                  </a:cubicBezTo>
                  <a:cubicBezTo>
                    <a:pt x="260" y="1178"/>
                    <a:pt x="260" y="1172"/>
                    <a:pt x="264" y="1170"/>
                  </a:cubicBezTo>
                  <a:cubicBezTo>
                    <a:pt x="267" y="1161"/>
                    <a:pt x="269" y="1152"/>
                    <a:pt x="276" y="1147"/>
                  </a:cubicBezTo>
                  <a:cubicBezTo>
                    <a:pt x="278" y="1138"/>
                    <a:pt x="283" y="1131"/>
                    <a:pt x="289" y="1125"/>
                  </a:cubicBezTo>
                  <a:cubicBezTo>
                    <a:pt x="290" y="1114"/>
                    <a:pt x="297" y="1109"/>
                    <a:pt x="301" y="1102"/>
                  </a:cubicBezTo>
                  <a:cubicBezTo>
                    <a:pt x="304" y="1093"/>
                    <a:pt x="312" y="1089"/>
                    <a:pt x="314" y="1079"/>
                  </a:cubicBezTo>
                  <a:cubicBezTo>
                    <a:pt x="322" y="1075"/>
                    <a:pt x="325" y="1067"/>
                    <a:pt x="329" y="1059"/>
                  </a:cubicBezTo>
                  <a:cubicBezTo>
                    <a:pt x="336" y="1056"/>
                    <a:pt x="339" y="1048"/>
                    <a:pt x="344" y="1042"/>
                  </a:cubicBezTo>
                  <a:cubicBezTo>
                    <a:pt x="351" y="1037"/>
                    <a:pt x="354" y="1028"/>
                    <a:pt x="359" y="1021"/>
                  </a:cubicBezTo>
                  <a:cubicBezTo>
                    <a:pt x="360" y="1016"/>
                    <a:pt x="364" y="1015"/>
                    <a:pt x="367" y="1011"/>
                  </a:cubicBezTo>
                  <a:cubicBezTo>
                    <a:pt x="367" y="1006"/>
                    <a:pt x="373" y="1006"/>
                    <a:pt x="374" y="1001"/>
                  </a:cubicBezTo>
                  <a:cubicBezTo>
                    <a:pt x="383" y="998"/>
                    <a:pt x="383" y="987"/>
                    <a:pt x="392" y="984"/>
                  </a:cubicBezTo>
                  <a:cubicBezTo>
                    <a:pt x="397" y="978"/>
                    <a:pt x="404" y="974"/>
                    <a:pt x="407" y="966"/>
                  </a:cubicBezTo>
                  <a:cubicBezTo>
                    <a:pt x="410" y="964"/>
                    <a:pt x="416" y="964"/>
                    <a:pt x="417" y="959"/>
                  </a:cubicBezTo>
                  <a:cubicBezTo>
                    <a:pt x="419" y="955"/>
                    <a:pt x="424" y="954"/>
                    <a:pt x="425" y="948"/>
                  </a:cubicBezTo>
                  <a:cubicBezTo>
                    <a:pt x="431" y="944"/>
                    <a:pt x="438" y="938"/>
                    <a:pt x="445" y="933"/>
                  </a:cubicBezTo>
                  <a:cubicBezTo>
                    <a:pt x="453" y="919"/>
                    <a:pt x="467" y="910"/>
                    <a:pt x="475" y="896"/>
                  </a:cubicBezTo>
                  <a:cubicBezTo>
                    <a:pt x="478" y="892"/>
                    <a:pt x="488" y="894"/>
                    <a:pt x="487" y="885"/>
                  </a:cubicBezTo>
                  <a:cubicBezTo>
                    <a:pt x="493" y="884"/>
                    <a:pt x="494" y="877"/>
                    <a:pt x="500" y="875"/>
                  </a:cubicBezTo>
                  <a:cubicBezTo>
                    <a:pt x="505" y="865"/>
                    <a:pt x="517" y="863"/>
                    <a:pt x="520" y="850"/>
                  </a:cubicBezTo>
                  <a:cubicBezTo>
                    <a:pt x="533" y="848"/>
                    <a:pt x="531" y="831"/>
                    <a:pt x="543" y="828"/>
                  </a:cubicBezTo>
                  <a:cubicBezTo>
                    <a:pt x="545" y="823"/>
                    <a:pt x="549" y="819"/>
                    <a:pt x="553" y="815"/>
                  </a:cubicBezTo>
                  <a:cubicBezTo>
                    <a:pt x="554" y="810"/>
                    <a:pt x="558" y="807"/>
                    <a:pt x="560" y="802"/>
                  </a:cubicBezTo>
                  <a:cubicBezTo>
                    <a:pt x="566" y="801"/>
                    <a:pt x="568" y="795"/>
                    <a:pt x="570" y="790"/>
                  </a:cubicBezTo>
                  <a:cubicBezTo>
                    <a:pt x="574" y="786"/>
                    <a:pt x="578" y="782"/>
                    <a:pt x="580" y="777"/>
                  </a:cubicBezTo>
                  <a:cubicBezTo>
                    <a:pt x="584" y="766"/>
                    <a:pt x="596" y="762"/>
                    <a:pt x="598" y="750"/>
                  </a:cubicBezTo>
                  <a:cubicBezTo>
                    <a:pt x="607" y="744"/>
                    <a:pt x="609" y="731"/>
                    <a:pt x="618" y="724"/>
                  </a:cubicBezTo>
                  <a:cubicBezTo>
                    <a:pt x="621" y="719"/>
                    <a:pt x="622" y="714"/>
                    <a:pt x="628" y="712"/>
                  </a:cubicBezTo>
                  <a:cubicBezTo>
                    <a:pt x="627" y="704"/>
                    <a:pt x="632" y="702"/>
                    <a:pt x="633" y="697"/>
                  </a:cubicBezTo>
                  <a:cubicBezTo>
                    <a:pt x="641" y="699"/>
                    <a:pt x="630" y="703"/>
                    <a:pt x="633" y="709"/>
                  </a:cubicBezTo>
                  <a:cubicBezTo>
                    <a:pt x="630" y="711"/>
                    <a:pt x="628" y="715"/>
                    <a:pt x="628" y="719"/>
                  </a:cubicBezTo>
                  <a:cubicBezTo>
                    <a:pt x="623" y="720"/>
                    <a:pt x="626" y="728"/>
                    <a:pt x="621" y="727"/>
                  </a:cubicBezTo>
                  <a:cubicBezTo>
                    <a:pt x="624" y="735"/>
                    <a:pt x="612" y="729"/>
                    <a:pt x="616" y="737"/>
                  </a:cubicBezTo>
                  <a:cubicBezTo>
                    <a:pt x="613" y="745"/>
                    <a:pt x="606" y="749"/>
                    <a:pt x="603" y="757"/>
                  </a:cubicBezTo>
                  <a:cubicBezTo>
                    <a:pt x="597" y="761"/>
                    <a:pt x="596" y="771"/>
                    <a:pt x="588" y="772"/>
                  </a:cubicBezTo>
                  <a:cubicBezTo>
                    <a:pt x="590" y="780"/>
                    <a:pt x="584" y="780"/>
                    <a:pt x="583" y="785"/>
                  </a:cubicBezTo>
                  <a:cubicBezTo>
                    <a:pt x="577" y="784"/>
                    <a:pt x="584" y="796"/>
                    <a:pt x="575" y="792"/>
                  </a:cubicBezTo>
                  <a:cubicBezTo>
                    <a:pt x="575" y="802"/>
                    <a:pt x="566" y="803"/>
                    <a:pt x="565" y="812"/>
                  </a:cubicBezTo>
                  <a:cubicBezTo>
                    <a:pt x="557" y="815"/>
                    <a:pt x="560" y="827"/>
                    <a:pt x="550" y="828"/>
                  </a:cubicBezTo>
                  <a:cubicBezTo>
                    <a:pt x="549" y="837"/>
                    <a:pt x="544" y="841"/>
                    <a:pt x="538" y="845"/>
                  </a:cubicBezTo>
                  <a:cubicBezTo>
                    <a:pt x="538" y="856"/>
                    <a:pt x="525" y="854"/>
                    <a:pt x="525" y="865"/>
                  </a:cubicBezTo>
                  <a:cubicBezTo>
                    <a:pt x="518" y="864"/>
                    <a:pt x="520" y="871"/>
                    <a:pt x="518" y="873"/>
                  </a:cubicBezTo>
                  <a:cubicBezTo>
                    <a:pt x="511" y="871"/>
                    <a:pt x="513" y="878"/>
                    <a:pt x="507" y="878"/>
                  </a:cubicBezTo>
                  <a:cubicBezTo>
                    <a:pt x="510" y="886"/>
                    <a:pt x="501" y="883"/>
                    <a:pt x="500" y="888"/>
                  </a:cubicBezTo>
                  <a:cubicBezTo>
                    <a:pt x="497" y="890"/>
                    <a:pt x="495" y="893"/>
                    <a:pt x="492" y="896"/>
                  </a:cubicBezTo>
                  <a:cubicBezTo>
                    <a:pt x="487" y="895"/>
                    <a:pt x="490" y="903"/>
                    <a:pt x="485" y="903"/>
                  </a:cubicBezTo>
                  <a:cubicBezTo>
                    <a:pt x="481" y="905"/>
                    <a:pt x="479" y="907"/>
                    <a:pt x="477" y="911"/>
                  </a:cubicBezTo>
                  <a:cubicBezTo>
                    <a:pt x="470" y="914"/>
                    <a:pt x="468" y="923"/>
                    <a:pt x="462" y="928"/>
                  </a:cubicBezTo>
                  <a:cubicBezTo>
                    <a:pt x="460" y="931"/>
                    <a:pt x="457" y="933"/>
                    <a:pt x="455" y="936"/>
                  </a:cubicBezTo>
                  <a:cubicBezTo>
                    <a:pt x="449" y="935"/>
                    <a:pt x="452" y="943"/>
                    <a:pt x="447" y="943"/>
                  </a:cubicBezTo>
                  <a:cubicBezTo>
                    <a:pt x="448" y="949"/>
                    <a:pt x="440" y="946"/>
                    <a:pt x="440" y="951"/>
                  </a:cubicBezTo>
                  <a:cubicBezTo>
                    <a:pt x="437" y="953"/>
                    <a:pt x="435" y="956"/>
                    <a:pt x="432" y="959"/>
                  </a:cubicBezTo>
                  <a:cubicBezTo>
                    <a:pt x="429" y="962"/>
                    <a:pt x="427" y="963"/>
                    <a:pt x="425" y="966"/>
                  </a:cubicBezTo>
                  <a:cubicBezTo>
                    <a:pt x="422" y="969"/>
                    <a:pt x="417" y="969"/>
                    <a:pt x="420" y="976"/>
                  </a:cubicBezTo>
                  <a:cubicBezTo>
                    <a:pt x="412" y="978"/>
                    <a:pt x="407" y="983"/>
                    <a:pt x="402" y="989"/>
                  </a:cubicBezTo>
                  <a:cubicBezTo>
                    <a:pt x="401" y="992"/>
                    <a:pt x="398" y="995"/>
                    <a:pt x="394" y="996"/>
                  </a:cubicBezTo>
                  <a:cubicBezTo>
                    <a:pt x="389" y="996"/>
                    <a:pt x="392" y="1004"/>
                    <a:pt x="387" y="1004"/>
                  </a:cubicBezTo>
                  <a:cubicBezTo>
                    <a:pt x="383" y="1006"/>
                    <a:pt x="382" y="1009"/>
                    <a:pt x="382" y="1014"/>
                  </a:cubicBezTo>
                  <a:cubicBezTo>
                    <a:pt x="379" y="1017"/>
                    <a:pt x="373" y="1015"/>
                    <a:pt x="374" y="1021"/>
                  </a:cubicBezTo>
                  <a:cubicBezTo>
                    <a:pt x="368" y="1024"/>
                    <a:pt x="367" y="1033"/>
                    <a:pt x="362" y="1037"/>
                  </a:cubicBezTo>
                  <a:cubicBezTo>
                    <a:pt x="354" y="1049"/>
                    <a:pt x="343" y="1058"/>
                    <a:pt x="337" y="1072"/>
                  </a:cubicBezTo>
                  <a:cubicBezTo>
                    <a:pt x="331" y="1077"/>
                    <a:pt x="326" y="1081"/>
                    <a:pt x="324" y="1089"/>
                  </a:cubicBezTo>
                  <a:cubicBezTo>
                    <a:pt x="315" y="1086"/>
                    <a:pt x="322" y="1098"/>
                    <a:pt x="316" y="1097"/>
                  </a:cubicBezTo>
                  <a:cubicBezTo>
                    <a:pt x="313" y="1098"/>
                    <a:pt x="312" y="1101"/>
                    <a:pt x="309" y="1102"/>
                  </a:cubicBezTo>
                  <a:cubicBezTo>
                    <a:pt x="309" y="1105"/>
                    <a:pt x="309" y="1109"/>
                    <a:pt x="309" y="1112"/>
                  </a:cubicBezTo>
                  <a:cubicBezTo>
                    <a:pt x="305" y="1111"/>
                    <a:pt x="304" y="1114"/>
                    <a:pt x="304" y="1117"/>
                  </a:cubicBezTo>
                  <a:cubicBezTo>
                    <a:pt x="299" y="1119"/>
                    <a:pt x="299" y="1126"/>
                    <a:pt x="296" y="1130"/>
                  </a:cubicBezTo>
                  <a:cubicBezTo>
                    <a:pt x="293" y="1133"/>
                    <a:pt x="293" y="1139"/>
                    <a:pt x="289" y="1142"/>
                  </a:cubicBezTo>
                  <a:cubicBezTo>
                    <a:pt x="288" y="1147"/>
                    <a:pt x="283" y="1149"/>
                    <a:pt x="284" y="1155"/>
                  </a:cubicBezTo>
                  <a:cubicBezTo>
                    <a:pt x="277" y="1155"/>
                    <a:pt x="280" y="1164"/>
                    <a:pt x="276" y="1168"/>
                  </a:cubicBezTo>
                  <a:cubicBezTo>
                    <a:pt x="272" y="1170"/>
                    <a:pt x="273" y="1176"/>
                    <a:pt x="271" y="1180"/>
                  </a:cubicBezTo>
                  <a:cubicBezTo>
                    <a:pt x="265" y="1187"/>
                    <a:pt x="263" y="1197"/>
                    <a:pt x="261" y="1208"/>
                  </a:cubicBezTo>
                  <a:cubicBezTo>
                    <a:pt x="252" y="1212"/>
                    <a:pt x="252" y="1226"/>
                    <a:pt x="246" y="1233"/>
                  </a:cubicBezTo>
                  <a:cubicBezTo>
                    <a:pt x="246" y="1241"/>
                    <a:pt x="246" y="1250"/>
                    <a:pt x="246" y="1258"/>
                  </a:cubicBezTo>
                  <a:cubicBezTo>
                    <a:pt x="247" y="1261"/>
                    <a:pt x="249" y="1260"/>
                    <a:pt x="249" y="1258"/>
                  </a:cubicBezTo>
                  <a:cubicBezTo>
                    <a:pt x="249" y="1256"/>
                    <a:pt x="251" y="1256"/>
                    <a:pt x="251" y="1253"/>
                  </a:cubicBezTo>
                  <a:cubicBezTo>
                    <a:pt x="257" y="1254"/>
                    <a:pt x="254" y="1246"/>
                    <a:pt x="259" y="1246"/>
                  </a:cubicBezTo>
                  <a:cubicBezTo>
                    <a:pt x="261" y="1237"/>
                    <a:pt x="264" y="1231"/>
                    <a:pt x="269" y="1225"/>
                  </a:cubicBezTo>
                  <a:cubicBezTo>
                    <a:pt x="268" y="1220"/>
                    <a:pt x="269" y="1216"/>
                    <a:pt x="274" y="1215"/>
                  </a:cubicBezTo>
                  <a:cubicBezTo>
                    <a:pt x="274" y="1211"/>
                    <a:pt x="275" y="1207"/>
                    <a:pt x="279" y="1205"/>
                  </a:cubicBezTo>
                  <a:cubicBezTo>
                    <a:pt x="279" y="1196"/>
                    <a:pt x="289" y="1196"/>
                    <a:pt x="289" y="1185"/>
                  </a:cubicBezTo>
                  <a:cubicBezTo>
                    <a:pt x="299" y="1175"/>
                    <a:pt x="305" y="1161"/>
                    <a:pt x="314" y="1150"/>
                  </a:cubicBezTo>
                  <a:cubicBezTo>
                    <a:pt x="320" y="1146"/>
                    <a:pt x="319" y="1135"/>
                    <a:pt x="327" y="1132"/>
                  </a:cubicBezTo>
                  <a:cubicBezTo>
                    <a:pt x="328" y="1124"/>
                    <a:pt x="334" y="1121"/>
                    <a:pt x="334" y="1112"/>
                  </a:cubicBezTo>
                  <a:cubicBezTo>
                    <a:pt x="342" y="1109"/>
                    <a:pt x="343" y="1097"/>
                    <a:pt x="352" y="1094"/>
                  </a:cubicBezTo>
                  <a:cubicBezTo>
                    <a:pt x="353" y="1085"/>
                    <a:pt x="363" y="1084"/>
                    <a:pt x="364" y="1074"/>
                  </a:cubicBezTo>
                  <a:cubicBezTo>
                    <a:pt x="371" y="1070"/>
                    <a:pt x="374" y="1060"/>
                    <a:pt x="379" y="1054"/>
                  </a:cubicBezTo>
                  <a:cubicBezTo>
                    <a:pt x="382" y="1051"/>
                    <a:pt x="386" y="1049"/>
                    <a:pt x="387" y="1044"/>
                  </a:cubicBezTo>
                  <a:cubicBezTo>
                    <a:pt x="392" y="1044"/>
                    <a:pt x="389" y="1036"/>
                    <a:pt x="394" y="1037"/>
                  </a:cubicBezTo>
                  <a:cubicBezTo>
                    <a:pt x="398" y="1034"/>
                    <a:pt x="399" y="1030"/>
                    <a:pt x="402" y="1027"/>
                  </a:cubicBezTo>
                  <a:cubicBezTo>
                    <a:pt x="405" y="1026"/>
                    <a:pt x="404" y="1021"/>
                    <a:pt x="407" y="1021"/>
                  </a:cubicBezTo>
                  <a:cubicBezTo>
                    <a:pt x="409" y="1021"/>
                    <a:pt x="409" y="1018"/>
                    <a:pt x="409" y="1016"/>
                  </a:cubicBezTo>
                  <a:cubicBezTo>
                    <a:pt x="414" y="1017"/>
                    <a:pt x="414" y="1014"/>
                    <a:pt x="415" y="1011"/>
                  </a:cubicBezTo>
                  <a:cubicBezTo>
                    <a:pt x="417" y="1012"/>
                    <a:pt x="419" y="1011"/>
                    <a:pt x="420" y="1009"/>
                  </a:cubicBezTo>
                  <a:cubicBezTo>
                    <a:pt x="421" y="1005"/>
                    <a:pt x="423" y="1003"/>
                    <a:pt x="427" y="1001"/>
                  </a:cubicBezTo>
                  <a:cubicBezTo>
                    <a:pt x="434" y="997"/>
                    <a:pt x="434" y="985"/>
                    <a:pt x="445" y="984"/>
                  </a:cubicBezTo>
                  <a:cubicBezTo>
                    <a:pt x="446" y="974"/>
                    <a:pt x="454" y="971"/>
                    <a:pt x="457" y="964"/>
                  </a:cubicBezTo>
                  <a:cubicBezTo>
                    <a:pt x="466" y="955"/>
                    <a:pt x="477" y="948"/>
                    <a:pt x="485" y="938"/>
                  </a:cubicBezTo>
                  <a:cubicBezTo>
                    <a:pt x="490" y="934"/>
                    <a:pt x="497" y="932"/>
                    <a:pt x="497" y="923"/>
                  </a:cubicBezTo>
                  <a:cubicBezTo>
                    <a:pt x="506" y="924"/>
                    <a:pt x="506" y="915"/>
                    <a:pt x="513" y="913"/>
                  </a:cubicBezTo>
                  <a:cubicBezTo>
                    <a:pt x="518" y="914"/>
                    <a:pt x="515" y="906"/>
                    <a:pt x="520" y="906"/>
                  </a:cubicBezTo>
                  <a:cubicBezTo>
                    <a:pt x="523" y="905"/>
                    <a:pt x="524" y="901"/>
                    <a:pt x="528" y="901"/>
                  </a:cubicBezTo>
                  <a:cubicBezTo>
                    <a:pt x="527" y="892"/>
                    <a:pt x="540" y="897"/>
                    <a:pt x="540" y="888"/>
                  </a:cubicBezTo>
                  <a:cubicBezTo>
                    <a:pt x="551" y="882"/>
                    <a:pt x="558" y="873"/>
                    <a:pt x="568" y="865"/>
                  </a:cubicBezTo>
                  <a:cubicBezTo>
                    <a:pt x="574" y="866"/>
                    <a:pt x="565" y="872"/>
                    <a:pt x="565" y="875"/>
                  </a:cubicBezTo>
                  <a:cubicBezTo>
                    <a:pt x="561" y="876"/>
                    <a:pt x="563" y="883"/>
                    <a:pt x="555" y="880"/>
                  </a:cubicBezTo>
                  <a:cubicBezTo>
                    <a:pt x="556" y="886"/>
                    <a:pt x="553" y="888"/>
                    <a:pt x="548" y="888"/>
                  </a:cubicBezTo>
                  <a:cubicBezTo>
                    <a:pt x="545" y="890"/>
                    <a:pt x="547" y="897"/>
                    <a:pt x="540" y="896"/>
                  </a:cubicBezTo>
                  <a:cubicBezTo>
                    <a:pt x="532" y="898"/>
                    <a:pt x="532" y="909"/>
                    <a:pt x="523" y="911"/>
                  </a:cubicBezTo>
                  <a:cubicBezTo>
                    <a:pt x="519" y="917"/>
                    <a:pt x="514" y="922"/>
                    <a:pt x="508" y="926"/>
                  </a:cubicBezTo>
                  <a:cubicBezTo>
                    <a:pt x="507" y="931"/>
                    <a:pt x="501" y="931"/>
                    <a:pt x="500" y="936"/>
                  </a:cubicBezTo>
                  <a:cubicBezTo>
                    <a:pt x="500" y="941"/>
                    <a:pt x="492" y="938"/>
                    <a:pt x="492" y="943"/>
                  </a:cubicBezTo>
                  <a:cubicBezTo>
                    <a:pt x="486" y="947"/>
                    <a:pt x="481" y="952"/>
                    <a:pt x="477" y="958"/>
                  </a:cubicBezTo>
                  <a:cubicBezTo>
                    <a:pt x="465" y="967"/>
                    <a:pt x="458" y="981"/>
                    <a:pt x="447" y="991"/>
                  </a:cubicBezTo>
                  <a:cubicBezTo>
                    <a:pt x="445" y="995"/>
                    <a:pt x="443" y="999"/>
                    <a:pt x="440" y="1001"/>
                  </a:cubicBezTo>
                  <a:cubicBezTo>
                    <a:pt x="437" y="1004"/>
                    <a:pt x="435" y="1006"/>
                    <a:pt x="432" y="1009"/>
                  </a:cubicBezTo>
                  <a:cubicBezTo>
                    <a:pt x="428" y="1015"/>
                    <a:pt x="423" y="1020"/>
                    <a:pt x="420" y="1026"/>
                  </a:cubicBezTo>
                  <a:cubicBezTo>
                    <a:pt x="407" y="1035"/>
                    <a:pt x="398" y="1047"/>
                    <a:pt x="389" y="1059"/>
                  </a:cubicBezTo>
                  <a:cubicBezTo>
                    <a:pt x="378" y="1069"/>
                    <a:pt x="375" y="1086"/>
                    <a:pt x="362" y="1094"/>
                  </a:cubicBezTo>
                  <a:cubicBezTo>
                    <a:pt x="355" y="1109"/>
                    <a:pt x="341" y="1116"/>
                    <a:pt x="339" y="1135"/>
                  </a:cubicBezTo>
                  <a:cubicBezTo>
                    <a:pt x="332" y="1137"/>
                    <a:pt x="331" y="1145"/>
                    <a:pt x="327" y="1150"/>
                  </a:cubicBezTo>
                  <a:cubicBezTo>
                    <a:pt x="324" y="1152"/>
                    <a:pt x="326" y="1159"/>
                    <a:pt x="319" y="1157"/>
                  </a:cubicBezTo>
                  <a:cubicBezTo>
                    <a:pt x="320" y="1163"/>
                    <a:pt x="317" y="1164"/>
                    <a:pt x="316" y="1167"/>
                  </a:cubicBezTo>
                  <a:cubicBezTo>
                    <a:pt x="311" y="1171"/>
                    <a:pt x="311" y="1180"/>
                    <a:pt x="304" y="1183"/>
                  </a:cubicBezTo>
                  <a:cubicBezTo>
                    <a:pt x="305" y="1192"/>
                    <a:pt x="293" y="1190"/>
                    <a:pt x="294" y="1200"/>
                  </a:cubicBezTo>
                  <a:cubicBezTo>
                    <a:pt x="283" y="1208"/>
                    <a:pt x="282" y="1225"/>
                    <a:pt x="274" y="1235"/>
                  </a:cubicBezTo>
                  <a:cubicBezTo>
                    <a:pt x="272" y="1243"/>
                    <a:pt x="268" y="1248"/>
                    <a:pt x="264" y="1253"/>
                  </a:cubicBezTo>
                  <a:cubicBezTo>
                    <a:pt x="266" y="1260"/>
                    <a:pt x="259" y="1258"/>
                    <a:pt x="259" y="1263"/>
                  </a:cubicBezTo>
                  <a:cubicBezTo>
                    <a:pt x="257" y="1265"/>
                    <a:pt x="257" y="1270"/>
                    <a:pt x="254" y="1271"/>
                  </a:cubicBezTo>
                  <a:cubicBezTo>
                    <a:pt x="251" y="1284"/>
                    <a:pt x="261" y="1284"/>
                    <a:pt x="256" y="1293"/>
                  </a:cubicBezTo>
                  <a:cubicBezTo>
                    <a:pt x="251" y="1298"/>
                    <a:pt x="251" y="1292"/>
                    <a:pt x="246" y="1291"/>
                  </a:cubicBezTo>
                  <a:cubicBezTo>
                    <a:pt x="247" y="1300"/>
                    <a:pt x="248" y="1305"/>
                    <a:pt x="249" y="1319"/>
                  </a:cubicBezTo>
                  <a:cubicBezTo>
                    <a:pt x="257" y="1316"/>
                    <a:pt x="255" y="1303"/>
                    <a:pt x="261" y="1298"/>
                  </a:cubicBezTo>
                  <a:cubicBezTo>
                    <a:pt x="271" y="1295"/>
                    <a:pt x="258" y="1283"/>
                    <a:pt x="271" y="1283"/>
                  </a:cubicBezTo>
                  <a:cubicBezTo>
                    <a:pt x="273" y="1245"/>
                    <a:pt x="300" y="1234"/>
                    <a:pt x="306" y="1200"/>
                  </a:cubicBezTo>
                  <a:cubicBezTo>
                    <a:pt x="317" y="1196"/>
                    <a:pt x="318" y="1182"/>
                    <a:pt x="327" y="1175"/>
                  </a:cubicBezTo>
                  <a:cubicBezTo>
                    <a:pt x="326" y="1167"/>
                    <a:pt x="332" y="1165"/>
                    <a:pt x="334" y="1160"/>
                  </a:cubicBezTo>
                  <a:cubicBezTo>
                    <a:pt x="334" y="1152"/>
                    <a:pt x="339" y="1150"/>
                    <a:pt x="342" y="1145"/>
                  </a:cubicBezTo>
                  <a:cubicBezTo>
                    <a:pt x="343" y="1139"/>
                    <a:pt x="348" y="1136"/>
                    <a:pt x="352" y="1132"/>
                  </a:cubicBezTo>
                  <a:cubicBezTo>
                    <a:pt x="350" y="1123"/>
                    <a:pt x="361" y="1126"/>
                    <a:pt x="359" y="1117"/>
                  </a:cubicBezTo>
                  <a:cubicBezTo>
                    <a:pt x="366" y="1116"/>
                    <a:pt x="364" y="1107"/>
                    <a:pt x="369" y="1105"/>
                  </a:cubicBezTo>
                  <a:cubicBezTo>
                    <a:pt x="374" y="1102"/>
                    <a:pt x="375" y="1095"/>
                    <a:pt x="379" y="1092"/>
                  </a:cubicBezTo>
                  <a:cubicBezTo>
                    <a:pt x="387" y="1084"/>
                    <a:pt x="394" y="1076"/>
                    <a:pt x="399" y="1067"/>
                  </a:cubicBezTo>
                  <a:cubicBezTo>
                    <a:pt x="408" y="1060"/>
                    <a:pt x="416" y="1053"/>
                    <a:pt x="422" y="1044"/>
                  </a:cubicBezTo>
                  <a:cubicBezTo>
                    <a:pt x="438" y="1030"/>
                    <a:pt x="453" y="1015"/>
                    <a:pt x="467" y="999"/>
                  </a:cubicBezTo>
                  <a:cubicBezTo>
                    <a:pt x="475" y="1001"/>
                    <a:pt x="472" y="992"/>
                    <a:pt x="480" y="994"/>
                  </a:cubicBezTo>
                  <a:cubicBezTo>
                    <a:pt x="482" y="993"/>
                    <a:pt x="483" y="990"/>
                    <a:pt x="485" y="989"/>
                  </a:cubicBezTo>
                  <a:cubicBezTo>
                    <a:pt x="486" y="988"/>
                    <a:pt x="487" y="986"/>
                    <a:pt x="490" y="986"/>
                  </a:cubicBezTo>
                  <a:cubicBezTo>
                    <a:pt x="497" y="981"/>
                    <a:pt x="502" y="975"/>
                    <a:pt x="510" y="971"/>
                  </a:cubicBezTo>
                  <a:cubicBezTo>
                    <a:pt x="512" y="967"/>
                    <a:pt x="514" y="963"/>
                    <a:pt x="520" y="963"/>
                  </a:cubicBezTo>
                  <a:cubicBezTo>
                    <a:pt x="524" y="961"/>
                    <a:pt x="525" y="957"/>
                    <a:pt x="528" y="953"/>
                  </a:cubicBezTo>
                  <a:cubicBezTo>
                    <a:pt x="532" y="952"/>
                    <a:pt x="534" y="948"/>
                    <a:pt x="540" y="948"/>
                  </a:cubicBezTo>
                  <a:cubicBezTo>
                    <a:pt x="540" y="942"/>
                    <a:pt x="544" y="940"/>
                    <a:pt x="548" y="938"/>
                  </a:cubicBezTo>
                  <a:cubicBezTo>
                    <a:pt x="548" y="936"/>
                    <a:pt x="553" y="937"/>
                    <a:pt x="553" y="933"/>
                  </a:cubicBezTo>
                  <a:cubicBezTo>
                    <a:pt x="553" y="931"/>
                    <a:pt x="556" y="931"/>
                    <a:pt x="558" y="931"/>
                  </a:cubicBezTo>
                  <a:cubicBezTo>
                    <a:pt x="559" y="926"/>
                    <a:pt x="563" y="924"/>
                    <a:pt x="565" y="921"/>
                  </a:cubicBezTo>
                  <a:cubicBezTo>
                    <a:pt x="572" y="916"/>
                    <a:pt x="578" y="910"/>
                    <a:pt x="583" y="903"/>
                  </a:cubicBezTo>
                  <a:cubicBezTo>
                    <a:pt x="594" y="891"/>
                    <a:pt x="607" y="882"/>
                    <a:pt x="613" y="865"/>
                  </a:cubicBezTo>
                  <a:cubicBezTo>
                    <a:pt x="618" y="867"/>
                    <a:pt x="616" y="882"/>
                    <a:pt x="611" y="880"/>
                  </a:cubicBezTo>
                  <a:cubicBezTo>
                    <a:pt x="608" y="885"/>
                    <a:pt x="604" y="889"/>
                    <a:pt x="601" y="893"/>
                  </a:cubicBezTo>
                  <a:cubicBezTo>
                    <a:pt x="599" y="896"/>
                    <a:pt x="595" y="896"/>
                    <a:pt x="596" y="901"/>
                  </a:cubicBezTo>
                  <a:cubicBezTo>
                    <a:pt x="594" y="902"/>
                    <a:pt x="592" y="903"/>
                    <a:pt x="588" y="903"/>
                  </a:cubicBezTo>
                  <a:cubicBezTo>
                    <a:pt x="589" y="911"/>
                    <a:pt x="581" y="910"/>
                    <a:pt x="581" y="916"/>
                  </a:cubicBezTo>
                  <a:cubicBezTo>
                    <a:pt x="577" y="920"/>
                    <a:pt x="574" y="924"/>
                    <a:pt x="568" y="926"/>
                  </a:cubicBezTo>
                  <a:cubicBezTo>
                    <a:pt x="567" y="932"/>
                    <a:pt x="559" y="930"/>
                    <a:pt x="560" y="938"/>
                  </a:cubicBezTo>
                  <a:cubicBezTo>
                    <a:pt x="552" y="937"/>
                    <a:pt x="553" y="946"/>
                    <a:pt x="548" y="948"/>
                  </a:cubicBezTo>
                  <a:cubicBezTo>
                    <a:pt x="544" y="951"/>
                    <a:pt x="537" y="951"/>
                    <a:pt x="538" y="958"/>
                  </a:cubicBezTo>
                  <a:cubicBezTo>
                    <a:pt x="536" y="964"/>
                    <a:pt x="526" y="962"/>
                    <a:pt x="525" y="969"/>
                  </a:cubicBezTo>
                  <a:cubicBezTo>
                    <a:pt x="521" y="971"/>
                    <a:pt x="518" y="975"/>
                    <a:pt x="513" y="976"/>
                  </a:cubicBezTo>
                  <a:cubicBezTo>
                    <a:pt x="508" y="985"/>
                    <a:pt x="498" y="990"/>
                    <a:pt x="490" y="996"/>
                  </a:cubicBezTo>
                  <a:cubicBezTo>
                    <a:pt x="488" y="1002"/>
                    <a:pt x="478" y="1000"/>
                    <a:pt x="477" y="1006"/>
                  </a:cubicBezTo>
                  <a:cubicBezTo>
                    <a:pt x="474" y="1010"/>
                    <a:pt x="467" y="1009"/>
                    <a:pt x="467" y="1016"/>
                  </a:cubicBezTo>
                  <a:cubicBezTo>
                    <a:pt x="458" y="1014"/>
                    <a:pt x="462" y="1026"/>
                    <a:pt x="455" y="1026"/>
                  </a:cubicBezTo>
                  <a:cubicBezTo>
                    <a:pt x="454" y="1032"/>
                    <a:pt x="446" y="1031"/>
                    <a:pt x="447" y="1039"/>
                  </a:cubicBezTo>
                  <a:cubicBezTo>
                    <a:pt x="443" y="1039"/>
                    <a:pt x="441" y="1041"/>
                    <a:pt x="440" y="1044"/>
                  </a:cubicBezTo>
                  <a:cubicBezTo>
                    <a:pt x="438" y="1046"/>
                    <a:pt x="433" y="1046"/>
                    <a:pt x="432" y="1049"/>
                  </a:cubicBezTo>
                  <a:cubicBezTo>
                    <a:pt x="430" y="1055"/>
                    <a:pt x="423" y="1055"/>
                    <a:pt x="422" y="1062"/>
                  </a:cubicBezTo>
                  <a:cubicBezTo>
                    <a:pt x="409" y="1065"/>
                    <a:pt x="408" y="1079"/>
                    <a:pt x="397" y="1084"/>
                  </a:cubicBezTo>
                  <a:cubicBezTo>
                    <a:pt x="398" y="1090"/>
                    <a:pt x="392" y="1088"/>
                    <a:pt x="392" y="1092"/>
                  </a:cubicBezTo>
                  <a:cubicBezTo>
                    <a:pt x="391" y="1095"/>
                    <a:pt x="387" y="1096"/>
                    <a:pt x="387" y="1099"/>
                  </a:cubicBezTo>
                  <a:cubicBezTo>
                    <a:pt x="383" y="1103"/>
                    <a:pt x="379" y="1106"/>
                    <a:pt x="377" y="1112"/>
                  </a:cubicBezTo>
                  <a:cubicBezTo>
                    <a:pt x="371" y="1115"/>
                    <a:pt x="368" y="1120"/>
                    <a:pt x="367" y="1127"/>
                  </a:cubicBezTo>
                  <a:cubicBezTo>
                    <a:pt x="361" y="1129"/>
                    <a:pt x="359" y="1135"/>
                    <a:pt x="357" y="1140"/>
                  </a:cubicBezTo>
                  <a:cubicBezTo>
                    <a:pt x="353" y="1144"/>
                    <a:pt x="351" y="1151"/>
                    <a:pt x="347" y="1155"/>
                  </a:cubicBezTo>
                  <a:cubicBezTo>
                    <a:pt x="343" y="1159"/>
                    <a:pt x="343" y="1167"/>
                    <a:pt x="339" y="1170"/>
                  </a:cubicBezTo>
                  <a:cubicBezTo>
                    <a:pt x="333" y="1179"/>
                    <a:pt x="329" y="1192"/>
                    <a:pt x="322" y="1200"/>
                  </a:cubicBezTo>
                  <a:cubicBezTo>
                    <a:pt x="314" y="1209"/>
                    <a:pt x="312" y="1222"/>
                    <a:pt x="304" y="1230"/>
                  </a:cubicBezTo>
                  <a:cubicBezTo>
                    <a:pt x="304" y="1239"/>
                    <a:pt x="296" y="1239"/>
                    <a:pt x="296" y="1248"/>
                  </a:cubicBezTo>
                  <a:cubicBezTo>
                    <a:pt x="289" y="1248"/>
                    <a:pt x="294" y="1261"/>
                    <a:pt x="286" y="1261"/>
                  </a:cubicBezTo>
                  <a:cubicBezTo>
                    <a:pt x="288" y="1268"/>
                    <a:pt x="283" y="1267"/>
                    <a:pt x="284" y="1273"/>
                  </a:cubicBezTo>
                  <a:cubicBezTo>
                    <a:pt x="278" y="1277"/>
                    <a:pt x="287" y="1279"/>
                    <a:pt x="281" y="1281"/>
                  </a:cubicBezTo>
                  <a:cubicBezTo>
                    <a:pt x="276" y="1294"/>
                    <a:pt x="269" y="1305"/>
                    <a:pt x="264" y="1318"/>
                  </a:cubicBezTo>
                  <a:cubicBezTo>
                    <a:pt x="259" y="1331"/>
                    <a:pt x="254" y="1344"/>
                    <a:pt x="249" y="1356"/>
                  </a:cubicBezTo>
                  <a:cubicBezTo>
                    <a:pt x="246" y="1371"/>
                    <a:pt x="256" y="1372"/>
                    <a:pt x="254" y="1386"/>
                  </a:cubicBezTo>
                  <a:cubicBezTo>
                    <a:pt x="259" y="1383"/>
                    <a:pt x="259" y="1375"/>
                    <a:pt x="261" y="1369"/>
                  </a:cubicBezTo>
                  <a:cubicBezTo>
                    <a:pt x="265" y="1368"/>
                    <a:pt x="263" y="1363"/>
                    <a:pt x="264" y="1359"/>
                  </a:cubicBezTo>
                  <a:cubicBezTo>
                    <a:pt x="266" y="1357"/>
                    <a:pt x="266" y="1353"/>
                    <a:pt x="266" y="1349"/>
                  </a:cubicBezTo>
                  <a:cubicBezTo>
                    <a:pt x="273" y="1341"/>
                    <a:pt x="276" y="1328"/>
                    <a:pt x="281" y="1318"/>
                  </a:cubicBezTo>
                  <a:cubicBezTo>
                    <a:pt x="286" y="1308"/>
                    <a:pt x="289" y="1296"/>
                    <a:pt x="294" y="1286"/>
                  </a:cubicBezTo>
                  <a:cubicBezTo>
                    <a:pt x="293" y="1281"/>
                    <a:pt x="296" y="1281"/>
                    <a:pt x="299" y="1281"/>
                  </a:cubicBezTo>
                  <a:cubicBezTo>
                    <a:pt x="299" y="1278"/>
                    <a:pt x="300" y="1276"/>
                    <a:pt x="301" y="1276"/>
                  </a:cubicBezTo>
                  <a:cubicBezTo>
                    <a:pt x="301" y="1269"/>
                    <a:pt x="305" y="1268"/>
                    <a:pt x="306" y="1263"/>
                  </a:cubicBezTo>
                  <a:cubicBezTo>
                    <a:pt x="308" y="1258"/>
                    <a:pt x="314" y="1259"/>
                    <a:pt x="312" y="1251"/>
                  </a:cubicBezTo>
                  <a:cubicBezTo>
                    <a:pt x="316" y="1250"/>
                    <a:pt x="317" y="1246"/>
                    <a:pt x="317" y="1240"/>
                  </a:cubicBezTo>
                  <a:cubicBezTo>
                    <a:pt x="323" y="1240"/>
                    <a:pt x="324" y="1233"/>
                    <a:pt x="327" y="1228"/>
                  </a:cubicBezTo>
                  <a:cubicBezTo>
                    <a:pt x="332" y="1226"/>
                    <a:pt x="333" y="1221"/>
                    <a:pt x="334" y="1215"/>
                  </a:cubicBezTo>
                  <a:cubicBezTo>
                    <a:pt x="341" y="1215"/>
                    <a:pt x="339" y="1205"/>
                    <a:pt x="344" y="1203"/>
                  </a:cubicBezTo>
                  <a:cubicBezTo>
                    <a:pt x="346" y="1197"/>
                    <a:pt x="350" y="1195"/>
                    <a:pt x="349" y="1188"/>
                  </a:cubicBezTo>
                  <a:cubicBezTo>
                    <a:pt x="360" y="1186"/>
                    <a:pt x="360" y="1174"/>
                    <a:pt x="367" y="1170"/>
                  </a:cubicBezTo>
                  <a:cubicBezTo>
                    <a:pt x="371" y="1163"/>
                    <a:pt x="378" y="1159"/>
                    <a:pt x="379" y="1150"/>
                  </a:cubicBezTo>
                  <a:cubicBezTo>
                    <a:pt x="387" y="1145"/>
                    <a:pt x="388" y="1135"/>
                    <a:pt x="394" y="1130"/>
                  </a:cubicBezTo>
                  <a:cubicBezTo>
                    <a:pt x="400" y="1124"/>
                    <a:pt x="404" y="1118"/>
                    <a:pt x="410" y="1112"/>
                  </a:cubicBezTo>
                  <a:cubicBezTo>
                    <a:pt x="413" y="1110"/>
                    <a:pt x="415" y="1105"/>
                    <a:pt x="417" y="1102"/>
                  </a:cubicBezTo>
                  <a:cubicBezTo>
                    <a:pt x="419" y="1101"/>
                    <a:pt x="420" y="1098"/>
                    <a:pt x="422" y="1097"/>
                  </a:cubicBezTo>
                  <a:cubicBezTo>
                    <a:pt x="423" y="1096"/>
                    <a:pt x="424" y="1094"/>
                    <a:pt x="427" y="1094"/>
                  </a:cubicBezTo>
                  <a:cubicBezTo>
                    <a:pt x="429" y="1085"/>
                    <a:pt x="436" y="1082"/>
                    <a:pt x="442" y="1077"/>
                  </a:cubicBezTo>
                  <a:cubicBezTo>
                    <a:pt x="443" y="1072"/>
                    <a:pt x="447" y="1070"/>
                    <a:pt x="450" y="1067"/>
                  </a:cubicBezTo>
                  <a:cubicBezTo>
                    <a:pt x="449" y="1060"/>
                    <a:pt x="460" y="1065"/>
                    <a:pt x="457" y="1057"/>
                  </a:cubicBezTo>
                  <a:cubicBezTo>
                    <a:pt x="462" y="1056"/>
                    <a:pt x="462" y="1050"/>
                    <a:pt x="467" y="1049"/>
                  </a:cubicBezTo>
                  <a:cubicBezTo>
                    <a:pt x="467" y="1043"/>
                    <a:pt x="475" y="1046"/>
                    <a:pt x="475" y="1042"/>
                  </a:cubicBezTo>
                  <a:cubicBezTo>
                    <a:pt x="497" y="1018"/>
                    <a:pt x="528" y="1004"/>
                    <a:pt x="548" y="979"/>
                  </a:cubicBezTo>
                  <a:cubicBezTo>
                    <a:pt x="556" y="975"/>
                    <a:pt x="560" y="967"/>
                    <a:pt x="565" y="961"/>
                  </a:cubicBezTo>
                  <a:cubicBezTo>
                    <a:pt x="569" y="953"/>
                    <a:pt x="577" y="951"/>
                    <a:pt x="581" y="943"/>
                  </a:cubicBezTo>
                  <a:cubicBezTo>
                    <a:pt x="588" y="940"/>
                    <a:pt x="590" y="931"/>
                    <a:pt x="596" y="926"/>
                  </a:cubicBezTo>
                  <a:cubicBezTo>
                    <a:pt x="604" y="923"/>
                    <a:pt x="601" y="909"/>
                    <a:pt x="613" y="911"/>
                  </a:cubicBezTo>
                  <a:cubicBezTo>
                    <a:pt x="614" y="903"/>
                    <a:pt x="615" y="896"/>
                    <a:pt x="623" y="895"/>
                  </a:cubicBezTo>
                  <a:cubicBezTo>
                    <a:pt x="623" y="900"/>
                    <a:pt x="616" y="899"/>
                    <a:pt x="618" y="906"/>
                  </a:cubicBezTo>
                  <a:cubicBezTo>
                    <a:pt x="615" y="906"/>
                    <a:pt x="617" y="913"/>
                    <a:pt x="613" y="913"/>
                  </a:cubicBezTo>
                  <a:cubicBezTo>
                    <a:pt x="611" y="916"/>
                    <a:pt x="608" y="918"/>
                    <a:pt x="606" y="921"/>
                  </a:cubicBezTo>
                  <a:cubicBezTo>
                    <a:pt x="606" y="925"/>
                    <a:pt x="604" y="927"/>
                    <a:pt x="601" y="928"/>
                  </a:cubicBezTo>
                  <a:cubicBezTo>
                    <a:pt x="594" y="939"/>
                    <a:pt x="586" y="949"/>
                    <a:pt x="578" y="958"/>
                  </a:cubicBezTo>
                  <a:cubicBezTo>
                    <a:pt x="573" y="963"/>
                    <a:pt x="569" y="968"/>
                    <a:pt x="565" y="974"/>
                  </a:cubicBezTo>
                  <a:cubicBezTo>
                    <a:pt x="563" y="980"/>
                    <a:pt x="555" y="982"/>
                    <a:pt x="553" y="989"/>
                  </a:cubicBezTo>
                  <a:cubicBezTo>
                    <a:pt x="544" y="997"/>
                    <a:pt x="534" y="1005"/>
                    <a:pt x="525" y="1014"/>
                  </a:cubicBezTo>
                  <a:cubicBezTo>
                    <a:pt x="524" y="1017"/>
                    <a:pt x="516" y="1014"/>
                    <a:pt x="515" y="1019"/>
                  </a:cubicBezTo>
                  <a:cubicBezTo>
                    <a:pt x="513" y="1021"/>
                    <a:pt x="511" y="1023"/>
                    <a:pt x="508" y="1024"/>
                  </a:cubicBezTo>
                  <a:cubicBezTo>
                    <a:pt x="505" y="1031"/>
                    <a:pt x="497" y="1032"/>
                    <a:pt x="493" y="1036"/>
                  </a:cubicBezTo>
                  <a:cubicBezTo>
                    <a:pt x="488" y="1042"/>
                    <a:pt x="486" y="1048"/>
                    <a:pt x="477" y="1049"/>
                  </a:cubicBezTo>
                  <a:cubicBezTo>
                    <a:pt x="476" y="1056"/>
                    <a:pt x="471" y="1060"/>
                    <a:pt x="465" y="1062"/>
                  </a:cubicBezTo>
                  <a:cubicBezTo>
                    <a:pt x="466" y="1072"/>
                    <a:pt x="454" y="1069"/>
                    <a:pt x="455" y="1079"/>
                  </a:cubicBezTo>
                  <a:cubicBezTo>
                    <a:pt x="448" y="1081"/>
                    <a:pt x="449" y="1090"/>
                    <a:pt x="440" y="1089"/>
                  </a:cubicBezTo>
                  <a:cubicBezTo>
                    <a:pt x="439" y="1098"/>
                    <a:pt x="432" y="1100"/>
                    <a:pt x="427" y="1104"/>
                  </a:cubicBezTo>
                  <a:cubicBezTo>
                    <a:pt x="429" y="1110"/>
                    <a:pt x="422" y="1108"/>
                    <a:pt x="422" y="1112"/>
                  </a:cubicBezTo>
                  <a:cubicBezTo>
                    <a:pt x="419" y="1113"/>
                    <a:pt x="420" y="1118"/>
                    <a:pt x="420" y="1122"/>
                  </a:cubicBezTo>
                  <a:cubicBezTo>
                    <a:pt x="413" y="1124"/>
                    <a:pt x="407" y="1124"/>
                    <a:pt x="407" y="1132"/>
                  </a:cubicBezTo>
                  <a:cubicBezTo>
                    <a:pt x="401" y="1134"/>
                    <a:pt x="400" y="1140"/>
                    <a:pt x="397" y="1145"/>
                  </a:cubicBezTo>
                  <a:cubicBezTo>
                    <a:pt x="389" y="1152"/>
                    <a:pt x="388" y="1166"/>
                    <a:pt x="377" y="1170"/>
                  </a:cubicBezTo>
                  <a:cubicBezTo>
                    <a:pt x="374" y="1182"/>
                    <a:pt x="363" y="1186"/>
                    <a:pt x="359" y="1198"/>
                  </a:cubicBezTo>
                  <a:cubicBezTo>
                    <a:pt x="358" y="1204"/>
                    <a:pt x="350" y="1203"/>
                    <a:pt x="352" y="1213"/>
                  </a:cubicBezTo>
                  <a:cubicBezTo>
                    <a:pt x="346" y="1212"/>
                    <a:pt x="347" y="1216"/>
                    <a:pt x="347" y="1220"/>
                  </a:cubicBezTo>
                  <a:cubicBezTo>
                    <a:pt x="344" y="1221"/>
                    <a:pt x="342" y="1223"/>
                    <a:pt x="342" y="1225"/>
                  </a:cubicBezTo>
                  <a:cubicBezTo>
                    <a:pt x="338" y="1237"/>
                    <a:pt x="328" y="1241"/>
                    <a:pt x="324" y="1253"/>
                  </a:cubicBezTo>
                  <a:cubicBezTo>
                    <a:pt x="322" y="1258"/>
                    <a:pt x="316" y="1260"/>
                    <a:pt x="317" y="1268"/>
                  </a:cubicBezTo>
                  <a:cubicBezTo>
                    <a:pt x="314" y="1273"/>
                    <a:pt x="309" y="1276"/>
                    <a:pt x="309" y="1283"/>
                  </a:cubicBezTo>
                  <a:cubicBezTo>
                    <a:pt x="305" y="1284"/>
                    <a:pt x="308" y="1291"/>
                    <a:pt x="304" y="1291"/>
                  </a:cubicBezTo>
                  <a:cubicBezTo>
                    <a:pt x="303" y="1293"/>
                    <a:pt x="301" y="1295"/>
                    <a:pt x="301" y="1298"/>
                  </a:cubicBezTo>
                  <a:cubicBezTo>
                    <a:pt x="299" y="1304"/>
                    <a:pt x="294" y="1306"/>
                    <a:pt x="294" y="1313"/>
                  </a:cubicBezTo>
                  <a:cubicBezTo>
                    <a:pt x="289" y="1316"/>
                    <a:pt x="293" y="1328"/>
                    <a:pt x="286" y="1329"/>
                  </a:cubicBezTo>
                  <a:cubicBezTo>
                    <a:pt x="289" y="1336"/>
                    <a:pt x="284" y="1335"/>
                    <a:pt x="281" y="1339"/>
                  </a:cubicBezTo>
                  <a:cubicBezTo>
                    <a:pt x="281" y="1340"/>
                    <a:pt x="281" y="1342"/>
                    <a:pt x="279" y="1341"/>
                  </a:cubicBezTo>
                  <a:cubicBezTo>
                    <a:pt x="281" y="1349"/>
                    <a:pt x="276" y="1350"/>
                    <a:pt x="276" y="1356"/>
                  </a:cubicBezTo>
                  <a:cubicBezTo>
                    <a:pt x="279" y="1361"/>
                    <a:pt x="269" y="1365"/>
                    <a:pt x="276" y="1366"/>
                  </a:cubicBezTo>
                  <a:cubicBezTo>
                    <a:pt x="272" y="1377"/>
                    <a:pt x="264" y="1384"/>
                    <a:pt x="266" y="1402"/>
                  </a:cubicBezTo>
                  <a:cubicBezTo>
                    <a:pt x="261" y="1403"/>
                    <a:pt x="266" y="1414"/>
                    <a:pt x="256" y="1412"/>
                  </a:cubicBezTo>
                  <a:cubicBezTo>
                    <a:pt x="256" y="1418"/>
                    <a:pt x="255" y="1426"/>
                    <a:pt x="259" y="1429"/>
                  </a:cubicBezTo>
                  <a:cubicBezTo>
                    <a:pt x="266" y="1422"/>
                    <a:pt x="267" y="1407"/>
                    <a:pt x="274" y="1399"/>
                  </a:cubicBezTo>
                  <a:cubicBezTo>
                    <a:pt x="277" y="1395"/>
                    <a:pt x="273" y="1383"/>
                    <a:pt x="281" y="1384"/>
                  </a:cubicBezTo>
                  <a:cubicBezTo>
                    <a:pt x="280" y="1375"/>
                    <a:pt x="284" y="1372"/>
                    <a:pt x="286" y="1366"/>
                  </a:cubicBezTo>
                  <a:cubicBezTo>
                    <a:pt x="295" y="1345"/>
                    <a:pt x="300" y="1321"/>
                    <a:pt x="314" y="1306"/>
                  </a:cubicBezTo>
                  <a:cubicBezTo>
                    <a:pt x="315" y="1299"/>
                    <a:pt x="318" y="1294"/>
                    <a:pt x="322" y="1291"/>
                  </a:cubicBezTo>
                  <a:cubicBezTo>
                    <a:pt x="325" y="1287"/>
                    <a:pt x="325" y="1279"/>
                    <a:pt x="329" y="1276"/>
                  </a:cubicBezTo>
                  <a:cubicBezTo>
                    <a:pt x="332" y="1263"/>
                    <a:pt x="339" y="1255"/>
                    <a:pt x="347" y="1248"/>
                  </a:cubicBezTo>
                  <a:cubicBezTo>
                    <a:pt x="352" y="1239"/>
                    <a:pt x="357" y="1228"/>
                    <a:pt x="364" y="1220"/>
                  </a:cubicBezTo>
                  <a:cubicBezTo>
                    <a:pt x="370" y="1212"/>
                    <a:pt x="375" y="1203"/>
                    <a:pt x="382" y="1195"/>
                  </a:cubicBezTo>
                  <a:cubicBezTo>
                    <a:pt x="384" y="1190"/>
                    <a:pt x="386" y="1184"/>
                    <a:pt x="392" y="1182"/>
                  </a:cubicBezTo>
                  <a:cubicBezTo>
                    <a:pt x="396" y="1179"/>
                    <a:pt x="394" y="1169"/>
                    <a:pt x="402" y="1170"/>
                  </a:cubicBezTo>
                  <a:cubicBezTo>
                    <a:pt x="406" y="1158"/>
                    <a:pt x="417" y="1154"/>
                    <a:pt x="422" y="1145"/>
                  </a:cubicBezTo>
                  <a:cubicBezTo>
                    <a:pt x="430" y="1138"/>
                    <a:pt x="434" y="1127"/>
                    <a:pt x="445" y="1122"/>
                  </a:cubicBezTo>
                  <a:cubicBezTo>
                    <a:pt x="449" y="1112"/>
                    <a:pt x="459" y="1107"/>
                    <a:pt x="465" y="1099"/>
                  </a:cubicBezTo>
                  <a:cubicBezTo>
                    <a:pt x="474" y="1093"/>
                    <a:pt x="483" y="1087"/>
                    <a:pt x="490" y="1079"/>
                  </a:cubicBezTo>
                  <a:cubicBezTo>
                    <a:pt x="500" y="1074"/>
                    <a:pt x="508" y="1067"/>
                    <a:pt x="515" y="1059"/>
                  </a:cubicBezTo>
                  <a:cubicBezTo>
                    <a:pt x="519" y="1055"/>
                    <a:pt x="523" y="1052"/>
                    <a:pt x="528" y="1049"/>
                  </a:cubicBezTo>
                  <a:cubicBezTo>
                    <a:pt x="531" y="1045"/>
                    <a:pt x="533" y="1039"/>
                    <a:pt x="540" y="1039"/>
                  </a:cubicBezTo>
                  <a:cubicBezTo>
                    <a:pt x="543" y="1027"/>
                    <a:pt x="554" y="1024"/>
                    <a:pt x="558" y="1014"/>
                  </a:cubicBezTo>
                  <a:cubicBezTo>
                    <a:pt x="564" y="1014"/>
                    <a:pt x="559" y="1022"/>
                    <a:pt x="558" y="1024"/>
                  </a:cubicBezTo>
                  <a:cubicBezTo>
                    <a:pt x="558" y="1029"/>
                    <a:pt x="551" y="1027"/>
                    <a:pt x="553" y="1034"/>
                  </a:cubicBezTo>
                  <a:cubicBezTo>
                    <a:pt x="546" y="1032"/>
                    <a:pt x="548" y="1039"/>
                    <a:pt x="545" y="1041"/>
                  </a:cubicBezTo>
                  <a:cubicBezTo>
                    <a:pt x="542" y="1043"/>
                    <a:pt x="539" y="1045"/>
                    <a:pt x="538" y="1049"/>
                  </a:cubicBezTo>
                  <a:cubicBezTo>
                    <a:pt x="532" y="1053"/>
                    <a:pt x="527" y="1058"/>
                    <a:pt x="523" y="1064"/>
                  </a:cubicBezTo>
                  <a:cubicBezTo>
                    <a:pt x="519" y="1066"/>
                    <a:pt x="517" y="1068"/>
                    <a:pt x="515" y="1072"/>
                  </a:cubicBezTo>
                  <a:cubicBezTo>
                    <a:pt x="507" y="1069"/>
                    <a:pt x="513" y="1080"/>
                    <a:pt x="505" y="1077"/>
                  </a:cubicBezTo>
                  <a:cubicBezTo>
                    <a:pt x="509" y="1086"/>
                    <a:pt x="497" y="1078"/>
                    <a:pt x="498" y="1084"/>
                  </a:cubicBezTo>
                  <a:cubicBezTo>
                    <a:pt x="498" y="1090"/>
                    <a:pt x="490" y="1087"/>
                    <a:pt x="490" y="1092"/>
                  </a:cubicBezTo>
                  <a:cubicBezTo>
                    <a:pt x="486" y="1093"/>
                    <a:pt x="484" y="1096"/>
                    <a:pt x="483" y="1099"/>
                  </a:cubicBezTo>
                  <a:cubicBezTo>
                    <a:pt x="474" y="1096"/>
                    <a:pt x="481" y="1108"/>
                    <a:pt x="472" y="1104"/>
                  </a:cubicBezTo>
                  <a:cubicBezTo>
                    <a:pt x="467" y="1109"/>
                    <a:pt x="464" y="1117"/>
                    <a:pt x="457" y="1120"/>
                  </a:cubicBezTo>
                  <a:cubicBezTo>
                    <a:pt x="453" y="1120"/>
                    <a:pt x="456" y="1128"/>
                    <a:pt x="450" y="1127"/>
                  </a:cubicBezTo>
                  <a:cubicBezTo>
                    <a:pt x="450" y="1132"/>
                    <a:pt x="443" y="1130"/>
                    <a:pt x="445" y="1137"/>
                  </a:cubicBezTo>
                  <a:cubicBezTo>
                    <a:pt x="439" y="1141"/>
                    <a:pt x="434" y="1146"/>
                    <a:pt x="430" y="1152"/>
                  </a:cubicBezTo>
                  <a:cubicBezTo>
                    <a:pt x="430" y="1158"/>
                    <a:pt x="422" y="1155"/>
                    <a:pt x="422" y="1160"/>
                  </a:cubicBezTo>
                  <a:cubicBezTo>
                    <a:pt x="421" y="1163"/>
                    <a:pt x="418" y="1166"/>
                    <a:pt x="415" y="1167"/>
                  </a:cubicBezTo>
                  <a:cubicBezTo>
                    <a:pt x="407" y="1180"/>
                    <a:pt x="396" y="1189"/>
                    <a:pt x="389" y="1203"/>
                  </a:cubicBezTo>
                  <a:cubicBezTo>
                    <a:pt x="378" y="1211"/>
                    <a:pt x="375" y="1228"/>
                    <a:pt x="364" y="1238"/>
                  </a:cubicBezTo>
                  <a:cubicBezTo>
                    <a:pt x="356" y="1248"/>
                    <a:pt x="352" y="1264"/>
                    <a:pt x="339" y="1271"/>
                  </a:cubicBezTo>
                  <a:cubicBezTo>
                    <a:pt x="340" y="1277"/>
                    <a:pt x="340" y="1283"/>
                    <a:pt x="334" y="1283"/>
                  </a:cubicBezTo>
                  <a:cubicBezTo>
                    <a:pt x="338" y="1293"/>
                    <a:pt x="327" y="1288"/>
                    <a:pt x="329" y="1296"/>
                  </a:cubicBezTo>
                  <a:cubicBezTo>
                    <a:pt x="325" y="1304"/>
                    <a:pt x="322" y="1312"/>
                    <a:pt x="317" y="1318"/>
                  </a:cubicBezTo>
                  <a:cubicBezTo>
                    <a:pt x="311" y="1324"/>
                    <a:pt x="312" y="1337"/>
                    <a:pt x="304" y="1341"/>
                  </a:cubicBezTo>
                  <a:cubicBezTo>
                    <a:pt x="305" y="1354"/>
                    <a:pt x="297" y="1358"/>
                    <a:pt x="297" y="1369"/>
                  </a:cubicBezTo>
                  <a:cubicBezTo>
                    <a:pt x="290" y="1374"/>
                    <a:pt x="290" y="1386"/>
                    <a:pt x="286" y="1394"/>
                  </a:cubicBezTo>
                  <a:cubicBezTo>
                    <a:pt x="283" y="1403"/>
                    <a:pt x="280" y="1411"/>
                    <a:pt x="276" y="1419"/>
                  </a:cubicBezTo>
                  <a:cubicBezTo>
                    <a:pt x="273" y="1428"/>
                    <a:pt x="271" y="1437"/>
                    <a:pt x="266" y="1444"/>
                  </a:cubicBezTo>
                  <a:cubicBezTo>
                    <a:pt x="267" y="1451"/>
                    <a:pt x="262" y="1452"/>
                    <a:pt x="261" y="1457"/>
                  </a:cubicBezTo>
                  <a:cubicBezTo>
                    <a:pt x="267" y="1456"/>
                    <a:pt x="262" y="1466"/>
                    <a:pt x="264" y="1469"/>
                  </a:cubicBezTo>
                  <a:cubicBezTo>
                    <a:pt x="274" y="1471"/>
                    <a:pt x="268" y="1457"/>
                    <a:pt x="274" y="1454"/>
                  </a:cubicBezTo>
                  <a:cubicBezTo>
                    <a:pt x="274" y="1447"/>
                    <a:pt x="277" y="1442"/>
                    <a:pt x="279" y="1437"/>
                  </a:cubicBezTo>
                  <a:cubicBezTo>
                    <a:pt x="279" y="1429"/>
                    <a:pt x="286" y="1428"/>
                    <a:pt x="284" y="1419"/>
                  </a:cubicBezTo>
                  <a:cubicBezTo>
                    <a:pt x="289" y="1417"/>
                    <a:pt x="286" y="1406"/>
                    <a:pt x="292" y="1404"/>
                  </a:cubicBezTo>
                  <a:cubicBezTo>
                    <a:pt x="294" y="1392"/>
                    <a:pt x="299" y="1382"/>
                    <a:pt x="307" y="1374"/>
                  </a:cubicBezTo>
                  <a:cubicBezTo>
                    <a:pt x="311" y="1363"/>
                    <a:pt x="316" y="1353"/>
                    <a:pt x="322" y="1344"/>
                  </a:cubicBezTo>
                  <a:cubicBezTo>
                    <a:pt x="326" y="1332"/>
                    <a:pt x="333" y="1324"/>
                    <a:pt x="337" y="1311"/>
                  </a:cubicBezTo>
                  <a:cubicBezTo>
                    <a:pt x="338" y="1308"/>
                    <a:pt x="341" y="1307"/>
                    <a:pt x="342" y="1303"/>
                  </a:cubicBezTo>
                  <a:cubicBezTo>
                    <a:pt x="341" y="1299"/>
                    <a:pt x="344" y="1299"/>
                    <a:pt x="347" y="1298"/>
                  </a:cubicBezTo>
                  <a:cubicBezTo>
                    <a:pt x="345" y="1289"/>
                    <a:pt x="351" y="1287"/>
                    <a:pt x="354" y="1283"/>
                  </a:cubicBezTo>
                  <a:cubicBezTo>
                    <a:pt x="356" y="1270"/>
                    <a:pt x="369" y="1268"/>
                    <a:pt x="372" y="1256"/>
                  </a:cubicBezTo>
                  <a:cubicBezTo>
                    <a:pt x="377" y="1253"/>
                    <a:pt x="377" y="1246"/>
                    <a:pt x="382" y="1243"/>
                  </a:cubicBezTo>
                  <a:cubicBezTo>
                    <a:pt x="383" y="1236"/>
                    <a:pt x="389" y="1235"/>
                    <a:pt x="390" y="1228"/>
                  </a:cubicBezTo>
                  <a:cubicBezTo>
                    <a:pt x="414" y="1204"/>
                    <a:pt x="437" y="1178"/>
                    <a:pt x="460" y="1152"/>
                  </a:cubicBezTo>
                  <a:cubicBezTo>
                    <a:pt x="470" y="1149"/>
                    <a:pt x="469" y="1136"/>
                    <a:pt x="480" y="1135"/>
                  </a:cubicBezTo>
                  <a:cubicBezTo>
                    <a:pt x="482" y="1125"/>
                    <a:pt x="495" y="1126"/>
                    <a:pt x="495" y="1114"/>
                  </a:cubicBezTo>
                  <a:cubicBezTo>
                    <a:pt x="505" y="1113"/>
                    <a:pt x="506" y="1102"/>
                    <a:pt x="515" y="1099"/>
                  </a:cubicBezTo>
                  <a:cubicBezTo>
                    <a:pt x="514" y="1093"/>
                    <a:pt x="525" y="1097"/>
                    <a:pt x="523" y="1089"/>
                  </a:cubicBezTo>
                  <a:cubicBezTo>
                    <a:pt x="529" y="1090"/>
                    <a:pt x="531" y="1085"/>
                    <a:pt x="535" y="1084"/>
                  </a:cubicBezTo>
                  <a:cubicBezTo>
                    <a:pt x="544" y="1070"/>
                    <a:pt x="554" y="1057"/>
                    <a:pt x="566" y="1046"/>
                  </a:cubicBezTo>
                  <a:cubicBezTo>
                    <a:pt x="569" y="1039"/>
                    <a:pt x="577" y="1036"/>
                    <a:pt x="581" y="1029"/>
                  </a:cubicBezTo>
                  <a:cubicBezTo>
                    <a:pt x="587" y="1024"/>
                    <a:pt x="588" y="1014"/>
                    <a:pt x="596" y="1011"/>
                  </a:cubicBezTo>
                  <a:cubicBezTo>
                    <a:pt x="598" y="997"/>
                    <a:pt x="606" y="988"/>
                    <a:pt x="611" y="976"/>
                  </a:cubicBezTo>
                  <a:cubicBezTo>
                    <a:pt x="617" y="976"/>
                    <a:pt x="617" y="985"/>
                    <a:pt x="613" y="989"/>
                  </a:cubicBezTo>
                  <a:cubicBezTo>
                    <a:pt x="615" y="996"/>
                    <a:pt x="609" y="996"/>
                    <a:pt x="611" y="1004"/>
                  </a:cubicBezTo>
                  <a:cubicBezTo>
                    <a:pt x="608" y="1007"/>
                    <a:pt x="604" y="1010"/>
                    <a:pt x="603" y="1016"/>
                  </a:cubicBezTo>
                  <a:cubicBezTo>
                    <a:pt x="598" y="1018"/>
                    <a:pt x="597" y="1023"/>
                    <a:pt x="596" y="1029"/>
                  </a:cubicBezTo>
                  <a:cubicBezTo>
                    <a:pt x="588" y="1030"/>
                    <a:pt x="589" y="1041"/>
                    <a:pt x="581" y="1041"/>
                  </a:cubicBezTo>
                  <a:cubicBezTo>
                    <a:pt x="582" y="1048"/>
                    <a:pt x="576" y="1047"/>
                    <a:pt x="576" y="1052"/>
                  </a:cubicBezTo>
                  <a:cubicBezTo>
                    <a:pt x="570" y="1050"/>
                    <a:pt x="572" y="1056"/>
                    <a:pt x="568" y="1057"/>
                  </a:cubicBezTo>
                  <a:cubicBezTo>
                    <a:pt x="564" y="1061"/>
                    <a:pt x="562" y="1069"/>
                    <a:pt x="555" y="1072"/>
                  </a:cubicBezTo>
                  <a:cubicBezTo>
                    <a:pt x="559" y="1080"/>
                    <a:pt x="547" y="1074"/>
                    <a:pt x="550" y="1082"/>
                  </a:cubicBezTo>
                  <a:cubicBezTo>
                    <a:pt x="549" y="1084"/>
                    <a:pt x="545" y="1084"/>
                    <a:pt x="545" y="1089"/>
                  </a:cubicBezTo>
                  <a:cubicBezTo>
                    <a:pt x="537" y="1088"/>
                    <a:pt x="539" y="1096"/>
                    <a:pt x="533" y="1097"/>
                  </a:cubicBezTo>
                  <a:cubicBezTo>
                    <a:pt x="528" y="1098"/>
                    <a:pt x="531" y="1107"/>
                    <a:pt x="523" y="1104"/>
                  </a:cubicBezTo>
                  <a:cubicBezTo>
                    <a:pt x="517" y="1111"/>
                    <a:pt x="509" y="1114"/>
                    <a:pt x="505" y="1122"/>
                  </a:cubicBezTo>
                  <a:cubicBezTo>
                    <a:pt x="494" y="1135"/>
                    <a:pt x="479" y="1145"/>
                    <a:pt x="470" y="1160"/>
                  </a:cubicBezTo>
                  <a:cubicBezTo>
                    <a:pt x="459" y="1162"/>
                    <a:pt x="458" y="1173"/>
                    <a:pt x="450" y="1177"/>
                  </a:cubicBezTo>
                  <a:cubicBezTo>
                    <a:pt x="448" y="1187"/>
                    <a:pt x="435" y="1186"/>
                    <a:pt x="435" y="1198"/>
                  </a:cubicBezTo>
                  <a:cubicBezTo>
                    <a:pt x="421" y="1208"/>
                    <a:pt x="411" y="1223"/>
                    <a:pt x="397" y="1233"/>
                  </a:cubicBezTo>
                  <a:cubicBezTo>
                    <a:pt x="389" y="1256"/>
                    <a:pt x="373" y="1271"/>
                    <a:pt x="362" y="1291"/>
                  </a:cubicBezTo>
                  <a:cubicBezTo>
                    <a:pt x="358" y="1294"/>
                    <a:pt x="359" y="1303"/>
                    <a:pt x="352" y="1303"/>
                  </a:cubicBezTo>
                  <a:cubicBezTo>
                    <a:pt x="352" y="1311"/>
                    <a:pt x="350" y="1316"/>
                    <a:pt x="344" y="1318"/>
                  </a:cubicBezTo>
                  <a:cubicBezTo>
                    <a:pt x="345" y="1327"/>
                    <a:pt x="340" y="1329"/>
                    <a:pt x="337" y="1334"/>
                  </a:cubicBezTo>
                  <a:cubicBezTo>
                    <a:pt x="338" y="1342"/>
                    <a:pt x="332" y="1344"/>
                    <a:pt x="329" y="1349"/>
                  </a:cubicBezTo>
                  <a:cubicBezTo>
                    <a:pt x="325" y="1360"/>
                    <a:pt x="320" y="1369"/>
                    <a:pt x="314" y="1379"/>
                  </a:cubicBezTo>
                  <a:cubicBezTo>
                    <a:pt x="311" y="1390"/>
                    <a:pt x="302" y="1397"/>
                    <a:pt x="302" y="1412"/>
                  </a:cubicBezTo>
                  <a:cubicBezTo>
                    <a:pt x="294" y="1419"/>
                    <a:pt x="294" y="1435"/>
                    <a:pt x="287" y="1442"/>
                  </a:cubicBezTo>
                  <a:cubicBezTo>
                    <a:pt x="287" y="1450"/>
                    <a:pt x="282" y="1452"/>
                    <a:pt x="284" y="1462"/>
                  </a:cubicBezTo>
                  <a:cubicBezTo>
                    <a:pt x="279" y="1464"/>
                    <a:pt x="282" y="1475"/>
                    <a:pt x="276" y="1477"/>
                  </a:cubicBezTo>
                  <a:cubicBezTo>
                    <a:pt x="275" y="1485"/>
                    <a:pt x="278" y="1489"/>
                    <a:pt x="279" y="1495"/>
                  </a:cubicBezTo>
                  <a:cubicBezTo>
                    <a:pt x="274" y="1499"/>
                    <a:pt x="274" y="1508"/>
                    <a:pt x="274" y="1517"/>
                  </a:cubicBezTo>
                  <a:cubicBezTo>
                    <a:pt x="274" y="1526"/>
                    <a:pt x="281" y="1527"/>
                    <a:pt x="279" y="1537"/>
                  </a:cubicBezTo>
                  <a:cubicBezTo>
                    <a:pt x="284" y="1538"/>
                    <a:pt x="280" y="1529"/>
                    <a:pt x="282" y="1525"/>
                  </a:cubicBezTo>
                  <a:cubicBezTo>
                    <a:pt x="288" y="1527"/>
                    <a:pt x="280" y="1513"/>
                    <a:pt x="287" y="1515"/>
                  </a:cubicBezTo>
                  <a:cubicBezTo>
                    <a:pt x="288" y="1506"/>
                    <a:pt x="292" y="1500"/>
                    <a:pt x="292" y="1490"/>
                  </a:cubicBezTo>
                  <a:cubicBezTo>
                    <a:pt x="295" y="1474"/>
                    <a:pt x="302" y="1461"/>
                    <a:pt x="307" y="1447"/>
                  </a:cubicBezTo>
                  <a:cubicBezTo>
                    <a:pt x="311" y="1446"/>
                    <a:pt x="308" y="1438"/>
                    <a:pt x="312" y="1437"/>
                  </a:cubicBezTo>
                  <a:cubicBezTo>
                    <a:pt x="311" y="1431"/>
                    <a:pt x="316" y="1431"/>
                    <a:pt x="314" y="1424"/>
                  </a:cubicBezTo>
                  <a:cubicBezTo>
                    <a:pt x="319" y="1424"/>
                    <a:pt x="316" y="1416"/>
                    <a:pt x="319" y="1414"/>
                  </a:cubicBezTo>
                  <a:cubicBezTo>
                    <a:pt x="321" y="1412"/>
                    <a:pt x="322" y="1408"/>
                    <a:pt x="322" y="1404"/>
                  </a:cubicBezTo>
                  <a:cubicBezTo>
                    <a:pt x="329" y="1392"/>
                    <a:pt x="334" y="1378"/>
                    <a:pt x="344" y="1369"/>
                  </a:cubicBezTo>
                  <a:cubicBezTo>
                    <a:pt x="344" y="1364"/>
                    <a:pt x="347" y="1363"/>
                    <a:pt x="347" y="1359"/>
                  </a:cubicBezTo>
                  <a:cubicBezTo>
                    <a:pt x="350" y="1358"/>
                    <a:pt x="348" y="1351"/>
                    <a:pt x="352" y="1351"/>
                  </a:cubicBezTo>
                  <a:cubicBezTo>
                    <a:pt x="349" y="1343"/>
                    <a:pt x="360" y="1349"/>
                    <a:pt x="357" y="1341"/>
                  </a:cubicBezTo>
                  <a:cubicBezTo>
                    <a:pt x="359" y="1339"/>
                    <a:pt x="361" y="1336"/>
                    <a:pt x="362" y="1334"/>
                  </a:cubicBezTo>
                  <a:cubicBezTo>
                    <a:pt x="365" y="1328"/>
                    <a:pt x="369" y="1324"/>
                    <a:pt x="372" y="1318"/>
                  </a:cubicBezTo>
                  <a:cubicBezTo>
                    <a:pt x="376" y="1314"/>
                    <a:pt x="377" y="1307"/>
                    <a:pt x="382" y="1303"/>
                  </a:cubicBezTo>
                  <a:cubicBezTo>
                    <a:pt x="386" y="1299"/>
                    <a:pt x="387" y="1292"/>
                    <a:pt x="392" y="1288"/>
                  </a:cubicBezTo>
                  <a:cubicBezTo>
                    <a:pt x="396" y="1284"/>
                    <a:pt x="397" y="1276"/>
                    <a:pt x="402" y="1273"/>
                  </a:cubicBezTo>
                  <a:cubicBezTo>
                    <a:pt x="405" y="1268"/>
                    <a:pt x="409" y="1263"/>
                    <a:pt x="412" y="1258"/>
                  </a:cubicBezTo>
                  <a:cubicBezTo>
                    <a:pt x="420" y="1249"/>
                    <a:pt x="427" y="1239"/>
                    <a:pt x="435" y="1230"/>
                  </a:cubicBezTo>
                  <a:cubicBezTo>
                    <a:pt x="443" y="1221"/>
                    <a:pt x="451" y="1211"/>
                    <a:pt x="460" y="1203"/>
                  </a:cubicBezTo>
                  <a:cubicBezTo>
                    <a:pt x="462" y="1200"/>
                    <a:pt x="466" y="1200"/>
                    <a:pt x="465" y="1195"/>
                  </a:cubicBezTo>
                  <a:cubicBezTo>
                    <a:pt x="468" y="1194"/>
                    <a:pt x="469" y="1191"/>
                    <a:pt x="473" y="1190"/>
                  </a:cubicBezTo>
                  <a:cubicBezTo>
                    <a:pt x="471" y="1180"/>
                    <a:pt x="483" y="1184"/>
                    <a:pt x="483" y="1175"/>
                  </a:cubicBezTo>
                  <a:cubicBezTo>
                    <a:pt x="489" y="1173"/>
                    <a:pt x="491" y="1166"/>
                    <a:pt x="495" y="1162"/>
                  </a:cubicBezTo>
                  <a:cubicBezTo>
                    <a:pt x="499" y="1158"/>
                    <a:pt x="504" y="1154"/>
                    <a:pt x="508" y="1150"/>
                  </a:cubicBezTo>
                  <a:cubicBezTo>
                    <a:pt x="508" y="1141"/>
                    <a:pt x="518" y="1144"/>
                    <a:pt x="518" y="1135"/>
                  </a:cubicBezTo>
                  <a:cubicBezTo>
                    <a:pt x="525" y="1133"/>
                    <a:pt x="524" y="1124"/>
                    <a:pt x="533" y="1125"/>
                  </a:cubicBezTo>
                  <a:cubicBezTo>
                    <a:pt x="538" y="1112"/>
                    <a:pt x="545" y="1102"/>
                    <a:pt x="553" y="1092"/>
                  </a:cubicBezTo>
                  <a:cubicBezTo>
                    <a:pt x="556" y="1085"/>
                    <a:pt x="559" y="1080"/>
                    <a:pt x="563" y="1074"/>
                  </a:cubicBezTo>
                  <a:cubicBezTo>
                    <a:pt x="569" y="1072"/>
                    <a:pt x="567" y="1062"/>
                    <a:pt x="576" y="1062"/>
                  </a:cubicBezTo>
                  <a:cubicBezTo>
                    <a:pt x="577" y="1069"/>
                    <a:pt x="569" y="1068"/>
                    <a:pt x="568" y="1074"/>
                  </a:cubicBezTo>
                  <a:cubicBezTo>
                    <a:pt x="568" y="1080"/>
                    <a:pt x="564" y="1082"/>
                    <a:pt x="563" y="1087"/>
                  </a:cubicBezTo>
                  <a:cubicBezTo>
                    <a:pt x="554" y="1090"/>
                    <a:pt x="555" y="1104"/>
                    <a:pt x="548" y="1109"/>
                  </a:cubicBezTo>
                  <a:cubicBezTo>
                    <a:pt x="540" y="1125"/>
                    <a:pt x="527" y="1138"/>
                    <a:pt x="518" y="1152"/>
                  </a:cubicBezTo>
                  <a:cubicBezTo>
                    <a:pt x="510" y="1157"/>
                    <a:pt x="504" y="1163"/>
                    <a:pt x="500" y="1172"/>
                  </a:cubicBezTo>
                  <a:cubicBezTo>
                    <a:pt x="497" y="1175"/>
                    <a:pt x="495" y="1179"/>
                    <a:pt x="490" y="1180"/>
                  </a:cubicBezTo>
                  <a:cubicBezTo>
                    <a:pt x="491" y="1186"/>
                    <a:pt x="486" y="1188"/>
                    <a:pt x="483" y="1190"/>
                  </a:cubicBezTo>
                  <a:cubicBezTo>
                    <a:pt x="479" y="1199"/>
                    <a:pt x="471" y="1203"/>
                    <a:pt x="465" y="1210"/>
                  </a:cubicBezTo>
                  <a:cubicBezTo>
                    <a:pt x="462" y="1219"/>
                    <a:pt x="456" y="1225"/>
                    <a:pt x="447" y="1228"/>
                  </a:cubicBezTo>
                  <a:cubicBezTo>
                    <a:pt x="445" y="1238"/>
                    <a:pt x="436" y="1241"/>
                    <a:pt x="432" y="1250"/>
                  </a:cubicBezTo>
                  <a:cubicBezTo>
                    <a:pt x="426" y="1256"/>
                    <a:pt x="422" y="1264"/>
                    <a:pt x="417" y="1271"/>
                  </a:cubicBezTo>
                  <a:cubicBezTo>
                    <a:pt x="407" y="1285"/>
                    <a:pt x="395" y="1297"/>
                    <a:pt x="387" y="1313"/>
                  </a:cubicBezTo>
                  <a:cubicBezTo>
                    <a:pt x="381" y="1320"/>
                    <a:pt x="378" y="1330"/>
                    <a:pt x="372" y="1336"/>
                  </a:cubicBezTo>
                  <a:cubicBezTo>
                    <a:pt x="368" y="1344"/>
                    <a:pt x="363" y="1350"/>
                    <a:pt x="359" y="1359"/>
                  </a:cubicBezTo>
                  <a:cubicBezTo>
                    <a:pt x="353" y="1365"/>
                    <a:pt x="353" y="1378"/>
                    <a:pt x="344" y="1381"/>
                  </a:cubicBezTo>
                  <a:cubicBezTo>
                    <a:pt x="342" y="1391"/>
                    <a:pt x="337" y="1398"/>
                    <a:pt x="332" y="1404"/>
                  </a:cubicBezTo>
                  <a:cubicBezTo>
                    <a:pt x="328" y="1429"/>
                    <a:pt x="315" y="1446"/>
                    <a:pt x="309" y="1469"/>
                  </a:cubicBezTo>
                  <a:cubicBezTo>
                    <a:pt x="305" y="1479"/>
                    <a:pt x="302" y="1491"/>
                    <a:pt x="299" y="1502"/>
                  </a:cubicBezTo>
                  <a:cubicBezTo>
                    <a:pt x="297" y="1512"/>
                    <a:pt x="299" y="1511"/>
                    <a:pt x="297" y="1517"/>
                  </a:cubicBezTo>
                  <a:cubicBezTo>
                    <a:pt x="291" y="1518"/>
                    <a:pt x="296" y="1530"/>
                    <a:pt x="294" y="1535"/>
                  </a:cubicBezTo>
                  <a:cubicBezTo>
                    <a:pt x="293" y="1543"/>
                    <a:pt x="289" y="1546"/>
                    <a:pt x="287" y="1553"/>
                  </a:cubicBezTo>
                  <a:cubicBezTo>
                    <a:pt x="285" y="1562"/>
                    <a:pt x="292" y="1562"/>
                    <a:pt x="292" y="1570"/>
                  </a:cubicBezTo>
                  <a:cubicBezTo>
                    <a:pt x="299" y="1564"/>
                    <a:pt x="300" y="1551"/>
                    <a:pt x="302" y="1540"/>
                  </a:cubicBezTo>
                  <a:cubicBezTo>
                    <a:pt x="306" y="1539"/>
                    <a:pt x="307" y="1536"/>
                    <a:pt x="307" y="1530"/>
                  </a:cubicBezTo>
                  <a:cubicBezTo>
                    <a:pt x="308" y="1526"/>
                    <a:pt x="315" y="1528"/>
                    <a:pt x="312" y="1520"/>
                  </a:cubicBezTo>
                  <a:cubicBezTo>
                    <a:pt x="315" y="1514"/>
                    <a:pt x="318" y="1508"/>
                    <a:pt x="319" y="1500"/>
                  </a:cubicBezTo>
                  <a:cubicBezTo>
                    <a:pt x="328" y="1498"/>
                    <a:pt x="323" y="1483"/>
                    <a:pt x="329" y="1480"/>
                  </a:cubicBezTo>
                  <a:cubicBezTo>
                    <a:pt x="334" y="1475"/>
                    <a:pt x="332" y="1464"/>
                    <a:pt x="339" y="1462"/>
                  </a:cubicBezTo>
                  <a:cubicBezTo>
                    <a:pt x="343" y="1446"/>
                    <a:pt x="354" y="1438"/>
                    <a:pt x="357" y="1422"/>
                  </a:cubicBezTo>
                  <a:cubicBezTo>
                    <a:pt x="362" y="1416"/>
                    <a:pt x="365" y="1409"/>
                    <a:pt x="370" y="1404"/>
                  </a:cubicBezTo>
                  <a:cubicBezTo>
                    <a:pt x="371" y="1397"/>
                    <a:pt x="376" y="1392"/>
                    <a:pt x="380" y="1386"/>
                  </a:cubicBezTo>
                  <a:cubicBezTo>
                    <a:pt x="387" y="1374"/>
                    <a:pt x="392" y="1361"/>
                    <a:pt x="402" y="1351"/>
                  </a:cubicBezTo>
                  <a:cubicBezTo>
                    <a:pt x="403" y="1342"/>
                    <a:pt x="413" y="1342"/>
                    <a:pt x="412" y="1331"/>
                  </a:cubicBezTo>
                  <a:cubicBezTo>
                    <a:pt x="418" y="1328"/>
                    <a:pt x="420" y="1321"/>
                    <a:pt x="425" y="1316"/>
                  </a:cubicBezTo>
                  <a:cubicBezTo>
                    <a:pt x="429" y="1310"/>
                    <a:pt x="430" y="1301"/>
                    <a:pt x="437" y="1298"/>
                  </a:cubicBezTo>
                  <a:cubicBezTo>
                    <a:pt x="434" y="1290"/>
                    <a:pt x="441" y="1292"/>
                    <a:pt x="442" y="1288"/>
                  </a:cubicBezTo>
                  <a:cubicBezTo>
                    <a:pt x="441" y="1283"/>
                    <a:pt x="447" y="1285"/>
                    <a:pt x="447" y="1281"/>
                  </a:cubicBezTo>
                  <a:cubicBezTo>
                    <a:pt x="453" y="1276"/>
                    <a:pt x="456" y="1269"/>
                    <a:pt x="460" y="1263"/>
                  </a:cubicBezTo>
                  <a:cubicBezTo>
                    <a:pt x="461" y="1255"/>
                    <a:pt x="470" y="1254"/>
                    <a:pt x="470" y="1245"/>
                  </a:cubicBezTo>
                  <a:cubicBezTo>
                    <a:pt x="479" y="1240"/>
                    <a:pt x="484" y="1230"/>
                    <a:pt x="493" y="1225"/>
                  </a:cubicBezTo>
                  <a:cubicBezTo>
                    <a:pt x="496" y="1221"/>
                    <a:pt x="498" y="1215"/>
                    <a:pt x="505" y="1215"/>
                  </a:cubicBezTo>
                  <a:cubicBezTo>
                    <a:pt x="505" y="1211"/>
                    <a:pt x="508" y="1211"/>
                    <a:pt x="508" y="1208"/>
                  </a:cubicBezTo>
                  <a:cubicBezTo>
                    <a:pt x="510" y="1208"/>
                    <a:pt x="509" y="1213"/>
                    <a:pt x="513" y="1213"/>
                  </a:cubicBezTo>
                  <a:cubicBezTo>
                    <a:pt x="515" y="1205"/>
                    <a:pt x="515" y="1208"/>
                    <a:pt x="513" y="1200"/>
                  </a:cubicBezTo>
                  <a:cubicBezTo>
                    <a:pt x="518" y="1201"/>
                    <a:pt x="516" y="1195"/>
                    <a:pt x="520" y="1195"/>
                  </a:cubicBezTo>
                  <a:cubicBezTo>
                    <a:pt x="523" y="1194"/>
                    <a:pt x="525" y="1193"/>
                    <a:pt x="525" y="1190"/>
                  </a:cubicBezTo>
                  <a:cubicBezTo>
                    <a:pt x="531" y="1188"/>
                    <a:pt x="532" y="1182"/>
                    <a:pt x="538" y="1180"/>
                  </a:cubicBezTo>
                  <a:cubicBezTo>
                    <a:pt x="543" y="1166"/>
                    <a:pt x="553" y="1158"/>
                    <a:pt x="558" y="1145"/>
                  </a:cubicBezTo>
                  <a:cubicBezTo>
                    <a:pt x="562" y="1144"/>
                    <a:pt x="564" y="1140"/>
                    <a:pt x="563" y="1135"/>
                  </a:cubicBezTo>
                  <a:cubicBezTo>
                    <a:pt x="566" y="1133"/>
                    <a:pt x="568" y="1131"/>
                    <a:pt x="568" y="1127"/>
                  </a:cubicBezTo>
                  <a:cubicBezTo>
                    <a:pt x="575" y="1125"/>
                    <a:pt x="570" y="1110"/>
                    <a:pt x="581" y="1112"/>
                  </a:cubicBezTo>
                  <a:cubicBezTo>
                    <a:pt x="582" y="1095"/>
                    <a:pt x="589" y="1084"/>
                    <a:pt x="596" y="1072"/>
                  </a:cubicBezTo>
                  <a:cubicBezTo>
                    <a:pt x="604" y="1076"/>
                    <a:pt x="592" y="1083"/>
                    <a:pt x="593" y="1089"/>
                  </a:cubicBezTo>
                  <a:cubicBezTo>
                    <a:pt x="589" y="1093"/>
                    <a:pt x="588" y="1099"/>
                    <a:pt x="588" y="1107"/>
                  </a:cubicBezTo>
                  <a:cubicBezTo>
                    <a:pt x="579" y="1116"/>
                    <a:pt x="576" y="1130"/>
                    <a:pt x="571" y="1142"/>
                  </a:cubicBezTo>
                  <a:cubicBezTo>
                    <a:pt x="565" y="1149"/>
                    <a:pt x="569" y="1151"/>
                    <a:pt x="563" y="1157"/>
                  </a:cubicBezTo>
                  <a:cubicBezTo>
                    <a:pt x="560" y="1162"/>
                    <a:pt x="556" y="1167"/>
                    <a:pt x="553" y="1172"/>
                  </a:cubicBezTo>
                  <a:cubicBezTo>
                    <a:pt x="549" y="1177"/>
                    <a:pt x="552" y="1188"/>
                    <a:pt x="545" y="1190"/>
                  </a:cubicBezTo>
                  <a:cubicBezTo>
                    <a:pt x="546" y="1199"/>
                    <a:pt x="538" y="1199"/>
                    <a:pt x="538" y="1208"/>
                  </a:cubicBezTo>
                  <a:cubicBezTo>
                    <a:pt x="533" y="1218"/>
                    <a:pt x="526" y="1227"/>
                    <a:pt x="520" y="1238"/>
                  </a:cubicBezTo>
                  <a:cubicBezTo>
                    <a:pt x="519" y="1245"/>
                    <a:pt x="511" y="1246"/>
                    <a:pt x="513" y="1255"/>
                  </a:cubicBezTo>
                  <a:cubicBezTo>
                    <a:pt x="506" y="1257"/>
                    <a:pt x="503" y="1262"/>
                    <a:pt x="503" y="1270"/>
                  </a:cubicBezTo>
                  <a:cubicBezTo>
                    <a:pt x="498" y="1274"/>
                    <a:pt x="497" y="1281"/>
                    <a:pt x="493" y="1286"/>
                  </a:cubicBezTo>
                  <a:cubicBezTo>
                    <a:pt x="489" y="1289"/>
                    <a:pt x="487" y="1295"/>
                    <a:pt x="485" y="1301"/>
                  </a:cubicBezTo>
                  <a:cubicBezTo>
                    <a:pt x="481" y="1305"/>
                    <a:pt x="478" y="1310"/>
                    <a:pt x="475" y="1316"/>
                  </a:cubicBezTo>
                  <a:cubicBezTo>
                    <a:pt x="477" y="1326"/>
                    <a:pt x="466" y="1323"/>
                    <a:pt x="468" y="1333"/>
                  </a:cubicBezTo>
                  <a:cubicBezTo>
                    <a:pt x="460" y="1334"/>
                    <a:pt x="463" y="1345"/>
                    <a:pt x="458" y="1349"/>
                  </a:cubicBezTo>
                  <a:cubicBezTo>
                    <a:pt x="455" y="1354"/>
                    <a:pt x="452" y="1359"/>
                    <a:pt x="450" y="1364"/>
                  </a:cubicBezTo>
                  <a:cubicBezTo>
                    <a:pt x="448" y="1370"/>
                    <a:pt x="443" y="1374"/>
                    <a:pt x="442" y="1381"/>
                  </a:cubicBezTo>
                  <a:cubicBezTo>
                    <a:pt x="437" y="1384"/>
                    <a:pt x="437" y="1392"/>
                    <a:pt x="432" y="1396"/>
                  </a:cubicBezTo>
                  <a:cubicBezTo>
                    <a:pt x="433" y="1405"/>
                    <a:pt x="429" y="1410"/>
                    <a:pt x="425" y="1414"/>
                  </a:cubicBezTo>
                  <a:cubicBezTo>
                    <a:pt x="427" y="1423"/>
                    <a:pt x="419" y="1424"/>
                    <a:pt x="420" y="1432"/>
                  </a:cubicBezTo>
                  <a:cubicBezTo>
                    <a:pt x="427" y="1433"/>
                    <a:pt x="425" y="1426"/>
                    <a:pt x="427" y="1424"/>
                  </a:cubicBezTo>
                  <a:cubicBezTo>
                    <a:pt x="427" y="1419"/>
                    <a:pt x="434" y="1421"/>
                    <a:pt x="432" y="1414"/>
                  </a:cubicBezTo>
                  <a:cubicBezTo>
                    <a:pt x="437" y="1414"/>
                    <a:pt x="434" y="1406"/>
                    <a:pt x="440" y="1406"/>
                  </a:cubicBezTo>
                  <a:cubicBezTo>
                    <a:pt x="443" y="1405"/>
                    <a:pt x="440" y="1397"/>
                    <a:pt x="445" y="1396"/>
                  </a:cubicBezTo>
                  <a:cubicBezTo>
                    <a:pt x="451" y="1383"/>
                    <a:pt x="458" y="1371"/>
                    <a:pt x="465" y="1359"/>
                  </a:cubicBezTo>
                  <a:cubicBezTo>
                    <a:pt x="470" y="1358"/>
                    <a:pt x="467" y="1350"/>
                    <a:pt x="470" y="1349"/>
                  </a:cubicBezTo>
                  <a:cubicBezTo>
                    <a:pt x="475" y="1348"/>
                    <a:pt x="476" y="1344"/>
                    <a:pt x="475" y="1338"/>
                  </a:cubicBezTo>
                  <a:cubicBezTo>
                    <a:pt x="480" y="1334"/>
                    <a:pt x="485" y="1330"/>
                    <a:pt x="485" y="1321"/>
                  </a:cubicBezTo>
                  <a:cubicBezTo>
                    <a:pt x="494" y="1325"/>
                    <a:pt x="487" y="1312"/>
                    <a:pt x="493" y="1313"/>
                  </a:cubicBezTo>
                  <a:cubicBezTo>
                    <a:pt x="497" y="1313"/>
                    <a:pt x="494" y="1305"/>
                    <a:pt x="498" y="1303"/>
                  </a:cubicBezTo>
                  <a:cubicBezTo>
                    <a:pt x="505" y="1301"/>
                    <a:pt x="499" y="1286"/>
                    <a:pt x="510" y="1288"/>
                  </a:cubicBezTo>
                  <a:cubicBezTo>
                    <a:pt x="505" y="1293"/>
                    <a:pt x="506" y="1304"/>
                    <a:pt x="500" y="1308"/>
                  </a:cubicBezTo>
                  <a:cubicBezTo>
                    <a:pt x="497" y="1315"/>
                    <a:pt x="494" y="1322"/>
                    <a:pt x="490" y="1328"/>
                  </a:cubicBezTo>
                  <a:cubicBezTo>
                    <a:pt x="483" y="1340"/>
                    <a:pt x="477" y="1354"/>
                    <a:pt x="470" y="1366"/>
                  </a:cubicBezTo>
                  <a:cubicBezTo>
                    <a:pt x="465" y="1367"/>
                    <a:pt x="469" y="1375"/>
                    <a:pt x="465" y="1376"/>
                  </a:cubicBezTo>
                  <a:cubicBezTo>
                    <a:pt x="462" y="1378"/>
                    <a:pt x="460" y="1382"/>
                    <a:pt x="460" y="1386"/>
                  </a:cubicBezTo>
                  <a:cubicBezTo>
                    <a:pt x="454" y="1390"/>
                    <a:pt x="451" y="1397"/>
                    <a:pt x="450" y="1406"/>
                  </a:cubicBezTo>
                  <a:cubicBezTo>
                    <a:pt x="441" y="1417"/>
                    <a:pt x="435" y="1430"/>
                    <a:pt x="430" y="1444"/>
                  </a:cubicBezTo>
                  <a:cubicBezTo>
                    <a:pt x="425" y="1445"/>
                    <a:pt x="428" y="1453"/>
                    <a:pt x="425" y="1454"/>
                  </a:cubicBezTo>
                  <a:cubicBezTo>
                    <a:pt x="422" y="1456"/>
                    <a:pt x="420" y="1460"/>
                    <a:pt x="420" y="1464"/>
                  </a:cubicBezTo>
                  <a:cubicBezTo>
                    <a:pt x="415" y="1470"/>
                    <a:pt x="413" y="1477"/>
                    <a:pt x="410" y="1484"/>
                  </a:cubicBezTo>
                  <a:cubicBezTo>
                    <a:pt x="405" y="1499"/>
                    <a:pt x="398" y="1512"/>
                    <a:pt x="392" y="1525"/>
                  </a:cubicBezTo>
                  <a:cubicBezTo>
                    <a:pt x="387" y="1540"/>
                    <a:pt x="382" y="1555"/>
                    <a:pt x="377" y="1570"/>
                  </a:cubicBezTo>
                  <a:cubicBezTo>
                    <a:pt x="375" y="1578"/>
                    <a:pt x="373" y="1586"/>
                    <a:pt x="370" y="1593"/>
                  </a:cubicBezTo>
                  <a:cubicBezTo>
                    <a:pt x="371" y="1599"/>
                    <a:pt x="365" y="1598"/>
                    <a:pt x="367" y="1605"/>
                  </a:cubicBezTo>
                  <a:cubicBezTo>
                    <a:pt x="364" y="1606"/>
                    <a:pt x="366" y="1613"/>
                    <a:pt x="362" y="1613"/>
                  </a:cubicBezTo>
                  <a:cubicBezTo>
                    <a:pt x="364" y="1624"/>
                    <a:pt x="359" y="1628"/>
                    <a:pt x="360" y="1638"/>
                  </a:cubicBezTo>
                  <a:cubicBezTo>
                    <a:pt x="354" y="1641"/>
                    <a:pt x="358" y="1653"/>
                    <a:pt x="352" y="1656"/>
                  </a:cubicBezTo>
                  <a:cubicBezTo>
                    <a:pt x="349" y="1683"/>
                    <a:pt x="349" y="1697"/>
                    <a:pt x="342" y="1721"/>
                  </a:cubicBezTo>
                  <a:cubicBezTo>
                    <a:pt x="342" y="1735"/>
                    <a:pt x="342" y="1748"/>
                    <a:pt x="340" y="1759"/>
                  </a:cubicBezTo>
                  <a:cubicBezTo>
                    <a:pt x="346" y="1759"/>
                    <a:pt x="343" y="1757"/>
                    <a:pt x="342" y="1754"/>
                  </a:cubicBezTo>
                  <a:cubicBezTo>
                    <a:pt x="345" y="1753"/>
                    <a:pt x="344" y="1749"/>
                    <a:pt x="345" y="1746"/>
                  </a:cubicBezTo>
                  <a:cubicBezTo>
                    <a:pt x="346" y="1741"/>
                    <a:pt x="347" y="1733"/>
                    <a:pt x="350" y="1729"/>
                  </a:cubicBezTo>
                  <a:cubicBezTo>
                    <a:pt x="349" y="1713"/>
                    <a:pt x="354" y="1702"/>
                    <a:pt x="357" y="1691"/>
                  </a:cubicBezTo>
                  <a:cubicBezTo>
                    <a:pt x="361" y="1679"/>
                    <a:pt x="362" y="1666"/>
                    <a:pt x="367" y="1656"/>
                  </a:cubicBezTo>
                  <a:cubicBezTo>
                    <a:pt x="369" y="1650"/>
                    <a:pt x="372" y="1646"/>
                    <a:pt x="372" y="1638"/>
                  </a:cubicBezTo>
                  <a:cubicBezTo>
                    <a:pt x="378" y="1637"/>
                    <a:pt x="375" y="1627"/>
                    <a:pt x="380" y="1625"/>
                  </a:cubicBezTo>
                  <a:cubicBezTo>
                    <a:pt x="379" y="1617"/>
                    <a:pt x="384" y="1615"/>
                    <a:pt x="382" y="1605"/>
                  </a:cubicBezTo>
                  <a:cubicBezTo>
                    <a:pt x="392" y="1608"/>
                    <a:pt x="384" y="1592"/>
                    <a:pt x="390" y="1590"/>
                  </a:cubicBezTo>
                  <a:cubicBezTo>
                    <a:pt x="393" y="1579"/>
                    <a:pt x="398" y="1569"/>
                    <a:pt x="402" y="1560"/>
                  </a:cubicBezTo>
                  <a:cubicBezTo>
                    <a:pt x="402" y="1552"/>
                    <a:pt x="409" y="1552"/>
                    <a:pt x="407" y="1542"/>
                  </a:cubicBezTo>
                  <a:cubicBezTo>
                    <a:pt x="410" y="1537"/>
                    <a:pt x="415" y="1535"/>
                    <a:pt x="415" y="1527"/>
                  </a:cubicBezTo>
                  <a:cubicBezTo>
                    <a:pt x="415" y="1520"/>
                    <a:pt x="417" y="1514"/>
                    <a:pt x="422" y="1512"/>
                  </a:cubicBezTo>
                  <a:cubicBezTo>
                    <a:pt x="422" y="1505"/>
                    <a:pt x="423" y="1499"/>
                    <a:pt x="427" y="1497"/>
                  </a:cubicBezTo>
                  <a:cubicBezTo>
                    <a:pt x="427" y="1489"/>
                    <a:pt x="431" y="1485"/>
                    <a:pt x="433" y="1479"/>
                  </a:cubicBezTo>
                  <a:cubicBezTo>
                    <a:pt x="438" y="1477"/>
                    <a:pt x="435" y="1466"/>
                    <a:pt x="440" y="1464"/>
                  </a:cubicBezTo>
                  <a:cubicBezTo>
                    <a:pt x="443" y="1452"/>
                    <a:pt x="449" y="1443"/>
                    <a:pt x="455" y="1434"/>
                  </a:cubicBezTo>
                  <a:cubicBezTo>
                    <a:pt x="463" y="1413"/>
                    <a:pt x="477" y="1397"/>
                    <a:pt x="485" y="1376"/>
                  </a:cubicBezTo>
                  <a:cubicBezTo>
                    <a:pt x="491" y="1374"/>
                    <a:pt x="493" y="1369"/>
                    <a:pt x="493" y="1361"/>
                  </a:cubicBezTo>
                  <a:cubicBezTo>
                    <a:pt x="498" y="1359"/>
                    <a:pt x="499" y="1352"/>
                    <a:pt x="503" y="1348"/>
                  </a:cubicBezTo>
                  <a:cubicBezTo>
                    <a:pt x="509" y="1341"/>
                    <a:pt x="514" y="1331"/>
                    <a:pt x="518" y="1321"/>
                  </a:cubicBezTo>
                  <a:cubicBezTo>
                    <a:pt x="533" y="1307"/>
                    <a:pt x="537" y="1281"/>
                    <a:pt x="551" y="1265"/>
                  </a:cubicBezTo>
                  <a:cubicBezTo>
                    <a:pt x="550" y="1255"/>
                    <a:pt x="554" y="1250"/>
                    <a:pt x="558" y="1245"/>
                  </a:cubicBezTo>
                  <a:cubicBezTo>
                    <a:pt x="557" y="1236"/>
                    <a:pt x="561" y="1231"/>
                    <a:pt x="563" y="1225"/>
                  </a:cubicBezTo>
                  <a:cubicBezTo>
                    <a:pt x="567" y="1213"/>
                    <a:pt x="572" y="1200"/>
                    <a:pt x="576" y="1187"/>
                  </a:cubicBezTo>
                  <a:cubicBezTo>
                    <a:pt x="583" y="1190"/>
                    <a:pt x="572" y="1194"/>
                    <a:pt x="576" y="1200"/>
                  </a:cubicBezTo>
                  <a:cubicBezTo>
                    <a:pt x="576" y="1206"/>
                    <a:pt x="571" y="1207"/>
                    <a:pt x="573" y="1215"/>
                  </a:cubicBezTo>
                  <a:cubicBezTo>
                    <a:pt x="570" y="1224"/>
                    <a:pt x="567" y="1232"/>
                    <a:pt x="566" y="1243"/>
                  </a:cubicBezTo>
                  <a:cubicBezTo>
                    <a:pt x="559" y="1260"/>
                    <a:pt x="550" y="1274"/>
                    <a:pt x="546" y="1293"/>
                  </a:cubicBezTo>
                  <a:cubicBezTo>
                    <a:pt x="540" y="1299"/>
                    <a:pt x="535" y="1306"/>
                    <a:pt x="533" y="1316"/>
                  </a:cubicBezTo>
                  <a:cubicBezTo>
                    <a:pt x="527" y="1322"/>
                    <a:pt x="522" y="1329"/>
                    <a:pt x="520" y="1338"/>
                  </a:cubicBezTo>
                  <a:cubicBezTo>
                    <a:pt x="517" y="1341"/>
                    <a:pt x="512" y="1342"/>
                    <a:pt x="513" y="1348"/>
                  </a:cubicBezTo>
                  <a:cubicBezTo>
                    <a:pt x="512" y="1353"/>
                    <a:pt x="506" y="1353"/>
                    <a:pt x="508" y="1361"/>
                  </a:cubicBezTo>
                  <a:cubicBezTo>
                    <a:pt x="499" y="1364"/>
                    <a:pt x="499" y="1376"/>
                    <a:pt x="493" y="1381"/>
                  </a:cubicBezTo>
                  <a:cubicBezTo>
                    <a:pt x="494" y="1385"/>
                    <a:pt x="495" y="1381"/>
                    <a:pt x="498" y="1381"/>
                  </a:cubicBezTo>
                  <a:cubicBezTo>
                    <a:pt x="498" y="1385"/>
                    <a:pt x="498" y="1388"/>
                    <a:pt x="495" y="1389"/>
                  </a:cubicBezTo>
                  <a:cubicBezTo>
                    <a:pt x="498" y="1392"/>
                    <a:pt x="498" y="1398"/>
                    <a:pt x="498" y="1404"/>
                  </a:cubicBezTo>
                  <a:cubicBezTo>
                    <a:pt x="507" y="1395"/>
                    <a:pt x="507" y="1378"/>
                    <a:pt x="515" y="1369"/>
                  </a:cubicBezTo>
                  <a:cubicBezTo>
                    <a:pt x="517" y="1353"/>
                    <a:pt x="527" y="1347"/>
                    <a:pt x="528" y="1331"/>
                  </a:cubicBezTo>
                  <a:cubicBezTo>
                    <a:pt x="532" y="1330"/>
                    <a:pt x="532" y="1345"/>
                    <a:pt x="528" y="1343"/>
                  </a:cubicBezTo>
                  <a:cubicBezTo>
                    <a:pt x="528" y="1350"/>
                    <a:pt x="527" y="1354"/>
                    <a:pt x="523" y="1356"/>
                  </a:cubicBezTo>
                  <a:cubicBezTo>
                    <a:pt x="524" y="1368"/>
                    <a:pt x="515" y="1372"/>
                    <a:pt x="515" y="1384"/>
                  </a:cubicBezTo>
                  <a:cubicBezTo>
                    <a:pt x="511" y="1391"/>
                    <a:pt x="508" y="1400"/>
                    <a:pt x="505" y="1409"/>
                  </a:cubicBezTo>
                  <a:cubicBezTo>
                    <a:pt x="504" y="1414"/>
                    <a:pt x="500" y="1415"/>
                    <a:pt x="500" y="1421"/>
                  </a:cubicBezTo>
                  <a:cubicBezTo>
                    <a:pt x="497" y="1423"/>
                    <a:pt x="500" y="1431"/>
                    <a:pt x="495" y="1432"/>
                  </a:cubicBezTo>
                  <a:cubicBezTo>
                    <a:pt x="497" y="1445"/>
                    <a:pt x="494" y="1455"/>
                    <a:pt x="493" y="1467"/>
                  </a:cubicBezTo>
                  <a:cubicBezTo>
                    <a:pt x="494" y="1480"/>
                    <a:pt x="497" y="1488"/>
                    <a:pt x="498" y="1494"/>
                  </a:cubicBezTo>
                  <a:cubicBezTo>
                    <a:pt x="498" y="1502"/>
                    <a:pt x="498" y="1510"/>
                    <a:pt x="498" y="1517"/>
                  </a:cubicBezTo>
                  <a:cubicBezTo>
                    <a:pt x="496" y="1535"/>
                    <a:pt x="492" y="1549"/>
                    <a:pt x="490" y="1567"/>
                  </a:cubicBezTo>
                  <a:cubicBezTo>
                    <a:pt x="486" y="1568"/>
                    <a:pt x="489" y="1576"/>
                    <a:pt x="485" y="1578"/>
                  </a:cubicBezTo>
                  <a:cubicBezTo>
                    <a:pt x="486" y="1584"/>
                    <a:pt x="481" y="1583"/>
                    <a:pt x="483" y="1590"/>
                  </a:cubicBezTo>
                  <a:cubicBezTo>
                    <a:pt x="476" y="1593"/>
                    <a:pt x="479" y="1606"/>
                    <a:pt x="473" y="1610"/>
                  </a:cubicBezTo>
                  <a:cubicBezTo>
                    <a:pt x="468" y="1625"/>
                    <a:pt x="460" y="1638"/>
                    <a:pt x="455" y="1653"/>
                  </a:cubicBezTo>
                  <a:cubicBezTo>
                    <a:pt x="449" y="1667"/>
                    <a:pt x="443" y="1681"/>
                    <a:pt x="435" y="1693"/>
                  </a:cubicBezTo>
                  <a:cubicBezTo>
                    <a:pt x="427" y="1706"/>
                    <a:pt x="422" y="1720"/>
                    <a:pt x="413" y="1731"/>
                  </a:cubicBezTo>
                  <a:cubicBezTo>
                    <a:pt x="415" y="1735"/>
                    <a:pt x="415" y="1737"/>
                    <a:pt x="413" y="1741"/>
                  </a:cubicBezTo>
                  <a:cubicBezTo>
                    <a:pt x="409" y="1742"/>
                    <a:pt x="412" y="1749"/>
                    <a:pt x="408" y="1749"/>
                  </a:cubicBezTo>
                  <a:cubicBezTo>
                    <a:pt x="408" y="1755"/>
                    <a:pt x="414" y="1746"/>
                    <a:pt x="415" y="1744"/>
                  </a:cubicBezTo>
                  <a:cubicBezTo>
                    <a:pt x="419" y="1742"/>
                    <a:pt x="421" y="1740"/>
                    <a:pt x="425" y="1739"/>
                  </a:cubicBezTo>
                  <a:cubicBezTo>
                    <a:pt x="428" y="1732"/>
                    <a:pt x="438" y="1731"/>
                    <a:pt x="440" y="1724"/>
                  </a:cubicBezTo>
                  <a:cubicBezTo>
                    <a:pt x="452" y="1724"/>
                    <a:pt x="461" y="1714"/>
                    <a:pt x="468" y="1718"/>
                  </a:cubicBezTo>
                  <a:cubicBezTo>
                    <a:pt x="472" y="1728"/>
                    <a:pt x="457" y="1719"/>
                    <a:pt x="458" y="1726"/>
                  </a:cubicBezTo>
                  <a:cubicBezTo>
                    <a:pt x="451" y="1724"/>
                    <a:pt x="453" y="1731"/>
                    <a:pt x="448" y="1731"/>
                  </a:cubicBezTo>
                  <a:cubicBezTo>
                    <a:pt x="439" y="1738"/>
                    <a:pt x="429" y="1744"/>
                    <a:pt x="423" y="1754"/>
                  </a:cubicBezTo>
                  <a:cubicBezTo>
                    <a:pt x="414" y="1760"/>
                    <a:pt x="411" y="1772"/>
                    <a:pt x="403" y="1779"/>
                  </a:cubicBezTo>
                  <a:cubicBezTo>
                    <a:pt x="402" y="1790"/>
                    <a:pt x="396" y="1796"/>
                    <a:pt x="395" y="1807"/>
                  </a:cubicBezTo>
                  <a:cubicBezTo>
                    <a:pt x="390" y="1807"/>
                    <a:pt x="394" y="1818"/>
                    <a:pt x="390" y="1819"/>
                  </a:cubicBezTo>
                  <a:cubicBezTo>
                    <a:pt x="392" y="1826"/>
                    <a:pt x="385" y="1824"/>
                    <a:pt x="385" y="1829"/>
                  </a:cubicBezTo>
                  <a:cubicBezTo>
                    <a:pt x="387" y="1831"/>
                    <a:pt x="391" y="1843"/>
                    <a:pt x="385" y="1844"/>
                  </a:cubicBezTo>
                  <a:cubicBezTo>
                    <a:pt x="387" y="1852"/>
                    <a:pt x="390" y="1857"/>
                    <a:pt x="393" y="1864"/>
                  </a:cubicBezTo>
                  <a:cubicBezTo>
                    <a:pt x="394" y="1870"/>
                    <a:pt x="391" y="1871"/>
                    <a:pt x="390" y="1875"/>
                  </a:cubicBezTo>
                  <a:cubicBezTo>
                    <a:pt x="392" y="1877"/>
                    <a:pt x="393" y="1879"/>
                    <a:pt x="390" y="1880"/>
                  </a:cubicBezTo>
                  <a:cubicBezTo>
                    <a:pt x="395" y="1893"/>
                    <a:pt x="401" y="1904"/>
                    <a:pt x="405" y="1917"/>
                  </a:cubicBezTo>
                  <a:cubicBezTo>
                    <a:pt x="408" y="1919"/>
                    <a:pt x="409" y="1922"/>
                    <a:pt x="410" y="1925"/>
                  </a:cubicBezTo>
                  <a:cubicBezTo>
                    <a:pt x="412" y="1927"/>
                    <a:pt x="416" y="1927"/>
                    <a:pt x="415" y="1932"/>
                  </a:cubicBezTo>
                  <a:cubicBezTo>
                    <a:pt x="418" y="1937"/>
                    <a:pt x="423" y="1944"/>
                    <a:pt x="418" y="1950"/>
                  </a:cubicBezTo>
                  <a:cubicBezTo>
                    <a:pt x="409" y="1954"/>
                    <a:pt x="416" y="1941"/>
                    <a:pt x="410" y="1942"/>
                  </a:cubicBezTo>
                  <a:cubicBezTo>
                    <a:pt x="406" y="1941"/>
                    <a:pt x="408" y="1935"/>
                    <a:pt x="400" y="1937"/>
                  </a:cubicBezTo>
                  <a:cubicBezTo>
                    <a:pt x="398" y="1927"/>
                    <a:pt x="390" y="1922"/>
                    <a:pt x="388" y="1912"/>
                  </a:cubicBezTo>
                  <a:cubicBezTo>
                    <a:pt x="382" y="1912"/>
                    <a:pt x="386" y="1900"/>
                    <a:pt x="377" y="1902"/>
                  </a:cubicBezTo>
                  <a:cubicBezTo>
                    <a:pt x="380" y="1894"/>
                    <a:pt x="373" y="1894"/>
                    <a:pt x="372" y="1890"/>
                  </a:cubicBezTo>
                  <a:cubicBezTo>
                    <a:pt x="371" y="1883"/>
                    <a:pt x="363" y="1883"/>
                    <a:pt x="357" y="1880"/>
                  </a:cubicBezTo>
                  <a:cubicBezTo>
                    <a:pt x="356" y="1873"/>
                    <a:pt x="351" y="1869"/>
                    <a:pt x="350" y="1862"/>
                  </a:cubicBezTo>
                  <a:cubicBezTo>
                    <a:pt x="341" y="1860"/>
                    <a:pt x="334" y="1857"/>
                    <a:pt x="332" y="1849"/>
                  </a:cubicBezTo>
                  <a:cubicBezTo>
                    <a:pt x="325" y="1849"/>
                    <a:pt x="317" y="1848"/>
                    <a:pt x="315" y="1842"/>
                  </a:cubicBezTo>
                  <a:cubicBezTo>
                    <a:pt x="304" y="1844"/>
                    <a:pt x="300" y="1838"/>
                    <a:pt x="289" y="1839"/>
                  </a:cubicBezTo>
                  <a:cubicBezTo>
                    <a:pt x="286" y="1834"/>
                    <a:pt x="273" y="1839"/>
                    <a:pt x="277" y="1827"/>
                  </a:cubicBezTo>
                  <a:cubicBezTo>
                    <a:pt x="284" y="1820"/>
                    <a:pt x="288" y="1832"/>
                    <a:pt x="299" y="1829"/>
                  </a:cubicBezTo>
                  <a:cubicBezTo>
                    <a:pt x="305" y="1833"/>
                    <a:pt x="316" y="1833"/>
                    <a:pt x="322" y="1837"/>
                  </a:cubicBezTo>
                  <a:cubicBezTo>
                    <a:pt x="322" y="1826"/>
                    <a:pt x="310" y="1829"/>
                    <a:pt x="304" y="1824"/>
                  </a:cubicBezTo>
                  <a:cubicBezTo>
                    <a:pt x="296" y="1823"/>
                    <a:pt x="286" y="1823"/>
                    <a:pt x="282" y="1817"/>
                  </a:cubicBezTo>
                  <a:cubicBezTo>
                    <a:pt x="271" y="1817"/>
                    <a:pt x="264" y="1814"/>
                    <a:pt x="257" y="1812"/>
                  </a:cubicBezTo>
                  <a:cubicBezTo>
                    <a:pt x="251" y="1808"/>
                    <a:pt x="239" y="1811"/>
                    <a:pt x="234" y="1807"/>
                  </a:cubicBezTo>
                  <a:cubicBezTo>
                    <a:pt x="235" y="1800"/>
                    <a:pt x="246" y="1796"/>
                    <a:pt x="252" y="1802"/>
                  </a:cubicBezTo>
                  <a:cubicBezTo>
                    <a:pt x="256" y="1802"/>
                    <a:pt x="260" y="1803"/>
                    <a:pt x="262" y="1807"/>
                  </a:cubicBezTo>
                  <a:cubicBezTo>
                    <a:pt x="266" y="1807"/>
                    <a:pt x="271" y="1805"/>
                    <a:pt x="272" y="1809"/>
                  </a:cubicBezTo>
                  <a:cubicBezTo>
                    <a:pt x="301" y="1810"/>
                    <a:pt x="324" y="1818"/>
                    <a:pt x="342" y="1829"/>
                  </a:cubicBezTo>
                  <a:cubicBezTo>
                    <a:pt x="346" y="1828"/>
                    <a:pt x="341" y="1826"/>
                    <a:pt x="342" y="1822"/>
                  </a:cubicBezTo>
                  <a:cubicBezTo>
                    <a:pt x="339" y="1821"/>
                    <a:pt x="338" y="1817"/>
                    <a:pt x="335" y="1817"/>
                  </a:cubicBezTo>
                  <a:cubicBezTo>
                    <a:pt x="332" y="1811"/>
                    <a:pt x="328" y="1807"/>
                    <a:pt x="325" y="1802"/>
                  </a:cubicBezTo>
                  <a:cubicBezTo>
                    <a:pt x="320" y="1798"/>
                    <a:pt x="319" y="1791"/>
                    <a:pt x="314" y="1787"/>
                  </a:cubicBezTo>
                  <a:cubicBezTo>
                    <a:pt x="309" y="1783"/>
                    <a:pt x="305" y="1779"/>
                    <a:pt x="302" y="1774"/>
                  </a:cubicBezTo>
                  <a:cubicBezTo>
                    <a:pt x="300" y="1767"/>
                    <a:pt x="291" y="1768"/>
                    <a:pt x="292" y="1759"/>
                  </a:cubicBezTo>
                  <a:cubicBezTo>
                    <a:pt x="289" y="1753"/>
                    <a:pt x="283" y="1751"/>
                    <a:pt x="282" y="1744"/>
                  </a:cubicBezTo>
                  <a:cubicBezTo>
                    <a:pt x="271" y="1739"/>
                    <a:pt x="270" y="1724"/>
                    <a:pt x="259" y="1719"/>
                  </a:cubicBezTo>
                  <a:cubicBezTo>
                    <a:pt x="254" y="1707"/>
                    <a:pt x="246" y="1698"/>
                    <a:pt x="239" y="1688"/>
                  </a:cubicBezTo>
                  <a:cubicBezTo>
                    <a:pt x="235" y="1684"/>
                    <a:pt x="232" y="1679"/>
                    <a:pt x="229" y="1673"/>
                  </a:cubicBezTo>
                  <a:cubicBezTo>
                    <a:pt x="225" y="1669"/>
                    <a:pt x="220" y="1667"/>
                    <a:pt x="219" y="1661"/>
                  </a:cubicBezTo>
                  <a:cubicBezTo>
                    <a:pt x="214" y="1649"/>
                    <a:pt x="204" y="1642"/>
                    <a:pt x="201" y="1628"/>
                  </a:cubicBezTo>
                  <a:cubicBezTo>
                    <a:pt x="193" y="1620"/>
                    <a:pt x="194" y="1604"/>
                    <a:pt x="183" y="1598"/>
                  </a:cubicBezTo>
                  <a:cubicBezTo>
                    <a:pt x="182" y="1590"/>
                    <a:pt x="183" y="1580"/>
                    <a:pt x="176" y="1578"/>
                  </a:cubicBezTo>
                  <a:cubicBezTo>
                    <a:pt x="178" y="1567"/>
                    <a:pt x="173" y="1562"/>
                    <a:pt x="168" y="1558"/>
                  </a:cubicBezTo>
                  <a:cubicBezTo>
                    <a:pt x="168" y="1551"/>
                    <a:pt x="169" y="1543"/>
                    <a:pt x="166" y="1540"/>
                  </a:cubicBezTo>
                  <a:cubicBezTo>
                    <a:pt x="166" y="1531"/>
                    <a:pt x="157" y="1532"/>
                    <a:pt x="156" y="1525"/>
                  </a:cubicBezTo>
                  <a:cubicBezTo>
                    <a:pt x="153" y="1520"/>
                    <a:pt x="151" y="1514"/>
                    <a:pt x="146" y="1512"/>
                  </a:cubicBezTo>
                  <a:cubicBezTo>
                    <a:pt x="146" y="1506"/>
                    <a:pt x="147" y="1498"/>
                    <a:pt x="141" y="1497"/>
                  </a:cubicBezTo>
                  <a:cubicBezTo>
                    <a:pt x="138" y="1494"/>
                    <a:pt x="137" y="1487"/>
                    <a:pt x="133" y="1485"/>
                  </a:cubicBezTo>
                  <a:cubicBezTo>
                    <a:pt x="133" y="1472"/>
                    <a:pt x="123" y="1469"/>
                    <a:pt x="123" y="1457"/>
                  </a:cubicBezTo>
                  <a:cubicBezTo>
                    <a:pt x="119" y="1455"/>
                    <a:pt x="117" y="1449"/>
                    <a:pt x="118" y="1442"/>
                  </a:cubicBezTo>
                  <a:cubicBezTo>
                    <a:pt x="113" y="1440"/>
                    <a:pt x="111" y="1435"/>
                    <a:pt x="110" y="1429"/>
                  </a:cubicBezTo>
                  <a:cubicBezTo>
                    <a:pt x="108" y="1419"/>
                    <a:pt x="98" y="1416"/>
                    <a:pt x="100" y="1402"/>
                  </a:cubicBezTo>
                  <a:cubicBezTo>
                    <a:pt x="103" y="1402"/>
                    <a:pt x="102" y="1406"/>
                    <a:pt x="103" y="1409"/>
                  </a:cubicBezTo>
                  <a:cubicBezTo>
                    <a:pt x="106" y="1409"/>
                    <a:pt x="107" y="1410"/>
                    <a:pt x="108" y="1412"/>
                  </a:cubicBezTo>
                  <a:cubicBezTo>
                    <a:pt x="109" y="1417"/>
                    <a:pt x="115" y="1416"/>
                    <a:pt x="113" y="1424"/>
                  </a:cubicBezTo>
                  <a:cubicBezTo>
                    <a:pt x="119" y="1429"/>
                    <a:pt x="124" y="1435"/>
                    <a:pt x="125" y="1444"/>
                  </a:cubicBezTo>
                  <a:cubicBezTo>
                    <a:pt x="132" y="1449"/>
                    <a:pt x="135" y="1457"/>
                    <a:pt x="138" y="1465"/>
                  </a:cubicBezTo>
                  <a:cubicBezTo>
                    <a:pt x="141" y="1468"/>
                    <a:pt x="143" y="1471"/>
                    <a:pt x="146" y="1475"/>
                  </a:cubicBezTo>
                  <a:cubicBezTo>
                    <a:pt x="147" y="1477"/>
                    <a:pt x="152" y="1480"/>
                    <a:pt x="151" y="1485"/>
                  </a:cubicBezTo>
                  <a:cubicBezTo>
                    <a:pt x="162" y="1495"/>
                    <a:pt x="170" y="1509"/>
                    <a:pt x="181" y="1520"/>
                  </a:cubicBezTo>
                  <a:cubicBezTo>
                    <a:pt x="184" y="1527"/>
                    <a:pt x="192" y="1530"/>
                    <a:pt x="196" y="1537"/>
                  </a:cubicBezTo>
                  <a:cubicBezTo>
                    <a:pt x="201" y="1538"/>
                    <a:pt x="201" y="1544"/>
                    <a:pt x="206" y="1545"/>
                  </a:cubicBezTo>
                  <a:cubicBezTo>
                    <a:pt x="211" y="1545"/>
                    <a:pt x="208" y="1554"/>
                    <a:pt x="211" y="1555"/>
                  </a:cubicBezTo>
                  <a:cubicBezTo>
                    <a:pt x="219" y="1559"/>
                    <a:pt x="223" y="1568"/>
                    <a:pt x="231" y="1573"/>
                  </a:cubicBezTo>
                  <a:cubicBezTo>
                    <a:pt x="236" y="1573"/>
                    <a:pt x="236" y="1579"/>
                    <a:pt x="241" y="1580"/>
                  </a:cubicBezTo>
                  <a:cubicBezTo>
                    <a:pt x="240" y="1584"/>
                    <a:pt x="243" y="1585"/>
                    <a:pt x="246" y="1585"/>
                  </a:cubicBezTo>
                  <a:cubicBezTo>
                    <a:pt x="246" y="1588"/>
                    <a:pt x="247" y="1590"/>
                    <a:pt x="249" y="1590"/>
                  </a:cubicBezTo>
                  <a:cubicBezTo>
                    <a:pt x="255" y="1596"/>
                    <a:pt x="259" y="1604"/>
                    <a:pt x="264" y="1610"/>
                  </a:cubicBezTo>
                  <a:cubicBezTo>
                    <a:pt x="271" y="1610"/>
                    <a:pt x="266" y="1620"/>
                    <a:pt x="274" y="1618"/>
                  </a:cubicBezTo>
                  <a:cubicBezTo>
                    <a:pt x="274" y="1624"/>
                    <a:pt x="278" y="1626"/>
                    <a:pt x="282" y="1628"/>
                  </a:cubicBezTo>
                  <a:cubicBezTo>
                    <a:pt x="282" y="1620"/>
                    <a:pt x="278" y="1615"/>
                    <a:pt x="274" y="1610"/>
                  </a:cubicBezTo>
                  <a:cubicBezTo>
                    <a:pt x="270" y="1606"/>
                    <a:pt x="271" y="1599"/>
                    <a:pt x="266" y="1595"/>
                  </a:cubicBezTo>
                  <a:cubicBezTo>
                    <a:pt x="265" y="1589"/>
                    <a:pt x="257" y="1590"/>
                    <a:pt x="259" y="1580"/>
                  </a:cubicBezTo>
                  <a:cubicBezTo>
                    <a:pt x="255" y="1577"/>
                    <a:pt x="249" y="1575"/>
                    <a:pt x="249" y="1568"/>
                  </a:cubicBezTo>
                  <a:cubicBezTo>
                    <a:pt x="231" y="1555"/>
                    <a:pt x="219" y="1536"/>
                    <a:pt x="206" y="1517"/>
                  </a:cubicBezTo>
                  <a:cubicBezTo>
                    <a:pt x="203" y="1511"/>
                    <a:pt x="196" y="1509"/>
                    <a:pt x="193" y="1502"/>
                  </a:cubicBezTo>
                  <a:cubicBezTo>
                    <a:pt x="185" y="1502"/>
                    <a:pt x="187" y="1490"/>
                    <a:pt x="178" y="1490"/>
                  </a:cubicBezTo>
                  <a:cubicBezTo>
                    <a:pt x="178" y="1485"/>
                    <a:pt x="177" y="1481"/>
                    <a:pt x="173" y="1480"/>
                  </a:cubicBezTo>
                  <a:cubicBezTo>
                    <a:pt x="172" y="1477"/>
                    <a:pt x="168" y="1477"/>
                    <a:pt x="168" y="1472"/>
                  </a:cubicBezTo>
                  <a:cubicBezTo>
                    <a:pt x="164" y="1467"/>
                    <a:pt x="161" y="1460"/>
                    <a:pt x="156" y="1457"/>
                  </a:cubicBezTo>
                  <a:cubicBezTo>
                    <a:pt x="152" y="1454"/>
                    <a:pt x="153" y="1446"/>
                    <a:pt x="148" y="1442"/>
                  </a:cubicBezTo>
                  <a:cubicBezTo>
                    <a:pt x="147" y="1441"/>
                    <a:pt x="145" y="1442"/>
                    <a:pt x="146" y="1439"/>
                  </a:cubicBezTo>
                  <a:cubicBezTo>
                    <a:pt x="143" y="1433"/>
                    <a:pt x="139" y="1427"/>
                    <a:pt x="135" y="1422"/>
                  </a:cubicBezTo>
                  <a:cubicBezTo>
                    <a:pt x="135" y="1417"/>
                    <a:pt x="129" y="1419"/>
                    <a:pt x="130" y="1412"/>
                  </a:cubicBezTo>
                  <a:cubicBezTo>
                    <a:pt x="127" y="1411"/>
                    <a:pt x="130" y="1404"/>
                    <a:pt x="125" y="1404"/>
                  </a:cubicBezTo>
                  <a:cubicBezTo>
                    <a:pt x="123" y="1398"/>
                    <a:pt x="116" y="1395"/>
                    <a:pt x="115" y="1387"/>
                  </a:cubicBezTo>
                  <a:cubicBezTo>
                    <a:pt x="109" y="1384"/>
                    <a:pt x="112" y="1372"/>
                    <a:pt x="105" y="1369"/>
                  </a:cubicBezTo>
                  <a:cubicBezTo>
                    <a:pt x="102" y="1363"/>
                    <a:pt x="100" y="1355"/>
                    <a:pt x="95" y="1351"/>
                  </a:cubicBezTo>
                  <a:cubicBezTo>
                    <a:pt x="92" y="1337"/>
                    <a:pt x="85" y="1325"/>
                    <a:pt x="80" y="1311"/>
                  </a:cubicBezTo>
                  <a:cubicBezTo>
                    <a:pt x="70" y="1285"/>
                    <a:pt x="59" y="1260"/>
                    <a:pt x="57" y="1226"/>
                  </a:cubicBezTo>
                  <a:cubicBezTo>
                    <a:pt x="61" y="1229"/>
                    <a:pt x="62" y="1234"/>
                    <a:pt x="62" y="1241"/>
                  </a:cubicBezTo>
                  <a:cubicBezTo>
                    <a:pt x="66" y="1243"/>
                    <a:pt x="66" y="1249"/>
                    <a:pt x="67" y="1253"/>
                  </a:cubicBezTo>
                  <a:cubicBezTo>
                    <a:pt x="67" y="1265"/>
                    <a:pt x="76" y="1269"/>
                    <a:pt x="75" y="1281"/>
                  </a:cubicBezTo>
                  <a:cubicBezTo>
                    <a:pt x="80" y="1283"/>
                    <a:pt x="77" y="1293"/>
                    <a:pt x="83" y="1293"/>
                  </a:cubicBezTo>
                  <a:cubicBezTo>
                    <a:pt x="81" y="1301"/>
                    <a:pt x="87" y="1301"/>
                    <a:pt x="85" y="1309"/>
                  </a:cubicBezTo>
                  <a:cubicBezTo>
                    <a:pt x="94" y="1312"/>
                    <a:pt x="90" y="1327"/>
                    <a:pt x="98" y="1331"/>
                  </a:cubicBezTo>
                  <a:cubicBezTo>
                    <a:pt x="100" y="1336"/>
                    <a:pt x="98" y="1345"/>
                    <a:pt x="105" y="1344"/>
                  </a:cubicBezTo>
                  <a:cubicBezTo>
                    <a:pt x="103" y="1352"/>
                    <a:pt x="110" y="1351"/>
                    <a:pt x="108" y="1359"/>
                  </a:cubicBezTo>
                  <a:cubicBezTo>
                    <a:pt x="114" y="1365"/>
                    <a:pt x="117" y="1373"/>
                    <a:pt x="120" y="1382"/>
                  </a:cubicBezTo>
                  <a:cubicBezTo>
                    <a:pt x="128" y="1387"/>
                    <a:pt x="129" y="1398"/>
                    <a:pt x="135" y="1404"/>
                  </a:cubicBezTo>
                  <a:cubicBezTo>
                    <a:pt x="137" y="1409"/>
                    <a:pt x="141" y="1410"/>
                    <a:pt x="141" y="1417"/>
                  </a:cubicBezTo>
                  <a:cubicBezTo>
                    <a:pt x="143" y="1417"/>
                    <a:pt x="142" y="1422"/>
                    <a:pt x="146" y="1422"/>
                  </a:cubicBezTo>
                  <a:cubicBezTo>
                    <a:pt x="148" y="1422"/>
                    <a:pt x="148" y="1425"/>
                    <a:pt x="148" y="1427"/>
                  </a:cubicBezTo>
                  <a:cubicBezTo>
                    <a:pt x="155" y="1432"/>
                    <a:pt x="157" y="1443"/>
                    <a:pt x="163" y="1449"/>
                  </a:cubicBezTo>
                  <a:cubicBezTo>
                    <a:pt x="164" y="1455"/>
                    <a:pt x="170" y="1454"/>
                    <a:pt x="171" y="1459"/>
                  </a:cubicBezTo>
                  <a:cubicBezTo>
                    <a:pt x="176" y="1460"/>
                    <a:pt x="173" y="1469"/>
                    <a:pt x="178" y="1470"/>
                  </a:cubicBezTo>
                  <a:cubicBezTo>
                    <a:pt x="188" y="1473"/>
                    <a:pt x="186" y="1487"/>
                    <a:pt x="196" y="1490"/>
                  </a:cubicBezTo>
                  <a:cubicBezTo>
                    <a:pt x="197" y="1495"/>
                    <a:pt x="203" y="1495"/>
                    <a:pt x="204" y="1500"/>
                  </a:cubicBezTo>
                  <a:cubicBezTo>
                    <a:pt x="203" y="1506"/>
                    <a:pt x="213" y="1502"/>
                    <a:pt x="211" y="1510"/>
                  </a:cubicBezTo>
                  <a:cubicBezTo>
                    <a:pt x="221" y="1513"/>
                    <a:pt x="221" y="1525"/>
                    <a:pt x="229" y="1530"/>
                  </a:cubicBezTo>
                  <a:cubicBezTo>
                    <a:pt x="231" y="1533"/>
                    <a:pt x="233" y="1537"/>
                    <a:pt x="236" y="1540"/>
                  </a:cubicBezTo>
                  <a:cubicBezTo>
                    <a:pt x="240" y="1542"/>
                    <a:pt x="244" y="1544"/>
                    <a:pt x="244" y="1550"/>
                  </a:cubicBezTo>
                  <a:cubicBezTo>
                    <a:pt x="258" y="1559"/>
                    <a:pt x="264" y="1576"/>
                    <a:pt x="277" y="1588"/>
                  </a:cubicBezTo>
                  <a:cubicBezTo>
                    <a:pt x="277" y="1572"/>
                    <a:pt x="271" y="1570"/>
                    <a:pt x="271" y="1550"/>
                  </a:cubicBezTo>
                  <a:cubicBezTo>
                    <a:pt x="270" y="1548"/>
                    <a:pt x="267" y="1546"/>
                    <a:pt x="264" y="1545"/>
                  </a:cubicBezTo>
                  <a:cubicBezTo>
                    <a:pt x="267" y="1542"/>
                    <a:pt x="265" y="1541"/>
                    <a:pt x="264" y="1537"/>
                  </a:cubicBezTo>
                  <a:cubicBezTo>
                    <a:pt x="260" y="1534"/>
                    <a:pt x="257" y="1529"/>
                    <a:pt x="256" y="1522"/>
                  </a:cubicBezTo>
                  <a:cubicBezTo>
                    <a:pt x="251" y="1520"/>
                    <a:pt x="247" y="1516"/>
                    <a:pt x="249" y="1507"/>
                  </a:cubicBezTo>
                  <a:cubicBezTo>
                    <a:pt x="243" y="1505"/>
                    <a:pt x="241" y="1500"/>
                    <a:pt x="239" y="1495"/>
                  </a:cubicBezTo>
                  <a:cubicBezTo>
                    <a:pt x="236" y="1491"/>
                    <a:pt x="232" y="1490"/>
                    <a:pt x="229" y="1487"/>
                  </a:cubicBezTo>
                  <a:cubicBezTo>
                    <a:pt x="229" y="1481"/>
                    <a:pt x="225" y="1479"/>
                    <a:pt x="221" y="1477"/>
                  </a:cubicBezTo>
                  <a:cubicBezTo>
                    <a:pt x="220" y="1467"/>
                    <a:pt x="213" y="1464"/>
                    <a:pt x="211" y="1454"/>
                  </a:cubicBezTo>
                  <a:cubicBezTo>
                    <a:pt x="205" y="1448"/>
                    <a:pt x="202" y="1439"/>
                    <a:pt x="193" y="1434"/>
                  </a:cubicBezTo>
                  <a:cubicBezTo>
                    <a:pt x="196" y="1426"/>
                    <a:pt x="189" y="1427"/>
                    <a:pt x="188" y="1422"/>
                  </a:cubicBezTo>
                  <a:cubicBezTo>
                    <a:pt x="186" y="1418"/>
                    <a:pt x="184" y="1414"/>
                    <a:pt x="181" y="1412"/>
                  </a:cubicBezTo>
                  <a:cubicBezTo>
                    <a:pt x="179" y="1401"/>
                    <a:pt x="172" y="1397"/>
                    <a:pt x="168" y="1389"/>
                  </a:cubicBezTo>
                  <a:cubicBezTo>
                    <a:pt x="166" y="1386"/>
                    <a:pt x="161" y="1384"/>
                    <a:pt x="161" y="1379"/>
                  </a:cubicBezTo>
                  <a:cubicBezTo>
                    <a:pt x="163" y="1374"/>
                    <a:pt x="157" y="1376"/>
                    <a:pt x="156" y="1374"/>
                  </a:cubicBezTo>
                  <a:cubicBezTo>
                    <a:pt x="154" y="1373"/>
                    <a:pt x="156" y="1368"/>
                    <a:pt x="153" y="1369"/>
                  </a:cubicBezTo>
                  <a:cubicBezTo>
                    <a:pt x="153" y="1363"/>
                    <a:pt x="149" y="1362"/>
                    <a:pt x="151" y="1354"/>
                  </a:cubicBezTo>
                  <a:cubicBezTo>
                    <a:pt x="143" y="1347"/>
                    <a:pt x="140" y="1337"/>
                    <a:pt x="133" y="1331"/>
                  </a:cubicBezTo>
                  <a:cubicBezTo>
                    <a:pt x="133" y="1317"/>
                    <a:pt x="124" y="1312"/>
                    <a:pt x="120" y="1301"/>
                  </a:cubicBezTo>
                  <a:cubicBezTo>
                    <a:pt x="119" y="1295"/>
                    <a:pt x="118" y="1290"/>
                    <a:pt x="113" y="1288"/>
                  </a:cubicBezTo>
                  <a:cubicBezTo>
                    <a:pt x="113" y="1281"/>
                    <a:pt x="112" y="1276"/>
                    <a:pt x="108" y="1273"/>
                  </a:cubicBezTo>
                  <a:cubicBezTo>
                    <a:pt x="108" y="1265"/>
                    <a:pt x="101" y="1265"/>
                    <a:pt x="103" y="1256"/>
                  </a:cubicBezTo>
                  <a:cubicBezTo>
                    <a:pt x="97" y="1255"/>
                    <a:pt x="100" y="1245"/>
                    <a:pt x="95" y="1243"/>
                  </a:cubicBezTo>
                  <a:cubicBezTo>
                    <a:pt x="91" y="1234"/>
                    <a:pt x="92" y="1219"/>
                    <a:pt x="85" y="1213"/>
                  </a:cubicBezTo>
                  <a:cubicBezTo>
                    <a:pt x="84" y="1200"/>
                    <a:pt x="79" y="1190"/>
                    <a:pt x="75" y="1180"/>
                  </a:cubicBezTo>
                  <a:cubicBezTo>
                    <a:pt x="70" y="1172"/>
                    <a:pt x="70" y="1159"/>
                    <a:pt x="62" y="1153"/>
                  </a:cubicBezTo>
                  <a:cubicBezTo>
                    <a:pt x="63" y="1145"/>
                    <a:pt x="62" y="1140"/>
                    <a:pt x="57" y="1137"/>
                  </a:cubicBezTo>
                  <a:cubicBezTo>
                    <a:pt x="54" y="1130"/>
                    <a:pt x="58" y="1131"/>
                    <a:pt x="55" y="1125"/>
                  </a:cubicBezTo>
                  <a:cubicBezTo>
                    <a:pt x="55" y="1121"/>
                    <a:pt x="45" y="1115"/>
                    <a:pt x="52" y="1112"/>
                  </a:cubicBezTo>
                  <a:cubicBezTo>
                    <a:pt x="51" y="1107"/>
                    <a:pt x="46" y="1105"/>
                    <a:pt x="47" y="1097"/>
                  </a:cubicBezTo>
                  <a:cubicBezTo>
                    <a:pt x="48" y="1093"/>
                    <a:pt x="45" y="1093"/>
                    <a:pt x="45" y="1090"/>
                  </a:cubicBezTo>
                  <a:cubicBezTo>
                    <a:pt x="42" y="1090"/>
                    <a:pt x="43" y="1087"/>
                    <a:pt x="42" y="1085"/>
                  </a:cubicBezTo>
                  <a:cubicBezTo>
                    <a:pt x="48" y="1089"/>
                    <a:pt x="52" y="1095"/>
                    <a:pt x="52" y="1105"/>
                  </a:cubicBezTo>
                  <a:cubicBezTo>
                    <a:pt x="57" y="1105"/>
                    <a:pt x="54" y="1113"/>
                    <a:pt x="57" y="1115"/>
                  </a:cubicBezTo>
                  <a:cubicBezTo>
                    <a:pt x="59" y="1118"/>
                    <a:pt x="61" y="1122"/>
                    <a:pt x="60" y="1127"/>
                  </a:cubicBezTo>
                  <a:cubicBezTo>
                    <a:pt x="67" y="1132"/>
                    <a:pt x="67" y="1146"/>
                    <a:pt x="72" y="1153"/>
                  </a:cubicBezTo>
                  <a:cubicBezTo>
                    <a:pt x="71" y="1161"/>
                    <a:pt x="80" y="1158"/>
                    <a:pt x="77" y="1168"/>
                  </a:cubicBezTo>
                  <a:cubicBezTo>
                    <a:pt x="83" y="1168"/>
                    <a:pt x="78" y="1179"/>
                    <a:pt x="85" y="1178"/>
                  </a:cubicBezTo>
                  <a:cubicBezTo>
                    <a:pt x="87" y="1200"/>
                    <a:pt x="101" y="1211"/>
                    <a:pt x="108" y="1228"/>
                  </a:cubicBezTo>
                  <a:cubicBezTo>
                    <a:pt x="112" y="1236"/>
                    <a:pt x="115" y="1246"/>
                    <a:pt x="123" y="1251"/>
                  </a:cubicBezTo>
                  <a:cubicBezTo>
                    <a:pt x="124" y="1262"/>
                    <a:pt x="134" y="1265"/>
                    <a:pt x="135" y="1276"/>
                  </a:cubicBezTo>
                  <a:cubicBezTo>
                    <a:pt x="139" y="1279"/>
                    <a:pt x="142" y="1283"/>
                    <a:pt x="145" y="1286"/>
                  </a:cubicBezTo>
                  <a:cubicBezTo>
                    <a:pt x="145" y="1292"/>
                    <a:pt x="149" y="1294"/>
                    <a:pt x="153" y="1296"/>
                  </a:cubicBezTo>
                  <a:cubicBezTo>
                    <a:pt x="156" y="1299"/>
                    <a:pt x="155" y="1305"/>
                    <a:pt x="161" y="1306"/>
                  </a:cubicBezTo>
                  <a:cubicBezTo>
                    <a:pt x="162" y="1311"/>
                    <a:pt x="162" y="1317"/>
                    <a:pt x="168" y="1316"/>
                  </a:cubicBezTo>
                  <a:cubicBezTo>
                    <a:pt x="169" y="1323"/>
                    <a:pt x="173" y="1327"/>
                    <a:pt x="173" y="1334"/>
                  </a:cubicBezTo>
                  <a:cubicBezTo>
                    <a:pt x="182" y="1344"/>
                    <a:pt x="191" y="1353"/>
                    <a:pt x="196" y="1366"/>
                  </a:cubicBezTo>
                  <a:cubicBezTo>
                    <a:pt x="202" y="1369"/>
                    <a:pt x="204" y="1377"/>
                    <a:pt x="206" y="1384"/>
                  </a:cubicBezTo>
                  <a:cubicBezTo>
                    <a:pt x="214" y="1385"/>
                    <a:pt x="209" y="1397"/>
                    <a:pt x="216" y="1399"/>
                  </a:cubicBezTo>
                  <a:cubicBezTo>
                    <a:pt x="224" y="1410"/>
                    <a:pt x="227" y="1424"/>
                    <a:pt x="236" y="1434"/>
                  </a:cubicBezTo>
                  <a:cubicBezTo>
                    <a:pt x="239" y="1449"/>
                    <a:pt x="247" y="1459"/>
                    <a:pt x="251" y="1472"/>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20" y="790"/>
                    <a:pt x="325" y="780"/>
                    <a:pt x="334" y="775"/>
                  </a:cubicBezTo>
                  <a:cubicBezTo>
                    <a:pt x="333" y="759"/>
                    <a:pt x="349" y="760"/>
                    <a:pt x="349" y="745"/>
                  </a:cubicBezTo>
                  <a:cubicBezTo>
                    <a:pt x="358" y="743"/>
                    <a:pt x="361" y="735"/>
                    <a:pt x="366" y="730"/>
                  </a:cubicBezTo>
                  <a:cubicBezTo>
                    <a:pt x="372" y="724"/>
                    <a:pt x="378" y="718"/>
                    <a:pt x="384" y="712"/>
                  </a:cubicBezTo>
                  <a:cubicBezTo>
                    <a:pt x="387" y="708"/>
                    <a:pt x="391" y="707"/>
                    <a:pt x="394" y="704"/>
                  </a:cubicBezTo>
                  <a:cubicBezTo>
                    <a:pt x="397" y="702"/>
                    <a:pt x="399" y="697"/>
                    <a:pt x="402" y="694"/>
                  </a:cubicBezTo>
                  <a:cubicBezTo>
                    <a:pt x="408" y="689"/>
                    <a:pt x="414" y="684"/>
                    <a:pt x="422" y="679"/>
                  </a:cubicBezTo>
                  <a:cubicBezTo>
                    <a:pt x="426" y="674"/>
                    <a:pt x="429" y="668"/>
                    <a:pt x="434" y="664"/>
                  </a:cubicBezTo>
                  <a:cubicBezTo>
                    <a:pt x="437" y="662"/>
                    <a:pt x="439" y="659"/>
                    <a:pt x="442" y="657"/>
                  </a:cubicBezTo>
                  <a:cubicBezTo>
                    <a:pt x="446" y="655"/>
                    <a:pt x="444" y="649"/>
                    <a:pt x="452" y="651"/>
                  </a:cubicBezTo>
                  <a:cubicBezTo>
                    <a:pt x="457" y="640"/>
                    <a:pt x="466" y="634"/>
                    <a:pt x="472" y="624"/>
                  </a:cubicBezTo>
                  <a:cubicBezTo>
                    <a:pt x="480" y="626"/>
                    <a:pt x="475" y="615"/>
                    <a:pt x="485" y="619"/>
                  </a:cubicBezTo>
                  <a:cubicBezTo>
                    <a:pt x="485" y="608"/>
                    <a:pt x="494" y="606"/>
                    <a:pt x="500" y="601"/>
                  </a:cubicBezTo>
                  <a:cubicBezTo>
                    <a:pt x="503" y="593"/>
                    <a:pt x="511" y="589"/>
                    <a:pt x="517" y="583"/>
                  </a:cubicBezTo>
                  <a:cubicBezTo>
                    <a:pt x="521" y="575"/>
                    <a:pt x="530" y="573"/>
                    <a:pt x="535" y="566"/>
                  </a:cubicBezTo>
                  <a:cubicBezTo>
                    <a:pt x="536" y="561"/>
                    <a:pt x="542" y="561"/>
                    <a:pt x="542" y="556"/>
                  </a:cubicBezTo>
                  <a:cubicBezTo>
                    <a:pt x="551" y="558"/>
                    <a:pt x="548" y="549"/>
                    <a:pt x="553" y="548"/>
                  </a:cubicBezTo>
                  <a:cubicBezTo>
                    <a:pt x="554" y="538"/>
                    <a:pt x="566" y="538"/>
                    <a:pt x="568" y="528"/>
                  </a:cubicBezTo>
                  <a:cubicBezTo>
                    <a:pt x="573" y="527"/>
                    <a:pt x="573" y="521"/>
                    <a:pt x="575" y="518"/>
                  </a:cubicBezTo>
                  <a:cubicBezTo>
                    <a:pt x="577" y="517"/>
                    <a:pt x="578" y="516"/>
                    <a:pt x="578" y="513"/>
                  </a:cubicBezTo>
                  <a:cubicBezTo>
                    <a:pt x="581" y="513"/>
                    <a:pt x="584" y="512"/>
                    <a:pt x="583" y="508"/>
                  </a:cubicBezTo>
                  <a:cubicBezTo>
                    <a:pt x="588" y="501"/>
                    <a:pt x="593" y="495"/>
                    <a:pt x="598" y="488"/>
                  </a:cubicBezTo>
                  <a:cubicBezTo>
                    <a:pt x="603" y="487"/>
                    <a:pt x="598" y="477"/>
                    <a:pt x="605" y="478"/>
                  </a:cubicBezTo>
                  <a:cubicBezTo>
                    <a:pt x="609" y="476"/>
                    <a:pt x="605" y="465"/>
                    <a:pt x="613" y="468"/>
                  </a:cubicBezTo>
                  <a:cubicBezTo>
                    <a:pt x="613" y="463"/>
                    <a:pt x="611" y="462"/>
                    <a:pt x="608" y="465"/>
                  </a:cubicBezTo>
                  <a:cubicBezTo>
                    <a:pt x="607" y="469"/>
                    <a:pt x="604" y="469"/>
                    <a:pt x="603" y="473"/>
                  </a:cubicBezTo>
                  <a:cubicBezTo>
                    <a:pt x="604" y="479"/>
                    <a:pt x="593" y="475"/>
                    <a:pt x="595" y="483"/>
                  </a:cubicBezTo>
                  <a:cubicBezTo>
                    <a:pt x="590" y="484"/>
                    <a:pt x="590" y="490"/>
                    <a:pt x="585" y="490"/>
                  </a:cubicBezTo>
                  <a:cubicBezTo>
                    <a:pt x="582" y="493"/>
                    <a:pt x="580" y="497"/>
                    <a:pt x="578" y="500"/>
                  </a:cubicBezTo>
                  <a:cubicBezTo>
                    <a:pt x="573" y="503"/>
                    <a:pt x="570" y="506"/>
                    <a:pt x="568" y="510"/>
                  </a:cubicBezTo>
                  <a:cubicBezTo>
                    <a:pt x="553" y="520"/>
                    <a:pt x="540" y="531"/>
                    <a:pt x="527" y="543"/>
                  </a:cubicBezTo>
                  <a:cubicBezTo>
                    <a:pt x="513" y="553"/>
                    <a:pt x="500" y="565"/>
                    <a:pt x="487" y="576"/>
                  </a:cubicBezTo>
                  <a:cubicBezTo>
                    <a:pt x="482" y="577"/>
                    <a:pt x="482" y="583"/>
                    <a:pt x="477" y="584"/>
                  </a:cubicBezTo>
                  <a:cubicBezTo>
                    <a:pt x="474" y="584"/>
                    <a:pt x="475" y="588"/>
                    <a:pt x="472" y="589"/>
                  </a:cubicBezTo>
                  <a:cubicBezTo>
                    <a:pt x="469" y="589"/>
                    <a:pt x="468" y="591"/>
                    <a:pt x="467" y="594"/>
                  </a:cubicBezTo>
                  <a:cubicBezTo>
                    <a:pt x="464" y="596"/>
                    <a:pt x="458" y="596"/>
                    <a:pt x="457" y="601"/>
                  </a:cubicBezTo>
                  <a:cubicBezTo>
                    <a:pt x="457" y="608"/>
                    <a:pt x="447" y="605"/>
                    <a:pt x="447" y="611"/>
                  </a:cubicBezTo>
                  <a:cubicBezTo>
                    <a:pt x="439" y="615"/>
                    <a:pt x="436" y="623"/>
                    <a:pt x="429" y="629"/>
                  </a:cubicBezTo>
                  <a:cubicBezTo>
                    <a:pt x="421" y="633"/>
                    <a:pt x="418" y="642"/>
                    <a:pt x="412" y="649"/>
                  </a:cubicBezTo>
                  <a:cubicBezTo>
                    <a:pt x="406" y="656"/>
                    <a:pt x="397" y="659"/>
                    <a:pt x="394" y="669"/>
                  </a:cubicBezTo>
                  <a:cubicBezTo>
                    <a:pt x="384" y="672"/>
                    <a:pt x="382" y="683"/>
                    <a:pt x="374" y="687"/>
                  </a:cubicBezTo>
                  <a:cubicBezTo>
                    <a:pt x="371" y="689"/>
                    <a:pt x="369" y="694"/>
                    <a:pt x="366" y="697"/>
                  </a:cubicBezTo>
                  <a:cubicBezTo>
                    <a:pt x="361" y="698"/>
                    <a:pt x="361" y="704"/>
                    <a:pt x="359" y="707"/>
                  </a:cubicBezTo>
                  <a:cubicBezTo>
                    <a:pt x="351" y="711"/>
                    <a:pt x="351" y="724"/>
                    <a:pt x="341" y="727"/>
                  </a:cubicBezTo>
                  <a:cubicBezTo>
                    <a:pt x="338" y="737"/>
                    <a:pt x="331" y="742"/>
                    <a:pt x="326" y="750"/>
                  </a:cubicBezTo>
                  <a:cubicBezTo>
                    <a:pt x="324" y="753"/>
                    <a:pt x="322" y="757"/>
                    <a:pt x="319" y="760"/>
                  </a:cubicBezTo>
                  <a:cubicBezTo>
                    <a:pt x="314" y="762"/>
                    <a:pt x="315" y="769"/>
                    <a:pt x="309" y="770"/>
                  </a:cubicBezTo>
                  <a:cubicBezTo>
                    <a:pt x="309" y="785"/>
                    <a:pt x="297" y="788"/>
                    <a:pt x="296" y="803"/>
                  </a:cubicBezTo>
                  <a:cubicBezTo>
                    <a:pt x="288" y="810"/>
                    <a:pt x="283" y="820"/>
                    <a:pt x="281" y="833"/>
                  </a:cubicBezTo>
                  <a:cubicBezTo>
                    <a:pt x="274" y="835"/>
                    <a:pt x="274" y="844"/>
                    <a:pt x="266" y="845"/>
                  </a:cubicBezTo>
                  <a:cubicBezTo>
                    <a:pt x="266" y="851"/>
                    <a:pt x="266" y="857"/>
                    <a:pt x="266" y="863"/>
                  </a:cubicBezTo>
                  <a:cubicBezTo>
                    <a:pt x="264" y="865"/>
                    <a:pt x="258" y="875"/>
                    <a:pt x="263" y="876"/>
                  </a:cubicBezTo>
                  <a:cubicBezTo>
                    <a:pt x="279" y="860"/>
                    <a:pt x="284" y="834"/>
                    <a:pt x="301" y="820"/>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79" y="908"/>
                    <a:pt x="80" y="916"/>
                    <a:pt x="85" y="921"/>
                  </a:cubicBezTo>
                  <a:cubicBezTo>
                    <a:pt x="92" y="948"/>
                    <a:pt x="105" y="969"/>
                    <a:pt x="115" y="994"/>
                  </a:cubicBezTo>
                  <a:cubicBezTo>
                    <a:pt x="117" y="1000"/>
                    <a:pt x="122" y="1004"/>
                    <a:pt x="123" y="1012"/>
                  </a:cubicBezTo>
                  <a:cubicBezTo>
                    <a:pt x="130" y="1012"/>
                    <a:pt x="126" y="1025"/>
                    <a:pt x="133" y="1027"/>
                  </a:cubicBezTo>
                  <a:cubicBezTo>
                    <a:pt x="133" y="1035"/>
                    <a:pt x="137" y="1037"/>
                    <a:pt x="140" y="1039"/>
                  </a:cubicBezTo>
                  <a:cubicBezTo>
                    <a:pt x="141" y="1040"/>
                    <a:pt x="140" y="1043"/>
                    <a:pt x="140" y="1044"/>
                  </a:cubicBezTo>
                  <a:cubicBezTo>
                    <a:pt x="143" y="1050"/>
                    <a:pt x="148" y="1055"/>
                    <a:pt x="150" y="1062"/>
                  </a:cubicBezTo>
                  <a:cubicBezTo>
                    <a:pt x="160" y="1070"/>
                    <a:pt x="164" y="1084"/>
                    <a:pt x="173" y="1092"/>
                  </a:cubicBezTo>
                  <a:cubicBezTo>
                    <a:pt x="173" y="1100"/>
                    <a:pt x="181" y="1101"/>
                    <a:pt x="181" y="1110"/>
                  </a:cubicBezTo>
                  <a:cubicBezTo>
                    <a:pt x="185" y="1114"/>
                    <a:pt x="188" y="1121"/>
                    <a:pt x="193" y="1125"/>
                  </a:cubicBezTo>
                  <a:cubicBezTo>
                    <a:pt x="197" y="1138"/>
                    <a:pt x="205" y="1147"/>
                    <a:pt x="208" y="1160"/>
                  </a:cubicBezTo>
                  <a:cubicBezTo>
                    <a:pt x="212" y="1160"/>
                    <a:pt x="210" y="1167"/>
                    <a:pt x="213" y="1168"/>
                  </a:cubicBezTo>
                  <a:cubicBezTo>
                    <a:pt x="213" y="1172"/>
                    <a:pt x="217" y="1173"/>
                    <a:pt x="218" y="1175"/>
                  </a:cubicBezTo>
                  <a:cubicBezTo>
                    <a:pt x="220" y="1183"/>
                    <a:pt x="221" y="1191"/>
                    <a:pt x="228" y="1193"/>
                  </a:cubicBezTo>
                  <a:cubicBezTo>
                    <a:pt x="227" y="1183"/>
                    <a:pt x="222" y="1175"/>
                    <a:pt x="218" y="1168"/>
                  </a:cubicBezTo>
                  <a:cubicBezTo>
                    <a:pt x="223" y="1163"/>
                    <a:pt x="216" y="1159"/>
                    <a:pt x="218" y="1150"/>
                  </a:cubicBezTo>
                  <a:cubicBezTo>
                    <a:pt x="214" y="1150"/>
                    <a:pt x="217" y="1143"/>
                    <a:pt x="213" y="1142"/>
                  </a:cubicBezTo>
                  <a:cubicBezTo>
                    <a:pt x="214" y="1136"/>
                    <a:pt x="209" y="1137"/>
                    <a:pt x="211" y="1130"/>
                  </a:cubicBezTo>
                  <a:cubicBezTo>
                    <a:pt x="208" y="1122"/>
                    <a:pt x="204" y="1116"/>
                    <a:pt x="203" y="1107"/>
                  </a:cubicBezTo>
                  <a:cubicBezTo>
                    <a:pt x="195" y="1104"/>
                    <a:pt x="202" y="1099"/>
                    <a:pt x="196" y="1092"/>
                  </a:cubicBezTo>
                  <a:cubicBezTo>
                    <a:pt x="190" y="1087"/>
                    <a:pt x="191" y="1077"/>
                    <a:pt x="186" y="1072"/>
                  </a:cubicBezTo>
                  <a:cubicBezTo>
                    <a:pt x="182" y="1066"/>
                    <a:pt x="181" y="1058"/>
                    <a:pt x="175" y="1054"/>
                  </a:cubicBezTo>
                  <a:cubicBezTo>
                    <a:pt x="174" y="1051"/>
                    <a:pt x="172" y="1048"/>
                    <a:pt x="170" y="1044"/>
                  </a:cubicBezTo>
                  <a:cubicBezTo>
                    <a:pt x="164" y="1046"/>
                    <a:pt x="172" y="1032"/>
                    <a:pt x="165" y="1034"/>
                  </a:cubicBezTo>
                  <a:cubicBezTo>
                    <a:pt x="159" y="1021"/>
                    <a:pt x="152" y="1007"/>
                    <a:pt x="143" y="996"/>
                  </a:cubicBezTo>
                  <a:cubicBezTo>
                    <a:pt x="138" y="992"/>
                    <a:pt x="137" y="984"/>
                    <a:pt x="133" y="979"/>
                  </a:cubicBezTo>
                  <a:cubicBezTo>
                    <a:pt x="130" y="971"/>
                    <a:pt x="123" y="968"/>
                    <a:pt x="123" y="959"/>
                  </a:cubicBezTo>
                  <a:cubicBezTo>
                    <a:pt x="116" y="956"/>
                    <a:pt x="117" y="944"/>
                    <a:pt x="110" y="941"/>
                  </a:cubicBezTo>
                  <a:cubicBezTo>
                    <a:pt x="106" y="935"/>
                    <a:pt x="105" y="926"/>
                    <a:pt x="100" y="921"/>
                  </a:cubicBezTo>
                  <a:cubicBezTo>
                    <a:pt x="98" y="914"/>
                    <a:pt x="92" y="910"/>
                    <a:pt x="90" y="903"/>
                  </a:cubicBezTo>
                  <a:cubicBezTo>
                    <a:pt x="87" y="897"/>
                    <a:pt x="79" y="894"/>
                    <a:pt x="80" y="883"/>
                  </a:cubicBezTo>
                  <a:cubicBezTo>
                    <a:pt x="68" y="875"/>
                    <a:pt x="70" y="853"/>
                    <a:pt x="60" y="84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89" y="1126"/>
                    <a:pt x="96" y="1131"/>
                    <a:pt x="98" y="1140"/>
                  </a:cubicBezTo>
                  <a:cubicBezTo>
                    <a:pt x="108" y="1151"/>
                    <a:pt x="115" y="1166"/>
                    <a:pt x="123" y="1180"/>
                  </a:cubicBezTo>
                  <a:cubicBezTo>
                    <a:pt x="124" y="1184"/>
                    <a:pt x="126" y="1187"/>
                    <a:pt x="128" y="1190"/>
                  </a:cubicBezTo>
                  <a:cubicBezTo>
                    <a:pt x="133" y="1191"/>
                    <a:pt x="128" y="1201"/>
                    <a:pt x="135" y="1200"/>
                  </a:cubicBezTo>
                  <a:cubicBezTo>
                    <a:pt x="134" y="1208"/>
                    <a:pt x="138" y="1209"/>
                    <a:pt x="138" y="1215"/>
                  </a:cubicBezTo>
                  <a:cubicBezTo>
                    <a:pt x="146" y="1213"/>
                    <a:pt x="141" y="1224"/>
                    <a:pt x="145" y="1225"/>
                  </a:cubicBezTo>
                  <a:cubicBezTo>
                    <a:pt x="148" y="1234"/>
                    <a:pt x="156" y="1237"/>
                    <a:pt x="158" y="1246"/>
                  </a:cubicBezTo>
                  <a:cubicBezTo>
                    <a:pt x="163" y="1252"/>
                    <a:pt x="163" y="1262"/>
                    <a:pt x="171" y="1266"/>
                  </a:cubicBezTo>
                  <a:cubicBezTo>
                    <a:pt x="170" y="1271"/>
                    <a:pt x="171" y="1275"/>
                    <a:pt x="176" y="1276"/>
                  </a:cubicBezTo>
                  <a:cubicBezTo>
                    <a:pt x="181" y="1276"/>
                    <a:pt x="178" y="1285"/>
                    <a:pt x="183" y="1286"/>
                  </a:cubicBezTo>
                  <a:cubicBezTo>
                    <a:pt x="189" y="1291"/>
                    <a:pt x="190" y="1301"/>
                    <a:pt x="196" y="1306"/>
                  </a:cubicBezTo>
                  <a:cubicBezTo>
                    <a:pt x="198" y="1315"/>
                    <a:pt x="204" y="1320"/>
                    <a:pt x="206" y="1329"/>
                  </a:cubicBezTo>
                  <a:cubicBezTo>
                    <a:pt x="210" y="1329"/>
                    <a:pt x="212" y="1333"/>
                    <a:pt x="211" y="1339"/>
                  </a:cubicBezTo>
                  <a:cubicBezTo>
                    <a:pt x="215" y="1341"/>
                    <a:pt x="219" y="1342"/>
                    <a:pt x="218" y="1349"/>
                  </a:cubicBezTo>
                  <a:cubicBezTo>
                    <a:pt x="220" y="1358"/>
                    <a:pt x="231" y="1358"/>
                    <a:pt x="229" y="1371"/>
                  </a:cubicBezTo>
                  <a:cubicBezTo>
                    <a:pt x="235" y="1376"/>
                    <a:pt x="237" y="1387"/>
                    <a:pt x="241" y="1394"/>
                  </a:cubicBezTo>
                  <a:cubicBezTo>
                    <a:pt x="241" y="1395"/>
                    <a:pt x="243" y="1397"/>
                    <a:pt x="244" y="1394"/>
                  </a:cubicBezTo>
                  <a:cubicBezTo>
                    <a:pt x="241" y="1386"/>
                    <a:pt x="240" y="1376"/>
                    <a:pt x="239" y="1366"/>
                  </a:cubicBezTo>
                  <a:cubicBezTo>
                    <a:pt x="235" y="1359"/>
                    <a:pt x="232" y="1351"/>
                    <a:pt x="231" y="1341"/>
                  </a:cubicBezTo>
                  <a:cubicBezTo>
                    <a:pt x="224" y="1337"/>
                    <a:pt x="228" y="1322"/>
                    <a:pt x="221" y="1319"/>
                  </a:cubicBezTo>
                  <a:cubicBezTo>
                    <a:pt x="220" y="1308"/>
                    <a:pt x="214" y="1302"/>
                    <a:pt x="213" y="1291"/>
                  </a:cubicBezTo>
                  <a:cubicBezTo>
                    <a:pt x="209" y="1290"/>
                    <a:pt x="212" y="1282"/>
                    <a:pt x="208" y="1281"/>
                  </a:cubicBezTo>
                  <a:cubicBezTo>
                    <a:pt x="205" y="1279"/>
                    <a:pt x="205" y="1273"/>
                    <a:pt x="203" y="1268"/>
                  </a:cubicBezTo>
                  <a:cubicBezTo>
                    <a:pt x="199" y="1268"/>
                    <a:pt x="202" y="1260"/>
                    <a:pt x="198" y="1258"/>
                  </a:cubicBezTo>
                  <a:cubicBezTo>
                    <a:pt x="197" y="1253"/>
                    <a:pt x="193" y="1252"/>
                    <a:pt x="193" y="1246"/>
                  </a:cubicBezTo>
                  <a:cubicBezTo>
                    <a:pt x="189" y="1239"/>
                    <a:pt x="186" y="1231"/>
                    <a:pt x="181" y="1225"/>
                  </a:cubicBezTo>
                  <a:cubicBezTo>
                    <a:pt x="180" y="1215"/>
                    <a:pt x="168" y="1215"/>
                    <a:pt x="168" y="1203"/>
                  </a:cubicBezTo>
                  <a:cubicBezTo>
                    <a:pt x="161" y="1199"/>
                    <a:pt x="160" y="1189"/>
                    <a:pt x="155" y="1183"/>
                  </a:cubicBezTo>
                  <a:cubicBezTo>
                    <a:pt x="154" y="1179"/>
                    <a:pt x="152" y="1176"/>
                    <a:pt x="150" y="1173"/>
                  </a:cubicBezTo>
                  <a:cubicBezTo>
                    <a:pt x="145" y="1172"/>
                    <a:pt x="150" y="1162"/>
                    <a:pt x="143" y="1163"/>
                  </a:cubicBezTo>
                  <a:cubicBezTo>
                    <a:pt x="141" y="1153"/>
                    <a:pt x="134" y="1150"/>
                    <a:pt x="130" y="1142"/>
                  </a:cubicBezTo>
                  <a:cubicBezTo>
                    <a:pt x="127" y="1134"/>
                    <a:pt x="121" y="1128"/>
                    <a:pt x="118" y="1120"/>
                  </a:cubicBezTo>
                  <a:cubicBezTo>
                    <a:pt x="113" y="1114"/>
                    <a:pt x="107" y="1108"/>
                    <a:pt x="105" y="1100"/>
                  </a:cubicBezTo>
                  <a:cubicBezTo>
                    <a:pt x="100" y="1099"/>
                    <a:pt x="100" y="1093"/>
                    <a:pt x="95" y="1092"/>
                  </a:cubicBezTo>
                  <a:cubicBezTo>
                    <a:pt x="91" y="1087"/>
                    <a:pt x="97" y="1087"/>
                    <a:pt x="92" y="1082"/>
                  </a:cubicBezTo>
                  <a:cubicBezTo>
                    <a:pt x="89" y="1081"/>
                    <a:pt x="86" y="1078"/>
                    <a:pt x="85" y="1075"/>
                  </a:cubicBezTo>
                  <a:cubicBezTo>
                    <a:pt x="84" y="1069"/>
                    <a:pt x="80" y="1068"/>
                    <a:pt x="77" y="1064"/>
                  </a:cubicBezTo>
                  <a:cubicBezTo>
                    <a:pt x="77" y="1063"/>
                    <a:pt x="77" y="1060"/>
                    <a:pt x="75" y="1059"/>
                  </a:cubicBezTo>
                  <a:cubicBezTo>
                    <a:pt x="71" y="1059"/>
                    <a:pt x="73" y="1055"/>
                    <a:pt x="70" y="1054"/>
                  </a:cubicBezTo>
                  <a:cubicBezTo>
                    <a:pt x="70" y="1048"/>
                    <a:pt x="66" y="1047"/>
                    <a:pt x="62" y="1044"/>
                  </a:cubicBezTo>
                  <a:cubicBezTo>
                    <a:pt x="66" y="1062"/>
                    <a:pt x="73" y="1077"/>
                    <a:pt x="77" y="1095"/>
                  </a:cubicBezTo>
                  <a:close/>
                  <a:moveTo>
                    <a:pt x="332" y="1623"/>
                  </a:moveTo>
                  <a:cubicBezTo>
                    <a:pt x="339" y="1624"/>
                    <a:pt x="330" y="1609"/>
                    <a:pt x="337" y="1610"/>
                  </a:cubicBezTo>
                  <a:cubicBezTo>
                    <a:pt x="336" y="1602"/>
                    <a:pt x="341" y="1601"/>
                    <a:pt x="342" y="1595"/>
                  </a:cubicBezTo>
                  <a:cubicBezTo>
                    <a:pt x="343" y="1583"/>
                    <a:pt x="350" y="1576"/>
                    <a:pt x="352" y="1565"/>
                  </a:cubicBezTo>
                  <a:cubicBezTo>
                    <a:pt x="359" y="1560"/>
                    <a:pt x="356" y="1544"/>
                    <a:pt x="365" y="1540"/>
                  </a:cubicBezTo>
                  <a:cubicBezTo>
                    <a:pt x="366" y="1529"/>
                    <a:pt x="371" y="1521"/>
                    <a:pt x="375" y="1512"/>
                  </a:cubicBezTo>
                  <a:cubicBezTo>
                    <a:pt x="381" y="1493"/>
                    <a:pt x="389" y="1475"/>
                    <a:pt x="397" y="1457"/>
                  </a:cubicBezTo>
                  <a:cubicBezTo>
                    <a:pt x="401" y="1455"/>
                    <a:pt x="401" y="1449"/>
                    <a:pt x="402" y="1444"/>
                  </a:cubicBezTo>
                  <a:cubicBezTo>
                    <a:pt x="404" y="1439"/>
                    <a:pt x="409" y="1437"/>
                    <a:pt x="407" y="1429"/>
                  </a:cubicBezTo>
                  <a:cubicBezTo>
                    <a:pt x="414" y="1423"/>
                    <a:pt x="414" y="1411"/>
                    <a:pt x="420" y="1404"/>
                  </a:cubicBezTo>
                  <a:cubicBezTo>
                    <a:pt x="418" y="1396"/>
                    <a:pt x="424" y="1396"/>
                    <a:pt x="425" y="1391"/>
                  </a:cubicBezTo>
                  <a:cubicBezTo>
                    <a:pt x="428" y="1388"/>
                    <a:pt x="428" y="1381"/>
                    <a:pt x="432" y="1379"/>
                  </a:cubicBezTo>
                  <a:cubicBezTo>
                    <a:pt x="435" y="1368"/>
                    <a:pt x="443" y="1362"/>
                    <a:pt x="445" y="1351"/>
                  </a:cubicBezTo>
                  <a:cubicBezTo>
                    <a:pt x="450" y="1344"/>
                    <a:pt x="454" y="1335"/>
                    <a:pt x="458" y="1326"/>
                  </a:cubicBezTo>
                  <a:cubicBezTo>
                    <a:pt x="464" y="1319"/>
                    <a:pt x="467" y="1310"/>
                    <a:pt x="473" y="1303"/>
                  </a:cubicBezTo>
                  <a:cubicBezTo>
                    <a:pt x="475" y="1293"/>
                    <a:pt x="483" y="1288"/>
                    <a:pt x="485" y="1278"/>
                  </a:cubicBezTo>
                  <a:cubicBezTo>
                    <a:pt x="490" y="1276"/>
                    <a:pt x="490" y="1269"/>
                    <a:pt x="493" y="1265"/>
                  </a:cubicBezTo>
                  <a:cubicBezTo>
                    <a:pt x="496" y="1262"/>
                    <a:pt x="500" y="1259"/>
                    <a:pt x="500" y="1253"/>
                  </a:cubicBezTo>
                  <a:cubicBezTo>
                    <a:pt x="504" y="1250"/>
                    <a:pt x="505" y="1246"/>
                    <a:pt x="508" y="1243"/>
                  </a:cubicBezTo>
                  <a:cubicBezTo>
                    <a:pt x="508" y="1240"/>
                    <a:pt x="511" y="1239"/>
                    <a:pt x="513" y="1238"/>
                  </a:cubicBezTo>
                  <a:cubicBezTo>
                    <a:pt x="513" y="1235"/>
                    <a:pt x="512" y="1231"/>
                    <a:pt x="515" y="1230"/>
                  </a:cubicBezTo>
                  <a:cubicBezTo>
                    <a:pt x="515" y="1228"/>
                    <a:pt x="517" y="1227"/>
                    <a:pt x="518" y="1225"/>
                  </a:cubicBezTo>
                  <a:cubicBezTo>
                    <a:pt x="521" y="1225"/>
                    <a:pt x="520" y="1221"/>
                    <a:pt x="523" y="1220"/>
                  </a:cubicBezTo>
                  <a:cubicBezTo>
                    <a:pt x="523" y="1217"/>
                    <a:pt x="526" y="1217"/>
                    <a:pt x="525" y="1213"/>
                  </a:cubicBezTo>
                  <a:cubicBezTo>
                    <a:pt x="528" y="1213"/>
                    <a:pt x="529" y="1208"/>
                    <a:pt x="525" y="1208"/>
                  </a:cubicBezTo>
                  <a:cubicBezTo>
                    <a:pt x="527" y="1215"/>
                    <a:pt x="518" y="1212"/>
                    <a:pt x="520" y="1220"/>
                  </a:cubicBezTo>
                  <a:cubicBezTo>
                    <a:pt x="514" y="1221"/>
                    <a:pt x="515" y="1228"/>
                    <a:pt x="510" y="1230"/>
                  </a:cubicBezTo>
                  <a:cubicBezTo>
                    <a:pt x="507" y="1241"/>
                    <a:pt x="497" y="1244"/>
                    <a:pt x="493" y="1253"/>
                  </a:cubicBezTo>
                  <a:cubicBezTo>
                    <a:pt x="481" y="1266"/>
                    <a:pt x="469" y="1280"/>
                    <a:pt x="460" y="1296"/>
                  </a:cubicBezTo>
                  <a:cubicBezTo>
                    <a:pt x="450" y="1312"/>
                    <a:pt x="440" y="1328"/>
                    <a:pt x="432" y="1346"/>
                  </a:cubicBezTo>
                  <a:cubicBezTo>
                    <a:pt x="426" y="1353"/>
                    <a:pt x="422" y="1360"/>
                    <a:pt x="417" y="1369"/>
                  </a:cubicBezTo>
                  <a:cubicBezTo>
                    <a:pt x="412" y="1376"/>
                    <a:pt x="407" y="1384"/>
                    <a:pt x="405" y="1394"/>
                  </a:cubicBezTo>
                  <a:cubicBezTo>
                    <a:pt x="399" y="1401"/>
                    <a:pt x="395" y="1409"/>
                    <a:pt x="392" y="1419"/>
                  </a:cubicBezTo>
                  <a:cubicBezTo>
                    <a:pt x="386" y="1426"/>
                    <a:pt x="382" y="1436"/>
                    <a:pt x="380" y="1447"/>
                  </a:cubicBezTo>
                  <a:cubicBezTo>
                    <a:pt x="376" y="1447"/>
                    <a:pt x="378" y="1450"/>
                    <a:pt x="377" y="1452"/>
                  </a:cubicBezTo>
                  <a:cubicBezTo>
                    <a:pt x="376" y="1453"/>
                    <a:pt x="373" y="1455"/>
                    <a:pt x="372" y="1457"/>
                  </a:cubicBezTo>
                  <a:cubicBezTo>
                    <a:pt x="371" y="1458"/>
                    <a:pt x="372" y="1460"/>
                    <a:pt x="372" y="1462"/>
                  </a:cubicBezTo>
                  <a:cubicBezTo>
                    <a:pt x="371" y="1467"/>
                    <a:pt x="366" y="1465"/>
                    <a:pt x="367" y="1472"/>
                  </a:cubicBezTo>
                  <a:cubicBezTo>
                    <a:pt x="361" y="1478"/>
                    <a:pt x="361" y="1491"/>
                    <a:pt x="354" y="1497"/>
                  </a:cubicBezTo>
                  <a:cubicBezTo>
                    <a:pt x="355" y="1503"/>
                    <a:pt x="351" y="1505"/>
                    <a:pt x="349" y="1510"/>
                  </a:cubicBezTo>
                  <a:cubicBezTo>
                    <a:pt x="344" y="1511"/>
                    <a:pt x="348" y="1521"/>
                    <a:pt x="342" y="1522"/>
                  </a:cubicBezTo>
                  <a:cubicBezTo>
                    <a:pt x="339" y="1532"/>
                    <a:pt x="337" y="1544"/>
                    <a:pt x="329" y="1550"/>
                  </a:cubicBezTo>
                  <a:cubicBezTo>
                    <a:pt x="331" y="1565"/>
                    <a:pt x="325" y="1573"/>
                    <a:pt x="322" y="1583"/>
                  </a:cubicBezTo>
                  <a:cubicBezTo>
                    <a:pt x="323" y="1591"/>
                    <a:pt x="318" y="1593"/>
                    <a:pt x="317" y="1598"/>
                  </a:cubicBezTo>
                  <a:cubicBezTo>
                    <a:pt x="317" y="1604"/>
                    <a:pt x="315" y="1610"/>
                    <a:pt x="312" y="1613"/>
                  </a:cubicBezTo>
                  <a:cubicBezTo>
                    <a:pt x="314" y="1623"/>
                    <a:pt x="309" y="1627"/>
                    <a:pt x="309" y="1636"/>
                  </a:cubicBezTo>
                  <a:cubicBezTo>
                    <a:pt x="309" y="1646"/>
                    <a:pt x="309" y="1656"/>
                    <a:pt x="309" y="1666"/>
                  </a:cubicBezTo>
                  <a:cubicBezTo>
                    <a:pt x="317" y="1668"/>
                    <a:pt x="312" y="1683"/>
                    <a:pt x="319" y="1686"/>
                  </a:cubicBezTo>
                  <a:cubicBezTo>
                    <a:pt x="323" y="1664"/>
                    <a:pt x="325" y="1641"/>
                    <a:pt x="332" y="1623"/>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54" y="1521"/>
                    <a:pt x="453" y="1533"/>
                    <a:pt x="448" y="1540"/>
                  </a:cubicBezTo>
                  <a:cubicBezTo>
                    <a:pt x="445" y="1550"/>
                    <a:pt x="441" y="1560"/>
                    <a:pt x="435" y="1567"/>
                  </a:cubicBezTo>
                  <a:cubicBezTo>
                    <a:pt x="437" y="1576"/>
                    <a:pt x="431" y="1575"/>
                    <a:pt x="430" y="1580"/>
                  </a:cubicBezTo>
                  <a:cubicBezTo>
                    <a:pt x="424" y="1581"/>
                    <a:pt x="428" y="1591"/>
                    <a:pt x="423" y="1593"/>
                  </a:cubicBezTo>
                  <a:cubicBezTo>
                    <a:pt x="418" y="1602"/>
                    <a:pt x="418" y="1615"/>
                    <a:pt x="410" y="1620"/>
                  </a:cubicBezTo>
                  <a:cubicBezTo>
                    <a:pt x="411" y="1635"/>
                    <a:pt x="400" y="1637"/>
                    <a:pt x="397" y="1648"/>
                  </a:cubicBezTo>
                  <a:cubicBezTo>
                    <a:pt x="400" y="1657"/>
                    <a:pt x="391" y="1655"/>
                    <a:pt x="392" y="1663"/>
                  </a:cubicBezTo>
                  <a:cubicBezTo>
                    <a:pt x="389" y="1667"/>
                    <a:pt x="389" y="1673"/>
                    <a:pt x="385" y="1676"/>
                  </a:cubicBezTo>
                  <a:cubicBezTo>
                    <a:pt x="386" y="1684"/>
                    <a:pt x="383" y="1687"/>
                    <a:pt x="382" y="1693"/>
                  </a:cubicBezTo>
                  <a:cubicBezTo>
                    <a:pt x="382" y="1700"/>
                    <a:pt x="381" y="1705"/>
                    <a:pt x="377" y="1708"/>
                  </a:cubicBezTo>
                  <a:cubicBezTo>
                    <a:pt x="379" y="1717"/>
                    <a:pt x="374" y="1718"/>
                    <a:pt x="375" y="1726"/>
                  </a:cubicBezTo>
                  <a:cubicBezTo>
                    <a:pt x="371" y="1730"/>
                    <a:pt x="371" y="1738"/>
                    <a:pt x="367" y="1741"/>
                  </a:cubicBezTo>
                  <a:cubicBezTo>
                    <a:pt x="369" y="1754"/>
                    <a:pt x="363" y="1759"/>
                    <a:pt x="365" y="1771"/>
                  </a:cubicBezTo>
                  <a:cubicBezTo>
                    <a:pt x="360" y="1773"/>
                    <a:pt x="365" y="1783"/>
                    <a:pt x="360" y="1784"/>
                  </a:cubicBezTo>
                  <a:cubicBezTo>
                    <a:pt x="361" y="1788"/>
                    <a:pt x="357" y="1799"/>
                    <a:pt x="362" y="1799"/>
                  </a:cubicBezTo>
                  <a:cubicBezTo>
                    <a:pt x="365" y="1792"/>
                    <a:pt x="366" y="1774"/>
                    <a:pt x="372" y="1764"/>
                  </a:cubicBezTo>
                  <a:cubicBezTo>
                    <a:pt x="372" y="1759"/>
                    <a:pt x="373" y="1756"/>
                    <a:pt x="375" y="1754"/>
                  </a:cubicBezTo>
                  <a:cubicBezTo>
                    <a:pt x="379" y="1754"/>
                    <a:pt x="376" y="1747"/>
                    <a:pt x="380" y="1746"/>
                  </a:cubicBezTo>
                  <a:cubicBezTo>
                    <a:pt x="378" y="1735"/>
                    <a:pt x="386" y="1734"/>
                    <a:pt x="385" y="1724"/>
                  </a:cubicBezTo>
                  <a:cubicBezTo>
                    <a:pt x="386" y="1717"/>
                    <a:pt x="391" y="1713"/>
                    <a:pt x="392" y="1706"/>
                  </a:cubicBezTo>
                  <a:cubicBezTo>
                    <a:pt x="391" y="1697"/>
                    <a:pt x="403" y="1699"/>
                    <a:pt x="400" y="1688"/>
                  </a:cubicBezTo>
                  <a:cubicBezTo>
                    <a:pt x="410" y="1680"/>
                    <a:pt x="407" y="1660"/>
                    <a:pt x="418" y="1653"/>
                  </a:cubicBezTo>
                  <a:cubicBezTo>
                    <a:pt x="418" y="1645"/>
                    <a:pt x="425" y="1643"/>
                    <a:pt x="423" y="1633"/>
                  </a:cubicBezTo>
                  <a:cubicBezTo>
                    <a:pt x="430" y="1632"/>
                    <a:pt x="427" y="1621"/>
                    <a:pt x="433" y="1618"/>
                  </a:cubicBezTo>
                  <a:cubicBezTo>
                    <a:pt x="435" y="1603"/>
                    <a:pt x="444" y="1594"/>
                    <a:pt x="448" y="1580"/>
                  </a:cubicBezTo>
                  <a:cubicBezTo>
                    <a:pt x="452" y="1576"/>
                    <a:pt x="452" y="1568"/>
                    <a:pt x="458" y="1565"/>
                  </a:cubicBezTo>
                  <a:cubicBezTo>
                    <a:pt x="459" y="1557"/>
                    <a:pt x="462" y="1552"/>
                    <a:pt x="465" y="1547"/>
                  </a:cubicBezTo>
                  <a:cubicBezTo>
                    <a:pt x="468" y="1533"/>
                    <a:pt x="474" y="1521"/>
                    <a:pt x="478" y="1507"/>
                  </a:cubicBezTo>
                  <a:cubicBezTo>
                    <a:pt x="478" y="1503"/>
                    <a:pt x="478" y="1499"/>
                    <a:pt x="480" y="1497"/>
                  </a:cubicBezTo>
                  <a:cubicBezTo>
                    <a:pt x="482" y="1493"/>
                    <a:pt x="477" y="1484"/>
                    <a:pt x="483" y="1484"/>
                  </a:cubicBezTo>
                  <a:cubicBezTo>
                    <a:pt x="480" y="1475"/>
                    <a:pt x="491" y="1465"/>
                    <a:pt x="483" y="1459"/>
                  </a:cubicBezTo>
                  <a:cubicBezTo>
                    <a:pt x="481" y="1470"/>
                    <a:pt x="476" y="1477"/>
                    <a:pt x="470"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7" name="Freeform 6"/>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grpSp>
      <p:sp>
        <p:nvSpPr>
          <p:cNvPr id="2" name="Date Placeholder 1"/>
          <p:cNvSpPr>
            <a:spLocks noGrp="1"/>
          </p:cNvSpPr>
          <p:nvPr>
            <p:ph type="dt" sz="half" idx="10"/>
          </p:nvPr>
        </p:nvSpPr>
        <p:spPr/>
        <p:txBody>
          <a:bodyPr/>
          <a:lstStyle/>
          <a:p>
            <a:fld id="{FDF226C0-9885-4BA9-BBFA-A52CBFEBB775}" type="datetime1">
              <a:rPr lang="en-US" smtClean="0"/>
              <a:pPr/>
              <a:t>5/2/2021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extLst>
    <p:ext uri="{DCECCB84-F9BA-43D5-87BE-67443E8EF086}">
      <p15:sldGuideLst xmlns:p15="http://schemas.microsoft.com/office/powerpoint/2012/main">
        <p15:guide id="0" pos="4050">
          <p15:clr>
            <a:srgbClr val="FBAE40"/>
          </p15:clr>
        </p15:guide>
        <p15:guide id="1" pos="540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Freeform 15" title="Feather"/>
          <p:cNvSpPr>
            <a:spLocks noEditPoints="1"/>
          </p:cNvSpPr>
          <p:nvPr/>
        </p:nvSpPr>
        <p:spPr bwMode="auto">
          <a:xfrm rot="2047334" flipH="1">
            <a:off x="21473761" y="2488555"/>
            <a:ext cx="11071775" cy="16907453"/>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22878288" y="4812502"/>
            <a:ext cx="8714830" cy="5401357"/>
          </a:xfrm>
        </p:spPr>
        <p:txBody>
          <a:bodyPr anchor="b">
            <a:normAutofit/>
          </a:bodyPr>
          <a:lstStyle>
            <a:lvl1pPr>
              <a:lnSpc>
                <a:spcPct val="104000"/>
              </a:lnSpc>
              <a:defRPr sz="8960"/>
            </a:lvl1pPr>
          </a:lstStyle>
          <a:p>
            <a:r>
              <a:rPr lang="en-US"/>
              <a:t>Click to edit Master title style</a:t>
            </a:r>
            <a:endParaRPr lang="en-US" dirty="0"/>
          </a:p>
        </p:txBody>
      </p:sp>
      <p:sp>
        <p:nvSpPr>
          <p:cNvPr id="3" name="Content Placeholder 2"/>
          <p:cNvSpPr>
            <a:spLocks noGrp="1"/>
          </p:cNvSpPr>
          <p:nvPr>
            <p:ph idx="1"/>
          </p:nvPr>
        </p:nvSpPr>
        <p:spPr>
          <a:xfrm>
            <a:off x="1316873" y="1412525"/>
            <a:ext cx="20512008" cy="18094675"/>
          </a:xfrm>
        </p:spPr>
        <p:txBody>
          <a:bodyPr/>
          <a:lstStyle>
            <a:lvl1pPr>
              <a:defRPr sz="4800"/>
            </a:lvl1pPr>
            <a:lvl2pPr>
              <a:defRPr sz="4320"/>
            </a:lvl2pPr>
            <a:lvl3pPr>
              <a:defRPr sz="3840"/>
            </a:lvl3pPr>
            <a:lvl4pPr>
              <a:defRPr sz="3360"/>
            </a:lvl4pPr>
            <a:lvl5pPr>
              <a:defRPr sz="3360"/>
            </a:lvl5pPr>
            <a:lvl6pPr>
              <a:defRPr sz="3360"/>
            </a:lvl6pPr>
            <a:lvl7pPr>
              <a:defRPr sz="3360"/>
            </a:lvl7pPr>
            <a:lvl8pPr>
              <a:defRPr sz="3360"/>
            </a:lvl8pPr>
            <a:lvl9pPr>
              <a:defRPr sz="336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878288" y="10316175"/>
            <a:ext cx="8714830" cy="9191030"/>
          </a:xfrm>
        </p:spPr>
        <p:txBody>
          <a:bodyPr>
            <a:normAutofit/>
          </a:bodyPr>
          <a:lstStyle>
            <a:lvl1pPr marL="0" indent="0">
              <a:spcBef>
                <a:spcPts val="3840"/>
              </a:spcBef>
              <a:buNone/>
              <a:defRPr sz="4480"/>
            </a:lvl1pPr>
            <a:lvl2pPr marL="1097280" indent="0">
              <a:buNone/>
              <a:defRPr sz="3360"/>
            </a:lvl2pPr>
            <a:lvl3pPr marL="2194560" indent="0">
              <a:buNone/>
              <a:defRPr sz="2880"/>
            </a:lvl3pPr>
            <a:lvl4pPr marL="3291840" indent="0">
              <a:buNone/>
              <a:defRPr sz="2400"/>
            </a:lvl4pPr>
            <a:lvl5pPr marL="4389120" indent="0">
              <a:buNone/>
              <a:defRPr sz="2400"/>
            </a:lvl5pPr>
            <a:lvl6pPr marL="5486400" indent="0">
              <a:buNone/>
              <a:defRPr sz="2400"/>
            </a:lvl6pPr>
            <a:lvl7pPr marL="6583680" indent="0">
              <a:buNone/>
              <a:defRPr sz="2400"/>
            </a:lvl7pPr>
            <a:lvl8pPr marL="7680960" indent="0">
              <a:buNone/>
              <a:defRPr sz="2400"/>
            </a:lvl8pPr>
            <a:lvl9pPr marL="8778240" indent="0">
              <a:buNone/>
              <a:defRPr sz="2400"/>
            </a:lvl9pPr>
          </a:lstStyle>
          <a:p>
            <a:pPr lvl="0"/>
            <a:r>
              <a:rPr lang="en-US"/>
              <a:t>Click to edit Master text styles</a:t>
            </a:r>
          </a:p>
        </p:txBody>
      </p:sp>
      <p:sp>
        <p:nvSpPr>
          <p:cNvPr id="5" name="Date Placeholder 4"/>
          <p:cNvSpPr>
            <a:spLocks noGrp="1"/>
          </p:cNvSpPr>
          <p:nvPr>
            <p:ph type="dt" sz="half" idx="10"/>
          </p:nvPr>
        </p:nvSpPr>
        <p:spPr>
          <a:xfrm>
            <a:off x="22886701" y="20116805"/>
            <a:ext cx="8714830" cy="1168400"/>
          </a:xfrm>
        </p:spPr>
        <p:txBody>
          <a:bodyPr/>
          <a:lstStyle>
            <a:lvl1pPr algn="l">
              <a:defRPr/>
            </a:lvl1pPr>
          </a:lstStyle>
          <a:p>
            <a:fld id="{EBEE1B38-C5EB-4D66-9137-0AFE9CDEDE8F}" type="datetime1">
              <a:rPr lang="en-US" smtClean="0"/>
              <a:pPr/>
              <a:t>5/2/2021</a:t>
            </a:fld>
            <a:endParaRPr lang="en-US"/>
          </a:p>
        </p:txBody>
      </p:sp>
      <p:sp>
        <p:nvSpPr>
          <p:cNvPr id="6" name="Footer Placeholder 5"/>
          <p:cNvSpPr>
            <a:spLocks noGrp="1"/>
          </p:cNvSpPr>
          <p:nvPr>
            <p:ph type="ftr" sz="quarter" idx="11"/>
          </p:nvPr>
        </p:nvSpPr>
        <p:spPr>
          <a:xfrm>
            <a:off x="1316873" y="20116805"/>
            <a:ext cx="20512008" cy="1168400"/>
          </a:xfrm>
        </p:spPr>
        <p:txBody>
          <a:bodyPr/>
          <a:lstStyle>
            <a:lvl1pPr algn="l">
              <a:defRPr/>
            </a:lvl1pPr>
          </a:lstStyle>
          <a:p>
            <a:endParaRPr lang="en-US"/>
          </a:p>
        </p:txBody>
      </p:sp>
      <p:sp>
        <p:nvSpPr>
          <p:cNvPr id="7" name="Slide Number Placeholder 6"/>
          <p:cNvSpPr>
            <a:spLocks noGrp="1"/>
          </p:cNvSpPr>
          <p:nvPr>
            <p:ph type="sldNum" sz="quarter" idx="12"/>
          </p:nvPr>
        </p:nvSpPr>
        <p:spPr>
          <a:xfrm>
            <a:off x="22878288" y="1195538"/>
            <a:ext cx="8714830" cy="2612739"/>
          </a:xfrm>
        </p:spPr>
        <p:txBody>
          <a:bodyPr anchor="t"/>
          <a:lstStyle>
            <a:lvl1pPr algn="l">
              <a:defRPr sz="12160"/>
            </a:lvl1pPr>
          </a:lstStyle>
          <a:p>
            <a:fld id="{6E2D2B3B-882E-40F3-A32F-6DD516915044}" type="slidenum">
              <a:rPr lang="en-US" smtClean="0"/>
              <a:pPr/>
              <a:t>‹#›</a:t>
            </a:fld>
            <a:endParaRPr lang="en-US"/>
          </a:p>
        </p:txBody>
      </p:sp>
    </p:spTree>
  </p:cSld>
  <p:clrMapOvr>
    <a:masterClrMapping/>
  </p:clrMapOvr>
  <p:extLst>
    <p:ext uri="{DCECCB84-F9BA-43D5-87BE-67443E8EF086}">
      <p15:sldGuideLst xmlns:p15="http://schemas.microsoft.com/office/powerpoint/2012/main">
        <p15:guide id="0" pos="4050">
          <p15:clr>
            <a:srgbClr val="FBAE40"/>
          </p15:clr>
        </p15:guide>
        <p15:guide id="1" pos="540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0" name="Freeform 15" title="Feather"/>
          <p:cNvSpPr>
            <a:spLocks noEditPoints="1"/>
          </p:cNvSpPr>
          <p:nvPr/>
        </p:nvSpPr>
        <p:spPr bwMode="auto">
          <a:xfrm rot="2047334" flipH="1">
            <a:off x="21473761" y="2488555"/>
            <a:ext cx="11071775" cy="16907453"/>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22878288" y="4812512"/>
            <a:ext cx="8723376" cy="5401357"/>
          </a:xfrm>
        </p:spPr>
        <p:txBody>
          <a:bodyPr anchor="b">
            <a:noAutofit/>
          </a:bodyPr>
          <a:lstStyle>
            <a:lvl1pPr>
              <a:lnSpc>
                <a:spcPct val="104000"/>
              </a:lnSpc>
              <a:defRPr sz="8960"/>
            </a:lvl1pPr>
          </a:lstStyle>
          <a:p>
            <a:r>
              <a:rPr lang="en-US"/>
              <a:t>Click to edit Master title style</a:t>
            </a:r>
            <a:endParaRPr lang="en-US" dirty="0"/>
          </a:p>
        </p:txBody>
      </p:sp>
      <p:sp>
        <p:nvSpPr>
          <p:cNvPr id="3" name="Picture Placeholder 2"/>
          <p:cNvSpPr>
            <a:spLocks noGrp="1" noChangeAspect="1"/>
          </p:cNvSpPr>
          <p:nvPr>
            <p:ph type="pic" idx="1"/>
          </p:nvPr>
        </p:nvSpPr>
        <p:spPr>
          <a:xfrm>
            <a:off x="4" y="5"/>
            <a:ext cx="21877157" cy="21945597"/>
          </a:xfrm>
        </p:spPr>
        <p:txBody>
          <a:bodyPr anchor="t"/>
          <a:lstStyle>
            <a:lvl1pPr marL="0" indent="0">
              <a:buNone/>
              <a:defRPr sz="7680"/>
            </a:lvl1pPr>
            <a:lvl2pPr marL="1097280" indent="0">
              <a:buNone/>
              <a:defRPr sz="6720"/>
            </a:lvl2pPr>
            <a:lvl3pPr marL="2194560" indent="0">
              <a:buNone/>
              <a:defRPr sz="5760"/>
            </a:lvl3pPr>
            <a:lvl4pPr marL="3291840" indent="0">
              <a:buNone/>
              <a:defRPr sz="4800"/>
            </a:lvl4pPr>
            <a:lvl5pPr marL="4389120" indent="0">
              <a:buNone/>
              <a:defRPr sz="4800"/>
            </a:lvl5pPr>
            <a:lvl6pPr marL="5486400" indent="0">
              <a:buNone/>
              <a:defRPr sz="4800"/>
            </a:lvl6pPr>
            <a:lvl7pPr marL="6583680" indent="0">
              <a:buNone/>
              <a:defRPr sz="4800"/>
            </a:lvl7pPr>
            <a:lvl8pPr marL="7680960" indent="0">
              <a:buNone/>
              <a:defRPr sz="4800"/>
            </a:lvl8pPr>
            <a:lvl9pPr marL="8778240" indent="0">
              <a:buNone/>
              <a:defRPr sz="48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22878288" y="10316179"/>
            <a:ext cx="8723376" cy="9191021"/>
          </a:xfrm>
        </p:spPr>
        <p:txBody>
          <a:bodyPr>
            <a:normAutofit/>
          </a:bodyPr>
          <a:lstStyle>
            <a:lvl1pPr marL="0" indent="0">
              <a:spcBef>
                <a:spcPts val="3840"/>
              </a:spcBef>
              <a:buNone/>
              <a:defRPr sz="4480"/>
            </a:lvl1pPr>
            <a:lvl2pPr marL="1097280" indent="0">
              <a:buNone/>
              <a:defRPr sz="3360"/>
            </a:lvl2pPr>
            <a:lvl3pPr marL="2194560" indent="0">
              <a:buNone/>
              <a:defRPr sz="2880"/>
            </a:lvl3pPr>
            <a:lvl4pPr marL="3291840" indent="0">
              <a:buNone/>
              <a:defRPr sz="2400"/>
            </a:lvl4pPr>
            <a:lvl5pPr marL="4389120" indent="0">
              <a:buNone/>
              <a:defRPr sz="2400"/>
            </a:lvl5pPr>
            <a:lvl6pPr marL="5486400" indent="0">
              <a:buNone/>
              <a:defRPr sz="2400"/>
            </a:lvl6pPr>
            <a:lvl7pPr marL="6583680" indent="0">
              <a:buNone/>
              <a:defRPr sz="2400"/>
            </a:lvl7pPr>
            <a:lvl8pPr marL="7680960" indent="0">
              <a:buNone/>
              <a:defRPr sz="2400"/>
            </a:lvl8pPr>
            <a:lvl9pPr marL="8778240" indent="0">
              <a:buNone/>
              <a:defRPr sz="2400"/>
            </a:lvl9pPr>
          </a:lstStyle>
          <a:p>
            <a:pPr lvl="0"/>
            <a:r>
              <a:rPr lang="en-US"/>
              <a:t>Click to edit Master text styles</a:t>
            </a:r>
          </a:p>
        </p:txBody>
      </p:sp>
      <p:sp>
        <p:nvSpPr>
          <p:cNvPr id="5" name="Date Placeholder 4"/>
          <p:cNvSpPr>
            <a:spLocks noGrp="1"/>
          </p:cNvSpPr>
          <p:nvPr>
            <p:ph type="dt" sz="half" idx="10"/>
          </p:nvPr>
        </p:nvSpPr>
        <p:spPr>
          <a:xfrm>
            <a:off x="22860698" y="20149173"/>
            <a:ext cx="8740836" cy="1168400"/>
          </a:xfrm>
        </p:spPr>
        <p:txBody>
          <a:bodyPr/>
          <a:lstStyle>
            <a:lvl1pPr algn="l">
              <a:defRPr/>
            </a:lvl1pPr>
          </a:lstStyle>
          <a:p>
            <a:fld id="{327B613C-1AD7-49D3-885D-F654C5CDBAA6}" type="datetime1">
              <a:rPr lang="en-US" smtClean="0"/>
              <a:pPr/>
              <a:t>5/2/2021</a:t>
            </a:fld>
            <a:endParaRPr lang="en-US" dirty="0"/>
          </a:p>
        </p:txBody>
      </p:sp>
      <p:sp>
        <p:nvSpPr>
          <p:cNvPr id="6" name="Footer Placeholder 5"/>
          <p:cNvSpPr>
            <a:spLocks noGrp="1"/>
          </p:cNvSpPr>
          <p:nvPr>
            <p:ph type="ftr" sz="quarter" idx="11"/>
          </p:nvPr>
        </p:nvSpPr>
        <p:spPr>
          <a:xfrm>
            <a:off x="1316873" y="20149173"/>
            <a:ext cx="20560284" cy="1168400"/>
          </a:xfrm>
        </p:spPr>
        <p:txBody>
          <a:bodyPr/>
          <a:lstStyle>
            <a:lvl1pPr algn="l">
              <a:defRPr/>
            </a:lvl1pPr>
          </a:lstStyle>
          <a:p>
            <a:endParaRPr lang="en-US" dirty="0"/>
          </a:p>
        </p:txBody>
      </p:sp>
      <p:sp>
        <p:nvSpPr>
          <p:cNvPr id="7" name="Slide Number Placeholder 6"/>
          <p:cNvSpPr>
            <a:spLocks noGrp="1"/>
          </p:cNvSpPr>
          <p:nvPr>
            <p:ph type="sldNum" sz="quarter" idx="12"/>
          </p:nvPr>
        </p:nvSpPr>
        <p:spPr>
          <a:xfrm>
            <a:off x="22878288" y="1195543"/>
            <a:ext cx="8723376" cy="2612742"/>
          </a:xfrm>
        </p:spPr>
        <p:txBody>
          <a:bodyPr anchor="t"/>
          <a:lstStyle>
            <a:lvl1pPr algn="l">
              <a:defRPr sz="12160"/>
            </a:lvl1pPr>
          </a:lstStyle>
          <a:p>
            <a:fld id="{6E2D2B3B-882E-40F3-A32F-6DD516915044}"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4" name="Group 13" title="Feathers"/>
          <p:cNvGrpSpPr/>
          <p:nvPr/>
        </p:nvGrpSpPr>
        <p:grpSpPr>
          <a:xfrm>
            <a:off x="872719" y="2314655"/>
            <a:ext cx="11424384" cy="18022307"/>
            <a:chOff x="400714" y="362425"/>
            <a:chExt cx="3495979" cy="6204388"/>
          </a:xfrm>
        </p:grpSpPr>
        <p:sp>
          <p:nvSpPr>
            <p:cNvPr id="15"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51" y="1458"/>
                    <a:pt x="251" y="1454"/>
                    <a:pt x="251" y="1449"/>
                  </a:cubicBezTo>
                  <a:cubicBezTo>
                    <a:pt x="246" y="1446"/>
                    <a:pt x="250" y="1434"/>
                    <a:pt x="246" y="1429"/>
                  </a:cubicBezTo>
                  <a:cubicBezTo>
                    <a:pt x="248" y="1422"/>
                    <a:pt x="241" y="1424"/>
                    <a:pt x="241" y="1419"/>
                  </a:cubicBezTo>
                  <a:cubicBezTo>
                    <a:pt x="239" y="1417"/>
                    <a:pt x="240" y="1412"/>
                    <a:pt x="236" y="1412"/>
                  </a:cubicBezTo>
                  <a:cubicBezTo>
                    <a:pt x="236" y="1403"/>
                    <a:pt x="233" y="1398"/>
                    <a:pt x="229" y="1394"/>
                  </a:cubicBezTo>
                  <a:cubicBezTo>
                    <a:pt x="227" y="1388"/>
                    <a:pt x="226" y="1380"/>
                    <a:pt x="221" y="1376"/>
                  </a:cubicBezTo>
                  <a:cubicBezTo>
                    <a:pt x="219" y="1374"/>
                    <a:pt x="218" y="1371"/>
                    <a:pt x="218" y="1366"/>
                  </a:cubicBezTo>
                  <a:cubicBezTo>
                    <a:pt x="217" y="1364"/>
                    <a:pt x="213" y="1364"/>
                    <a:pt x="213" y="1359"/>
                  </a:cubicBezTo>
                  <a:cubicBezTo>
                    <a:pt x="209" y="1355"/>
                    <a:pt x="209" y="1347"/>
                    <a:pt x="203" y="1344"/>
                  </a:cubicBezTo>
                  <a:cubicBezTo>
                    <a:pt x="204" y="1335"/>
                    <a:pt x="196" y="1335"/>
                    <a:pt x="196" y="1326"/>
                  </a:cubicBezTo>
                  <a:cubicBezTo>
                    <a:pt x="187" y="1318"/>
                    <a:pt x="186" y="1303"/>
                    <a:pt x="176" y="1296"/>
                  </a:cubicBezTo>
                  <a:cubicBezTo>
                    <a:pt x="169" y="1285"/>
                    <a:pt x="162" y="1275"/>
                    <a:pt x="156" y="1263"/>
                  </a:cubicBezTo>
                  <a:cubicBezTo>
                    <a:pt x="152" y="1263"/>
                    <a:pt x="155" y="1256"/>
                    <a:pt x="150" y="1256"/>
                  </a:cubicBezTo>
                  <a:cubicBezTo>
                    <a:pt x="151" y="1251"/>
                    <a:pt x="147" y="1250"/>
                    <a:pt x="148" y="1246"/>
                  </a:cubicBezTo>
                  <a:cubicBezTo>
                    <a:pt x="144" y="1242"/>
                    <a:pt x="141" y="1236"/>
                    <a:pt x="138" y="1231"/>
                  </a:cubicBezTo>
                  <a:cubicBezTo>
                    <a:pt x="131" y="1221"/>
                    <a:pt x="126" y="1209"/>
                    <a:pt x="120" y="1198"/>
                  </a:cubicBezTo>
                  <a:cubicBezTo>
                    <a:pt x="119" y="1191"/>
                    <a:pt x="114" y="1187"/>
                    <a:pt x="113" y="1180"/>
                  </a:cubicBezTo>
                  <a:cubicBezTo>
                    <a:pt x="107" y="1177"/>
                    <a:pt x="108" y="1168"/>
                    <a:pt x="103" y="1165"/>
                  </a:cubicBezTo>
                  <a:cubicBezTo>
                    <a:pt x="103" y="1159"/>
                    <a:pt x="98" y="1155"/>
                    <a:pt x="95" y="1150"/>
                  </a:cubicBezTo>
                  <a:cubicBezTo>
                    <a:pt x="93" y="1147"/>
                    <a:pt x="92" y="1145"/>
                    <a:pt x="90" y="1142"/>
                  </a:cubicBezTo>
                  <a:cubicBezTo>
                    <a:pt x="90" y="1142"/>
                    <a:pt x="83" y="1131"/>
                    <a:pt x="82" y="1127"/>
                  </a:cubicBezTo>
                  <a:cubicBezTo>
                    <a:pt x="82" y="1126"/>
                    <a:pt x="81" y="1124"/>
                    <a:pt x="80" y="1122"/>
                  </a:cubicBezTo>
                  <a:cubicBezTo>
                    <a:pt x="76" y="1114"/>
                    <a:pt x="73" y="1105"/>
                    <a:pt x="70" y="1095"/>
                  </a:cubicBezTo>
                  <a:cubicBezTo>
                    <a:pt x="66" y="1090"/>
                    <a:pt x="67" y="1081"/>
                    <a:pt x="62" y="1077"/>
                  </a:cubicBezTo>
                  <a:cubicBezTo>
                    <a:pt x="62" y="1073"/>
                    <a:pt x="63" y="1067"/>
                    <a:pt x="60" y="1067"/>
                  </a:cubicBezTo>
                  <a:cubicBezTo>
                    <a:pt x="60" y="1063"/>
                    <a:pt x="61" y="1057"/>
                    <a:pt x="57" y="1057"/>
                  </a:cubicBezTo>
                  <a:cubicBezTo>
                    <a:pt x="57" y="1049"/>
                    <a:pt x="51" y="1046"/>
                    <a:pt x="52" y="1037"/>
                  </a:cubicBezTo>
                  <a:cubicBezTo>
                    <a:pt x="52" y="1032"/>
                    <a:pt x="49" y="1032"/>
                    <a:pt x="50" y="1027"/>
                  </a:cubicBezTo>
                  <a:cubicBezTo>
                    <a:pt x="46" y="1026"/>
                    <a:pt x="49" y="1019"/>
                    <a:pt x="45" y="1019"/>
                  </a:cubicBezTo>
                  <a:cubicBezTo>
                    <a:pt x="48" y="1016"/>
                    <a:pt x="44" y="1007"/>
                    <a:pt x="42" y="1002"/>
                  </a:cubicBezTo>
                  <a:cubicBezTo>
                    <a:pt x="42" y="997"/>
                    <a:pt x="39" y="996"/>
                    <a:pt x="40" y="992"/>
                  </a:cubicBezTo>
                  <a:cubicBezTo>
                    <a:pt x="36" y="991"/>
                    <a:pt x="39" y="984"/>
                    <a:pt x="34" y="984"/>
                  </a:cubicBezTo>
                  <a:cubicBezTo>
                    <a:pt x="32" y="970"/>
                    <a:pt x="24" y="961"/>
                    <a:pt x="22" y="946"/>
                  </a:cubicBezTo>
                  <a:cubicBezTo>
                    <a:pt x="18" y="946"/>
                    <a:pt x="21" y="939"/>
                    <a:pt x="17" y="939"/>
                  </a:cubicBezTo>
                  <a:cubicBezTo>
                    <a:pt x="17" y="934"/>
                    <a:pt x="14" y="933"/>
                    <a:pt x="14" y="929"/>
                  </a:cubicBezTo>
                  <a:cubicBezTo>
                    <a:pt x="13" y="922"/>
                    <a:pt x="11" y="916"/>
                    <a:pt x="9" y="909"/>
                  </a:cubicBezTo>
                  <a:cubicBezTo>
                    <a:pt x="7" y="894"/>
                    <a:pt x="0" y="884"/>
                    <a:pt x="2" y="866"/>
                  </a:cubicBezTo>
                  <a:cubicBezTo>
                    <a:pt x="5" y="869"/>
                    <a:pt x="6" y="874"/>
                    <a:pt x="7" y="881"/>
                  </a:cubicBezTo>
                  <a:cubicBezTo>
                    <a:pt x="5" y="889"/>
                    <a:pt x="11" y="888"/>
                    <a:pt x="9" y="896"/>
                  </a:cubicBezTo>
                  <a:cubicBezTo>
                    <a:pt x="12" y="904"/>
                    <a:pt x="17" y="910"/>
                    <a:pt x="17" y="921"/>
                  </a:cubicBezTo>
                  <a:cubicBezTo>
                    <a:pt x="22" y="922"/>
                    <a:pt x="18" y="932"/>
                    <a:pt x="22" y="934"/>
                  </a:cubicBezTo>
                  <a:cubicBezTo>
                    <a:pt x="25" y="935"/>
                    <a:pt x="22" y="943"/>
                    <a:pt x="27" y="944"/>
                  </a:cubicBezTo>
                  <a:cubicBezTo>
                    <a:pt x="30" y="952"/>
                    <a:pt x="32" y="961"/>
                    <a:pt x="34" y="969"/>
                  </a:cubicBezTo>
                  <a:cubicBezTo>
                    <a:pt x="38" y="971"/>
                    <a:pt x="40" y="975"/>
                    <a:pt x="40" y="981"/>
                  </a:cubicBezTo>
                  <a:cubicBezTo>
                    <a:pt x="47" y="979"/>
                    <a:pt x="44" y="987"/>
                    <a:pt x="45" y="992"/>
                  </a:cubicBezTo>
                  <a:cubicBezTo>
                    <a:pt x="51" y="996"/>
                    <a:pt x="51" y="1007"/>
                    <a:pt x="57" y="1012"/>
                  </a:cubicBezTo>
                  <a:cubicBezTo>
                    <a:pt x="57" y="1023"/>
                    <a:pt x="69" y="1022"/>
                    <a:pt x="67" y="1034"/>
                  </a:cubicBezTo>
                  <a:cubicBezTo>
                    <a:pt x="78" y="1045"/>
                    <a:pt x="85" y="1060"/>
                    <a:pt x="95" y="1072"/>
                  </a:cubicBezTo>
                  <a:cubicBezTo>
                    <a:pt x="103" y="1086"/>
                    <a:pt x="114" y="1097"/>
                    <a:pt x="123" y="1110"/>
                  </a:cubicBezTo>
                  <a:cubicBezTo>
                    <a:pt x="129" y="1115"/>
                    <a:pt x="130" y="1124"/>
                    <a:pt x="135" y="1130"/>
                  </a:cubicBezTo>
                  <a:cubicBezTo>
                    <a:pt x="141" y="1130"/>
                    <a:pt x="141" y="1136"/>
                    <a:pt x="140" y="1142"/>
                  </a:cubicBezTo>
                  <a:cubicBezTo>
                    <a:pt x="146" y="1142"/>
                    <a:pt x="148" y="1145"/>
                    <a:pt x="148" y="1150"/>
                  </a:cubicBezTo>
                  <a:cubicBezTo>
                    <a:pt x="151" y="1152"/>
                    <a:pt x="153" y="1157"/>
                    <a:pt x="155" y="1160"/>
                  </a:cubicBezTo>
                  <a:cubicBezTo>
                    <a:pt x="159" y="1162"/>
                    <a:pt x="156" y="1170"/>
                    <a:pt x="160" y="1170"/>
                  </a:cubicBezTo>
                  <a:cubicBezTo>
                    <a:pt x="164" y="1177"/>
                    <a:pt x="168" y="1184"/>
                    <a:pt x="173" y="1190"/>
                  </a:cubicBezTo>
                  <a:cubicBezTo>
                    <a:pt x="181" y="1204"/>
                    <a:pt x="186" y="1220"/>
                    <a:pt x="198" y="1228"/>
                  </a:cubicBezTo>
                  <a:cubicBezTo>
                    <a:pt x="198" y="1238"/>
                    <a:pt x="204" y="1243"/>
                    <a:pt x="206" y="1251"/>
                  </a:cubicBezTo>
                  <a:cubicBezTo>
                    <a:pt x="209" y="1252"/>
                    <a:pt x="206" y="1260"/>
                    <a:pt x="211" y="1261"/>
                  </a:cubicBezTo>
                  <a:cubicBezTo>
                    <a:pt x="214" y="1262"/>
                    <a:pt x="211" y="1270"/>
                    <a:pt x="216" y="1271"/>
                  </a:cubicBezTo>
                  <a:cubicBezTo>
                    <a:pt x="218" y="1278"/>
                    <a:pt x="219" y="1288"/>
                    <a:pt x="226" y="1291"/>
                  </a:cubicBezTo>
                  <a:cubicBezTo>
                    <a:pt x="227" y="1300"/>
                    <a:pt x="231" y="1306"/>
                    <a:pt x="234" y="1313"/>
                  </a:cubicBezTo>
                  <a:cubicBezTo>
                    <a:pt x="239" y="1313"/>
                    <a:pt x="235" y="1302"/>
                    <a:pt x="234" y="1301"/>
                  </a:cubicBezTo>
                  <a:cubicBezTo>
                    <a:pt x="231" y="1298"/>
                    <a:pt x="231" y="1292"/>
                    <a:pt x="228" y="1288"/>
                  </a:cubicBezTo>
                  <a:cubicBezTo>
                    <a:pt x="226" y="1279"/>
                    <a:pt x="222" y="1271"/>
                    <a:pt x="221" y="1261"/>
                  </a:cubicBezTo>
                  <a:cubicBezTo>
                    <a:pt x="215" y="1247"/>
                    <a:pt x="207" y="1236"/>
                    <a:pt x="203" y="1220"/>
                  </a:cubicBezTo>
                  <a:cubicBezTo>
                    <a:pt x="196" y="1218"/>
                    <a:pt x="198" y="1206"/>
                    <a:pt x="191" y="1203"/>
                  </a:cubicBezTo>
                  <a:cubicBezTo>
                    <a:pt x="191" y="1194"/>
                    <a:pt x="186" y="1189"/>
                    <a:pt x="181" y="1185"/>
                  </a:cubicBezTo>
                  <a:cubicBezTo>
                    <a:pt x="182" y="1174"/>
                    <a:pt x="172" y="1174"/>
                    <a:pt x="171" y="1165"/>
                  </a:cubicBezTo>
                  <a:cubicBezTo>
                    <a:pt x="168" y="1159"/>
                    <a:pt x="164" y="1153"/>
                    <a:pt x="160" y="1147"/>
                  </a:cubicBezTo>
                  <a:cubicBezTo>
                    <a:pt x="151" y="1138"/>
                    <a:pt x="147" y="1122"/>
                    <a:pt x="138" y="1112"/>
                  </a:cubicBezTo>
                  <a:cubicBezTo>
                    <a:pt x="131" y="1100"/>
                    <a:pt x="122" y="1090"/>
                    <a:pt x="115" y="1077"/>
                  </a:cubicBezTo>
                  <a:cubicBezTo>
                    <a:pt x="114" y="1068"/>
                    <a:pt x="104" y="1068"/>
                    <a:pt x="105" y="1057"/>
                  </a:cubicBezTo>
                  <a:cubicBezTo>
                    <a:pt x="98" y="1054"/>
                    <a:pt x="97" y="1047"/>
                    <a:pt x="92" y="1042"/>
                  </a:cubicBezTo>
                  <a:cubicBezTo>
                    <a:pt x="83" y="1032"/>
                    <a:pt x="77" y="1019"/>
                    <a:pt x="67" y="1009"/>
                  </a:cubicBezTo>
                  <a:cubicBezTo>
                    <a:pt x="67" y="1000"/>
                    <a:pt x="58" y="1000"/>
                    <a:pt x="57" y="992"/>
                  </a:cubicBezTo>
                  <a:cubicBezTo>
                    <a:pt x="55" y="984"/>
                    <a:pt x="45" y="985"/>
                    <a:pt x="47" y="974"/>
                  </a:cubicBezTo>
                  <a:cubicBezTo>
                    <a:pt x="57" y="984"/>
                    <a:pt x="68" y="993"/>
                    <a:pt x="72" y="1009"/>
                  </a:cubicBezTo>
                  <a:cubicBezTo>
                    <a:pt x="80" y="1011"/>
                    <a:pt x="81" y="1021"/>
                    <a:pt x="87" y="1024"/>
                  </a:cubicBezTo>
                  <a:cubicBezTo>
                    <a:pt x="84" y="1032"/>
                    <a:pt x="96" y="1026"/>
                    <a:pt x="92" y="1034"/>
                  </a:cubicBezTo>
                  <a:cubicBezTo>
                    <a:pt x="95" y="1035"/>
                    <a:pt x="98" y="1037"/>
                    <a:pt x="97" y="1042"/>
                  </a:cubicBezTo>
                  <a:cubicBezTo>
                    <a:pt x="103" y="1041"/>
                    <a:pt x="100" y="1049"/>
                    <a:pt x="105" y="1049"/>
                  </a:cubicBezTo>
                  <a:cubicBezTo>
                    <a:pt x="110" y="1050"/>
                    <a:pt x="107" y="1058"/>
                    <a:pt x="113" y="1057"/>
                  </a:cubicBezTo>
                  <a:cubicBezTo>
                    <a:pt x="114" y="1065"/>
                    <a:pt x="120" y="1068"/>
                    <a:pt x="123" y="1075"/>
                  </a:cubicBezTo>
                  <a:cubicBezTo>
                    <a:pt x="129" y="1079"/>
                    <a:pt x="130" y="1087"/>
                    <a:pt x="135" y="1092"/>
                  </a:cubicBezTo>
                  <a:cubicBezTo>
                    <a:pt x="139" y="1097"/>
                    <a:pt x="144" y="1101"/>
                    <a:pt x="145" y="1110"/>
                  </a:cubicBezTo>
                  <a:cubicBezTo>
                    <a:pt x="152" y="1113"/>
                    <a:pt x="154" y="1121"/>
                    <a:pt x="158" y="1127"/>
                  </a:cubicBezTo>
                  <a:cubicBezTo>
                    <a:pt x="163" y="1128"/>
                    <a:pt x="159" y="1136"/>
                    <a:pt x="163" y="1137"/>
                  </a:cubicBezTo>
                  <a:cubicBezTo>
                    <a:pt x="166" y="1138"/>
                    <a:pt x="168" y="1141"/>
                    <a:pt x="168" y="1145"/>
                  </a:cubicBezTo>
                  <a:cubicBezTo>
                    <a:pt x="177" y="1156"/>
                    <a:pt x="183" y="1168"/>
                    <a:pt x="191" y="1180"/>
                  </a:cubicBezTo>
                  <a:cubicBezTo>
                    <a:pt x="199" y="1191"/>
                    <a:pt x="204" y="1205"/>
                    <a:pt x="211" y="1218"/>
                  </a:cubicBezTo>
                  <a:cubicBezTo>
                    <a:pt x="216" y="1232"/>
                    <a:pt x="225" y="1242"/>
                    <a:pt x="228" y="1258"/>
                  </a:cubicBezTo>
                  <a:cubicBezTo>
                    <a:pt x="234" y="1258"/>
                    <a:pt x="230" y="1247"/>
                    <a:pt x="231" y="1243"/>
                  </a:cubicBezTo>
                  <a:cubicBezTo>
                    <a:pt x="232" y="1237"/>
                    <a:pt x="226" y="1238"/>
                    <a:pt x="228" y="1230"/>
                  </a:cubicBezTo>
                  <a:cubicBezTo>
                    <a:pt x="222" y="1214"/>
                    <a:pt x="215" y="1197"/>
                    <a:pt x="208" y="1180"/>
                  </a:cubicBezTo>
                  <a:cubicBezTo>
                    <a:pt x="205" y="1178"/>
                    <a:pt x="203" y="1174"/>
                    <a:pt x="203" y="1168"/>
                  </a:cubicBezTo>
                  <a:cubicBezTo>
                    <a:pt x="202" y="1163"/>
                    <a:pt x="196" y="1163"/>
                    <a:pt x="198" y="1155"/>
                  </a:cubicBezTo>
                  <a:cubicBezTo>
                    <a:pt x="192" y="1149"/>
                    <a:pt x="190" y="1140"/>
                    <a:pt x="186" y="1132"/>
                  </a:cubicBezTo>
                  <a:cubicBezTo>
                    <a:pt x="179" y="1127"/>
                    <a:pt x="176" y="1119"/>
                    <a:pt x="170" y="1112"/>
                  </a:cubicBezTo>
                  <a:cubicBezTo>
                    <a:pt x="171" y="1106"/>
                    <a:pt x="167" y="1104"/>
                    <a:pt x="165" y="1100"/>
                  </a:cubicBezTo>
                  <a:cubicBezTo>
                    <a:pt x="159" y="1101"/>
                    <a:pt x="163" y="1090"/>
                    <a:pt x="158" y="1090"/>
                  </a:cubicBezTo>
                  <a:cubicBezTo>
                    <a:pt x="156" y="1080"/>
                    <a:pt x="148" y="1076"/>
                    <a:pt x="145" y="1067"/>
                  </a:cubicBezTo>
                  <a:cubicBezTo>
                    <a:pt x="140" y="1062"/>
                    <a:pt x="138" y="1052"/>
                    <a:pt x="133" y="1047"/>
                  </a:cubicBezTo>
                  <a:cubicBezTo>
                    <a:pt x="118" y="1016"/>
                    <a:pt x="102" y="985"/>
                    <a:pt x="90" y="951"/>
                  </a:cubicBezTo>
                  <a:cubicBezTo>
                    <a:pt x="84" y="945"/>
                    <a:pt x="81" y="937"/>
                    <a:pt x="80" y="926"/>
                  </a:cubicBezTo>
                  <a:cubicBezTo>
                    <a:pt x="76" y="924"/>
                    <a:pt x="76" y="918"/>
                    <a:pt x="75" y="913"/>
                  </a:cubicBezTo>
                  <a:cubicBezTo>
                    <a:pt x="72" y="910"/>
                    <a:pt x="72" y="904"/>
                    <a:pt x="70" y="901"/>
                  </a:cubicBezTo>
                  <a:cubicBezTo>
                    <a:pt x="64" y="884"/>
                    <a:pt x="59" y="866"/>
                    <a:pt x="54" y="848"/>
                  </a:cubicBezTo>
                  <a:cubicBezTo>
                    <a:pt x="53" y="840"/>
                    <a:pt x="56" y="836"/>
                    <a:pt x="57" y="830"/>
                  </a:cubicBezTo>
                  <a:cubicBezTo>
                    <a:pt x="52" y="810"/>
                    <a:pt x="45" y="790"/>
                    <a:pt x="39" y="770"/>
                  </a:cubicBezTo>
                  <a:cubicBezTo>
                    <a:pt x="37" y="748"/>
                    <a:pt x="29" y="731"/>
                    <a:pt x="27" y="707"/>
                  </a:cubicBezTo>
                  <a:cubicBezTo>
                    <a:pt x="36" y="706"/>
                    <a:pt x="30" y="721"/>
                    <a:pt x="34" y="725"/>
                  </a:cubicBezTo>
                  <a:cubicBezTo>
                    <a:pt x="36" y="731"/>
                    <a:pt x="37" y="738"/>
                    <a:pt x="39" y="742"/>
                  </a:cubicBezTo>
                  <a:cubicBezTo>
                    <a:pt x="39" y="750"/>
                    <a:pt x="42" y="754"/>
                    <a:pt x="44" y="760"/>
                  </a:cubicBezTo>
                  <a:cubicBezTo>
                    <a:pt x="45" y="767"/>
                    <a:pt x="46" y="774"/>
                    <a:pt x="49" y="778"/>
                  </a:cubicBezTo>
                  <a:cubicBezTo>
                    <a:pt x="51" y="791"/>
                    <a:pt x="56" y="801"/>
                    <a:pt x="60" y="813"/>
                  </a:cubicBezTo>
                  <a:cubicBezTo>
                    <a:pt x="62" y="818"/>
                    <a:pt x="63" y="825"/>
                    <a:pt x="65" y="830"/>
                  </a:cubicBezTo>
                  <a:cubicBezTo>
                    <a:pt x="70" y="833"/>
                    <a:pt x="67" y="843"/>
                    <a:pt x="72" y="846"/>
                  </a:cubicBezTo>
                  <a:cubicBezTo>
                    <a:pt x="72" y="854"/>
                    <a:pt x="79" y="855"/>
                    <a:pt x="77" y="866"/>
                  </a:cubicBezTo>
                  <a:cubicBezTo>
                    <a:pt x="82" y="868"/>
                    <a:pt x="85" y="873"/>
                    <a:pt x="85" y="881"/>
                  </a:cubicBezTo>
                  <a:cubicBezTo>
                    <a:pt x="94" y="887"/>
                    <a:pt x="97" y="899"/>
                    <a:pt x="102" y="908"/>
                  </a:cubicBezTo>
                  <a:cubicBezTo>
                    <a:pt x="109" y="916"/>
                    <a:pt x="113" y="928"/>
                    <a:pt x="120" y="936"/>
                  </a:cubicBezTo>
                  <a:cubicBezTo>
                    <a:pt x="125" y="946"/>
                    <a:pt x="132" y="955"/>
                    <a:pt x="135" y="966"/>
                  </a:cubicBezTo>
                  <a:cubicBezTo>
                    <a:pt x="143" y="980"/>
                    <a:pt x="154" y="992"/>
                    <a:pt x="160" y="1007"/>
                  </a:cubicBezTo>
                  <a:cubicBezTo>
                    <a:pt x="168" y="1021"/>
                    <a:pt x="177" y="1033"/>
                    <a:pt x="183" y="1049"/>
                  </a:cubicBezTo>
                  <a:cubicBezTo>
                    <a:pt x="193" y="1061"/>
                    <a:pt x="198" y="1077"/>
                    <a:pt x="206" y="1092"/>
                  </a:cubicBezTo>
                  <a:cubicBezTo>
                    <a:pt x="212" y="1106"/>
                    <a:pt x="218" y="1122"/>
                    <a:pt x="223" y="1137"/>
                  </a:cubicBezTo>
                  <a:cubicBezTo>
                    <a:pt x="231" y="1136"/>
                    <a:pt x="221" y="1132"/>
                    <a:pt x="223" y="1127"/>
                  </a:cubicBezTo>
                  <a:cubicBezTo>
                    <a:pt x="223" y="1123"/>
                    <a:pt x="223" y="1119"/>
                    <a:pt x="223" y="1115"/>
                  </a:cubicBezTo>
                  <a:cubicBezTo>
                    <a:pt x="218" y="1115"/>
                    <a:pt x="222" y="1106"/>
                    <a:pt x="221" y="1102"/>
                  </a:cubicBezTo>
                  <a:cubicBezTo>
                    <a:pt x="219" y="1100"/>
                    <a:pt x="218" y="1096"/>
                    <a:pt x="218" y="1092"/>
                  </a:cubicBezTo>
                  <a:cubicBezTo>
                    <a:pt x="217" y="1088"/>
                    <a:pt x="215" y="1086"/>
                    <a:pt x="213" y="1082"/>
                  </a:cubicBezTo>
                  <a:cubicBezTo>
                    <a:pt x="210" y="1080"/>
                    <a:pt x="213" y="1072"/>
                    <a:pt x="208" y="1072"/>
                  </a:cubicBezTo>
                  <a:cubicBezTo>
                    <a:pt x="210" y="1063"/>
                    <a:pt x="200" y="1057"/>
                    <a:pt x="206" y="1052"/>
                  </a:cubicBezTo>
                  <a:cubicBezTo>
                    <a:pt x="199" y="1048"/>
                    <a:pt x="200" y="1037"/>
                    <a:pt x="196" y="1032"/>
                  </a:cubicBezTo>
                  <a:cubicBezTo>
                    <a:pt x="195" y="1023"/>
                    <a:pt x="188" y="1020"/>
                    <a:pt x="188" y="1012"/>
                  </a:cubicBezTo>
                  <a:cubicBezTo>
                    <a:pt x="180" y="1000"/>
                    <a:pt x="177" y="984"/>
                    <a:pt x="168" y="974"/>
                  </a:cubicBezTo>
                  <a:cubicBezTo>
                    <a:pt x="164" y="959"/>
                    <a:pt x="155" y="950"/>
                    <a:pt x="153" y="934"/>
                  </a:cubicBezTo>
                  <a:cubicBezTo>
                    <a:pt x="149" y="930"/>
                    <a:pt x="144" y="927"/>
                    <a:pt x="145" y="918"/>
                  </a:cubicBezTo>
                  <a:cubicBezTo>
                    <a:pt x="136" y="918"/>
                    <a:pt x="144" y="915"/>
                    <a:pt x="140" y="908"/>
                  </a:cubicBezTo>
                  <a:cubicBezTo>
                    <a:pt x="134" y="901"/>
                    <a:pt x="129" y="892"/>
                    <a:pt x="125" y="883"/>
                  </a:cubicBezTo>
                  <a:cubicBezTo>
                    <a:pt x="125" y="876"/>
                    <a:pt x="120" y="873"/>
                    <a:pt x="117" y="868"/>
                  </a:cubicBezTo>
                  <a:cubicBezTo>
                    <a:pt x="119" y="860"/>
                    <a:pt x="110" y="862"/>
                    <a:pt x="112" y="853"/>
                  </a:cubicBezTo>
                  <a:cubicBezTo>
                    <a:pt x="107" y="849"/>
                    <a:pt x="106" y="841"/>
                    <a:pt x="102" y="833"/>
                  </a:cubicBezTo>
                  <a:cubicBezTo>
                    <a:pt x="102" y="832"/>
                    <a:pt x="100" y="833"/>
                    <a:pt x="100" y="830"/>
                  </a:cubicBezTo>
                  <a:cubicBezTo>
                    <a:pt x="99" y="829"/>
                    <a:pt x="100" y="827"/>
                    <a:pt x="100" y="825"/>
                  </a:cubicBezTo>
                  <a:cubicBezTo>
                    <a:pt x="94" y="816"/>
                    <a:pt x="87" y="808"/>
                    <a:pt x="82" y="798"/>
                  </a:cubicBezTo>
                  <a:cubicBezTo>
                    <a:pt x="80" y="793"/>
                    <a:pt x="77" y="788"/>
                    <a:pt x="75" y="783"/>
                  </a:cubicBezTo>
                  <a:cubicBezTo>
                    <a:pt x="69" y="781"/>
                    <a:pt x="72" y="770"/>
                    <a:pt x="67" y="768"/>
                  </a:cubicBezTo>
                  <a:cubicBezTo>
                    <a:pt x="60" y="759"/>
                    <a:pt x="56" y="748"/>
                    <a:pt x="52" y="737"/>
                  </a:cubicBezTo>
                  <a:cubicBezTo>
                    <a:pt x="45" y="730"/>
                    <a:pt x="43" y="716"/>
                    <a:pt x="34" y="710"/>
                  </a:cubicBezTo>
                  <a:cubicBezTo>
                    <a:pt x="35" y="703"/>
                    <a:pt x="35" y="697"/>
                    <a:pt x="29" y="697"/>
                  </a:cubicBezTo>
                  <a:cubicBezTo>
                    <a:pt x="30" y="691"/>
                    <a:pt x="30" y="685"/>
                    <a:pt x="24" y="685"/>
                  </a:cubicBezTo>
                  <a:cubicBezTo>
                    <a:pt x="25" y="678"/>
                    <a:pt x="34" y="684"/>
                    <a:pt x="32" y="690"/>
                  </a:cubicBezTo>
                  <a:cubicBezTo>
                    <a:pt x="37" y="690"/>
                    <a:pt x="34" y="699"/>
                    <a:pt x="39" y="700"/>
                  </a:cubicBezTo>
                  <a:cubicBezTo>
                    <a:pt x="42" y="708"/>
                    <a:pt x="44" y="717"/>
                    <a:pt x="49" y="722"/>
                  </a:cubicBezTo>
                  <a:cubicBezTo>
                    <a:pt x="50" y="733"/>
                    <a:pt x="60" y="733"/>
                    <a:pt x="59" y="745"/>
                  </a:cubicBezTo>
                  <a:cubicBezTo>
                    <a:pt x="66" y="749"/>
                    <a:pt x="69" y="757"/>
                    <a:pt x="72" y="765"/>
                  </a:cubicBezTo>
                  <a:cubicBezTo>
                    <a:pt x="77" y="766"/>
                    <a:pt x="73" y="776"/>
                    <a:pt x="80" y="775"/>
                  </a:cubicBezTo>
                  <a:cubicBezTo>
                    <a:pt x="80" y="780"/>
                    <a:pt x="81" y="783"/>
                    <a:pt x="85" y="785"/>
                  </a:cubicBezTo>
                  <a:cubicBezTo>
                    <a:pt x="90" y="791"/>
                    <a:pt x="91" y="801"/>
                    <a:pt x="97" y="805"/>
                  </a:cubicBezTo>
                  <a:cubicBezTo>
                    <a:pt x="98" y="815"/>
                    <a:pt x="108" y="817"/>
                    <a:pt x="107" y="828"/>
                  </a:cubicBezTo>
                  <a:cubicBezTo>
                    <a:pt x="113" y="833"/>
                    <a:pt x="115" y="842"/>
                    <a:pt x="117" y="851"/>
                  </a:cubicBezTo>
                  <a:cubicBezTo>
                    <a:pt x="125" y="855"/>
                    <a:pt x="125" y="867"/>
                    <a:pt x="130" y="873"/>
                  </a:cubicBezTo>
                  <a:cubicBezTo>
                    <a:pt x="132" y="882"/>
                    <a:pt x="141" y="884"/>
                    <a:pt x="140" y="896"/>
                  </a:cubicBezTo>
                  <a:cubicBezTo>
                    <a:pt x="147" y="899"/>
                    <a:pt x="151" y="907"/>
                    <a:pt x="153" y="916"/>
                  </a:cubicBezTo>
                  <a:cubicBezTo>
                    <a:pt x="156" y="918"/>
                    <a:pt x="158" y="922"/>
                    <a:pt x="158" y="929"/>
                  </a:cubicBezTo>
                  <a:cubicBezTo>
                    <a:pt x="162" y="929"/>
                    <a:pt x="163" y="933"/>
                    <a:pt x="163" y="939"/>
                  </a:cubicBezTo>
                  <a:cubicBezTo>
                    <a:pt x="168" y="945"/>
                    <a:pt x="171" y="952"/>
                    <a:pt x="173" y="961"/>
                  </a:cubicBezTo>
                  <a:cubicBezTo>
                    <a:pt x="178" y="962"/>
                    <a:pt x="175" y="971"/>
                    <a:pt x="180" y="971"/>
                  </a:cubicBezTo>
                  <a:cubicBezTo>
                    <a:pt x="184" y="973"/>
                    <a:pt x="181" y="981"/>
                    <a:pt x="185" y="981"/>
                  </a:cubicBezTo>
                  <a:cubicBezTo>
                    <a:pt x="190" y="999"/>
                    <a:pt x="200" y="1010"/>
                    <a:pt x="203" y="1029"/>
                  </a:cubicBezTo>
                  <a:cubicBezTo>
                    <a:pt x="210" y="1025"/>
                    <a:pt x="202" y="1015"/>
                    <a:pt x="201" y="1012"/>
                  </a:cubicBezTo>
                  <a:cubicBezTo>
                    <a:pt x="202" y="1006"/>
                    <a:pt x="199" y="1005"/>
                    <a:pt x="198" y="1001"/>
                  </a:cubicBezTo>
                  <a:cubicBezTo>
                    <a:pt x="198" y="998"/>
                    <a:pt x="198" y="994"/>
                    <a:pt x="196" y="994"/>
                  </a:cubicBezTo>
                  <a:cubicBezTo>
                    <a:pt x="192" y="981"/>
                    <a:pt x="190" y="967"/>
                    <a:pt x="185" y="956"/>
                  </a:cubicBezTo>
                  <a:cubicBezTo>
                    <a:pt x="184" y="941"/>
                    <a:pt x="177" y="932"/>
                    <a:pt x="175" y="918"/>
                  </a:cubicBezTo>
                  <a:cubicBezTo>
                    <a:pt x="175" y="911"/>
                    <a:pt x="168" y="909"/>
                    <a:pt x="170" y="898"/>
                  </a:cubicBezTo>
                  <a:cubicBezTo>
                    <a:pt x="167" y="894"/>
                    <a:pt x="168" y="885"/>
                    <a:pt x="163" y="883"/>
                  </a:cubicBezTo>
                  <a:cubicBezTo>
                    <a:pt x="155" y="859"/>
                    <a:pt x="144" y="838"/>
                    <a:pt x="135" y="815"/>
                  </a:cubicBezTo>
                  <a:cubicBezTo>
                    <a:pt x="131" y="811"/>
                    <a:pt x="131" y="802"/>
                    <a:pt x="125" y="800"/>
                  </a:cubicBezTo>
                  <a:cubicBezTo>
                    <a:pt x="126" y="791"/>
                    <a:pt x="122" y="788"/>
                    <a:pt x="120" y="783"/>
                  </a:cubicBezTo>
                  <a:cubicBezTo>
                    <a:pt x="115" y="772"/>
                    <a:pt x="108" y="764"/>
                    <a:pt x="107" y="750"/>
                  </a:cubicBezTo>
                  <a:cubicBezTo>
                    <a:pt x="105" y="747"/>
                    <a:pt x="103" y="742"/>
                    <a:pt x="100" y="740"/>
                  </a:cubicBezTo>
                  <a:cubicBezTo>
                    <a:pt x="103" y="730"/>
                    <a:pt x="93" y="735"/>
                    <a:pt x="95" y="727"/>
                  </a:cubicBezTo>
                  <a:cubicBezTo>
                    <a:pt x="90" y="721"/>
                    <a:pt x="89" y="711"/>
                    <a:pt x="82" y="707"/>
                  </a:cubicBezTo>
                  <a:cubicBezTo>
                    <a:pt x="82" y="701"/>
                    <a:pt x="78" y="699"/>
                    <a:pt x="77" y="695"/>
                  </a:cubicBezTo>
                  <a:cubicBezTo>
                    <a:pt x="71" y="693"/>
                    <a:pt x="80" y="691"/>
                    <a:pt x="74" y="687"/>
                  </a:cubicBezTo>
                  <a:cubicBezTo>
                    <a:pt x="69" y="686"/>
                    <a:pt x="72" y="678"/>
                    <a:pt x="67" y="677"/>
                  </a:cubicBezTo>
                  <a:cubicBezTo>
                    <a:pt x="67" y="672"/>
                    <a:pt x="60" y="674"/>
                    <a:pt x="62" y="667"/>
                  </a:cubicBezTo>
                  <a:cubicBezTo>
                    <a:pt x="55" y="668"/>
                    <a:pt x="60" y="658"/>
                    <a:pt x="54" y="657"/>
                  </a:cubicBezTo>
                  <a:cubicBezTo>
                    <a:pt x="54" y="652"/>
                    <a:pt x="47" y="654"/>
                    <a:pt x="49" y="647"/>
                  </a:cubicBezTo>
                  <a:cubicBezTo>
                    <a:pt x="44" y="641"/>
                    <a:pt x="39" y="635"/>
                    <a:pt x="34" y="629"/>
                  </a:cubicBezTo>
                  <a:cubicBezTo>
                    <a:pt x="32" y="620"/>
                    <a:pt x="26" y="615"/>
                    <a:pt x="22" y="609"/>
                  </a:cubicBezTo>
                  <a:cubicBezTo>
                    <a:pt x="21" y="599"/>
                    <a:pt x="10" y="598"/>
                    <a:pt x="12" y="586"/>
                  </a:cubicBezTo>
                  <a:cubicBezTo>
                    <a:pt x="21" y="597"/>
                    <a:pt x="29" y="609"/>
                    <a:pt x="37" y="622"/>
                  </a:cubicBezTo>
                  <a:cubicBezTo>
                    <a:pt x="48" y="630"/>
                    <a:pt x="53" y="644"/>
                    <a:pt x="62" y="654"/>
                  </a:cubicBezTo>
                  <a:cubicBezTo>
                    <a:pt x="65" y="662"/>
                    <a:pt x="70" y="666"/>
                    <a:pt x="75" y="672"/>
                  </a:cubicBezTo>
                  <a:cubicBezTo>
                    <a:pt x="75" y="681"/>
                    <a:pt x="85" y="681"/>
                    <a:pt x="85" y="692"/>
                  </a:cubicBezTo>
                  <a:cubicBezTo>
                    <a:pt x="93" y="694"/>
                    <a:pt x="88" y="708"/>
                    <a:pt x="97" y="710"/>
                  </a:cubicBezTo>
                  <a:cubicBezTo>
                    <a:pt x="99" y="717"/>
                    <a:pt x="103" y="722"/>
                    <a:pt x="105" y="730"/>
                  </a:cubicBezTo>
                  <a:cubicBezTo>
                    <a:pt x="108" y="731"/>
                    <a:pt x="109" y="735"/>
                    <a:pt x="110" y="740"/>
                  </a:cubicBezTo>
                  <a:cubicBezTo>
                    <a:pt x="111" y="744"/>
                    <a:pt x="118" y="742"/>
                    <a:pt x="115" y="750"/>
                  </a:cubicBezTo>
                  <a:cubicBezTo>
                    <a:pt x="117" y="758"/>
                    <a:pt x="122" y="763"/>
                    <a:pt x="125" y="770"/>
                  </a:cubicBezTo>
                  <a:cubicBezTo>
                    <a:pt x="123" y="777"/>
                    <a:pt x="130" y="775"/>
                    <a:pt x="130" y="780"/>
                  </a:cubicBezTo>
                  <a:cubicBezTo>
                    <a:pt x="129" y="786"/>
                    <a:pt x="131" y="790"/>
                    <a:pt x="135" y="790"/>
                  </a:cubicBezTo>
                  <a:cubicBezTo>
                    <a:pt x="133" y="801"/>
                    <a:pt x="143" y="800"/>
                    <a:pt x="143" y="810"/>
                  </a:cubicBezTo>
                  <a:cubicBezTo>
                    <a:pt x="151" y="822"/>
                    <a:pt x="153" y="840"/>
                    <a:pt x="163" y="851"/>
                  </a:cubicBezTo>
                  <a:cubicBezTo>
                    <a:pt x="164" y="860"/>
                    <a:pt x="169" y="864"/>
                    <a:pt x="170" y="873"/>
                  </a:cubicBezTo>
                  <a:cubicBezTo>
                    <a:pt x="175" y="878"/>
                    <a:pt x="173" y="889"/>
                    <a:pt x="180" y="891"/>
                  </a:cubicBezTo>
                  <a:cubicBezTo>
                    <a:pt x="179" y="903"/>
                    <a:pt x="184" y="907"/>
                    <a:pt x="185" y="916"/>
                  </a:cubicBezTo>
                  <a:cubicBezTo>
                    <a:pt x="188" y="923"/>
                    <a:pt x="188" y="934"/>
                    <a:pt x="193" y="939"/>
                  </a:cubicBezTo>
                  <a:cubicBezTo>
                    <a:pt x="191" y="950"/>
                    <a:pt x="199" y="953"/>
                    <a:pt x="198" y="964"/>
                  </a:cubicBezTo>
                  <a:cubicBezTo>
                    <a:pt x="203" y="963"/>
                    <a:pt x="199" y="973"/>
                    <a:pt x="201" y="976"/>
                  </a:cubicBezTo>
                  <a:cubicBezTo>
                    <a:pt x="204" y="977"/>
                    <a:pt x="206" y="980"/>
                    <a:pt x="206" y="984"/>
                  </a:cubicBezTo>
                  <a:cubicBezTo>
                    <a:pt x="214" y="1015"/>
                    <a:pt x="221" y="1047"/>
                    <a:pt x="228" y="1079"/>
                  </a:cubicBezTo>
                  <a:cubicBezTo>
                    <a:pt x="236" y="1076"/>
                    <a:pt x="226" y="1071"/>
                    <a:pt x="228" y="1064"/>
                  </a:cubicBezTo>
                  <a:cubicBezTo>
                    <a:pt x="231" y="1061"/>
                    <a:pt x="231" y="1055"/>
                    <a:pt x="231" y="1049"/>
                  </a:cubicBezTo>
                  <a:cubicBezTo>
                    <a:pt x="227" y="1027"/>
                    <a:pt x="225" y="1003"/>
                    <a:pt x="221" y="981"/>
                  </a:cubicBezTo>
                  <a:cubicBezTo>
                    <a:pt x="218" y="972"/>
                    <a:pt x="212" y="965"/>
                    <a:pt x="213" y="951"/>
                  </a:cubicBezTo>
                  <a:cubicBezTo>
                    <a:pt x="210" y="942"/>
                    <a:pt x="205" y="934"/>
                    <a:pt x="206" y="921"/>
                  </a:cubicBezTo>
                  <a:cubicBezTo>
                    <a:pt x="196" y="908"/>
                    <a:pt x="195" y="886"/>
                    <a:pt x="188" y="871"/>
                  </a:cubicBezTo>
                  <a:cubicBezTo>
                    <a:pt x="185" y="862"/>
                    <a:pt x="181" y="854"/>
                    <a:pt x="178" y="845"/>
                  </a:cubicBezTo>
                  <a:cubicBezTo>
                    <a:pt x="175" y="838"/>
                    <a:pt x="169" y="832"/>
                    <a:pt x="168" y="823"/>
                  </a:cubicBezTo>
                  <a:cubicBezTo>
                    <a:pt x="159" y="809"/>
                    <a:pt x="157" y="788"/>
                    <a:pt x="145" y="778"/>
                  </a:cubicBezTo>
                  <a:cubicBezTo>
                    <a:pt x="145" y="767"/>
                    <a:pt x="139" y="762"/>
                    <a:pt x="135" y="755"/>
                  </a:cubicBezTo>
                  <a:cubicBezTo>
                    <a:pt x="133" y="746"/>
                    <a:pt x="127" y="741"/>
                    <a:pt x="125" y="732"/>
                  </a:cubicBezTo>
                  <a:cubicBezTo>
                    <a:pt x="124" y="727"/>
                    <a:pt x="118" y="727"/>
                    <a:pt x="117" y="722"/>
                  </a:cubicBezTo>
                  <a:cubicBezTo>
                    <a:pt x="119" y="717"/>
                    <a:pt x="114" y="719"/>
                    <a:pt x="112" y="717"/>
                  </a:cubicBezTo>
                  <a:cubicBezTo>
                    <a:pt x="111" y="716"/>
                    <a:pt x="113" y="712"/>
                    <a:pt x="110" y="712"/>
                  </a:cubicBezTo>
                  <a:cubicBezTo>
                    <a:pt x="108" y="703"/>
                    <a:pt x="102" y="698"/>
                    <a:pt x="100" y="690"/>
                  </a:cubicBezTo>
                  <a:cubicBezTo>
                    <a:pt x="92" y="686"/>
                    <a:pt x="92" y="676"/>
                    <a:pt x="87" y="669"/>
                  </a:cubicBezTo>
                  <a:cubicBezTo>
                    <a:pt x="81" y="665"/>
                    <a:pt x="78" y="656"/>
                    <a:pt x="74" y="649"/>
                  </a:cubicBezTo>
                  <a:cubicBezTo>
                    <a:pt x="68" y="644"/>
                    <a:pt x="65" y="635"/>
                    <a:pt x="62" y="627"/>
                  </a:cubicBezTo>
                  <a:cubicBezTo>
                    <a:pt x="56" y="621"/>
                    <a:pt x="53" y="614"/>
                    <a:pt x="49" y="607"/>
                  </a:cubicBezTo>
                  <a:cubicBezTo>
                    <a:pt x="45" y="600"/>
                    <a:pt x="42" y="592"/>
                    <a:pt x="39" y="584"/>
                  </a:cubicBezTo>
                  <a:cubicBezTo>
                    <a:pt x="37" y="575"/>
                    <a:pt x="30" y="571"/>
                    <a:pt x="32" y="559"/>
                  </a:cubicBezTo>
                  <a:cubicBezTo>
                    <a:pt x="41" y="564"/>
                    <a:pt x="41" y="578"/>
                    <a:pt x="47" y="586"/>
                  </a:cubicBezTo>
                  <a:cubicBezTo>
                    <a:pt x="52" y="596"/>
                    <a:pt x="57" y="605"/>
                    <a:pt x="62" y="614"/>
                  </a:cubicBezTo>
                  <a:cubicBezTo>
                    <a:pt x="66" y="617"/>
                    <a:pt x="66" y="625"/>
                    <a:pt x="69" y="629"/>
                  </a:cubicBezTo>
                  <a:cubicBezTo>
                    <a:pt x="72" y="633"/>
                    <a:pt x="77" y="635"/>
                    <a:pt x="77" y="642"/>
                  </a:cubicBezTo>
                  <a:cubicBezTo>
                    <a:pt x="84" y="648"/>
                    <a:pt x="87" y="658"/>
                    <a:pt x="92" y="667"/>
                  </a:cubicBezTo>
                  <a:cubicBezTo>
                    <a:pt x="101" y="672"/>
                    <a:pt x="104" y="684"/>
                    <a:pt x="110" y="692"/>
                  </a:cubicBezTo>
                  <a:cubicBezTo>
                    <a:pt x="117" y="700"/>
                    <a:pt x="120" y="711"/>
                    <a:pt x="125" y="720"/>
                  </a:cubicBezTo>
                  <a:cubicBezTo>
                    <a:pt x="128" y="720"/>
                    <a:pt x="126" y="727"/>
                    <a:pt x="130" y="727"/>
                  </a:cubicBezTo>
                  <a:cubicBezTo>
                    <a:pt x="133" y="728"/>
                    <a:pt x="132" y="732"/>
                    <a:pt x="135" y="732"/>
                  </a:cubicBezTo>
                  <a:cubicBezTo>
                    <a:pt x="136" y="738"/>
                    <a:pt x="138" y="743"/>
                    <a:pt x="143" y="745"/>
                  </a:cubicBezTo>
                  <a:cubicBezTo>
                    <a:pt x="146" y="755"/>
                    <a:pt x="151" y="763"/>
                    <a:pt x="158" y="770"/>
                  </a:cubicBezTo>
                  <a:cubicBezTo>
                    <a:pt x="160" y="776"/>
                    <a:pt x="160" y="784"/>
                    <a:pt x="165" y="788"/>
                  </a:cubicBezTo>
                  <a:cubicBezTo>
                    <a:pt x="165" y="796"/>
                    <a:pt x="169" y="801"/>
                    <a:pt x="173" y="805"/>
                  </a:cubicBezTo>
                  <a:cubicBezTo>
                    <a:pt x="176" y="818"/>
                    <a:pt x="183" y="827"/>
                    <a:pt x="185" y="840"/>
                  </a:cubicBezTo>
                  <a:cubicBezTo>
                    <a:pt x="190" y="849"/>
                    <a:pt x="195" y="858"/>
                    <a:pt x="200" y="866"/>
                  </a:cubicBezTo>
                  <a:cubicBezTo>
                    <a:pt x="198" y="877"/>
                    <a:pt x="205" y="880"/>
                    <a:pt x="206" y="888"/>
                  </a:cubicBezTo>
                  <a:cubicBezTo>
                    <a:pt x="202" y="889"/>
                    <a:pt x="205" y="893"/>
                    <a:pt x="208" y="893"/>
                  </a:cubicBezTo>
                  <a:cubicBezTo>
                    <a:pt x="207" y="899"/>
                    <a:pt x="210" y="900"/>
                    <a:pt x="211" y="903"/>
                  </a:cubicBezTo>
                  <a:cubicBezTo>
                    <a:pt x="210" y="912"/>
                    <a:pt x="215" y="915"/>
                    <a:pt x="216" y="923"/>
                  </a:cubicBezTo>
                  <a:cubicBezTo>
                    <a:pt x="219" y="928"/>
                    <a:pt x="218" y="938"/>
                    <a:pt x="223" y="941"/>
                  </a:cubicBezTo>
                  <a:cubicBezTo>
                    <a:pt x="221" y="960"/>
                    <a:pt x="230" y="968"/>
                    <a:pt x="231" y="984"/>
                  </a:cubicBezTo>
                  <a:cubicBezTo>
                    <a:pt x="239" y="982"/>
                    <a:pt x="234" y="967"/>
                    <a:pt x="238" y="961"/>
                  </a:cubicBezTo>
                  <a:cubicBezTo>
                    <a:pt x="236" y="946"/>
                    <a:pt x="230" y="935"/>
                    <a:pt x="228" y="918"/>
                  </a:cubicBezTo>
                  <a:cubicBezTo>
                    <a:pt x="227" y="910"/>
                    <a:pt x="221" y="907"/>
                    <a:pt x="223" y="896"/>
                  </a:cubicBezTo>
                  <a:cubicBezTo>
                    <a:pt x="220" y="890"/>
                    <a:pt x="217" y="886"/>
                    <a:pt x="218" y="876"/>
                  </a:cubicBezTo>
                  <a:cubicBezTo>
                    <a:pt x="210" y="861"/>
                    <a:pt x="205" y="843"/>
                    <a:pt x="200" y="825"/>
                  </a:cubicBezTo>
                  <a:cubicBezTo>
                    <a:pt x="196" y="808"/>
                    <a:pt x="184" y="798"/>
                    <a:pt x="183" y="778"/>
                  </a:cubicBezTo>
                  <a:cubicBezTo>
                    <a:pt x="175" y="774"/>
                    <a:pt x="176" y="763"/>
                    <a:pt x="173" y="755"/>
                  </a:cubicBezTo>
                  <a:cubicBezTo>
                    <a:pt x="169" y="753"/>
                    <a:pt x="169" y="747"/>
                    <a:pt x="168" y="742"/>
                  </a:cubicBezTo>
                  <a:cubicBezTo>
                    <a:pt x="164" y="741"/>
                    <a:pt x="163" y="737"/>
                    <a:pt x="163" y="732"/>
                  </a:cubicBezTo>
                  <a:cubicBezTo>
                    <a:pt x="155" y="729"/>
                    <a:pt x="156" y="717"/>
                    <a:pt x="150" y="712"/>
                  </a:cubicBezTo>
                  <a:cubicBezTo>
                    <a:pt x="150" y="702"/>
                    <a:pt x="140" y="700"/>
                    <a:pt x="140" y="689"/>
                  </a:cubicBezTo>
                  <a:cubicBezTo>
                    <a:pt x="133" y="686"/>
                    <a:pt x="135" y="672"/>
                    <a:pt x="127" y="669"/>
                  </a:cubicBezTo>
                  <a:cubicBezTo>
                    <a:pt x="123" y="663"/>
                    <a:pt x="122" y="653"/>
                    <a:pt x="115" y="649"/>
                  </a:cubicBezTo>
                  <a:cubicBezTo>
                    <a:pt x="110" y="632"/>
                    <a:pt x="100" y="620"/>
                    <a:pt x="95" y="604"/>
                  </a:cubicBezTo>
                  <a:cubicBezTo>
                    <a:pt x="91" y="602"/>
                    <a:pt x="91" y="596"/>
                    <a:pt x="90" y="591"/>
                  </a:cubicBezTo>
                  <a:cubicBezTo>
                    <a:pt x="86" y="590"/>
                    <a:pt x="85" y="586"/>
                    <a:pt x="85" y="581"/>
                  </a:cubicBezTo>
                  <a:cubicBezTo>
                    <a:pt x="78" y="577"/>
                    <a:pt x="78" y="566"/>
                    <a:pt x="72" y="561"/>
                  </a:cubicBezTo>
                  <a:cubicBezTo>
                    <a:pt x="70" y="542"/>
                    <a:pt x="57" y="532"/>
                    <a:pt x="54" y="513"/>
                  </a:cubicBezTo>
                  <a:cubicBezTo>
                    <a:pt x="60" y="516"/>
                    <a:pt x="65" y="519"/>
                    <a:pt x="64" y="528"/>
                  </a:cubicBezTo>
                  <a:cubicBezTo>
                    <a:pt x="70" y="530"/>
                    <a:pt x="70" y="538"/>
                    <a:pt x="72" y="544"/>
                  </a:cubicBezTo>
                  <a:cubicBezTo>
                    <a:pt x="80" y="544"/>
                    <a:pt x="75" y="557"/>
                    <a:pt x="82" y="559"/>
                  </a:cubicBezTo>
                  <a:cubicBezTo>
                    <a:pt x="82" y="567"/>
                    <a:pt x="89" y="567"/>
                    <a:pt x="87" y="576"/>
                  </a:cubicBezTo>
                  <a:cubicBezTo>
                    <a:pt x="93" y="578"/>
                    <a:pt x="93" y="587"/>
                    <a:pt x="97" y="591"/>
                  </a:cubicBezTo>
                  <a:cubicBezTo>
                    <a:pt x="97" y="596"/>
                    <a:pt x="99" y="598"/>
                    <a:pt x="102" y="599"/>
                  </a:cubicBezTo>
                  <a:cubicBezTo>
                    <a:pt x="102" y="603"/>
                    <a:pt x="102" y="606"/>
                    <a:pt x="105" y="606"/>
                  </a:cubicBezTo>
                  <a:cubicBezTo>
                    <a:pt x="107" y="620"/>
                    <a:pt x="117" y="626"/>
                    <a:pt x="120" y="639"/>
                  </a:cubicBezTo>
                  <a:cubicBezTo>
                    <a:pt x="120" y="646"/>
                    <a:pt x="128" y="645"/>
                    <a:pt x="127" y="652"/>
                  </a:cubicBezTo>
                  <a:cubicBezTo>
                    <a:pt x="133" y="652"/>
                    <a:pt x="128" y="663"/>
                    <a:pt x="135" y="662"/>
                  </a:cubicBezTo>
                  <a:cubicBezTo>
                    <a:pt x="139" y="671"/>
                    <a:pt x="142" y="680"/>
                    <a:pt x="150" y="684"/>
                  </a:cubicBezTo>
                  <a:cubicBezTo>
                    <a:pt x="149" y="697"/>
                    <a:pt x="158" y="698"/>
                    <a:pt x="158" y="710"/>
                  </a:cubicBezTo>
                  <a:cubicBezTo>
                    <a:pt x="162" y="716"/>
                    <a:pt x="168" y="721"/>
                    <a:pt x="170" y="730"/>
                  </a:cubicBezTo>
                  <a:cubicBezTo>
                    <a:pt x="181" y="739"/>
                    <a:pt x="180" y="762"/>
                    <a:pt x="190" y="772"/>
                  </a:cubicBezTo>
                  <a:cubicBezTo>
                    <a:pt x="192" y="782"/>
                    <a:pt x="193" y="791"/>
                    <a:pt x="200" y="795"/>
                  </a:cubicBezTo>
                  <a:cubicBezTo>
                    <a:pt x="201" y="805"/>
                    <a:pt x="206" y="810"/>
                    <a:pt x="208" y="818"/>
                  </a:cubicBezTo>
                  <a:cubicBezTo>
                    <a:pt x="213" y="834"/>
                    <a:pt x="216" y="852"/>
                    <a:pt x="226" y="863"/>
                  </a:cubicBezTo>
                  <a:cubicBezTo>
                    <a:pt x="226" y="882"/>
                    <a:pt x="234" y="893"/>
                    <a:pt x="236" y="911"/>
                  </a:cubicBezTo>
                  <a:cubicBezTo>
                    <a:pt x="243" y="905"/>
                    <a:pt x="235" y="893"/>
                    <a:pt x="233" y="888"/>
                  </a:cubicBezTo>
                  <a:cubicBezTo>
                    <a:pt x="239" y="881"/>
                    <a:pt x="229" y="875"/>
                    <a:pt x="231" y="866"/>
                  </a:cubicBezTo>
                  <a:cubicBezTo>
                    <a:pt x="229" y="857"/>
                    <a:pt x="227" y="849"/>
                    <a:pt x="223" y="843"/>
                  </a:cubicBezTo>
                  <a:cubicBezTo>
                    <a:pt x="221" y="836"/>
                    <a:pt x="220" y="828"/>
                    <a:pt x="216" y="823"/>
                  </a:cubicBezTo>
                  <a:cubicBezTo>
                    <a:pt x="211" y="788"/>
                    <a:pt x="200" y="760"/>
                    <a:pt x="188" y="732"/>
                  </a:cubicBezTo>
                  <a:cubicBezTo>
                    <a:pt x="185" y="725"/>
                    <a:pt x="179" y="721"/>
                    <a:pt x="180" y="710"/>
                  </a:cubicBezTo>
                  <a:cubicBezTo>
                    <a:pt x="173" y="707"/>
                    <a:pt x="173" y="697"/>
                    <a:pt x="170" y="689"/>
                  </a:cubicBezTo>
                  <a:cubicBezTo>
                    <a:pt x="165" y="689"/>
                    <a:pt x="169" y="681"/>
                    <a:pt x="165" y="679"/>
                  </a:cubicBezTo>
                  <a:cubicBezTo>
                    <a:pt x="162" y="678"/>
                    <a:pt x="160" y="674"/>
                    <a:pt x="160" y="669"/>
                  </a:cubicBezTo>
                  <a:cubicBezTo>
                    <a:pt x="157" y="663"/>
                    <a:pt x="154" y="657"/>
                    <a:pt x="150" y="652"/>
                  </a:cubicBezTo>
                  <a:cubicBezTo>
                    <a:pt x="146" y="635"/>
                    <a:pt x="134" y="627"/>
                    <a:pt x="127" y="614"/>
                  </a:cubicBezTo>
                  <a:cubicBezTo>
                    <a:pt x="126" y="610"/>
                    <a:pt x="124" y="608"/>
                    <a:pt x="122" y="604"/>
                  </a:cubicBezTo>
                  <a:cubicBezTo>
                    <a:pt x="119" y="602"/>
                    <a:pt x="122" y="594"/>
                    <a:pt x="117" y="594"/>
                  </a:cubicBezTo>
                  <a:cubicBezTo>
                    <a:pt x="115" y="587"/>
                    <a:pt x="109" y="584"/>
                    <a:pt x="110" y="574"/>
                  </a:cubicBezTo>
                  <a:cubicBezTo>
                    <a:pt x="119" y="571"/>
                    <a:pt x="112" y="585"/>
                    <a:pt x="120" y="584"/>
                  </a:cubicBezTo>
                  <a:cubicBezTo>
                    <a:pt x="119" y="590"/>
                    <a:pt x="124" y="592"/>
                    <a:pt x="125" y="596"/>
                  </a:cubicBezTo>
                  <a:cubicBezTo>
                    <a:pt x="130" y="603"/>
                    <a:pt x="133" y="612"/>
                    <a:pt x="140" y="617"/>
                  </a:cubicBezTo>
                  <a:cubicBezTo>
                    <a:pt x="142" y="627"/>
                    <a:pt x="150" y="632"/>
                    <a:pt x="155" y="639"/>
                  </a:cubicBezTo>
                  <a:cubicBezTo>
                    <a:pt x="159" y="641"/>
                    <a:pt x="154" y="651"/>
                    <a:pt x="163" y="649"/>
                  </a:cubicBezTo>
                  <a:cubicBezTo>
                    <a:pt x="162" y="655"/>
                    <a:pt x="164" y="660"/>
                    <a:pt x="168" y="662"/>
                  </a:cubicBezTo>
                  <a:cubicBezTo>
                    <a:pt x="168" y="674"/>
                    <a:pt x="177" y="677"/>
                    <a:pt x="178" y="689"/>
                  </a:cubicBezTo>
                  <a:cubicBezTo>
                    <a:pt x="185" y="694"/>
                    <a:pt x="183" y="708"/>
                    <a:pt x="190" y="712"/>
                  </a:cubicBezTo>
                  <a:cubicBezTo>
                    <a:pt x="190" y="725"/>
                    <a:pt x="199" y="728"/>
                    <a:pt x="200" y="740"/>
                  </a:cubicBezTo>
                  <a:cubicBezTo>
                    <a:pt x="204" y="742"/>
                    <a:pt x="204" y="748"/>
                    <a:pt x="205" y="752"/>
                  </a:cubicBezTo>
                  <a:cubicBezTo>
                    <a:pt x="211" y="753"/>
                    <a:pt x="208" y="762"/>
                    <a:pt x="213" y="762"/>
                  </a:cubicBezTo>
                  <a:cubicBezTo>
                    <a:pt x="215" y="784"/>
                    <a:pt x="223" y="800"/>
                    <a:pt x="226" y="820"/>
                  </a:cubicBezTo>
                  <a:cubicBezTo>
                    <a:pt x="232" y="825"/>
                    <a:pt x="229" y="840"/>
                    <a:pt x="236" y="845"/>
                  </a:cubicBezTo>
                  <a:cubicBezTo>
                    <a:pt x="237" y="847"/>
                    <a:pt x="238" y="850"/>
                    <a:pt x="238" y="853"/>
                  </a:cubicBezTo>
                  <a:cubicBezTo>
                    <a:pt x="238" y="853"/>
                    <a:pt x="235" y="856"/>
                    <a:pt x="238" y="855"/>
                  </a:cubicBezTo>
                  <a:cubicBezTo>
                    <a:pt x="238" y="861"/>
                    <a:pt x="243" y="863"/>
                    <a:pt x="241" y="871"/>
                  </a:cubicBezTo>
                  <a:cubicBezTo>
                    <a:pt x="246" y="870"/>
                    <a:pt x="242" y="860"/>
                    <a:pt x="243" y="855"/>
                  </a:cubicBezTo>
                  <a:cubicBezTo>
                    <a:pt x="238" y="855"/>
                    <a:pt x="242" y="845"/>
                    <a:pt x="241" y="840"/>
                  </a:cubicBezTo>
                  <a:cubicBezTo>
                    <a:pt x="238" y="833"/>
                    <a:pt x="237" y="822"/>
                    <a:pt x="236" y="813"/>
                  </a:cubicBezTo>
                  <a:cubicBezTo>
                    <a:pt x="231" y="791"/>
                    <a:pt x="232" y="779"/>
                    <a:pt x="228" y="757"/>
                  </a:cubicBezTo>
                  <a:cubicBezTo>
                    <a:pt x="223" y="751"/>
                    <a:pt x="223" y="740"/>
                    <a:pt x="218" y="735"/>
                  </a:cubicBezTo>
                  <a:cubicBezTo>
                    <a:pt x="220" y="728"/>
                    <a:pt x="214" y="728"/>
                    <a:pt x="215" y="722"/>
                  </a:cubicBezTo>
                  <a:cubicBezTo>
                    <a:pt x="212" y="721"/>
                    <a:pt x="215" y="712"/>
                    <a:pt x="210" y="712"/>
                  </a:cubicBezTo>
                  <a:cubicBezTo>
                    <a:pt x="210" y="702"/>
                    <a:pt x="205" y="697"/>
                    <a:pt x="203" y="689"/>
                  </a:cubicBezTo>
                  <a:cubicBezTo>
                    <a:pt x="199" y="683"/>
                    <a:pt x="199" y="673"/>
                    <a:pt x="193" y="669"/>
                  </a:cubicBezTo>
                  <a:cubicBezTo>
                    <a:pt x="190" y="661"/>
                    <a:pt x="188" y="652"/>
                    <a:pt x="183" y="647"/>
                  </a:cubicBezTo>
                  <a:cubicBezTo>
                    <a:pt x="185" y="640"/>
                    <a:pt x="178" y="642"/>
                    <a:pt x="178" y="637"/>
                  </a:cubicBezTo>
                  <a:cubicBezTo>
                    <a:pt x="181" y="628"/>
                    <a:pt x="170" y="635"/>
                    <a:pt x="173" y="627"/>
                  </a:cubicBezTo>
                  <a:cubicBezTo>
                    <a:pt x="162" y="617"/>
                    <a:pt x="161" y="598"/>
                    <a:pt x="150" y="589"/>
                  </a:cubicBezTo>
                  <a:cubicBezTo>
                    <a:pt x="148" y="579"/>
                    <a:pt x="140" y="576"/>
                    <a:pt x="140" y="566"/>
                  </a:cubicBezTo>
                  <a:cubicBezTo>
                    <a:pt x="132" y="564"/>
                    <a:pt x="136" y="550"/>
                    <a:pt x="127" y="549"/>
                  </a:cubicBezTo>
                  <a:cubicBezTo>
                    <a:pt x="126" y="540"/>
                    <a:pt x="121" y="535"/>
                    <a:pt x="117" y="528"/>
                  </a:cubicBezTo>
                  <a:cubicBezTo>
                    <a:pt x="113" y="522"/>
                    <a:pt x="109" y="516"/>
                    <a:pt x="107" y="508"/>
                  </a:cubicBezTo>
                  <a:cubicBezTo>
                    <a:pt x="103" y="506"/>
                    <a:pt x="103" y="500"/>
                    <a:pt x="102" y="496"/>
                  </a:cubicBezTo>
                  <a:cubicBezTo>
                    <a:pt x="101" y="492"/>
                    <a:pt x="98" y="489"/>
                    <a:pt x="97" y="486"/>
                  </a:cubicBezTo>
                  <a:cubicBezTo>
                    <a:pt x="95" y="478"/>
                    <a:pt x="90" y="473"/>
                    <a:pt x="89" y="463"/>
                  </a:cubicBezTo>
                  <a:cubicBezTo>
                    <a:pt x="81" y="461"/>
                    <a:pt x="86" y="446"/>
                    <a:pt x="79" y="443"/>
                  </a:cubicBezTo>
                  <a:cubicBezTo>
                    <a:pt x="80" y="432"/>
                    <a:pt x="73" y="429"/>
                    <a:pt x="74" y="418"/>
                  </a:cubicBezTo>
                  <a:cubicBezTo>
                    <a:pt x="82" y="421"/>
                    <a:pt x="81" y="432"/>
                    <a:pt x="84" y="440"/>
                  </a:cubicBezTo>
                  <a:cubicBezTo>
                    <a:pt x="88" y="443"/>
                    <a:pt x="88" y="448"/>
                    <a:pt x="89" y="453"/>
                  </a:cubicBezTo>
                  <a:cubicBezTo>
                    <a:pt x="93" y="455"/>
                    <a:pt x="94" y="458"/>
                    <a:pt x="94" y="463"/>
                  </a:cubicBezTo>
                  <a:cubicBezTo>
                    <a:pt x="102" y="476"/>
                    <a:pt x="107" y="492"/>
                    <a:pt x="115" y="506"/>
                  </a:cubicBezTo>
                  <a:cubicBezTo>
                    <a:pt x="123" y="518"/>
                    <a:pt x="131" y="531"/>
                    <a:pt x="137" y="546"/>
                  </a:cubicBezTo>
                  <a:cubicBezTo>
                    <a:pt x="143" y="547"/>
                    <a:pt x="140" y="555"/>
                    <a:pt x="145" y="556"/>
                  </a:cubicBezTo>
                  <a:cubicBezTo>
                    <a:pt x="142" y="564"/>
                    <a:pt x="153" y="558"/>
                    <a:pt x="150" y="566"/>
                  </a:cubicBezTo>
                  <a:cubicBezTo>
                    <a:pt x="155" y="571"/>
                    <a:pt x="157" y="580"/>
                    <a:pt x="163" y="584"/>
                  </a:cubicBezTo>
                  <a:cubicBezTo>
                    <a:pt x="164" y="593"/>
                    <a:pt x="170" y="599"/>
                    <a:pt x="173" y="606"/>
                  </a:cubicBezTo>
                  <a:cubicBezTo>
                    <a:pt x="175" y="610"/>
                    <a:pt x="177" y="614"/>
                    <a:pt x="180" y="616"/>
                  </a:cubicBezTo>
                  <a:cubicBezTo>
                    <a:pt x="184" y="618"/>
                    <a:pt x="181" y="626"/>
                    <a:pt x="185" y="627"/>
                  </a:cubicBezTo>
                  <a:cubicBezTo>
                    <a:pt x="191" y="642"/>
                    <a:pt x="200" y="654"/>
                    <a:pt x="205" y="669"/>
                  </a:cubicBezTo>
                  <a:cubicBezTo>
                    <a:pt x="210" y="676"/>
                    <a:pt x="213" y="683"/>
                    <a:pt x="215" y="692"/>
                  </a:cubicBezTo>
                  <a:cubicBezTo>
                    <a:pt x="217" y="701"/>
                    <a:pt x="222" y="705"/>
                    <a:pt x="223" y="715"/>
                  </a:cubicBezTo>
                  <a:cubicBezTo>
                    <a:pt x="228" y="720"/>
                    <a:pt x="226" y="733"/>
                    <a:pt x="233" y="737"/>
                  </a:cubicBezTo>
                  <a:cubicBezTo>
                    <a:pt x="236" y="745"/>
                    <a:pt x="232" y="750"/>
                    <a:pt x="241" y="755"/>
                  </a:cubicBezTo>
                  <a:cubicBezTo>
                    <a:pt x="236" y="761"/>
                    <a:pt x="242" y="774"/>
                    <a:pt x="243" y="783"/>
                  </a:cubicBezTo>
                  <a:cubicBezTo>
                    <a:pt x="244" y="794"/>
                    <a:pt x="247" y="802"/>
                    <a:pt x="246" y="815"/>
                  </a:cubicBezTo>
                  <a:cubicBezTo>
                    <a:pt x="249" y="826"/>
                    <a:pt x="252" y="837"/>
                    <a:pt x="251" y="853"/>
                  </a:cubicBezTo>
                  <a:cubicBezTo>
                    <a:pt x="256" y="853"/>
                    <a:pt x="252" y="844"/>
                    <a:pt x="253" y="840"/>
                  </a:cubicBezTo>
                  <a:cubicBezTo>
                    <a:pt x="257" y="840"/>
                    <a:pt x="255" y="834"/>
                    <a:pt x="256" y="830"/>
                  </a:cubicBezTo>
                  <a:cubicBezTo>
                    <a:pt x="256" y="822"/>
                    <a:pt x="256" y="814"/>
                    <a:pt x="256" y="805"/>
                  </a:cubicBezTo>
                  <a:cubicBezTo>
                    <a:pt x="253" y="785"/>
                    <a:pt x="249" y="767"/>
                    <a:pt x="248" y="745"/>
                  </a:cubicBezTo>
                  <a:cubicBezTo>
                    <a:pt x="249" y="738"/>
                    <a:pt x="244" y="737"/>
                    <a:pt x="243" y="732"/>
                  </a:cubicBezTo>
                  <a:cubicBezTo>
                    <a:pt x="240" y="731"/>
                    <a:pt x="243" y="723"/>
                    <a:pt x="238" y="722"/>
                  </a:cubicBezTo>
                  <a:cubicBezTo>
                    <a:pt x="238" y="704"/>
                    <a:pt x="230" y="689"/>
                    <a:pt x="223" y="672"/>
                  </a:cubicBezTo>
                  <a:cubicBezTo>
                    <a:pt x="217" y="655"/>
                    <a:pt x="208" y="642"/>
                    <a:pt x="203" y="624"/>
                  </a:cubicBezTo>
                  <a:cubicBezTo>
                    <a:pt x="201" y="614"/>
                    <a:pt x="197" y="607"/>
                    <a:pt x="193" y="599"/>
                  </a:cubicBezTo>
                  <a:cubicBezTo>
                    <a:pt x="187" y="593"/>
                    <a:pt x="188" y="580"/>
                    <a:pt x="180" y="576"/>
                  </a:cubicBezTo>
                  <a:cubicBezTo>
                    <a:pt x="179" y="566"/>
                    <a:pt x="170" y="562"/>
                    <a:pt x="170" y="551"/>
                  </a:cubicBezTo>
                  <a:cubicBezTo>
                    <a:pt x="166" y="549"/>
                    <a:pt x="166" y="543"/>
                    <a:pt x="165" y="538"/>
                  </a:cubicBezTo>
                  <a:cubicBezTo>
                    <a:pt x="159" y="539"/>
                    <a:pt x="162" y="531"/>
                    <a:pt x="157" y="531"/>
                  </a:cubicBezTo>
                  <a:cubicBezTo>
                    <a:pt x="156" y="511"/>
                    <a:pt x="145" y="501"/>
                    <a:pt x="142" y="483"/>
                  </a:cubicBezTo>
                  <a:cubicBezTo>
                    <a:pt x="139" y="465"/>
                    <a:pt x="131" y="453"/>
                    <a:pt x="130" y="433"/>
                  </a:cubicBezTo>
                  <a:cubicBezTo>
                    <a:pt x="138" y="434"/>
                    <a:pt x="134" y="447"/>
                    <a:pt x="140" y="450"/>
                  </a:cubicBezTo>
                  <a:cubicBezTo>
                    <a:pt x="140" y="458"/>
                    <a:pt x="142" y="465"/>
                    <a:pt x="145" y="471"/>
                  </a:cubicBezTo>
                  <a:cubicBezTo>
                    <a:pt x="147" y="478"/>
                    <a:pt x="148" y="486"/>
                    <a:pt x="152" y="491"/>
                  </a:cubicBezTo>
                  <a:cubicBezTo>
                    <a:pt x="156" y="495"/>
                    <a:pt x="154" y="506"/>
                    <a:pt x="160" y="508"/>
                  </a:cubicBezTo>
                  <a:cubicBezTo>
                    <a:pt x="163" y="523"/>
                    <a:pt x="171" y="533"/>
                    <a:pt x="175" y="546"/>
                  </a:cubicBezTo>
                  <a:cubicBezTo>
                    <a:pt x="181" y="553"/>
                    <a:pt x="176" y="554"/>
                    <a:pt x="183" y="561"/>
                  </a:cubicBezTo>
                  <a:cubicBezTo>
                    <a:pt x="188" y="564"/>
                    <a:pt x="187" y="573"/>
                    <a:pt x="193" y="576"/>
                  </a:cubicBezTo>
                  <a:cubicBezTo>
                    <a:pt x="196" y="591"/>
                    <a:pt x="206" y="598"/>
                    <a:pt x="208" y="614"/>
                  </a:cubicBezTo>
                  <a:cubicBezTo>
                    <a:pt x="215" y="616"/>
                    <a:pt x="214" y="627"/>
                    <a:pt x="215" y="634"/>
                  </a:cubicBezTo>
                  <a:cubicBezTo>
                    <a:pt x="223" y="635"/>
                    <a:pt x="220" y="646"/>
                    <a:pt x="225" y="649"/>
                  </a:cubicBezTo>
                  <a:cubicBezTo>
                    <a:pt x="231" y="662"/>
                    <a:pt x="236" y="674"/>
                    <a:pt x="241" y="687"/>
                  </a:cubicBezTo>
                  <a:cubicBezTo>
                    <a:pt x="242" y="694"/>
                    <a:pt x="244" y="700"/>
                    <a:pt x="246" y="707"/>
                  </a:cubicBezTo>
                  <a:cubicBezTo>
                    <a:pt x="245" y="712"/>
                    <a:pt x="249" y="712"/>
                    <a:pt x="248" y="717"/>
                  </a:cubicBezTo>
                  <a:cubicBezTo>
                    <a:pt x="252" y="718"/>
                    <a:pt x="249" y="725"/>
                    <a:pt x="253" y="725"/>
                  </a:cubicBezTo>
                  <a:cubicBezTo>
                    <a:pt x="251" y="734"/>
                    <a:pt x="256" y="737"/>
                    <a:pt x="256" y="745"/>
                  </a:cubicBezTo>
                  <a:cubicBezTo>
                    <a:pt x="261" y="747"/>
                    <a:pt x="255" y="761"/>
                    <a:pt x="261" y="762"/>
                  </a:cubicBezTo>
                  <a:cubicBezTo>
                    <a:pt x="268" y="760"/>
                    <a:pt x="259" y="754"/>
                    <a:pt x="261" y="750"/>
                  </a:cubicBezTo>
                  <a:cubicBezTo>
                    <a:pt x="266" y="750"/>
                    <a:pt x="262" y="741"/>
                    <a:pt x="263" y="737"/>
                  </a:cubicBezTo>
                  <a:cubicBezTo>
                    <a:pt x="264" y="727"/>
                    <a:pt x="259" y="723"/>
                    <a:pt x="261" y="712"/>
                  </a:cubicBezTo>
                  <a:cubicBezTo>
                    <a:pt x="260" y="703"/>
                    <a:pt x="254" y="700"/>
                    <a:pt x="258" y="692"/>
                  </a:cubicBezTo>
                  <a:cubicBezTo>
                    <a:pt x="253" y="688"/>
                    <a:pt x="256" y="675"/>
                    <a:pt x="251" y="672"/>
                  </a:cubicBezTo>
                  <a:cubicBezTo>
                    <a:pt x="250" y="668"/>
                    <a:pt x="252" y="662"/>
                    <a:pt x="248" y="662"/>
                  </a:cubicBezTo>
                  <a:cubicBezTo>
                    <a:pt x="248" y="658"/>
                    <a:pt x="249" y="652"/>
                    <a:pt x="246" y="652"/>
                  </a:cubicBezTo>
                  <a:cubicBezTo>
                    <a:pt x="242" y="637"/>
                    <a:pt x="237" y="625"/>
                    <a:pt x="235" y="609"/>
                  </a:cubicBezTo>
                  <a:cubicBezTo>
                    <a:pt x="231" y="608"/>
                    <a:pt x="234" y="600"/>
                    <a:pt x="230" y="599"/>
                  </a:cubicBezTo>
                  <a:cubicBezTo>
                    <a:pt x="229" y="597"/>
                    <a:pt x="228" y="593"/>
                    <a:pt x="228" y="589"/>
                  </a:cubicBezTo>
                  <a:cubicBezTo>
                    <a:pt x="222" y="586"/>
                    <a:pt x="224" y="576"/>
                    <a:pt x="218" y="574"/>
                  </a:cubicBezTo>
                  <a:cubicBezTo>
                    <a:pt x="219" y="565"/>
                    <a:pt x="216" y="562"/>
                    <a:pt x="215" y="556"/>
                  </a:cubicBezTo>
                  <a:cubicBezTo>
                    <a:pt x="211" y="547"/>
                    <a:pt x="207" y="538"/>
                    <a:pt x="203" y="528"/>
                  </a:cubicBezTo>
                  <a:cubicBezTo>
                    <a:pt x="198" y="521"/>
                    <a:pt x="197" y="509"/>
                    <a:pt x="190" y="503"/>
                  </a:cubicBezTo>
                  <a:cubicBezTo>
                    <a:pt x="192" y="495"/>
                    <a:pt x="187" y="493"/>
                    <a:pt x="185" y="488"/>
                  </a:cubicBezTo>
                  <a:cubicBezTo>
                    <a:pt x="186" y="481"/>
                    <a:pt x="179" y="480"/>
                    <a:pt x="180" y="473"/>
                  </a:cubicBezTo>
                  <a:cubicBezTo>
                    <a:pt x="177" y="464"/>
                    <a:pt x="172" y="456"/>
                    <a:pt x="170" y="445"/>
                  </a:cubicBezTo>
                  <a:cubicBezTo>
                    <a:pt x="162" y="440"/>
                    <a:pt x="164" y="425"/>
                    <a:pt x="157" y="418"/>
                  </a:cubicBezTo>
                  <a:cubicBezTo>
                    <a:pt x="156" y="407"/>
                    <a:pt x="153" y="397"/>
                    <a:pt x="150" y="387"/>
                  </a:cubicBezTo>
                  <a:cubicBezTo>
                    <a:pt x="146" y="366"/>
                    <a:pt x="141" y="346"/>
                    <a:pt x="142" y="320"/>
                  </a:cubicBezTo>
                  <a:cubicBezTo>
                    <a:pt x="149" y="320"/>
                    <a:pt x="147" y="330"/>
                    <a:pt x="147" y="337"/>
                  </a:cubicBezTo>
                  <a:cubicBezTo>
                    <a:pt x="147" y="345"/>
                    <a:pt x="152" y="348"/>
                    <a:pt x="150" y="357"/>
                  </a:cubicBezTo>
                  <a:cubicBezTo>
                    <a:pt x="153" y="369"/>
                    <a:pt x="156" y="381"/>
                    <a:pt x="157" y="395"/>
                  </a:cubicBezTo>
                  <a:cubicBezTo>
                    <a:pt x="163" y="407"/>
                    <a:pt x="168" y="420"/>
                    <a:pt x="172" y="433"/>
                  </a:cubicBezTo>
                  <a:cubicBezTo>
                    <a:pt x="176" y="446"/>
                    <a:pt x="183" y="456"/>
                    <a:pt x="188" y="468"/>
                  </a:cubicBezTo>
                  <a:cubicBezTo>
                    <a:pt x="190" y="475"/>
                    <a:pt x="194" y="480"/>
                    <a:pt x="195" y="488"/>
                  </a:cubicBezTo>
                  <a:cubicBezTo>
                    <a:pt x="199" y="493"/>
                    <a:pt x="198" y="502"/>
                    <a:pt x="203" y="506"/>
                  </a:cubicBezTo>
                  <a:cubicBezTo>
                    <a:pt x="206" y="507"/>
                    <a:pt x="205" y="512"/>
                    <a:pt x="205" y="516"/>
                  </a:cubicBezTo>
                  <a:cubicBezTo>
                    <a:pt x="208" y="517"/>
                    <a:pt x="210" y="519"/>
                    <a:pt x="210" y="523"/>
                  </a:cubicBezTo>
                  <a:cubicBezTo>
                    <a:pt x="214" y="528"/>
                    <a:pt x="216" y="535"/>
                    <a:pt x="220" y="538"/>
                  </a:cubicBezTo>
                  <a:cubicBezTo>
                    <a:pt x="224" y="553"/>
                    <a:pt x="228" y="566"/>
                    <a:pt x="233" y="579"/>
                  </a:cubicBezTo>
                  <a:cubicBezTo>
                    <a:pt x="236" y="578"/>
                    <a:pt x="236" y="571"/>
                    <a:pt x="233" y="571"/>
                  </a:cubicBezTo>
                  <a:cubicBezTo>
                    <a:pt x="233" y="568"/>
                    <a:pt x="233" y="564"/>
                    <a:pt x="230" y="564"/>
                  </a:cubicBezTo>
                  <a:cubicBezTo>
                    <a:pt x="232" y="555"/>
                    <a:pt x="229" y="552"/>
                    <a:pt x="228" y="546"/>
                  </a:cubicBezTo>
                  <a:cubicBezTo>
                    <a:pt x="225" y="535"/>
                    <a:pt x="220" y="525"/>
                    <a:pt x="220" y="511"/>
                  </a:cubicBezTo>
                  <a:cubicBezTo>
                    <a:pt x="219" y="507"/>
                    <a:pt x="217" y="504"/>
                    <a:pt x="215" y="501"/>
                  </a:cubicBezTo>
                  <a:cubicBezTo>
                    <a:pt x="212" y="499"/>
                    <a:pt x="215" y="491"/>
                    <a:pt x="210" y="491"/>
                  </a:cubicBezTo>
                  <a:cubicBezTo>
                    <a:pt x="208" y="467"/>
                    <a:pt x="200" y="448"/>
                    <a:pt x="200" y="423"/>
                  </a:cubicBezTo>
                  <a:cubicBezTo>
                    <a:pt x="201" y="409"/>
                    <a:pt x="196" y="402"/>
                    <a:pt x="198" y="387"/>
                  </a:cubicBezTo>
                  <a:cubicBezTo>
                    <a:pt x="198" y="374"/>
                    <a:pt x="193" y="371"/>
                    <a:pt x="198" y="360"/>
                  </a:cubicBezTo>
                  <a:cubicBezTo>
                    <a:pt x="205" y="360"/>
                    <a:pt x="195" y="377"/>
                    <a:pt x="203" y="377"/>
                  </a:cubicBezTo>
                  <a:cubicBezTo>
                    <a:pt x="203" y="384"/>
                    <a:pt x="203" y="391"/>
                    <a:pt x="203" y="398"/>
                  </a:cubicBezTo>
                  <a:cubicBezTo>
                    <a:pt x="209" y="429"/>
                    <a:pt x="211" y="465"/>
                    <a:pt x="223" y="491"/>
                  </a:cubicBezTo>
                  <a:cubicBezTo>
                    <a:pt x="230" y="521"/>
                    <a:pt x="242" y="547"/>
                    <a:pt x="246" y="581"/>
                  </a:cubicBezTo>
                  <a:cubicBezTo>
                    <a:pt x="260" y="611"/>
                    <a:pt x="264" y="650"/>
                    <a:pt x="276" y="682"/>
                  </a:cubicBezTo>
                  <a:cubicBezTo>
                    <a:pt x="280" y="680"/>
                    <a:pt x="276" y="677"/>
                    <a:pt x="276" y="674"/>
                  </a:cubicBezTo>
                  <a:cubicBezTo>
                    <a:pt x="276" y="670"/>
                    <a:pt x="276" y="666"/>
                    <a:pt x="276" y="662"/>
                  </a:cubicBezTo>
                  <a:cubicBezTo>
                    <a:pt x="274" y="655"/>
                    <a:pt x="273" y="648"/>
                    <a:pt x="273" y="639"/>
                  </a:cubicBezTo>
                  <a:cubicBezTo>
                    <a:pt x="265" y="621"/>
                    <a:pt x="263" y="596"/>
                    <a:pt x="256" y="576"/>
                  </a:cubicBezTo>
                  <a:cubicBezTo>
                    <a:pt x="254" y="552"/>
                    <a:pt x="245" y="535"/>
                    <a:pt x="243" y="511"/>
                  </a:cubicBezTo>
                  <a:cubicBezTo>
                    <a:pt x="241" y="506"/>
                    <a:pt x="239" y="502"/>
                    <a:pt x="238" y="496"/>
                  </a:cubicBezTo>
                  <a:cubicBezTo>
                    <a:pt x="238" y="489"/>
                    <a:pt x="237" y="484"/>
                    <a:pt x="233" y="481"/>
                  </a:cubicBezTo>
                  <a:cubicBezTo>
                    <a:pt x="233" y="474"/>
                    <a:pt x="234" y="466"/>
                    <a:pt x="230" y="463"/>
                  </a:cubicBezTo>
                  <a:cubicBezTo>
                    <a:pt x="230" y="456"/>
                    <a:pt x="229" y="451"/>
                    <a:pt x="225" y="448"/>
                  </a:cubicBezTo>
                  <a:cubicBezTo>
                    <a:pt x="229" y="441"/>
                    <a:pt x="223" y="426"/>
                    <a:pt x="223" y="415"/>
                  </a:cubicBezTo>
                  <a:cubicBezTo>
                    <a:pt x="219" y="407"/>
                    <a:pt x="222" y="391"/>
                    <a:pt x="218" y="382"/>
                  </a:cubicBezTo>
                  <a:cubicBezTo>
                    <a:pt x="218" y="364"/>
                    <a:pt x="218" y="350"/>
                    <a:pt x="215" y="340"/>
                  </a:cubicBezTo>
                  <a:cubicBezTo>
                    <a:pt x="215" y="326"/>
                    <a:pt x="215" y="313"/>
                    <a:pt x="215" y="299"/>
                  </a:cubicBezTo>
                  <a:cubicBezTo>
                    <a:pt x="216" y="294"/>
                    <a:pt x="215" y="290"/>
                    <a:pt x="213" y="287"/>
                  </a:cubicBezTo>
                  <a:cubicBezTo>
                    <a:pt x="212" y="280"/>
                    <a:pt x="217" y="282"/>
                    <a:pt x="213" y="277"/>
                  </a:cubicBezTo>
                  <a:cubicBezTo>
                    <a:pt x="216" y="264"/>
                    <a:pt x="215" y="246"/>
                    <a:pt x="215" y="229"/>
                  </a:cubicBezTo>
                  <a:cubicBezTo>
                    <a:pt x="216" y="223"/>
                    <a:pt x="219" y="219"/>
                    <a:pt x="218" y="211"/>
                  </a:cubicBezTo>
                  <a:cubicBezTo>
                    <a:pt x="223" y="214"/>
                    <a:pt x="219" y="227"/>
                    <a:pt x="220" y="234"/>
                  </a:cubicBezTo>
                  <a:cubicBezTo>
                    <a:pt x="220" y="243"/>
                    <a:pt x="217" y="244"/>
                    <a:pt x="220" y="252"/>
                  </a:cubicBezTo>
                  <a:cubicBezTo>
                    <a:pt x="220" y="267"/>
                    <a:pt x="220" y="283"/>
                    <a:pt x="220" y="299"/>
                  </a:cubicBezTo>
                  <a:cubicBezTo>
                    <a:pt x="224" y="331"/>
                    <a:pt x="224" y="350"/>
                    <a:pt x="225" y="382"/>
                  </a:cubicBezTo>
                  <a:cubicBezTo>
                    <a:pt x="227" y="394"/>
                    <a:pt x="231" y="403"/>
                    <a:pt x="230" y="418"/>
                  </a:cubicBezTo>
                  <a:cubicBezTo>
                    <a:pt x="236" y="419"/>
                    <a:pt x="231" y="430"/>
                    <a:pt x="233" y="435"/>
                  </a:cubicBezTo>
                  <a:cubicBezTo>
                    <a:pt x="240" y="434"/>
                    <a:pt x="231" y="449"/>
                    <a:pt x="238" y="448"/>
                  </a:cubicBezTo>
                  <a:cubicBezTo>
                    <a:pt x="241" y="471"/>
                    <a:pt x="249" y="489"/>
                    <a:pt x="253" y="511"/>
                  </a:cubicBezTo>
                  <a:cubicBezTo>
                    <a:pt x="256" y="533"/>
                    <a:pt x="265" y="551"/>
                    <a:pt x="266" y="576"/>
                  </a:cubicBezTo>
                  <a:cubicBezTo>
                    <a:pt x="271" y="577"/>
                    <a:pt x="266" y="589"/>
                    <a:pt x="271" y="591"/>
                  </a:cubicBezTo>
                  <a:cubicBezTo>
                    <a:pt x="269" y="599"/>
                    <a:pt x="275" y="599"/>
                    <a:pt x="273" y="606"/>
                  </a:cubicBezTo>
                  <a:cubicBezTo>
                    <a:pt x="277" y="609"/>
                    <a:pt x="276" y="617"/>
                    <a:pt x="278" y="621"/>
                  </a:cubicBezTo>
                  <a:cubicBezTo>
                    <a:pt x="281" y="625"/>
                    <a:pt x="281" y="631"/>
                    <a:pt x="283" y="634"/>
                  </a:cubicBezTo>
                  <a:cubicBezTo>
                    <a:pt x="283" y="651"/>
                    <a:pt x="286" y="652"/>
                    <a:pt x="286" y="672"/>
                  </a:cubicBezTo>
                  <a:cubicBezTo>
                    <a:pt x="289" y="669"/>
                    <a:pt x="291" y="663"/>
                    <a:pt x="291" y="657"/>
                  </a:cubicBezTo>
                  <a:cubicBezTo>
                    <a:pt x="292" y="651"/>
                    <a:pt x="294" y="646"/>
                    <a:pt x="296" y="642"/>
                  </a:cubicBezTo>
                  <a:cubicBezTo>
                    <a:pt x="296" y="620"/>
                    <a:pt x="298" y="608"/>
                    <a:pt x="293" y="589"/>
                  </a:cubicBezTo>
                  <a:cubicBezTo>
                    <a:pt x="293" y="581"/>
                    <a:pt x="293" y="574"/>
                    <a:pt x="293" y="566"/>
                  </a:cubicBezTo>
                  <a:cubicBezTo>
                    <a:pt x="289" y="550"/>
                    <a:pt x="288" y="531"/>
                    <a:pt x="286" y="513"/>
                  </a:cubicBezTo>
                  <a:cubicBezTo>
                    <a:pt x="280" y="509"/>
                    <a:pt x="286" y="493"/>
                    <a:pt x="281" y="488"/>
                  </a:cubicBezTo>
                  <a:cubicBezTo>
                    <a:pt x="278" y="483"/>
                    <a:pt x="282" y="474"/>
                    <a:pt x="276" y="468"/>
                  </a:cubicBezTo>
                  <a:cubicBezTo>
                    <a:pt x="272" y="412"/>
                    <a:pt x="272" y="381"/>
                    <a:pt x="265" y="327"/>
                  </a:cubicBezTo>
                  <a:cubicBezTo>
                    <a:pt x="267" y="299"/>
                    <a:pt x="263" y="266"/>
                    <a:pt x="268" y="241"/>
                  </a:cubicBezTo>
                  <a:cubicBezTo>
                    <a:pt x="260" y="238"/>
                    <a:pt x="270" y="230"/>
                    <a:pt x="268" y="224"/>
                  </a:cubicBezTo>
                  <a:cubicBezTo>
                    <a:pt x="268" y="216"/>
                    <a:pt x="268" y="209"/>
                    <a:pt x="268" y="201"/>
                  </a:cubicBezTo>
                  <a:cubicBezTo>
                    <a:pt x="274" y="196"/>
                    <a:pt x="264" y="191"/>
                    <a:pt x="270" y="186"/>
                  </a:cubicBezTo>
                  <a:cubicBezTo>
                    <a:pt x="269" y="178"/>
                    <a:pt x="275" y="177"/>
                    <a:pt x="273" y="168"/>
                  </a:cubicBezTo>
                  <a:cubicBezTo>
                    <a:pt x="279" y="170"/>
                    <a:pt x="274" y="181"/>
                    <a:pt x="275" y="186"/>
                  </a:cubicBezTo>
                  <a:cubicBezTo>
                    <a:pt x="277" y="197"/>
                    <a:pt x="273" y="206"/>
                    <a:pt x="273" y="216"/>
                  </a:cubicBezTo>
                  <a:cubicBezTo>
                    <a:pt x="273" y="216"/>
                    <a:pt x="276" y="217"/>
                    <a:pt x="275" y="219"/>
                  </a:cubicBezTo>
                  <a:cubicBezTo>
                    <a:pt x="275" y="219"/>
                    <a:pt x="271" y="224"/>
                    <a:pt x="273" y="226"/>
                  </a:cubicBezTo>
                  <a:cubicBezTo>
                    <a:pt x="276" y="229"/>
                    <a:pt x="273" y="230"/>
                    <a:pt x="273" y="239"/>
                  </a:cubicBezTo>
                  <a:cubicBezTo>
                    <a:pt x="273" y="258"/>
                    <a:pt x="273" y="279"/>
                    <a:pt x="273" y="304"/>
                  </a:cubicBezTo>
                  <a:cubicBezTo>
                    <a:pt x="276" y="339"/>
                    <a:pt x="281" y="372"/>
                    <a:pt x="281" y="410"/>
                  </a:cubicBezTo>
                  <a:cubicBezTo>
                    <a:pt x="284" y="423"/>
                    <a:pt x="283" y="439"/>
                    <a:pt x="286" y="453"/>
                  </a:cubicBezTo>
                  <a:cubicBezTo>
                    <a:pt x="284" y="463"/>
                    <a:pt x="290" y="465"/>
                    <a:pt x="288" y="475"/>
                  </a:cubicBezTo>
                  <a:cubicBezTo>
                    <a:pt x="295" y="476"/>
                    <a:pt x="286" y="493"/>
                    <a:pt x="293" y="493"/>
                  </a:cubicBezTo>
                  <a:cubicBezTo>
                    <a:pt x="292" y="522"/>
                    <a:pt x="304" y="540"/>
                    <a:pt x="303" y="574"/>
                  </a:cubicBezTo>
                  <a:cubicBezTo>
                    <a:pt x="311" y="572"/>
                    <a:pt x="307" y="567"/>
                    <a:pt x="306" y="561"/>
                  </a:cubicBezTo>
                  <a:cubicBezTo>
                    <a:pt x="311" y="557"/>
                    <a:pt x="304" y="555"/>
                    <a:pt x="306" y="546"/>
                  </a:cubicBezTo>
                  <a:cubicBezTo>
                    <a:pt x="306" y="533"/>
                    <a:pt x="306" y="521"/>
                    <a:pt x="306" y="508"/>
                  </a:cubicBezTo>
                  <a:cubicBezTo>
                    <a:pt x="305" y="485"/>
                    <a:pt x="303" y="469"/>
                    <a:pt x="298" y="445"/>
                  </a:cubicBezTo>
                  <a:cubicBezTo>
                    <a:pt x="298" y="407"/>
                    <a:pt x="295" y="375"/>
                    <a:pt x="291" y="347"/>
                  </a:cubicBezTo>
                  <a:cubicBezTo>
                    <a:pt x="292" y="325"/>
                    <a:pt x="289" y="308"/>
                    <a:pt x="291" y="292"/>
                  </a:cubicBezTo>
                  <a:cubicBezTo>
                    <a:pt x="288" y="279"/>
                    <a:pt x="289" y="277"/>
                    <a:pt x="288" y="264"/>
                  </a:cubicBezTo>
                  <a:cubicBezTo>
                    <a:pt x="288" y="250"/>
                    <a:pt x="286" y="249"/>
                    <a:pt x="288" y="236"/>
                  </a:cubicBezTo>
                  <a:cubicBezTo>
                    <a:pt x="285" y="226"/>
                    <a:pt x="289" y="223"/>
                    <a:pt x="288" y="209"/>
                  </a:cubicBezTo>
                  <a:cubicBezTo>
                    <a:pt x="288" y="198"/>
                    <a:pt x="288" y="187"/>
                    <a:pt x="288" y="176"/>
                  </a:cubicBezTo>
                  <a:cubicBezTo>
                    <a:pt x="290" y="166"/>
                    <a:pt x="291" y="154"/>
                    <a:pt x="290" y="141"/>
                  </a:cubicBezTo>
                  <a:cubicBezTo>
                    <a:pt x="293" y="131"/>
                    <a:pt x="295" y="122"/>
                    <a:pt x="296" y="111"/>
                  </a:cubicBezTo>
                  <a:cubicBezTo>
                    <a:pt x="298" y="101"/>
                    <a:pt x="303" y="94"/>
                    <a:pt x="303" y="83"/>
                  </a:cubicBezTo>
                  <a:cubicBezTo>
                    <a:pt x="311" y="88"/>
                    <a:pt x="300" y="96"/>
                    <a:pt x="303" y="106"/>
                  </a:cubicBezTo>
                  <a:cubicBezTo>
                    <a:pt x="296" y="107"/>
                    <a:pt x="305" y="125"/>
                    <a:pt x="298" y="126"/>
                  </a:cubicBezTo>
                  <a:cubicBezTo>
                    <a:pt x="297" y="145"/>
                    <a:pt x="298" y="152"/>
                    <a:pt x="296" y="168"/>
                  </a:cubicBezTo>
                  <a:cubicBezTo>
                    <a:pt x="296" y="184"/>
                    <a:pt x="296" y="200"/>
                    <a:pt x="296" y="216"/>
                  </a:cubicBezTo>
                  <a:cubicBezTo>
                    <a:pt x="292" y="226"/>
                    <a:pt x="298" y="243"/>
                    <a:pt x="296" y="259"/>
                  </a:cubicBezTo>
                  <a:cubicBezTo>
                    <a:pt x="294" y="266"/>
                    <a:pt x="299" y="266"/>
                    <a:pt x="298" y="272"/>
                  </a:cubicBezTo>
                  <a:cubicBezTo>
                    <a:pt x="297" y="294"/>
                    <a:pt x="300" y="310"/>
                    <a:pt x="298" y="327"/>
                  </a:cubicBezTo>
                  <a:cubicBezTo>
                    <a:pt x="303" y="366"/>
                    <a:pt x="309" y="397"/>
                    <a:pt x="308" y="435"/>
                  </a:cubicBezTo>
                  <a:cubicBezTo>
                    <a:pt x="308" y="443"/>
                    <a:pt x="313" y="448"/>
                    <a:pt x="311" y="458"/>
                  </a:cubicBezTo>
                  <a:cubicBezTo>
                    <a:pt x="312" y="464"/>
                    <a:pt x="312" y="472"/>
                    <a:pt x="316" y="475"/>
                  </a:cubicBezTo>
                  <a:cubicBezTo>
                    <a:pt x="323" y="474"/>
                    <a:pt x="314" y="470"/>
                    <a:pt x="316" y="465"/>
                  </a:cubicBezTo>
                  <a:cubicBezTo>
                    <a:pt x="319" y="465"/>
                    <a:pt x="318" y="459"/>
                    <a:pt x="318" y="455"/>
                  </a:cubicBezTo>
                  <a:cubicBezTo>
                    <a:pt x="314" y="453"/>
                    <a:pt x="318" y="451"/>
                    <a:pt x="318" y="448"/>
                  </a:cubicBezTo>
                  <a:cubicBezTo>
                    <a:pt x="318" y="444"/>
                    <a:pt x="318" y="439"/>
                    <a:pt x="318" y="435"/>
                  </a:cubicBezTo>
                  <a:cubicBezTo>
                    <a:pt x="320" y="427"/>
                    <a:pt x="316" y="426"/>
                    <a:pt x="316" y="420"/>
                  </a:cubicBezTo>
                  <a:cubicBezTo>
                    <a:pt x="316" y="409"/>
                    <a:pt x="318" y="410"/>
                    <a:pt x="316" y="400"/>
                  </a:cubicBezTo>
                  <a:cubicBezTo>
                    <a:pt x="316" y="396"/>
                    <a:pt x="316" y="392"/>
                    <a:pt x="316" y="387"/>
                  </a:cubicBezTo>
                  <a:cubicBezTo>
                    <a:pt x="314" y="385"/>
                    <a:pt x="313" y="383"/>
                    <a:pt x="316" y="382"/>
                  </a:cubicBezTo>
                  <a:cubicBezTo>
                    <a:pt x="315" y="365"/>
                    <a:pt x="317" y="350"/>
                    <a:pt x="316" y="335"/>
                  </a:cubicBezTo>
                  <a:cubicBezTo>
                    <a:pt x="315" y="330"/>
                    <a:pt x="313" y="324"/>
                    <a:pt x="313" y="319"/>
                  </a:cubicBezTo>
                  <a:cubicBezTo>
                    <a:pt x="313" y="300"/>
                    <a:pt x="315" y="281"/>
                    <a:pt x="316" y="262"/>
                  </a:cubicBezTo>
                  <a:cubicBezTo>
                    <a:pt x="317" y="243"/>
                    <a:pt x="317" y="225"/>
                    <a:pt x="318" y="206"/>
                  </a:cubicBezTo>
                  <a:cubicBezTo>
                    <a:pt x="318" y="200"/>
                    <a:pt x="323" y="199"/>
                    <a:pt x="321" y="191"/>
                  </a:cubicBezTo>
                  <a:cubicBezTo>
                    <a:pt x="322" y="187"/>
                    <a:pt x="318" y="178"/>
                    <a:pt x="323" y="178"/>
                  </a:cubicBezTo>
                  <a:cubicBezTo>
                    <a:pt x="323" y="173"/>
                    <a:pt x="323" y="168"/>
                    <a:pt x="323" y="163"/>
                  </a:cubicBezTo>
                  <a:cubicBezTo>
                    <a:pt x="325" y="160"/>
                    <a:pt x="320" y="150"/>
                    <a:pt x="326" y="151"/>
                  </a:cubicBezTo>
                  <a:cubicBezTo>
                    <a:pt x="325" y="129"/>
                    <a:pt x="332" y="115"/>
                    <a:pt x="336" y="98"/>
                  </a:cubicBezTo>
                  <a:cubicBezTo>
                    <a:pt x="344" y="106"/>
                    <a:pt x="332" y="116"/>
                    <a:pt x="333" y="126"/>
                  </a:cubicBezTo>
                  <a:cubicBezTo>
                    <a:pt x="333" y="137"/>
                    <a:pt x="331" y="147"/>
                    <a:pt x="328" y="156"/>
                  </a:cubicBezTo>
                  <a:cubicBezTo>
                    <a:pt x="330" y="179"/>
                    <a:pt x="324" y="195"/>
                    <a:pt x="326" y="219"/>
                  </a:cubicBezTo>
                  <a:cubicBezTo>
                    <a:pt x="328" y="226"/>
                    <a:pt x="322" y="225"/>
                    <a:pt x="323" y="231"/>
                  </a:cubicBezTo>
                  <a:cubicBezTo>
                    <a:pt x="322" y="246"/>
                    <a:pt x="326" y="266"/>
                    <a:pt x="321" y="277"/>
                  </a:cubicBezTo>
                  <a:cubicBezTo>
                    <a:pt x="326" y="291"/>
                    <a:pt x="322" y="314"/>
                    <a:pt x="323" y="332"/>
                  </a:cubicBezTo>
                  <a:cubicBezTo>
                    <a:pt x="323" y="337"/>
                    <a:pt x="323" y="342"/>
                    <a:pt x="323" y="347"/>
                  </a:cubicBezTo>
                  <a:cubicBezTo>
                    <a:pt x="324" y="351"/>
                    <a:pt x="322" y="357"/>
                    <a:pt x="326" y="357"/>
                  </a:cubicBezTo>
                  <a:cubicBezTo>
                    <a:pt x="321" y="362"/>
                    <a:pt x="324" y="374"/>
                    <a:pt x="323" y="382"/>
                  </a:cubicBezTo>
                  <a:cubicBezTo>
                    <a:pt x="324" y="403"/>
                    <a:pt x="330" y="425"/>
                    <a:pt x="328" y="448"/>
                  </a:cubicBezTo>
                  <a:cubicBezTo>
                    <a:pt x="328" y="453"/>
                    <a:pt x="326" y="458"/>
                    <a:pt x="326" y="463"/>
                  </a:cubicBezTo>
                  <a:cubicBezTo>
                    <a:pt x="325" y="482"/>
                    <a:pt x="328" y="500"/>
                    <a:pt x="326" y="516"/>
                  </a:cubicBezTo>
                  <a:cubicBezTo>
                    <a:pt x="333" y="509"/>
                    <a:pt x="337" y="500"/>
                    <a:pt x="336" y="485"/>
                  </a:cubicBezTo>
                  <a:cubicBezTo>
                    <a:pt x="338" y="484"/>
                    <a:pt x="338" y="481"/>
                    <a:pt x="339" y="478"/>
                  </a:cubicBezTo>
                  <a:cubicBezTo>
                    <a:pt x="339" y="478"/>
                    <a:pt x="336" y="477"/>
                    <a:pt x="336" y="475"/>
                  </a:cubicBezTo>
                  <a:cubicBezTo>
                    <a:pt x="336" y="475"/>
                    <a:pt x="338" y="475"/>
                    <a:pt x="339" y="473"/>
                  </a:cubicBezTo>
                  <a:cubicBezTo>
                    <a:pt x="339" y="467"/>
                    <a:pt x="338" y="461"/>
                    <a:pt x="339" y="453"/>
                  </a:cubicBezTo>
                  <a:cubicBezTo>
                    <a:pt x="336" y="446"/>
                    <a:pt x="342" y="446"/>
                    <a:pt x="341" y="440"/>
                  </a:cubicBezTo>
                  <a:cubicBezTo>
                    <a:pt x="341" y="426"/>
                    <a:pt x="341" y="412"/>
                    <a:pt x="341" y="397"/>
                  </a:cubicBezTo>
                  <a:cubicBezTo>
                    <a:pt x="339" y="390"/>
                    <a:pt x="345" y="391"/>
                    <a:pt x="344" y="385"/>
                  </a:cubicBezTo>
                  <a:cubicBezTo>
                    <a:pt x="344" y="336"/>
                    <a:pt x="341" y="308"/>
                    <a:pt x="343" y="272"/>
                  </a:cubicBezTo>
                  <a:cubicBezTo>
                    <a:pt x="336" y="273"/>
                    <a:pt x="350" y="262"/>
                    <a:pt x="341" y="262"/>
                  </a:cubicBezTo>
                  <a:cubicBezTo>
                    <a:pt x="344" y="252"/>
                    <a:pt x="346" y="241"/>
                    <a:pt x="346" y="229"/>
                  </a:cubicBezTo>
                  <a:cubicBezTo>
                    <a:pt x="351" y="210"/>
                    <a:pt x="357" y="193"/>
                    <a:pt x="358" y="171"/>
                  </a:cubicBezTo>
                  <a:cubicBezTo>
                    <a:pt x="362" y="152"/>
                    <a:pt x="368" y="135"/>
                    <a:pt x="368" y="113"/>
                  </a:cubicBezTo>
                  <a:cubicBezTo>
                    <a:pt x="373" y="110"/>
                    <a:pt x="371" y="102"/>
                    <a:pt x="374" y="98"/>
                  </a:cubicBezTo>
                  <a:cubicBezTo>
                    <a:pt x="379" y="98"/>
                    <a:pt x="375" y="87"/>
                    <a:pt x="376" y="83"/>
                  </a:cubicBezTo>
                  <a:cubicBezTo>
                    <a:pt x="380" y="80"/>
                    <a:pt x="379" y="72"/>
                    <a:pt x="381" y="68"/>
                  </a:cubicBezTo>
                  <a:cubicBezTo>
                    <a:pt x="379" y="60"/>
                    <a:pt x="385" y="60"/>
                    <a:pt x="384" y="53"/>
                  </a:cubicBezTo>
                  <a:cubicBezTo>
                    <a:pt x="392" y="37"/>
                    <a:pt x="394" y="15"/>
                    <a:pt x="404" y="0"/>
                  </a:cubicBezTo>
                  <a:cubicBezTo>
                    <a:pt x="411" y="2"/>
                    <a:pt x="400" y="6"/>
                    <a:pt x="404" y="12"/>
                  </a:cubicBezTo>
                  <a:cubicBezTo>
                    <a:pt x="397" y="11"/>
                    <a:pt x="405" y="24"/>
                    <a:pt x="399" y="22"/>
                  </a:cubicBezTo>
                  <a:cubicBezTo>
                    <a:pt x="397" y="31"/>
                    <a:pt x="397" y="41"/>
                    <a:pt x="391" y="45"/>
                  </a:cubicBezTo>
                  <a:cubicBezTo>
                    <a:pt x="390" y="67"/>
                    <a:pt x="384" y="84"/>
                    <a:pt x="381" y="103"/>
                  </a:cubicBezTo>
                  <a:cubicBezTo>
                    <a:pt x="374" y="102"/>
                    <a:pt x="383" y="117"/>
                    <a:pt x="376" y="116"/>
                  </a:cubicBezTo>
                  <a:cubicBezTo>
                    <a:pt x="375" y="120"/>
                    <a:pt x="379" y="130"/>
                    <a:pt x="374" y="131"/>
                  </a:cubicBezTo>
                  <a:cubicBezTo>
                    <a:pt x="374" y="142"/>
                    <a:pt x="371" y="150"/>
                    <a:pt x="369" y="158"/>
                  </a:cubicBezTo>
                  <a:cubicBezTo>
                    <a:pt x="367" y="192"/>
                    <a:pt x="355" y="232"/>
                    <a:pt x="351" y="272"/>
                  </a:cubicBezTo>
                  <a:cubicBezTo>
                    <a:pt x="354" y="285"/>
                    <a:pt x="352" y="296"/>
                    <a:pt x="354" y="312"/>
                  </a:cubicBezTo>
                  <a:cubicBezTo>
                    <a:pt x="354" y="328"/>
                    <a:pt x="351" y="348"/>
                    <a:pt x="356" y="360"/>
                  </a:cubicBezTo>
                  <a:cubicBezTo>
                    <a:pt x="351" y="359"/>
                    <a:pt x="355" y="369"/>
                    <a:pt x="354" y="372"/>
                  </a:cubicBezTo>
                  <a:cubicBezTo>
                    <a:pt x="355" y="378"/>
                    <a:pt x="349" y="378"/>
                    <a:pt x="351" y="385"/>
                  </a:cubicBezTo>
                  <a:cubicBezTo>
                    <a:pt x="358" y="385"/>
                    <a:pt x="348" y="389"/>
                    <a:pt x="351" y="395"/>
                  </a:cubicBezTo>
                  <a:cubicBezTo>
                    <a:pt x="351" y="399"/>
                    <a:pt x="351" y="403"/>
                    <a:pt x="351" y="407"/>
                  </a:cubicBezTo>
                  <a:cubicBezTo>
                    <a:pt x="357" y="406"/>
                    <a:pt x="352" y="393"/>
                    <a:pt x="354" y="387"/>
                  </a:cubicBezTo>
                  <a:cubicBezTo>
                    <a:pt x="359" y="385"/>
                    <a:pt x="355" y="373"/>
                    <a:pt x="356" y="367"/>
                  </a:cubicBezTo>
                  <a:cubicBezTo>
                    <a:pt x="362" y="364"/>
                    <a:pt x="358" y="351"/>
                    <a:pt x="364" y="347"/>
                  </a:cubicBezTo>
                  <a:cubicBezTo>
                    <a:pt x="365" y="338"/>
                    <a:pt x="365" y="340"/>
                    <a:pt x="366" y="329"/>
                  </a:cubicBezTo>
                  <a:cubicBezTo>
                    <a:pt x="365" y="324"/>
                    <a:pt x="371" y="326"/>
                    <a:pt x="371" y="322"/>
                  </a:cubicBezTo>
                  <a:cubicBezTo>
                    <a:pt x="368" y="321"/>
                    <a:pt x="368" y="314"/>
                    <a:pt x="371" y="314"/>
                  </a:cubicBezTo>
                  <a:cubicBezTo>
                    <a:pt x="374" y="309"/>
                    <a:pt x="373" y="299"/>
                    <a:pt x="376" y="294"/>
                  </a:cubicBezTo>
                  <a:cubicBezTo>
                    <a:pt x="374" y="259"/>
                    <a:pt x="384" y="239"/>
                    <a:pt x="389" y="206"/>
                  </a:cubicBezTo>
                  <a:cubicBezTo>
                    <a:pt x="390" y="172"/>
                    <a:pt x="402" y="149"/>
                    <a:pt x="404" y="116"/>
                  </a:cubicBezTo>
                  <a:cubicBezTo>
                    <a:pt x="413" y="85"/>
                    <a:pt x="419" y="50"/>
                    <a:pt x="434" y="25"/>
                  </a:cubicBezTo>
                  <a:cubicBezTo>
                    <a:pt x="440" y="26"/>
                    <a:pt x="434" y="34"/>
                    <a:pt x="431" y="35"/>
                  </a:cubicBezTo>
                  <a:cubicBezTo>
                    <a:pt x="432" y="41"/>
                    <a:pt x="427" y="40"/>
                    <a:pt x="429" y="48"/>
                  </a:cubicBezTo>
                  <a:cubicBezTo>
                    <a:pt x="427" y="56"/>
                    <a:pt x="425" y="64"/>
                    <a:pt x="421" y="70"/>
                  </a:cubicBezTo>
                  <a:cubicBezTo>
                    <a:pt x="420" y="89"/>
                    <a:pt x="412" y="102"/>
                    <a:pt x="411" y="121"/>
                  </a:cubicBezTo>
                  <a:cubicBezTo>
                    <a:pt x="403" y="151"/>
                    <a:pt x="400" y="182"/>
                    <a:pt x="396" y="221"/>
                  </a:cubicBezTo>
                  <a:cubicBezTo>
                    <a:pt x="382" y="269"/>
                    <a:pt x="384" y="333"/>
                    <a:pt x="364" y="375"/>
                  </a:cubicBezTo>
                  <a:cubicBezTo>
                    <a:pt x="364" y="386"/>
                    <a:pt x="364" y="397"/>
                    <a:pt x="364" y="407"/>
                  </a:cubicBezTo>
                  <a:cubicBezTo>
                    <a:pt x="369" y="402"/>
                    <a:pt x="368" y="392"/>
                    <a:pt x="374" y="387"/>
                  </a:cubicBezTo>
                  <a:cubicBezTo>
                    <a:pt x="369" y="388"/>
                    <a:pt x="374" y="380"/>
                    <a:pt x="376" y="380"/>
                  </a:cubicBezTo>
                  <a:cubicBezTo>
                    <a:pt x="375" y="374"/>
                    <a:pt x="378" y="373"/>
                    <a:pt x="379" y="370"/>
                  </a:cubicBezTo>
                  <a:cubicBezTo>
                    <a:pt x="381" y="362"/>
                    <a:pt x="384" y="355"/>
                    <a:pt x="386" y="347"/>
                  </a:cubicBezTo>
                  <a:cubicBezTo>
                    <a:pt x="391" y="343"/>
                    <a:pt x="390" y="333"/>
                    <a:pt x="396" y="329"/>
                  </a:cubicBezTo>
                  <a:cubicBezTo>
                    <a:pt x="399" y="313"/>
                    <a:pt x="410" y="305"/>
                    <a:pt x="414" y="289"/>
                  </a:cubicBezTo>
                  <a:cubicBezTo>
                    <a:pt x="421" y="286"/>
                    <a:pt x="421" y="276"/>
                    <a:pt x="426" y="272"/>
                  </a:cubicBezTo>
                  <a:cubicBezTo>
                    <a:pt x="433" y="269"/>
                    <a:pt x="430" y="256"/>
                    <a:pt x="439" y="256"/>
                  </a:cubicBezTo>
                  <a:cubicBezTo>
                    <a:pt x="443" y="235"/>
                    <a:pt x="456" y="221"/>
                    <a:pt x="462" y="201"/>
                  </a:cubicBezTo>
                  <a:cubicBezTo>
                    <a:pt x="463" y="190"/>
                    <a:pt x="470" y="184"/>
                    <a:pt x="472" y="173"/>
                  </a:cubicBezTo>
                  <a:cubicBezTo>
                    <a:pt x="473" y="167"/>
                    <a:pt x="475" y="163"/>
                    <a:pt x="477" y="158"/>
                  </a:cubicBezTo>
                  <a:cubicBezTo>
                    <a:pt x="478" y="153"/>
                    <a:pt x="478" y="147"/>
                    <a:pt x="484" y="148"/>
                  </a:cubicBezTo>
                  <a:cubicBezTo>
                    <a:pt x="478" y="175"/>
                    <a:pt x="469" y="199"/>
                    <a:pt x="462" y="224"/>
                  </a:cubicBezTo>
                  <a:cubicBezTo>
                    <a:pt x="456" y="231"/>
                    <a:pt x="456" y="239"/>
                    <a:pt x="452" y="246"/>
                  </a:cubicBezTo>
                  <a:cubicBezTo>
                    <a:pt x="450" y="249"/>
                    <a:pt x="449" y="253"/>
                    <a:pt x="447" y="259"/>
                  </a:cubicBezTo>
                  <a:cubicBezTo>
                    <a:pt x="446" y="260"/>
                    <a:pt x="442" y="261"/>
                    <a:pt x="442" y="261"/>
                  </a:cubicBezTo>
                  <a:cubicBezTo>
                    <a:pt x="440" y="265"/>
                    <a:pt x="441" y="268"/>
                    <a:pt x="439" y="272"/>
                  </a:cubicBezTo>
                  <a:cubicBezTo>
                    <a:pt x="438" y="274"/>
                    <a:pt x="431" y="284"/>
                    <a:pt x="432" y="292"/>
                  </a:cubicBezTo>
                  <a:cubicBezTo>
                    <a:pt x="417" y="299"/>
                    <a:pt x="417" y="319"/>
                    <a:pt x="406" y="329"/>
                  </a:cubicBezTo>
                  <a:cubicBezTo>
                    <a:pt x="402" y="346"/>
                    <a:pt x="392" y="357"/>
                    <a:pt x="389" y="375"/>
                  </a:cubicBezTo>
                  <a:cubicBezTo>
                    <a:pt x="390" y="378"/>
                    <a:pt x="391" y="374"/>
                    <a:pt x="394" y="375"/>
                  </a:cubicBezTo>
                  <a:cubicBezTo>
                    <a:pt x="393" y="372"/>
                    <a:pt x="394" y="370"/>
                    <a:pt x="396" y="370"/>
                  </a:cubicBezTo>
                  <a:cubicBezTo>
                    <a:pt x="398" y="366"/>
                    <a:pt x="400" y="363"/>
                    <a:pt x="401" y="360"/>
                  </a:cubicBezTo>
                  <a:cubicBezTo>
                    <a:pt x="406" y="354"/>
                    <a:pt x="408" y="346"/>
                    <a:pt x="414" y="342"/>
                  </a:cubicBezTo>
                  <a:cubicBezTo>
                    <a:pt x="423" y="330"/>
                    <a:pt x="433" y="319"/>
                    <a:pt x="437" y="302"/>
                  </a:cubicBezTo>
                  <a:cubicBezTo>
                    <a:pt x="444" y="301"/>
                    <a:pt x="441" y="291"/>
                    <a:pt x="449" y="292"/>
                  </a:cubicBezTo>
                  <a:cubicBezTo>
                    <a:pt x="449" y="279"/>
                    <a:pt x="457" y="274"/>
                    <a:pt x="459" y="264"/>
                  </a:cubicBezTo>
                  <a:cubicBezTo>
                    <a:pt x="464" y="262"/>
                    <a:pt x="464" y="255"/>
                    <a:pt x="467" y="251"/>
                  </a:cubicBezTo>
                  <a:cubicBezTo>
                    <a:pt x="468" y="247"/>
                    <a:pt x="474" y="247"/>
                    <a:pt x="472" y="239"/>
                  </a:cubicBezTo>
                  <a:cubicBezTo>
                    <a:pt x="485" y="227"/>
                    <a:pt x="489" y="206"/>
                    <a:pt x="497" y="188"/>
                  </a:cubicBezTo>
                  <a:cubicBezTo>
                    <a:pt x="504" y="170"/>
                    <a:pt x="509" y="151"/>
                    <a:pt x="512" y="128"/>
                  </a:cubicBezTo>
                  <a:cubicBezTo>
                    <a:pt x="519" y="108"/>
                    <a:pt x="514" y="90"/>
                    <a:pt x="519" y="68"/>
                  </a:cubicBezTo>
                  <a:cubicBezTo>
                    <a:pt x="525" y="69"/>
                    <a:pt x="520" y="80"/>
                    <a:pt x="522" y="85"/>
                  </a:cubicBezTo>
                  <a:cubicBezTo>
                    <a:pt x="522" y="92"/>
                    <a:pt x="522" y="99"/>
                    <a:pt x="522" y="105"/>
                  </a:cubicBezTo>
                  <a:cubicBezTo>
                    <a:pt x="518" y="141"/>
                    <a:pt x="511" y="173"/>
                    <a:pt x="502" y="204"/>
                  </a:cubicBezTo>
                  <a:cubicBezTo>
                    <a:pt x="497" y="204"/>
                    <a:pt x="500" y="212"/>
                    <a:pt x="497" y="214"/>
                  </a:cubicBezTo>
                  <a:cubicBezTo>
                    <a:pt x="496" y="217"/>
                    <a:pt x="493" y="220"/>
                    <a:pt x="492" y="224"/>
                  </a:cubicBezTo>
                  <a:cubicBezTo>
                    <a:pt x="489" y="231"/>
                    <a:pt x="487" y="239"/>
                    <a:pt x="482" y="244"/>
                  </a:cubicBezTo>
                  <a:cubicBezTo>
                    <a:pt x="480" y="252"/>
                    <a:pt x="474" y="256"/>
                    <a:pt x="472" y="264"/>
                  </a:cubicBezTo>
                  <a:cubicBezTo>
                    <a:pt x="470" y="268"/>
                    <a:pt x="468" y="270"/>
                    <a:pt x="467" y="274"/>
                  </a:cubicBezTo>
                  <a:cubicBezTo>
                    <a:pt x="463" y="275"/>
                    <a:pt x="466" y="282"/>
                    <a:pt x="462" y="282"/>
                  </a:cubicBezTo>
                  <a:cubicBezTo>
                    <a:pt x="458" y="283"/>
                    <a:pt x="461" y="291"/>
                    <a:pt x="457" y="292"/>
                  </a:cubicBezTo>
                  <a:cubicBezTo>
                    <a:pt x="460" y="300"/>
                    <a:pt x="449" y="294"/>
                    <a:pt x="452" y="302"/>
                  </a:cubicBezTo>
                  <a:cubicBezTo>
                    <a:pt x="449" y="310"/>
                    <a:pt x="443" y="313"/>
                    <a:pt x="442" y="322"/>
                  </a:cubicBezTo>
                  <a:cubicBezTo>
                    <a:pt x="436" y="326"/>
                    <a:pt x="435" y="336"/>
                    <a:pt x="429" y="339"/>
                  </a:cubicBezTo>
                  <a:cubicBezTo>
                    <a:pt x="426" y="346"/>
                    <a:pt x="419" y="348"/>
                    <a:pt x="419" y="357"/>
                  </a:cubicBezTo>
                  <a:cubicBezTo>
                    <a:pt x="408" y="366"/>
                    <a:pt x="402" y="380"/>
                    <a:pt x="394" y="392"/>
                  </a:cubicBezTo>
                  <a:cubicBezTo>
                    <a:pt x="390" y="399"/>
                    <a:pt x="383" y="402"/>
                    <a:pt x="381" y="410"/>
                  </a:cubicBezTo>
                  <a:cubicBezTo>
                    <a:pt x="377" y="415"/>
                    <a:pt x="378" y="425"/>
                    <a:pt x="369" y="425"/>
                  </a:cubicBezTo>
                  <a:cubicBezTo>
                    <a:pt x="369" y="435"/>
                    <a:pt x="364" y="443"/>
                    <a:pt x="361" y="450"/>
                  </a:cubicBezTo>
                  <a:cubicBezTo>
                    <a:pt x="359" y="455"/>
                    <a:pt x="360" y="461"/>
                    <a:pt x="359" y="465"/>
                  </a:cubicBezTo>
                  <a:cubicBezTo>
                    <a:pt x="358" y="467"/>
                    <a:pt x="351" y="467"/>
                    <a:pt x="354" y="475"/>
                  </a:cubicBezTo>
                  <a:cubicBezTo>
                    <a:pt x="352" y="480"/>
                    <a:pt x="349" y="485"/>
                    <a:pt x="349" y="491"/>
                  </a:cubicBezTo>
                  <a:cubicBezTo>
                    <a:pt x="356" y="484"/>
                    <a:pt x="356" y="469"/>
                    <a:pt x="366" y="465"/>
                  </a:cubicBezTo>
                  <a:cubicBezTo>
                    <a:pt x="367" y="453"/>
                    <a:pt x="377" y="450"/>
                    <a:pt x="379" y="438"/>
                  </a:cubicBezTo>
                  <a:cubicBezTo>
                    <a:pt x="387" y="432"/>
                    <a:pt x="388" y="420"/>
                    <a:pt x="394" y="412"/>
                  </a:cubicBezTo>
                  <a:cubicBezTo>
                    <a:pt x="398" y="403"/>
                    <a:pt x="403" y="395"/>
                    <a:pt x="409" y="387"/>
                  </a:cubicBezTo>
                  <a:cubicBezTo>
                    <a:pt x="409" y="380"/>
                    <a:pt x="416" y="379"/>
                    <a:pt x="417" y="372"/>
                  </a:cubicBezTo>
                  <a:cubicBezTo>
                    <a:pt x="419" y="372"/>
                    <a:pt x="418" y="367"/>
                    <a:pt x="422" y="367"/>
                  </a:cubicBezTo>
                  <a:cubicBezTo>
                    <a:pt x="424" y="367"/>
                    <a:pt x="424" y="363"/>
                    <a:pt x="424" y="360"/>
                  </a:cubicBezTo>
                  <a:cubicBezTo>
                    <a:pt x="432" y="354"/>
                    <a:pt x="437" y="346"/>
                    <a:pt x="442" y="337"/>
                  </a:cubicBezTo>
                  <a:cubicBezTo>
                    <a:pt x="445" y="333"/>
                    <a:pt x="449" y="331"/>
                    <a:pt x="449" y="324"/>
                  </a:cubicBezTo>
                  <a:cubicBezTo>
                    <a:pt x="454" y="322"/>
                    <a:pt x="458" y="320"/>
                    <a:pt x="457" y="312"/>
                  </a:cubicBezTo>
                  <a:cubicBezTo>
                    <a:pt x="466" y="307"/>
                    <a:pt x="467" y="295"/>
                    <a:pt x="477" y="292"/>
                  </a:cubicBezTo>
                  <a:cubicBezTo>
                    <a:pt x="480" y="280"/>
                    <a:pt x="491" y="277"/>
                    <a:pt x="492" y="264"/>
                  </a:cubicBezTo>
                  <a:cubicBezTo>
                    <a:pt x="498" y="263"/>
                    <a:pt x="498" y="256"/>
                    <a:pt x="502" y="254"/>
                  </a:cubicBezTo>
                  <a:cubicBezTo>
                    <a:pt x="499" y="244"/>
                    <a:pt x="508" y="247"/>
                    <a:pt x="507" y="239"/>
                  </a:cubicBezTo>
                  <a:cubicBezTo>
                    <a:pt x="512" y="237"/>
                    <a:pt x="509" y="227"/>
                    <a:pt x="515" y="226"/>
                  </a:cubicBezTo>
                  <a:cubicBezTo>
                    <a:pt x="518" y="223"/>
                    <a:pt x="516" y="214"/>
                    <a:pt x="520" y="211"/>
                  </a:cubicBezTo>
                  <a:cubicBezTo>
                    <a:pt x="524" y="202"/>
                    <a:pt x="526" y="190"/>
                    <a:pt x="532" y="183"/>
                  </a:cubicBezTo>
                  <a:cubicBezTo>
                    <a:pt x="535" y="160"/>
                    <a:pt x="544" y="142"/>
                    <a:pt x="547" y="118"/>
                  </a:cubicBezTo>
                  <a:cubicBezTo>
                    <a:pt x="548" y="112"/>
                    <a:pt x="551" y="108"/>
                    <a:pt x="550" y="100"/>
                  </a:cubicBezTo>
                  <a:cubicBezTo>
                    <a:pt x="548" y="92"/>
                    <a:pt x="554" y="90"/>
                    <a:pt x="550" y="85"/>
                  </a:cubicBezTo>
                  <a:cubicBezTo>
                    <a:pt x="555" y="84"/>
                    <a:pt x="551" y="73"/>
                    <a:pt x="552" y="68"/>
                  </a:cubicBezTo>
                  <a:cubicBezTo>
                    <a:pt x="554" y="62"/>
                    <a:pt x="548" y="50"/>
                    <a:pt x="557" y="52"/>
                  </a:cubicBezTo>
                  <a:cubicBezTo>
                    <a:pt x="558" y="74"/>
                    <a:pt x="553" y="90"/>
                    <a:pt x="555" y="113"/>
                  </a:cubicBezTo>
                  <a:cubicBezTo>
                    <a:pt x="553" y="125"/>
                    <a:pt x="550" y="136"/>
                    <a:pt x="547" y="148"/>
                  </a:cubicBezTo>
                  <a:cubicBezTo>
                    <a:pt x="545" y="154"/>
                    <a:pt x="545" y="161"/>
                    <a:pt x="542" y="166"/>
                  </a:cubicBezTo>
                  <a:cubicBezTo>
                    <a:pt x="542" y="172"/>
                    <a:pt x="541" y="178"/>
                    <a:pt x="537" y="181"/>
                  </a:cubicBezTo>
                  <a:cubicBezTo>
                    <a:pt x="533" y="205"/>
                    <a:pt x="522" y="223"/>
                    <a:pt x="515" y="244"/>
                  </a:cubicBezTo>
                  <a:cubicBezTo>
                    <a:pt x="510" y="247"/>
                    <a:pt x="511" y="255"/>
                    <a:pt x="507" y="259"/>
                  </a:cubicBezTo>
                  <a:cubicBezTo>
                    <a:pt x="505" y="263"/>
                    <a:pt x="501" y="266"/>
                    <a:pt x="499" y="271"/>
                  </a:cubicBezTo>
                  <a:cubicBezTo>
                    <a:pt x="497" y="276"/>
                    <a:pt x="495" y="282"/>
                    <a:pt x="489" y="284"/>
                  </a:cubicBezTo>
                  <a:cubicBezTo>
                    <a:pt x="492" y="291"/>
                    <a:pt x="487" y="290"/>
                    <a:pt x="484" y="294"/>
                  </a:cubicBezTo>
                  <a:cubicBezTo>
                    <a:pt x="484" y="295"/>
                    <a:pt x="484" y="297"/>
                    <a:pt x="482" y="297"/>
                  </a:cubicBezTo>
                  <a:cubicBezTo>
                    <a:pt x="478" y="300"/>
                    <a:pt x="477" y="307"/>
                    <a:pt x="472" y="309"/>
                  </a:cubicBezTo>
                  <a:cubicBezTo>
                    <a:pt x="468" y="312"/>
                    <a:pt x="468" y="319"/>
                    <a:pt x="464" y="322"/>
                  </a:cubicBezTo>
                  <a:cubicBezTo>
                    <a:pt x="457" y="329"/>
                    <a:pt x="455" y="341"/>
                    <a:pt x="447" y="347"/>
                  </a:cubicBezTo>
                  <a:cubicBezTo>
                    <a:pt x="443" y="358"/>
                    <a:pt x="434" y="363"/>
                    <a:pt x="429" y="372"/>
                  </a:cubicBezTo>
                  <a:cubicBezTo>
                    <a:pt x="424" y="381"/>
                    <a:pt x="418" y="390"/>
                    <a:pt x="414" y="400"/>
                  </a:cubicBezTo>
                  <a:cubicBezTo>
                    <a:pt x="407" y="407"/>
                    <a:pt x="403" y="417"/>
                    <a:pt x="399" y="428"/>
                  </a:cubicBezTo>
                  <a:cubicBezTo>
                    <a:pt x="391" y="434"/>
                    <a:pt x="390" y="447"/>
                    <a:pt x="384" y="455"/>
                  </a:cubicBezTo>
                  <a:cubicBezTo>
                    <a:pt x="375" y="461"/>
                    <a:pt x="375" y="475"/>
                    <a:pt x="366" y="480"/>
                  </a:cubicBezTo>
                  <a:cubicBezTo>
                    <a:pt x="366" y="495"/>
                    <a:pt x="355" y="497"/>
                    <a:pt x="354" y="511"/>
                  </a:cubicBezTo>
                  <a:cubicBezTo>
                    <a:pt x="351" y="515"/>
                    <a:pt x="345" y="517"/>
                    <a:pt x="346" y="526"/>
                  </a:cubicBezTo>
                  <a:cubicBezTo>
                    <a:pt x="345" y="532"/>
                    <a:pt x="337" y="530"/>
                    <a:pt x="339" y="538"/>
                  </a:cubicBezTo>
                  <a:cubicBezTo>
                    <a:pt x="335" y="549"/>
                    <a:pt x="325" y="553"/>
                    <a:pt x="326" y="569"/>
                  </a:cubicBezTo>
                  <a:cubicBezTo>
                    <a:pt x="333" y="562"/>
                    <a:pt x="334" y="550"/>
                    <a:pt x="341" y="543"/>
                  </a:cubicBezTo>
                  <a:cubicBezTo>
                    <a:pt x="342" y="531"/>
                    <a:pt x="353" y="530"/>
                    <a:pt x="354" y="518"/>
                  </a:cubicBezTo>
                  <a:cubicBezTo>
                    <a:pt x="362" y="513"/>
                    <a:pt x="363" y="500"/>
                    <a:pt x="369" y="493"/>
                  </a:cubicBezTo>
                  <a:cubicBezTo>
                    <a:pt x="374" y="486"/>
                    <a:pt x="380" y="479"/>
                    <a:pt x="384" y="470"/>
                  </a:cubicBezTo>
                  <a:cubicBezTo>
                    <a:pt x="392" y="465"/>
                    <a:pt x="394" y="454"/>
                    <a:pt x="401" y="448"/>
                  </a:cubicBezTo>
                  <a:cubicBezTo>
                    <a:pt x="404" y="438"/>
                    <a:pt x="412" y="433"/>
                    <a:pt x="414" y="423"/>
                  </a:cubicBezTo>
                  <a:cubicBezTo>
                    <a:pt x="421" y="422"/>
                    <a:pt x="418" y="413"/>
                    <a:pt x="424" y="412"/>
                  </a:cubicBezTo>
                  <a:cubicBezTo>
                    <a:pt x="421" y="403"/>
                    <a:pt x="434" y="408"/>
                    <a:pt x="432" y="400"/>
                  </a:cubicBezTo>
                  <a:cubicBezTo>
                    <a:pt x="432" y="393"/>
                    <a:pt x="442" y="397"/>
                    <a:pt x="439" y="387"/>
                  </a:cubicBezTo>
                  <a:cubicBezTo>
                    <a:pt x="444" y="387"/>
                    <a:pt x="444" y="381"/>
                    <a:pt x="447" y="377"/>
                  </a:cubicBezTo>
                  <a:cubicBezTo>
                    <a:pt x="456" y="369"/>
                    <a:pt x="465" y="360"/>
                    <a:pt x="469" y="347"/>
                  </a:cubicBezTo>
                  <a:cubicBezTo>
                    <a:pt x="476" y="345"/>
                    <a:pt x="475" y="336"/>
                    <a:pt x="482" y="334"/>
                  </a:cubicBezTo>
                  <a:cubicBezTo>
                    <a:pt x="483" y="327"/>
                    <a:pt x="491" y="326"/>
                    <a:pt x="492" y="319"/>
                  </a:cubicBezTo>
                  <a:cubicBezTo>
                    <a:pt x="498" y="316"/>
                    <a:pt x="495" y="304"/>
                    <a:pt x="505" y="304"/>
                  </a:cubicBezTo>
                  <a:cubicBezTo>
                    <a:pt x="503" y="295"/>
                    <a:pt x="509" y="292"/>
                    <a:pt x="512" y="287"/>
                  </a:cubicBezTo>
                  <a:cubicBezTo>
                    <a:pt x="518" y="284"/>
                    <a:pt x="516" y="274"/>
                    <a:pt x="522" y="271"/>
                  </a:cubicBezTo>
                  <a:cubicBezTo>
                    <a:pt x="525" y="266"/>
                    <a:pt x="527" y="259"/>
                    <a:pt x="530" y="254"/>
                  </a:cubicBezTo>
                  <a:cubicBezTo>
                    <a:pt x="539" y="245"/>
                    <a:pt x="539" y="228"/>
                    <a:pt x="547" y="219"/>
                  </a:cubicBezTo>
                  <a:cubicBezTo>
                    <a:pt x="548" y="211"/>
                    <a:pt x="550" y="204"/>
                    <a:pt x="552" y="198"/>
                  </a:cubicBezTo>
                  <a:cubicBezTo>
                    <a:pt x="557" y="194"/>
                    <a:pt x="556" y="185"/>
                    <a:pt x="560" y="181"/>
                  </a:cubicBezTo>
                  <a:cubicBezTo>
                    <a:pt x="562" y="165"/>
                    <a:pt x="567" y="153"/>
                    <a:pt x="570" y="138"/>
                  </a:cubicBezTo>
                  <a:cubicBezTo>
                    <a:pt x="571" y="124"/>
                    <a:pt x="579" y="109"/>
                    <a:pt x="575" y="98"/>
                  </a:cubicBezTo>
                  <a:cubicBezTo>
                    <a:pt x="579" y="93"/>
                    <a:pt x="580" y="85"/>
                    <a:pt x="582" y="78"/>
                  </a:cubicBezTo>
                  <a:cubicBezTo>
                    <a:pt x="577" y="72"/>
                    <a:pt x="586" y="67"/>
                    <a:pt x="585" y="57"/>
                  </a:cubicBezTo>
                  <a:cubicBezTo>
                    <a:pt x="592" y="60"/>
                    <a:pt x="588" y="61"/>
                    <a:pt x="587" y="68"/>
                  </a:cubicBezTo>
                  <a:cubicBezTo>
                    <a:pt x="587" y="73"/>
                    <a:pt x="583" y="75"/>
                    <a:pt x="585" y="83"/>
                  </a:cubicBezTo>
                  <a:cubicBezTo>
                    <a:pt x="585" y="94"/>
                    <a:pt x="579" y="99"/>
                    <a:pt x="580" y="110"/>
                  </a:cubicBezTo>
                  <a:cubicBezTo>
                    <a:pt x="576" y="129"/>
                    <a:pt x="574" y="150"/>
                    <a:pt x="570" y="168"/>
                  </a:cubicBezTo>
                  <a:cubicBezTo>
                    <a:pt x="565" y="169"/>
                    <a:pt x="569" y="179"/>
                    <a:pt x="565" y="181"/>
                  </a:cubicBezTo>
                  <a:cubicBezTo>
                    <a:pt x="567" y="189"/>
                    <a:pt x="560" y="188"/>
                    <a:pt x="562" y="196"/>
                  </a:cubicBezTo>
                  <a:cubicBezTo>
                    <a:pt x="559" y="198"/>
                    <a:pt x="559" y="204"/>
                    <a:pt x="557" y="209"/>
                  </a:cubicBezTo>
                  <a:cubicBezTo>
                    <a:pt x="550" y="207"/>
                    <a:pt x="559" y="220"/>
                    <a:pt x="552" y="219"/>
                  </a:cubicBezTo>
                  <a:cubicBezTo>
                    <a:pt x="550" y="239"/>
                    <a:pt x="538" y="250"/>
                    <a:pt x="535" y="269"/>
                  </a:cubicBezTo>
                  <a:cubicBezTo>
                    <a:pt x="528" y="278"/>
                    <a:pt x="521" y="287"/>
                    <a:pt x="517" y="299"/>
                  </a:cubicBezTo>
                  <a:cubicBezTo>
                    <a:pt x="512" y="302"/>
                    <a:pt x="511" y="310"/>
                    <a:pt x="507" y="314"/>
                  </a:cubicBezTo>
                  <a:cubicBezTo>
                    <a:pt x="506" y="321"/>
                    <a:pt x="500" y="322"/>
                    <a:pt x="500" y="329"/>
                  </a:cubicBezTo>
                  <a:cubicBezTo>
                    <a:pt x="489" y="335"/>
                    <a:pt x="487" y="349"/>
                    <a:pt x="477" y="355"/>
                  </a:cubicBezTo>
                  <a:cubicBezTo>
                    <a:pt x="477" y="362"/>
                    <a:pt x="472" y="365"/>
                    <a:pt x="467" y="367"/>
                  </a:cubicBezTo>
                  <a:cubicBezTo>
                    <a:pt x="467" y="374"/>
                    <a:pt x="461" y="376"/>
                    <a:pt x="457" y="380"/>
                  </a:cubicBezTo>
                  <a:cubicBezTo>
                    <a:pt x="452" y="394"/>
                    <a:pt x="443" y="402"/>
                    <a:pt x="437" y="415"/>
                  </a:cubicBezTo>
                  <a:cubicBezTo>
                    <a:pt x="431" y="414"/>
                    <a:pt x="434" y="422"/>
                    <a:pt x="429" y="423"/>
                  </a:cubicBezTo>
                  <a:cubicBezTo>
                    <a:pt x="427" y="424"/>
                    <a:pt x="425" y="427"/>
                    <a:pt x="424" y="430"/>
                  </a:cubicBezTo>
                  <a:cubicBezTo>
                    <a:pt x="421" y="437"/>
                    <a:pt x="415" y="439"/>
                    <a:pt x="414" y="448"/>
                  </a:cubicBezTo>
                  <a:cubicBezTo>
                    <a:pt x="406" y="449"/>
                    <a:pt x="409" y="461"/>
                    <a:pt x="401" y="463"/>
                  </a:cubicBezTo>
                  <a:cubicBezTo>
                    <a:pt x="401" y="471"/>
                    <a:pt x="394" y="474"/>
                    <a:pt x="391" y="480"/>
                  </a:cubicBezTo>
                  <a:cubicBezTo>
                    <a:pt x="385" y="492"/>
                    <a:pt x="375" y="501"/>
                    <a:pt x="371" y="516"/>
                  </a:cubicBezTo>
                  <a:cubicBezTo>
                    <a:pt x="374" y="514"/>
                    <a:pt x="375" y="511"/>
                    <a:pt x="376" y="508"/>
                  </a:cubicBezTo>
                  <a:cubicBezTo>
                    <a:pt x="381" y="509"/>
                    <a:pt x="381" y="506"/>
                    <a:pt x="381" y="503"/>
                  </a:cubicBezTo>
                  <a:cubicBezTo>
                    <a:pt x="388" y="503"/>
                    <a:pt x="385" y="493"/>
                    <a:pt x="391" y="493"/>
                  </a:cubicBezTo>
                  <a:cubicBezTo>
                    <a:pt x="397" y="485"/>
                    <a:pt x="405" y="479"/>
                    <a:pt x="409" y="470"/>
                  </a:cubicBezTo>
                  <a:cubicBezTo>
                    <a:pt x="415" y="463"/>
                    <a:pt x="421" y="454"/>
                    <a:pt x="429" y="448"/>
                  </a:cubicBezTo>
                  <a:cubicBezTo>
                    <a:pt x="434" y="445"/>
                    <a:pt x="433" y="438"/>
                    <a:pt x="439" y="438"/>
                  </a:cubicBezTo>
                  <a:cubicBezTo>
                    <a:pt x="441" y="436"/>
                    <a:pt x="442" y="434"/>
                    <a:pt x="442" y="430"/>
                  </a:cubicBezTo>
                  <a:cubicBezTo>
                    <a:pt x="442" y="427"/>
                    <a:pt x="447" y="428"/>
                    <a:pt x="447" y="425"/>
                  </a:cubicBezTo>
                  <a:cubicBezTo>
                    <a:pt x="454" y="425"/>
                    <a:pt x="450" y="413"/>
                    <a:pt x="459" y="415"/>
                  </a:cubicBezTo>
                  <a:cubicBezTo>
                    <a:pt x="460" y="408"/>
                    <a:pt x="464" y="406"/>
                    <a:pt x="467" y="402"/>
                  </a:cubicBezTo>
                  <a:cubicBezTo>
                    <a:pt x="472" y="394"/>
                    <a:pt x="479" y="387"/>
                    <a:pt x="484" y="380"/>
                  </a:cubicBezTo>
                  <a:cubicBezTo>
                    <a:pt x="489" y="377"/>
                    <a:pt x="489" y="370"/>
                    <a:pt x="495" y="370"/>
                  </a:cubicBezTo>
                  <a:cubicBezTo>
                    <a:pt x="495" y="364"/>
                    <a:pt x="503" y="365"/>
                    <a:pt x="502" y="357"/>
                  </a:cubicBezTo>
                  <a:cubicBezTo>
                    <a:pt x="504" y="353"/>
                    <a:pt x="508" y="349"/>
                    <a:pt x="512" y="347"/>
                  </a:cubicBezTo>
                  <a:cubicBezTo>
                    <a:pt x="515" y="343"/>
                    <a:pt x="514" y="336"/>
                    <a:pt x="522" y="337"/>
                  </a:cubicBezTo>
                  <a:cubicBezTo>
                    <a:pt x="523" y="327"/>
                    <a:pt x="530" y="323"/>
                    <a:pt x="532" y="314"/>
                  </a:cubicBezTo>
                  <a:cubicBezTo>
                    <a:pt x="538" y="309"/>
                    <a:pt x="541" y="301"/>
                    <a:pt x="545" y="294"/>
                  </a:cubicBezTo>
                  <a:cubicBezTo>
                    <a:pt x="547" y="285"/>
                    <a:pt x="552" y="280"/>
                    <a:pt x="555" y="271"/>
                  </a:cubicBezTo>
                  <a:cubicBezTo>
                    <a:pt x="553" y="264"/>
                    <a:pt x="562" y="267"/>
                    <a:pt x="560" y="259"/>
                  </a:cubicBezTo>
                  <a:cubicBezTo>
                    <a:pt x="559" y="253"/>
                    <a:pt x="562" y="251"/>
                    <a:pt x="567" y="251"/>
                  </a:cubicBezTo>
                  <a:cubicBezTo>
                    <a:pt x="562" y="273"/>
                    <a:pt x="551" y="290"/>
                    <a:pt x="545" y="312"/>
                  </a:cubicBezTo>
                  <a:cubicBezTo>
                    <a:pt x="537" y="317"/>
                    <a:pt x="534" y="327"/>
                    <a:pt x="530" y="337"/>
                  </a:cubicBezTo>
                  <a:cubicBezTo>
                    <a:pt x="523" y="343"/>
                    <a:pt x="520" y="354"/>
                    <a:pt x="512" y="360"/>
                  </a:cubicBezTo>
                  <a:cubicBezTo>
                    <a:pt x="506" y="368"/>
                    <a:pt x="500" y="376"/>
                    <a:pt x="495" y="385"/>
                  </a:cubicBezTo>
                  <a:cubicBezTo>
                    <a:pt x="490" y="387"/>
                    <a:pt x="490" y="394"/>
                    <a:pt x="484" y="395"/>
                  </a:cubicBezTo>
                  <a:cubicBezTo>
                    <a:pt x="483" y="397"/>
                    <a:pt x="482" y="399"/>
                    <a:pt x="482" y="402"/>
                  </a:cubicBezTo>
                  <a:cubicBezTo>
                    <a:pt x="481" y="405"/>
                    <a:pt x="477" y="404"/>
                    <a:pt x="477" y="407"/>
                  </a:cubicBezTo>
                  <a:cubicBezTo>
                    <a:pt x="476" y="413"/>
                    <a:pt x="468" y="412"/>
                    <a:pt x="469" y="420"/>
                  </a:cubicBezTo>
                  <a:cubicBezTo>
                    <a:pt x="463" y="420"/>
                    <a:pt x="460" y="424"/>
                    <a:pt x="459" y="430"/>
                  </a:cubicBezTo>
                  <a:cubicBezTo>
                    <a:pt x="451" y="436"/>
                    <a:pt x="449" y="447"/>
                    <a:pt x="439" y="450"/>
                  </a:cubicBezTo>
                  <a:cubicBezTo>
                    <a:pt x="441" y="456"/>
                    <a:pt x="434" y="454"/>
                    <a:pt x="434" y="458"/>
                  </a:cubicBezTo>
                  <a:cubicBezTo>
                    <a:pt x="433" y="460"/>
                    <a:pt x="432" y="462"/>
                    <a:pt x="429" y="463"/>
                  </a:cubicBezTo>
                  <a:cubicBezTo>
                    <a:pt x="427" y="467"/>
                    <a:pt x="423" y="470"/>
                    <a:pt x="422" y="475"/>
                  </a:cubicBezTo>
                  <a:cubicBezTo>
                    <a:pt x="411" y="479"/>
                    <a:pt x="412" y="493"/>
                    <a:pt x="402" y="496"/>
                  </a:cubicBezTo>
                  <a:cubicBezTo>
                    <a:pt x="403" y="503"/>
                    <a:pt x="395" y="502"/>
                    <a:pt x="394" y="508"/>
                  </a:cubicBezTo>
                  <a:cubicBezTo>
                    <a:pt x="390" y="510"/>
                    <a:pt x="390" y="517"/>
                    <a:pt x="384" y="518"/>
                  </a:cubicBezTo>
                  <a:cubicBezTo>
                    <a:pt x="378" y="526"/>
                    <a:pt x="372" y="533"/>
                    <a:pt x="366" y="541"/>
                  </a:cubicBezTo>
                  <a:cubicBezTo>
                    <a:pt x="360" y="548"/>
                    <a:pt x="356" y="558"/>
                    <a:pt x="351" y="566"/>
                  </a:cubicBezTo>
                  <a:cubicBezTo>
                    <a:pt x="348" y="577"/>
                    <a:pt x="342" y="584"/>
                    <a:pt x="339" y="594"/>
                  </a:cubicBezTo>
                  <a:cubicBezTo>
                    <a:pt x="331" y="612"/>
                    <a:pt x="318" y="627"/>
                    <a:pt x="314" y="649"/>
                  </a:cubicBezTo>
                  <a:cubicBezTo>
                    <a:pt x="315" y="653"/>
                    <a:pt x="316" y="649"/>
                    <a:pt x="319" y="649"/>
                  </a:cubicBezTo>
                  <a:cubicBezTo>
                    <a:pt x="318" y="645"/>
                    <a:pt x="321" y="645"/>
                    <a:pt x="321" y="642"/>
                  </a:cubicBezTo>
                  <a:cubicBezTo>
                    <a:pt x="326" y="641"/>
                    <a:pt x="326" y="635"/>
                    <a:pt x="329" y="631"/>
                  </a:cubicBezTo>
                  <a:cubicBezTo>
                    <a:pt x="332" y="628"/>
                    <a:pt x="333" y="622"/>
                    <a:pt x="336" y="619"/>
                  </a:cubicBezTo>
                  <a:cubicBezTo>
                    <a:pt x="340" y="616"/>
                    <a:pt x="341" y="612"/>
                    <a:pt x="344" y="609"/>
                  </a:cubicBezTo>
                  <a:cubicBezTo>
                    <a:pt x="349" y="602"/>
                    <a:pt x="355" y="595"/>
                    <a:pt x="361" y="589"/>
                  </a:cubicBezTo>
                  <a:cubicBezTo>
                    <a:pt x="367" y="582"/>
                    <a:pt x="371" y="575"/>
                    <a:pt x="376" y="568"/>
                  </a:cubicBezTo>
                  <a:cubicBezTo>
                    <a:pt x="379" y="564"/>
                    <a:pt x="382" y="561"/>
                    <a:pt x="384" y="556"/>
                  </a:cubicBezTo>
                  <a:cubicBezTo>
                    <a:pt x="391" y="557"/>
                    <a:pt x="386" y="546"/>
                    <a:pt x="394" y="548"/>
                  </a:cubicBezTo>
                  <a:cubicBezTo>
                    <a:pt x="394" y="542"/>
                    <a:pt x="402" y="543"/>
                    <a:pt x="402" y="536"/>
                  </a:cubicBezTo>
                  <a:cubicBezTo>
                    <a:pt x="407" y="535"/>
                    <a:pt x="406" y="529"/>
                    <a:pt x="412" y="528"/>
                  </a:cubicBezTo>
                  <a:cubicBezTo>
                    <a:pt x="416" y="520"/>
                    <a:pt x="426" y="517"/>
                    <a:pt x="429" y="508"/>
                  </a:cubicBezTo>
                  <a:cubicBezTo>
                    <a:pt x="438" y="505"/>
                    <a:pt x="438" y="494"/>
                    <a:pt x="447" y="490"/>
                  </a:cubicBezTo>
                  <a:cubicBezTo>
                    <a:pt x="446" y="483"/>
                    <a:pt x="454" y="484"/>
                    <a:pt x="454" y="478"/>
                  </a:cubicBezTo>
                  <a:cubicBezTo>
                    <a:pt x="454" y="471"/>
                    <a:pt x="464" y="476"/>
                    <a:pt x="462" y="468"/>
                  </a:cubicBezTo>
                  <a:cubicBezTo>
                    <a:pt x="471" y="464"/>
                    <a:pt x="471" y="452"/>
                    <a:pt x="479" y="448"/>
                  </a:cubicBezTo>
                  <a:cubicBezTo>
                    <a:pt x="483" y="445"/>
                    <a:pt x="483" y="438"/>
                    <a:pt x="487" y="435"/>
                  </a:cubicBezTo>
                  <a:cubicBezTo>
                    <a:pt x="492" y="434"/>
                    <a:pt x="492" y="428"/>
                    <a:pt x="495" y="425"/>
                  </a:cubicBezTo>
                  <a:cubicBezTo>
                    <a:pt x="500" y="419"/>
                    <a:pt x="504" y="411"/>
                    <a:pt x="510" y="405"/>
                  </a:cubicBezTo>
                  <a:cubicBezTo>
                    <a:pt x="519" y="390"/>
                    <a:pt x="527" y="373"/>
                    <a:pt x="535" y="357"/>
                  </a:cubicBezTo>
                  <a:cubicBezTo>
                    <a:pt x="538" y="353"/>
                    <a:pt x="538" y="347"/>
                    <a:pt x="542" y="344"/>
                  </a:cubicBezTo>
                  <a:cubicBezTo>
                    <a:pt x="544" y="340"/>
                    <a:pt x="544" y="334"/>
                    <a:pt x="547" y="332"/>
                  </a:cubicBezTo>
                  <a:cubicBezTo>
                    <a:pt x="551" y="323"/>
                    <a:pt x="553" y="314"/>
                    <a:pt x="560" y="309"/>
                  </a:cubicBezTo>
                  <a:cubicBezTo>
                    <a:pt x="562" y="292"/>
                    <a:pt x="570" y="283"/>
                    <a:pt x="572" y="266"/>
                  </a:cubicBezTo>
                  <a:cubicBezTo>
                    <a:pt x="576" y="260"/>
                    <a:pt x="573" y="249"/>
                    <a:pt x="577" y="244"/>
                  </a:cubicBezTo>
                  <a:cubicBezTo>
                    <a:pt x="579" y="241"/>
                    <a:pt x="580" y="238"/>
                    <a:pt x="580" y="234"/>
                  </a:cubicBezTo>
                  <a:cubicBezTo>
                    <a:pt x="584" y="233"/>
                    <a:pt x="578" y="229"/>
                    <a:pt x="582" y="229"/>
                  </a:cubicBezTo>
                  <a:cubicBezTo>
                    <a:pt x="586" y="197"/>
                    <a:pt x="588" y="164"/>
                    <a:pt x="595" y="135"/>
                  </a:cubicBezTo>
                  <a:cubicBezTo>
                    <a:pt x="600" y="138"/>
                    <a:pt x="598" y="153"/>
                    <a:pt x="595" y="156"/>
                  </a:cubicBezTo>
                  <a:cubicBezTo>
                    <a:pt x="593" y="162"/>
                    <a:pt x="598" y="176"/>
                    <a:pt x="592" y="178"/>
                  </a:cubicBezTo>
                  <a:cubicBezTo>
                    <a:pt x="594" y="196"/>
                    <a:pt x="589" y="206"/>
                    <a:pt x="590" y="224"/>
                  </a:cubicBezTo>
                  <a:cubicBezTo>
                    <a:pt x="587" y="236"/>
                    <a:pt x="584" y="250"/>
                    <a:pt x="583" y="264"/>
                  </a:cubicBezTo>
                  <a:cubicBezTo>
                    <a:pt x="580" y="270"/>
                    <a:pt x="578" y="276"/>
                    <a:pt x="577" y="284"/>
                  </a:cubicBezTo>
                  <a:cubicBezTo>
                    <a:pt x="572" y="286"/>
                    <a:pt x="575" y="297"/>
                    <a:pt x="570" y="299"/>
                  </a:cubicBezTo>
                  <a:cubicBezTo>
                    <a:pt x="569" y="315"/>
                    <a:pt x="560" y="321"/>
                    <a:pt x="557" y="334"/>
                  </a:cubicBezTo>
                  <a:cubicBezTo>
                    <a:pt x="551" y="344"/>
                    <a:pt x="548" y="357"/>
                    <a:pt x="542" y="367"/>
                  </a:cubicBezTo>
                  <a:cubicBezTo>
                    <a:pt x="537" y="378"/>
                    <a:pt x="533" y="389"/>
                    <a:pt x="525" y="397"/>
                  </a:cubicBezTo>
                  <a:cubicBezTo>
                    <a:pt x="526" y="407"/>
                    <a:pt x="518" y="408"/>
                    <a:pt x="517" y="415"/>
                  </a:cubicBezTo>
                  <a:cubicBezTo>
                    <a:pt x="512" y="418"/>
                    <a:pt x="512" y="425"/>
                    <a:pt x="507" y="427"/>
                  </a:cubicBezTo>
                  <a:cubicBezTo>
                    <a:pt x="506" y="431"/>
                    <a:pt x="503" y="431"/>
                    <a:pt x="502" y="435"/>
                  </a:cubicBezTo>
                  <a:cubicBezTo>
                    <a:pt x="498" y="436"/>
                    <a:pt x="501" y="443"/>
                    <a:pt x="497" y="443"/>
                  </a:cubicBezTo>
                  <a:cubicBezTo>
                    <a:pt x="493" y="447"/>
                    <a:pt x="492" y="454"/>
                    <a:pt x="485" y="455"/>
                  </a:cubicBezTo>
                  <a:cubicBezTo>
                    <a:pt x="485" y="464"/>
                    <a:pt x="476" y="464"/>
                    <a:pt x="477" y="473"/>
                  </a:cubicBezTo>
                  <a:cubicBezTo>
                    <a:pt x="468" y="471"/>
                    <a:pt x="472" y="482"/>
                    <a:pt x="464" y="483"/>
                  </a:cubicBezTo>
                  <a:cubicBezTo>
                    <a:pt x="463" y="490"/>
                    <a:pt x="457" y="492"/>
                    <a:pt x="452" y="495"/>
                  </a:cubicBezTo>
                  <a:cubicBezTo>
                    <a:pt x="452" y="503"/>
                    <a:pt x="446" y="505"/>
                    <a:pt x="442" y="508"/>
                  </a:cubicBezTo>
                  <a:cubicBezTo>
                    <a:pt x="442" y="512"/>
                    <a:pt x="440" y="515"/>
                    <a:pt x="437" y="516"/>
                  </a:cubicBezTo>
                  <a:cubicBezTo>
                    <a:pt x="435" y="518"/>
                    <a:pt x="435" y="523"/>
                    <a:pt x="432" y="523"/>
                  </a:cubicBezTo>
                  <a:cubicBezTo>
                    <a:pt x="424" y="523"/>
                    <a:pt x="427" y="534"/>
                    <a:pt x="419" y="533"/>
                  </a:cubicBezTo>
                  <a:cubicBezTo>
                    <a:pt x="406" y="552"/>
                    <a:pt x="389" y="567"/>
                    <a:pt x="376" y="586"/>
                  </a:cubicBezTo>
                  <a:cubicBezTo>
                    <a:pt x="364" y="605"/>
                    <a:pt x="346" y="619"/>
                    <a:pt x="336" y="642"/>
                  </a:cubicBezTo>
                  <a:cubicBezTo>
                    <a:pt x="337" y="645"/>
                    <a:pt x="338" y="641"/>
                    <a:pt x="341" y="641"/>
                  </a:cubicBezTo>
                  <a:cubicBezTo>
                    <a:pt x="342" y="639"/>
                    <a:pt x="344" y="639"/>
                    <a:pt x="344" y="636"/>
                  </a:cubicBezTo>
                  <a:cubicBezTo>
                    <a:pt x="350" y="637"/>
                    <a:pt x="347" y="629"/>
                    <a:pt x="351" y="629"/>
                  </a:cubicBezTo>
                  <a:cubicBezTo>
                    <a:pt x="357" y="630"/>
                    <a:pt x="354" y="622"/>
                    <a:pt x="359" y="621"/>
                  </a:cubicBezTo>
                  <a:cubicBezTo>
                    <a:pt x="358" y="616"/>
                    <a:pt x="366" y="619"/>
                    <a:pt x="366" y="614"/>
                  </a:cubicBezTo>
                  <a:cubicBezTo>
                    <a:pt x="375" y="601"/>
                    <a:pt x="388" y="593"/>
                    <a:pt x="397" y="581"/>
                  </a:cubicBezTo>
                  <a:cubicBezTo>
                    <a:pt x="419" y="562"/>
                    <a:pt x="442" y="543"/>
                    <a:pt x="459" y="518"/>
                  </a:cubicBezTo>
                  <a:cubicBezTo>
                    <a:pt x="463" y="516"/>
                    <a:pt x="467" y="514"/>
                    <a:pt x="467" y="508"/>
                  </a:cubicBezTo>
                  <a:cubicBezTo>
                    <a:pt x="475" y="511"/>
                    <a:pt x="469" y="500"/>
                    <a:pt x="477" y="503"/>
                  </a:cubicBezTo>
                  <a:cubicBezTo>
                    <a:pt x="475" y="496"/>
                    <a:pt x="482" y="498"/>
                    <a:pt x="482" y="493"/>
                  </a:cubicBezTo>
                  <a:cubicBezTo>
                    <a:pt x="491" y="497"/>
                    <a:pt x="484" y="484"/>
                    <a:pt x="490" y="485"/>
                  </a:cubicBezTo>
                  <a:cubicBezTo>
                    <a:pt x="492" y="482"/>
                    <a:pt x="494" y="478"/>
                    <a:pt x="497" y="475"/>
                  </a:cubicBezTo>
                  <a:cubicBezTo>
                    <a:pt x="501" y="474"/>
                    <a:pt x="503" y="471"/>
                    <a:pt x="505" y="468"/>
                  </a:cubicBezTo>
                  <a:cubicBezTo>
                    <a:pt x="508" y="461"/>
                    <a:pt x="513" y="456"/>
                    <a:pt x="517" y="450"/>
                  </a:cubicBezTo>
                  <a:cubicBezTo>
                    <a:pt x="527" y="439"/>
                    <a:pt x="535" y="425"/>
                    <a:pt x="545" y="415"/>
                  </a:cubicBezTo>
                  <a:cubicBezTo>
                    <a:pt x="547" y="407"/>
                    <a:pt x="552" y="402"/>
                    <a:pt x="557" y="397"/>
                  </a:cubicBezTo>
                  <a:cubicBezTo>
                    <a:pt x="561" y="391"/>
                    <a:pt x="564" y="383"/>
                    <a:pt x="570" y="380"/>
                  </a:cubicBezTo>
                  <a:cubicBezTo>
                    <a:pt x="572" y="363"/>
                    <a:pt x="581" y="354"/>
                    <a:pt x="585" y="339"/>
                  </a:cubicBezTo>
                  <a:cubicBezTo>
                    <a:pt x="585" y="334"/>
                    <a:pt x="592" y="336"/>
                    <a:pt x="590" y="329"/>
                  </a:cubicBezTo>
                  <a:cubicBezTo>
                    <a:pt x="594" y="329"/>
                    <a:pt x="591" y="322"/>
                    <a:pt x="595" y="322"/>
                  </a:cubicBezTo>
                  <a:cubicBezTo>
                    <a:pt x="598" y="315"/>
                    <a:pt x="597" y="305"/>
                    <a:pt x="603" y="302"/>
                  </a:cubicBezTo>
                  <a:cubicBezTo>
                    <a:pt x="604" y="294"/>
                    <a:pt x="606" y="286"/>
                    <a:pt x="610" y="281"/>
                  </a:cubicBezTo>
                  <a:cubicBezTo>
                    <a:pt x="610" y="272"/>
                    <a:pt x="614" y="267"/>
                    <a:pt x="615" y="259"/>
                  </a:cubicBezTo>
                  <a:cubicBezTo>
                    <a:pt x="618" y="244"/>
                    <a:pt x="621" y="229"/>
                    <a:pt x="625" y="216"/>
                  </a:cubicBezTo>
                  <a:cubicBezTo>
                    <a:pt x="629" y="217"/>
                    <a:pt x="627" y="222"/>
                    <a:pt x="628" y="226"/>
                  </a:cubicBezTo>
                  <a:cubicBezTo>
                    <a:pt x="628" y="230"/>
                    <a:pt x="629" y="236"/>
                    <a:pt x="625" y="236"/>
                  </a:cubicBezTo>
                  <a:cubicBezTo>
                    <a:pt x="626" y="244"/>
                    <a:pt x="621" y="247"/>
                    <a:pt x="623" y="256"/>
                  </a:cubicBezTo>
                  <a:cubicBezTo>
                    <a:pt x="614" y="259"/>
                    <a:pt x="624" y="266"/>
                    <a:pt x="618" y="269"/>
                  </a:cubicBezTo>
                  <a:cubicBezTo>
                    <a:pt x="617" y="275"/>
                    <a:pt x="616" y="283"/>
                    <a:pt x="613" y="286"/>
                  </a:cubicBezTo>
                  <a:cubicBezTo>
                    <a:pt x="610" y="299"/>
                    <a:pt x="607" y="311"/>
                    <a:pt x="603" y="322"/>
                  </a:cubicBezTo>
                  <a:cubicBezTo>
                    <a:pt x="600" y="334"/>
                    <a:pt x="592" y="341"/>
                    <a:pt x="590" y="354"/>
                  </a:cubicBezTo>
                  <a:cubicBezTo>
                    <a:pt x="584" y="356"/>
                    <a:pt x="588" y="369"/>
                    <a:pt x="580" y="370"/>
                  </a:cubicBezTo>
                  <a:cubicBezTo>
                    <a:pt x="580" y="378"/>
                    <a:pt x="573" y="378"/>
                    <a:pt x="575" y="387"/>
                  </a:cubicBezTo>
                  <a:cubicBezTo>
                    <a:pt x="569" y="389"/>
                    <a:pt x="569" y="396"/>
                    <a:pt x="565" y="400"/>
                  </a:cubicBezTo>
                  <a:cubicBezTo>
                    <a:pt x="564" y="406"/>
                    <a:pt x="557" y="407"/>
                    <a:pt x="557" y="415"/>
                  </a:cubicBezTo>
                  <a:cubicBezTo>
                    <a:pt x="549" y="422"/>
                    <a:pt x="545" y="433"/>
                    <a:pt x="537" y="440"/>
                  </a:cubicBezTo>
                  <a:cubicBezTo>
                    <a:pt x="539" y="449"/>
                    <a:pt x="528" y="446"/>
                    <a:pt x="530" y="455"/>
                  </a:cubicBezTo>
                  <a:cubicBezTo>
                    <a:pt x="522" y="454"/>
                    <a:pt x="524" y="465"/>
                    <a:pt x="517" y="465"/>
                  </a:cubicBezTo>
                  <a:cubicBezTo>
                    <a:pt x="514" y="478"/>
                    <a:pt x="502" y="482"/>
                    <a:pt x="497" y="493"/>
                  </a:cubicBezTo>
                  <a:cubicBezTo>
                    <a:pt x="494" y="498"/>
                    <a:pt x="491" y="501"/>
                    <a:pt x="487" y="505"/>
                  </a:cubicBezTo>
                  <a:cubicBezTo>
                    <a:pt x="485" y="508"/>
                    <a:pt x="481" y="508"/>
                    <a:pt x="482" y="513"/>
                  </a:cubicBezTo>
                  <a:cubicBezTo>
                    <a:pt x="478" y="512"/>
                    <a:pt x="477" y="515"/>
                    <a:pt x="477" y="518"/>
                  </a:cubicBezTo>
                  <a:cubicBezTo>
                    <a:pt x="467" y="523"/>
                    <a:pt x="465" y="536"/>
                    <a:pt x="454" y="541"/>
                  </a:cubicBezTo>
                  <a:cubicBezTo>
                    <a:pt x="454" y="548"/>
                    <a:pt x="446" y="548"/>
                    <a:pt x="444" y="553"/>
                  </a:cubicBezTo>
                  <a:cubicBezTo>
                    <a:pt x="442" y="555"/>
                    <a:pt x="442" y="559"/>
                    <a:pt x="437" y="558"/>
                  </a:cubicBezTo>
                  <a:cubicBezTo>
                    <a:pt x="435" y="560"/>
                    <a:pt x="434" y="562"/>
                    <a:pt x="434" y="566"/>
                  </a:cubicBezTo>
                  <a:cubicBezTo>
                    <a:pt x="428" y="567"/>
                    <a:pt x="425" y="572"/>
                    <a:pt x="422" y="576"/>
                  </a:cubicBezTo>
                  <a:cubicBezTo>
                    <a:pt x="416" y="578"/>
                    <a:pt x="415" y="584"/>
                    <a:pt x="409" y="586"/>
                  </a:cubicBezTo>
                  <a:cubicBezTo>
                    <a:pt x="409" y="593"/>
                    <a:pt x="397" y="589"/>
                    <a:pt x="399" y="599"/>
                  </a:cubicBezTo>
                  <a:cubicBezTo>
                    <a:pt x="393" y="600"/>
                    <a:pt x="392" y="607"/>
                    <a:pt x="386" y="609"/>
                  </a:cubicBezTo>
                  <a:cubicBezTo>
                    <a:pt x="385" y="614"/>
                    <a:pt x="378" y="615"/>
                    <a:pt x="374" y="619"/>
                  </a:cubicBezTo>
                  <a:cubicBezTo>
                    <a:pt x="371" y="623"/>
                    <a:pt x="367" y="627"/>
                    <a:pt x="364" y="631"/>
                  </a:cubicBezTo>
                  <a:cubicBezTo>
                    <a:pt x="360" y="635"/>
                    <a:pt x="357" y="639"/>
                    <a:pt x="354" y="644"/>
                  </a:cubicBezTo>
                  <a:cubicBezTo>
                    <a:pt x="353" y="647"/>
                    <a:pt x="351" y="649"/>
                    <a:pt x="346" y="649"/>
                  </a:cubicBezTo>
                  <a:cubicBezTo>
                    <a:pt x="347" y="653"/>
                    <a:pt x="344" y="654"/>
                    <a:pt x="341" y="654"/>
                  </a:cubicBezTo>
                  <a:cubicBezTo>
                    <a:pt x="334" y="672"/>
                    <a:pt x="321" y="684"/>
                    <a:pt x="314" y="702"/>
                  </a:cubicBezTo>
                  <a:cubicBezTo>
                    <a:pt x="304" y="703"/>
                    <a:pt x="315" y="710"/>
                    <a:pt x="309" y="712"/>
                  </a:cubicBezTo>
                  <a:cubicBezTo>
                    <a:pt x="306" y="715"/>
                    <a:pt x="304" y="720"/>
                    <a:pt x="301" y="722"/>
                  </a:cubicBezTo>
                  <a:cubicBezTo>
                    <a:pt x="297" y="730"/>
                    <a:pt x="291" y="737"/>
                    <a:pt x="291" y="750"/>
                  </a:cubicBezTo>
                  <a:cubicBezTo>
                    <a:pt x="292" y="753"/>
                    <a:pt x="293" y="750"/>
                    <a:pt x="296" y="750"/>
                  </a:cubicBezTo>
                  <a:cubicBezTo>
                    <a:pt x="296" y="747"/>
                    <a:pt x="297" y="745"/>
                    <a:pt x="299" y="745"/>
                  </a:cubicBezTo>
                  <a:cubicBezTo>
                    <a:pt x="297" y="738"/>
                    <a:pt x="304" y="740"/>
                    <a:pt x="304" y="735"/>
                  </a:cubicBezTo>
                  <a:cubicBezTo>
                    <a:pt x="308" y="729"/>
                    <a:pt x="311" y="722"/>
                    <a:pt x="316" y="717"/>
                  </a:cubicBezTo>
                  <a:cubicBezTo>
                    <a:pt x="318" y="708"/>
                    <a:pt x="325" y="704"/>
                    <a:pt x="329" y="697"/>
                  </a:cubicBezTo>
                  <a:cubicBezTo>
                    <a:pt x="333" y="691"/>
                    <a:pt x="336" y="684"/>
                    <a:pt x="341" y="679"/>
                  </a:cubicBezTo>
                  <a:cubicBezTo>
                    <a:pt x="344" y="676"/>
                    <a:pt x="345" y="672"/>
                    <a:pt x="349" y="669"/>
                  </a:cubicBezTo>
                  <a:cubicBezTo>
                    <a:pt x="354" y="669"/>
                    <a:pt x="351" y="661"/>
                    <a:pt x="356" y="662"/>
                  </a:cubicBezTo>
                  <a:cubicBezTo>
                    <a:pt x="353" y="653"/>
                    <a:pt x="364" y="660"/>
                    <a:pt x="361" y="652"/>
                  </a:cubicBezTo>
                  <a:cubicBezTo>
                    <a:pt x="365" y="650"/>
                    <a:pt x="367" y="648"/>
                    <a:pt x="369" y="644"/>
                  </a:cubicBezTo>
                  <a:cubicBezTo>
                    <a:pt x="380" y="634"/>
                    <a:pt x="389" y="622"/>
                    <a:pt x="399" y="611"/>
                  </a:cubicBezTo>
                  <a:cubicBezTo>
                    <a:pt x="413" y="601"/>
                    <a:pt x="426" y="591"/>
                    <a:pt x="437" y="579"/>
                  </a:cubicBezTo>
                  <a:cubicBezTo>
                    <a:pt x="444" y="574"/>
                    <a:pt x="449" y="567"/>
                    <a:pt x="454" y="561"/>
                  </a:cubicBezTo>
                  <a:cubicBezTo>
                    <a:pt x="461" y="555"/>
                    <a:pt x="469" y="552"/>
                    <a:pt x="472" y="543"/>
                  </a:cubicBezTo>
                  <a:cubicBezTo>
                    <a:pt x="483" y="542"/>
                    <a:pt x="484" y="531"/>
                    <a:pt x="492" y="528"/>
                  </a:cubicBezTo>
                  <a:cubicBezTo>
                    <a:pt x="497" y="521"/>
                    <a:pt x="503" y="515"/>
                    <a:pt x="510" y="511"/>
                  </a:cubicBezTo>
                  <a:cubicBezTo>
                    <a:pt x="512" y="507"/>
                    <a:pt x="513" y="503"/>
                    <a:pt x="520" y="503"/>
                  </a:cubicBezTo>
                  <a:cubicBezTo>
                    <a:pt x="518" y="495"/>
                    <a:pt x="528" y="499"/>
                    <a:pt x="527" y="493"/>
                  </a:cubicBezTo>
                  <a:cubicBezTo>
                    <a:pt x="536" y="490"/>
                    <a:pt x="537" y="479"/>
                    <a:pt x="547" y="478"/>
                  </a:cubicBezTo>
                  <a:cubicBezTo>
                    <a:pt x="550" y="469"/>
                    <a:pt x="557" y="461"/>
                    <a:pt x="565" y="455"/>
                  </a:cubicBezTo>
                  <a:cubicBezTo>
                    <a:pt x="568" y="445"/>
                    <a:pt x="575" y="438"/>
                    <a:pt x="580" y="430"/>
                  </a:cubicBezTo>
                  <a:cubicBezTo>
                    <a:pt x="586" y="422"/>
                    <a:pt x="591" y="414"/>
                    <a:pt x="595" y="405"/>
                  </a:cubicBezTo>
                  <a:cubicBezTo>
                    <a:pt x="598" y="394"/>
                    <a:pt x="603" y="386"/>
                    <a:pt x="610" y="380"/>
                  </a:cubicBezTo>
                  <a:cubicBezTo>
                    <a:pt x="608" y="372"/>
                    <a:pt x="614" y="373"/>
                    <a:pt x="613" y="367"/>
                  </a:cubicBezTo>
                  <a:cubicBezTo>
                    <a:pt x="616" y="366"/>
                    <a:pt x="614" y="359"/>
                    <a:pt x="618" y="359"/>
                  </a:cubicBezTo>
                  <a:cubicBezTo>
                    <a:pt x="617" y="354"/>
                    <a:pt x="618" y="350"/>
                    <a:pt x="623" y="349"/>
                  </a:cubicBezTo>
                  <a:cubicBezTo>
                    <a:pt x="623" y="345"/>
                    <a:pt x="622" y="340"/>
                    <a:pt x="625" y="339"/>
                  </a:cubicBezTo>
                  <a:cubicBezTo>
                    <a:pt x="626" y="323"/>
                    <a:pt x="636" y="315"/>
                    <a:pt x="638" y="299"/>
                  </a:cubicBezTo>
                  <a:cubicBezTo>
                    <a:pt x="643" y="301"/>
                    <a:pt x="640" y="315"/>
                    <a:pt x="638" y="317"/>
                  </a:cubicBezTo>
                  <a:cubicBezTo>
                    <a:pt x="637" y="324"/>
                    <a:pt x="633" y="327"/>
                    <a:pt x="633" y="334"/>
                  </a:cubicBezTo>
                  <a:cubicBezTo>
                    <a:pt x="628" y="344"/>
                    <a:pt x="626" y="357"/>
                    <a:pt x="620" y="367"/>
                  </a:cubicBezTo>
                  <a:cubicBezTo>
                    <a:pt x="614" y="376"/>
                    <a:pt x="614" y="391"/>
                    <a:pt x="605" y="397"/>
                  </a:cubicBezTo>
                  <a:cubicBezTo>
                    <a:pt x="605" y="412"/>
                    <a:pt x="592" y="414"/>
                    <a:pt x="593" y="430"/>
                  </a:cubicBezTo>
                  <a:cubicBezTo>
                    <a:pt x="585" y="434"/>
                    <a:pt x="582" y="443"/>
                    <a:pt x="578" y="450"/>
                  </a:cubicBezTo>
                  <a:cubicBezTo>
                    <a:pt x="571" y="455"/>
                    <a:pt x="568" y="462"/>
                    <a:pt x="565" y="470"/>
                  </a:cubicBezTo>
                  <a:cubicBezTo>
                    <a:pt x="557" y="468"/>
                    <a:pt x="562" y="479"/>
                    <a:pt x="555" y="478"/>
                  </a:cubicBezTo>
                  <a:cubicBezTo>
                    <a:pt x="554" y="483"/>
                    <a:pt x="550" y="484"/>
                    <a:pt x="547" y="488"/>
                  </a:cubicBezTo>
                  <a:cubicBezTo>
                    <a:pt x="543" y="489"/>
                    <a:pt x="545" y="498"/>
                    <a:pt x="537" y="495"/>
                  </a:cubicBezTo>
                  <a:cubicBezTo>
                    <a:pt x="536" y="499"/>
                    <a:pt x="534" y="502"/>
                    <a:pt x="532" y="505"/>
                  </a:cubicBezTo>
                  <a:cubicBezTo>
                    <a:pt x="529" y="508"/>
                    <a:pt x="523" y="508"/>
                    <a:pt x="522" y="513"/>
                  </a:cubicBezTo>
                  <a:cubicBezTo>
                    <a:pt x="520" y="516"/>
                    <a:pt x="516" y="518"/>
                    <a:pt x="512" y="521"/>
                  </a:cubicBezTo>
                  <a:cubicBezTo>
                    <a:pt x="510" y="524"/>
                    <a:pt x="505" y="526"/>
                    <a:pt x="505" y="531"/>
                  </a:cubicBezTo>
                  <a:cubicBezTo>
                    <a:pt x="501" y="532"/>
                    <a:pt x="499" y="535"/>
                    <a:pt x="497" y="538"/>
                  </a:cubicBezTo>
                  <a:cubicBezTo>
                    <a:pt x="488" y="541"/>
                    <a:pt x="485" y="549"/>
                    <a:pt x="477" y="553"/>
                  </a:cubicBezTo>
                  <a:cubicBezTo>
                    <a:pt x="472" y="559"/>
                    <a:pt x="469" y="567"/>
                    <a:pt x="459" y="568"/>
                  </a:cubicBezTo>
                  <a:cubicBezTo>
                    <a:pt x="462" y="577"/>
                    <a:pt x="453" y="574"/>
                    <a:pt x="452" y="579"/>
                  </a:cubicBezTo>
                  <a:cubicBezTo>
                    <a:pt x="451" y="584"/>
                    <a:pt x="445" y="583"/>
                    <a:pt x="444" y="589"/>
                  </a:cubicBezTo>
                  <a:cubicBezTo>
                    <a:pt x="439" y="589"/>
                    <a:pt x="439" y="595"/>
                    <a:pt x="434" y="596"/>
                  </a:cubicBezTo>
                  <a:cubicBezTo>
                    <a:pt x="432" y="599"/>
                    <a:pt x="429" y="601"/>
                    <a:pt x="427" y="604"/>
                  </a:cubicBezTo>
                  <a:cubicBezTo>
                    <a:pt x="416" y="615"/>
                    <a:pt x="402" y="624"/>
                    <a:pt x="392" y="636"/>
                  </a:cubicBezTo>
                  <a:cubicBezTo>
                    <a:pt x="392" y="643"/>
                    <a:pt x="382" y="638"/>
                    <a:pt x="384" y="647"/>
                  </a:cubicBezTo>
                  <a:cubicBezTo>
                    <a:pt x="379" y="647"/>
                    <a:pt x="377" y="652"/>
                    <a:pt x="374" y="654"/>
                  </a:cubicBezTo>
                  <a:cubicBezTo>
                    <a:pt x="369" y="660"/>
                    <a:pt x="366" y="668"/>
                    <a:pt x="359" y="672"/>
                  </a:cubicBezTo>
                  <a:cubicBezTo>
                    <a:pt x="355" y="680"/>
                    <a:pt x="352" y="688"/>
                    <a:pt x="344" y="692"/>
                  </a:cubicBezTo>
                  <a:cubicBezTo>
                    <a:pt x="341" y="700"/>
                    <a:pt x="335" y="705"/>
                    <a:pt x="329" y="709"/>
                  </a:cubicBezTo>
                  <a:cubicBezTo>
                    <a:pt x="326" y="726"/>
                    <a:pt x="315" y="734"/>
                    <a:pt x="309" y="747"/>
                  </a:cubicBezTo>
                  <a:cubicBezTo>
                    <a:pt x="302" y="760"/>
                    <a:pt x="293" y="771"/>
                    <a:pt x="289" y="785"/>
                  </a:cubicBezTo>
                  <a:cubicBezTo>
                    <a:pt x="296" y="786"/>
                    <a:pt x="294" y="777"/>
                    <a:pt x="296" y="772"/>
                  </a:cubicBezTo>
                  <a:cubicBezTo>
                    <a:pt x="299" y="770"/>
                    <a:pt x="301" y="766"/>
                    <a:pt x="304" y="762"/>
                  </a:cubicBezTo>
                  <a:cubicBezTo>
                    <a:pt x="307" y="759"/>
                    <a:pt x="311" y="756"/>
                    <a:pt x="311" y="750"/>
                  </a:cubicBezTo>
                  <a:cubicBezTo>
                    <a:pt x="319" y="752"/>
                    <a:pt x="315" y="741"/>
                    <a:pt x="321" y="742"/>
                  </a:cubicBezTo>
                  <a:cubicBezTo>
                    <a:pt x="323" y="737"/>
                    <a:pt x="326" y="734"/>
                    <a:pt x="329" y="730"/>
                  </a:cubicBezTo>
                  <a:cubicBezTo>
                    <a:pt x="331" y="726"/>
                    <a:pt x="336" y="725"/>
                    <a:pt x="336" y="720"/>
                  </a:cubicBezTo>
                  <a:cubicBezTo>
                    <a:pt x="343" y="714"/>
                    <a:pt x="347" y="705"/>
                    <a:pt x="354" y="699"/>
                  </a:cubicBezTo>
                  <a:cubicBezTo>
                    <a:pt x="353" y="695"/>
                    <a:pt x="356" y="695"/>
                    <a:pt x="359" y="694"/>
                  </a:cubicBezTo>
                  <a:cubicBezTo>
                    <a:pt x="358" y="690"/>
                    <a:pt x="361" y="690"/>
                    <a:pt x="364" y="689"/>
                  </a:cubicBezTo>
                  <a:cubicBezTo>
                    <a:pt x="363" y="683"/>
                    <a:pt x="368" y="681"/>
                    <a:pt x="371" y="679"/>
                  </a:cubicBezTo>
                  <a:cubicBezTo>
                    <a:pt x="373" y="674"/>
                    <a:pt x="377" y="671"/>
                    <a:pt x="379" y="667"/>
                  </a:cubicBezTo>
                  <a:cubicBezTo>
                    <a:pt x="387" y="669"/>
                    <a:pt x="382" y="658"/>
                    <a:pt x="389" y="659"/>
                  </a:cubicBezTo>
                  <a:cubicBezTo>
                    <a:pt x="399" y="645"/>
                    <a:pt x="413" y="635"/>
                    <a:pt x="422" y="619"/>
                  </a:cubicBezTo>
                  <a:cubicBezTo>
                    <a:pt x="427" y="618"/>
                    <a:pt x="427" y="612"/>
                    <a:pt x="432" y="611"/>
                  </a:cubicBezTo>
                  <a:cubicBezTo>
                    <a:pt x="438" y="612"/>
                    <a:pt x="434" y="601"/>
                    <a:pt x="442" y="604"/>
                  </a:cubicBezTo>
                  <a:cubicBezTo>
                    <a:pt x="444" y="595"/>
                    <a:pt x="454" y="594"/>
                    <a:pt x="457" y="586"/>
                  </a:cubicBezTo>
                  <a:cubicBezTo>
                    <a:pt x="465" y="583"/>
                    <a:pt x="468" y="575"/>
                    <a:pt x="477" y="573"/>
                  </a:cubicBezTo>
                  <a:cubicBezTo>
                    <a:pt x="479" y="564"/>
                    <a:pt x="487" y="562"/>
                    <a:pt x="495" y="558"/>
                  </a:cubicBezTo>
                  <a:cubicBezTo>
                    <a:pt x="505" y="547"/>
                    <a:pt x="518" y="538"/>
                    <a:pt x="530" y="528"/>
                  </a:cubicBezTo>
                  <a:cubicBezTo>
                    <a:pt x="532" y="525"/>
                    <a:pt x="537" y="523"/>
                    <a:pt x="540" y="521"/>
                  </a:cubicBezTo>
                  <a:cubicBezTo>
                    <a:pt x="545" y="520"/>
                    <a:pt x="542" y="512"/>
                    <a:pt x="547" y="513"/>
                  </a:cubicBezTo>
                  <a:cubicBezTo>
                    <a:pt x="552" y="507"/>
                    <a:pt x="561" y="505"/>
                    <a:pt x="565" y="498"/>
                  </a:cubicBezTo>
                  <a:cubicBezTo>
                    <a:pt x="572" y="493"/>
                    <a:pt x="577" y="488"/>
                    <a:pt x="583" y="483"/>
                  </a:cubicBezTo>
                  <a:cubicBezTo>
                    <a:pt x="589" y="484"/>
                    <a:pt x="585" y="473"/>
                    <a:pt x="593" y="475"/>
                  </a:cubicBezTo>
                  <a:cubicBezTo>
                    <a:pt x="591" y="468"/>
                    <a:pt x="598" y="470"/>
                    <a:pt x="598" y="465"/>
                  </a:cubicBezTo>
                  <a:cubicBezTo>
                    <a:pt x="603" y="467"/>
                    <a:pt x="601" y="462"/>
                    <a:pt x="603" y="460"/>
                  </a:cubicBezTo>
                  <a:cubicBezTo>
                    <a:pt x="605" y="458"/>
                    <a:pt x="611" y="453"/>
                    <a:pt x="615" y="450"/>
                  </a:cubicBezTo>
                  <a:cubicBezTo>
                    <a:pt x="617" y="441"/>
                    <a:pt x="627" y="440"/>
                    <a:pt x="628" y="430"/>
                  </a:cubicBezTo>
                  <a:cubicBezTo>
                    <a:pt x="640" y="421"/>
                    <a:pt x="644" y="403"/>
                    <a:pt x="656" y="392"/>
                  </a:cubicBezTo>
                  <a:cubicBezTo>
                    <a:pt x="658" y="384"/>
                    <a:pt x="663" y="378"/>
                    <a:pt x="666" y="369"/>
                  </a:cubicBezTo>
                  <a:cubicBezTo>
                    <a:pt x="670" y="363"/>
                    <a:pt x="671" y="353"/>
                    <a:pt x="678" y="349"/>
                  </a:cubicBezTo>
                  <a:cubicBezTo>
                    <a:pt x="677" y="336"/>
                    <a:pt x="684" y="332"/>
                    <a:pt x="686" y="322"/>
                  </a:cubicBezTo>
                  <a:cubicBezTo>
                    <a:pt x="690" y="315"/>
                    <a:pt x="689" y="304"/>
                    <a:pt x="693" y="296"/>
                  </a:cubicBezTo>
                  <a:cubicBezTo>
                    <a:pt x="697" y="295"/>
                    <a:pt x="697" y="308"/>
                    <a:pt x="693" y="307"/>
                  </a:cubicBezTo>
                  <a:cubicBezTo>
                    <a:pt x="694" y="312"/>
                    <a:pt x="693" y="316"/>
                    <a:pt x="691" y="319"/>
                  </a:cubicBezTo>
                  <a:cubicBezTo>
                    <a:pt x="689" y="328"/>
                    <a:pt x="689" y="337"/>
                    <a:pt x="683" y="342"/>
                  </a:cubicBezTo>
                  <a:cubicBezTo>
                    <a:pt x="685" y="353"/>
                    <a:pt x="677" y="356"/>
                    <a:pt x="676" y="364"/>
                  </a:cubicBezTo>
                  <a:cubicBezTo>
                    <a:pt x="672" y="371"/>
                    <a:pt x="672" y="380"/>
                    <a:pt x="666" y="385"/>
                  </a:cubicBezTo>
                  <a:cubicBezTo>
                    <a:pt x="664" y="393"/>
                    <a:pt x="657" y="396"/>
                    <a:pt x="656" y="405"/>
                  </a:cubicBezTo>
                  <a:cubicBezTo>
                    <a:pt x="651" y="410"/>
                    <a:pt x="648" y="417"/>
                    <a:pt x="643" y="422"/>
                  </a:cubicBezTo>
                  <a:cubicBezTo>
                    <a:pt x="638" y="427"/>
                    <a:pt x="637" y="437"/>
                    <a:pt x="630" y="440"/>
                  </a:cubicBezTo>
                  <a:cubicBezTo>
                    <a:pt x="625" y="444"/>
                    <a:pt x="629" y="457"/>
                    <a:pt x="618" y="455"/>
                  </a:cubicBezTo>
                  <a:cubicBezTo>
                    <a:pt x="621" y="459"/>
                    <a:pt x="621" y="461"/>
                    <a:pt x="618" y="465"/>
                  </a:cubicBezTo>
                  <a:cubicBezTo>
                    <a:pt x="614" y="466"/>
                    <a:pt x="617" y="473"/>
                    <a:pt x="613" y="473"/>
                  </a:cubicBezTo>
                  <a:cubicBezTo>
                    <a:pt x="613" y="477"/>
                    <a:pt x="611" y="479"/>
                    <a:pt x="608" y="480"/>
                  </a:cubicBezTo>
                  <a:cubicBezTo>
                    <a:pt x="606" y="482"/>
                    <a:pt x="606" y="487"/>
                    <a:pt x="603" y="488"/>
                  </a:cubicBezTo>
                  <a:cubicBezTo>
                    <a:pt x="599" y="501"/>
                    <a:pt x="588" y="506"/>
                    <a:pt x="585" y="521"/>
                  </a:cubicBezTo>
                  <a:cubicBezTo>
                    <a:pt x="576" y="528"/>
                    <a:pt x="571" y="540"/>
                    <a:pt x="563" y="548"/>
                  </a:cubicBezTo>
                  <a:cubicBezTo>
                    <a:pt x="555" y="557"/>
                    <a:pt x="547" y="566"/>
                    <a:pt x="537" y="573"/>
                  </a:cubicBezTo>
                  <a:cubicBezTo>
                    <a:pt x="536" y="580"/>
                    <a:pt x="527" y="580"/>
                    <a:pt x="527" y="589"/>
                  </a:cubicBezTo>
                  <a:cubicBezTo>
                    <a:pt x="523" y="593"/>
                    <a:pt x="516" y="594"/>
                    <a:pt x="515" y="601"/>
                  </a:cubicBezTo>
                  <a:cubicBezTo>
                    <a:pt x="507" y="601"/>
                    <a:pt x="507" y="610"/>
                    <a:pt x="500" y="611"/>
                  </a:cubicBezTo>
                  <a:cubicBezTo>
                    <a:pt x="498" y="618"/>
                    <a:pt x="489" y="617"/>
                    <a:pt x="490" y="626"/>
                  </a:cubicBezTo>
                  <a:cubicBezTo>
                    <a:pt x="481" y="626"/>
                    <a:pt x="485" y="638"/>
                    <a:pt x="475" y="636"/>
                  </a:cubicBezTo>
                  <a:cubicBezTo>
                    <a:pt x="473" y="643"/>
                    <a:pt x="467" y="646"/>
                    <a:pt x="465" y="651"/>
                  </a:cubicBezTo>
                  <a:cubicBezTo>
                    <a:pt x="455" y="659"/>
                    <a:pt x="447" y="668"/>
                    <a:pt x="437" y="674"/>
                  </a:cubicBezTo>
                  <a:cubicBezTo>
                    <a:pt x="434" y="682"/>
                    <a:pt x="423" y="682"/>
                    <a:pt x="424" y="694"/>
                  </a:cubicBezTo>
                  <a:cubicBezTo>
                    <a:pt x="418" y="694"/>
                    <a:pt x="413" y="695"/>
                    <a:pt x="414" y="702"/>
                  </a:cubicBezTo>
                  <a:cubicBezTo>
                    <a:pt x="408" y="701"/>
                    <a:pt x="406" y="706"/>
                    <a:pt x="404" y="709"/>
                  </a:cubicBezTo>
                  <a:cubicBezTo>
                    <a:pt x="396" y="707"/>
                    <a:pt x="399" y="716"/>
                    <a:pt x="394" y="717"/>
                  </a:cubicBezTo>
                  <a:cubicBezTo>
                    <a:pt x="390" y="718"/>
                    <a:pt x="388" y="721"/>
                    <a:pt x="387" y="725"/>
                  </a:cubicBezTo>
                  <a:cubicBezTo>
                    <a:pt x="384" y="728"/>
                    <a:pt x="380" y="730"/>
                    <a:pt x="377" y="732"/>
                  </a:cubicBezTo>
                  <a:cubicBezTo>
                    <a:pt x="377" y="736"/>
                    <a:pt x="375" y="737"/>
                    <a:pt x="371" y="737"/>
                  </a:cubicBezTo>
                  <a:cubicBezTo>
                    <a:pt x="372" y="740"/>
                    <a:pt x="371" y="742"/>
                    <a:pt x="369" y="742"/>
                  </a:cubicBezTo>
                  <a:cubicBezTo>
                    <a:pt x="365" y="749"/>
                    <a:pt x="359" y="754"/>
                    <a:pt x="354" y="760"/>
                  </a:cubicBezTo>
                  <a:cubicBezTo>
                    <a:pt x="345" y="773"/>
                    <a:pt x="334" y="785"/>
                    <a:pt x="326" y="800"/>
                  </a:cubicBezTo>
                  <a:cubicBezTo>
                    <a:pt x="315" y="801"/>
                    <a:pt x="318" y="816"/>
                    <a:pt x="311" y="820"/>
                  </a:cubicBezTo>
                  <a:cubicBezTo>
                    <a:pt x="309" y="824"/>
                    <a:pt x="309" y="830"/>
                    <a:pt x="304" y="830"/>
                  </a:cubicBezTo>
                  <a:cubicBezTo>
                    <a:pt x="301" y="833"/>
                    <a:pt x="303" y="840"/>
                    <a:pt x="296" y="838"/>
                  </a:cubicBezTo>
                  <a:cubicBezTo>
                    <a:pt x="296" y="845"/>
                    <a:pt x="291" y="848"/>
                    <a:pt x="291" y="855"/>
                  </a:cubicBezTo>
                  <a:cubicBezTo>
                    <a:pt x="289" y="858"/>
                    <a:pt x="285" y="858"/>
                    <a:pt x="286" y="863"/>
                  </a:cubicBezTo>
                  <a:cubicBezTo>
                    <a:pt x="285" y="865"/>
                    <a:pt x="284" y="867"/>
                    <a:pt x="281" y="868"/>
                  </a:cubicBezTo>
                  <a:cubicBezTo>
                    <a:pt x="274" y="871"/>
                    <a:pt x="280" y="880"/>
                    <a:pt x="276" y="881"/>
                  </a:cubicBezTo>
                  <a:cubicBezTo>
                    <a:pt x="270" y="881"/>
                    <a:pt x="270" y="888"/>
                    <a:pt x="266" y="891"/>
                  </a:cubicBezTo>
                  <a:cubicBezTo>
                    <a:pt x="269" y="897"/>
                    <a:pt x="258" y="903"/>
                    <a:pt x="266" y="906"/>
                  </a:cubicBezTo>
                  <a:cubicBezTo>
                    <a:pt x="257" y="912"/>
                    <a:pt x="261" y="929"/>
                    <a:pt x="251" y="933"/>
                  </a:cubicBezTo>
                  <a:cubicBezTo>
                    <a:pt x="252" y="942"/>
                    <a:pt x="260" y="953"/>
                    <a:pt x="253" y="961"/>
                  </a:cubicBezTo>
                  <a:cubicBezTo>
                    <a:pt x="263" y="962"/>
                    <a:pt x="259" y="950"/>
                    <a:pt x="263" y="946"/>
                  </a:cubicBezTo>
                  <a:cubicBezTo>
                    <a:pt x="263" y="937"/>
                    <a:pt x="271" y="937"/>
                    <a:pt x="271" y="928"/>
                  </a:cubicBezTo>
                  <a:cubicBezTo>
                    <a:pt x="275" y="924"/>
                    <a:pt x="276" y="916"/>
                    <a:pt x="281" y="913"/>
                  </a:cubicBezTo>
                  <a:cubicBezTo>
                    <a:pt x="279" y="904"/>
                    <a:pt x="287" y="904"/>
                    <a:pt x="289" y="898"/>
                  </a:cubicBezTo>
                  <a:cubicBezTo>
                    <a:pt x="291" y="896"/>
                    <a:pt x="291" y="893"/>
                    <a:pt x="291" y="888"/>
                  </a:cubicBezTo>
                  <a:cubicBezTo>
                    <a:pt x="296" y="889"/>
                    <a:pt x="296" y="885"/>
                    <a:pt x="296" y="881"/>
                  </a:cubicBezTo>
                  <a:cubicBezTo>
                    <a:pt x="300" y="877"/>
                    <a:pt x="304" y="874"/>
                    <a:pt x="306" y="868"/>
                  </a:cubicBezTo>
                  <a:cubicBezTo>
                    <a:pt x="311" y="857"/>
                    <a:pt x="315" y="845"/>
                    <a:pt x="324" y="838"/>
                  </a:cubicBezTo>
                  <a:cubicBezTo>
                    <a:pt x="328" y="826"/>
                    <a:pt x="337" y="820"/>
                    <a:pt x="341" y="808"/>
                  </a:cubicBezTo>
                  <a:cubicBezTo>
                    <a:pt x="351" y="801"/>
                    <a:pt x="356" y="790"/>
                    <a:pt x="364" y="782"/>
                  </a:cubicBezTo>
                  <a:cubicBezTo>
                    <a:pt x="372" y="775"/>
                    <a:pt x="379" y="766"/>
                    <a:pt x="387" y="757"/>
                  </a:cubicBezTo>
                  <a:cubicBezTo>
                    <a:pt x="391" y="746"/>
                    <a:pt x="402" y="741"/>
                    <a:pt x="407" y="730"/>
                  </a:cubicBezTo>
                  <a:cubicBezTo>
                    <a:pt x="417" y="721"/>
                    <a:pt x="428" y="714"/>
                    <a:pt x="434" y="702"/>
                  </a:cubicBezTo>
                  <a:cubicBezTo>
                    <a:pt x="445" y="694"/>
                    <a:pt x="453" y="686"/>
                    <a:pt x="462" y="677"/>
                  </a:cubicBezTo>
                  <a:cubicBezTo>
                    <a:pt x="466" y="676"/>
                    <a:pt x="464" y="669"/>
                    <a:pt x="472" y="672"/>
                  </a:cubicBezTo>
                  <a:cubicBezTo>
                    <a:pt x="471" y="666"/>
                    <a:pt x="477" y="668"/>
                    <a:pt x="477" y="664"/>
                  </a:cubicBezTo>
                  <a:cubicBezTo>
                    <a:pt x="481" y="659"/>
                    <a:pt x="488" y="656"/>
                    <a:pt x="490" y="649"/>
                  </a:cubicBezTo>
                  <a:cubicBezTo>
                    <a:pt x="497" y="651"/>
                    <a:pt x="495" y="644"/>
                    <a:pt x="500" y="644"/>
                  </a:cubicBezTo>
                  <a:cubicBezTo>
                    <a:pt x="498" y="638"/>
                    <a:pt x="505" y="640"/>
                    <a:pt x="505" y="636"/>
                  </a:cubicBezTo>
                  <a:cubicBezTo>
                    <a:pt x="510" y="633"/>
                    <a:pt x="512" y="627"/>
                    <a:pt x="520" y="626"/>
                  </a:cubicBezTo>
                  <a:cubicBezTo>
                    <a:pt x="524" y="614"/>
                    <a:pt x="532" y="607"/>
                    <a:pt x="540" y="599"/>
                  </a:cubicBezTo>
                  <a:cubicBezTo>
                    <a:pt x="543" y="593"/>
                    <a:pt x="547" y="589"/>
                    <a:pt x="553" y="586"/>
                  </a:cubicBezTo>
                  <a:cubicBezTo>
                    <a:pt x="553" y="583"/>
                    <a:pt x="557" y="582"/>
                    <a:pt x="558" y="578"/>
                  </a:cubicBezTo>
                  <a:cubicBezTo>
                    <a:pt x="560" y="577"/>
                    <a:pt x="562" y="575"/>
                    <a:pt x="563" y="578"/>
                  </a:cubicBezTo>
                  <a:cubicBezTo>
                    <a:pt x="560" y="587"/>
                    <a:pt x="554" y="594"/>
                    <a:pt x="548" y="599"/>
                  </a:cubicBezTo>
                  <a:cubicBezTo>
                    <a:pt x="543" y="605"/>
                    <a:pt x="540" y="613"/>
                    <a:pt x="532" y="616"/>
                  </a:cubicBezTo>
                  <a:cubicBezTo>
                    <a:pt x="532" y="621"/>
                    <a:pt x="526" y="621"/>
                    <a:pt x="525" y="626"/>
                  </a:cubicBezTo>
                  <a:cubicBezTo>
                    <a:pt x="523" y="627"/>
                    <a:pt x="522" y="630"/>
                    <a:pt x="520" y="631"/>
                  </a:cubicBezTo>
                  <a:cubicBezTo>
                    <a:pt x="519" y="632"/>
                    <a:pt x="518" y="634"/>
                    <a:pt x="515" y="634"/>
                  </a:cubicBezTo>
                  <a:cubicBezTo>
                    <a:pt x="515" y="645"/>
                    <a:pt x="502" y="643"/>
                    <a:pt x="502" y="654"/>
                  </a:cubicBezTo>
                  <a:cubicBezTo>
                    <a:pt x="495" y="654"/>
                    <a:pt x="492" y="659"/>
                    <a:pt x="490" y="664"/>
                  </a:cubicBezTo>
                  <a:cubicBezTo>
                    <a:pt x="481" y="662"/>
                    <a:pt x="487" y="674"/>
                    <a:pt x="477" y="672"/>
                  </a:cubicBezTo>
                  <a:cubicBezTo>
                    <a:pt x="477" y="678"/>
                    <a:pt x="473" y="681"/>
                    <a:pt x="467" y="682"/>
                  </a:cubicBezTo>
                  <a:cubicBezTo>
                    <a:pt x="466" y="687"/>
                    <a:pt x="462" y="690"/>
                    <a:pt x="460" y="694"/>
                  </a:cubicBezTo>
                  <a:cubicBezTo>
                    <a:pt x="452" y="692"/>
                    <a:pt x="456" y="703"/>
                    <a:pt x="447" y="699"/>
                  </a:cubicBezTo>
                  <a:cubicBezTo>
                    <a:pt x="440" y="699"/>
                    <a:pt x="454" y="709"/>
                    <a:pt x="442" y="707"/>
                  </a:cubicBezTo>
                  <a:cubicBezTo>
                    <a:pt x="441" y="710"/>
                    <a:pt x="438" y="713"/>
                    <a:pt x="434" y="714"/>
                  </a:cubicBezTo>
                  <a:cubicBezTo>
                    <a:pt x="431" y="721"/>
                    <a:pt x="426" y="726"/>
                    <a:pt x="419" y="730"/>
                  </a:cubicBezTo>
                  <a:cubicBezTo>
                    <a:pt x="411" y="729"/>
                    <a:pt x="426" y="737"/>
                    <a:pt x="417" y="737"/>
                  </a:cubicBezTo>
                  <a:cubicBezTo>
                    <a:pt x="413" y="738"/>
                    <a:pt x="411" y="741"/>
                    <a:pt x="409" y="745"/>
                  </a:cubicBezTo>
                  <a:cubicBezTo>
                    <a:pt x="403" y="744"/>
                    <a:pt x="406" y="752"/>
                    <a:pt x="402" y="752"/>
                  </a:cubicBezTo>
                  <a:cubicBezTo>
                    <a:pt x="405" y="760"/>
                    <a:pt x="394" y="754"/>
                    <a:pt x="397" y="762"/>
                  </a:cubicBezTo>
                  <a:cubicBezTo>
                    <a:pt x="386" y="771"/>
                    <a:pt x="377" y="783"/>
                    <a:pt x="369" y="795"/>
                  </a:cubicBezTo>
                  <a:cubicBezTo>
                    <a:pt x="357" y="803"/>
                    <a:pt x="352" y="818"/>
                    <a:pt x="341" y="828"/>
                  </a:cubicBezTo>
                  <a:cubicBezTo>
                    <a:pt x="340" y="837"/>
                    <a:pt x="330" y="837"/>
                    <a:pt x="331" y="848"/>
                  </a:cubicBezTo>
                  <a:cubicBezTo>
                    <a:pt x="325" y="852"/>
                    <a:pt x="322" y="859"/>
                    <a:pt x="321" y="868"/>
                  </a:cubicBezTo>
                  <a:cubicBezTo>
                    <a:pt x="313" y="875"/>
                    <a:pt x="309" y="886"/>
                    <a:pt x="301" y="893"/>
                  </a:cubicBezTo>
                  <a:cubicBezTo>
                    <a:pt x="298" y="899"/>
                    <a:pt x="301" y="909"/>
                    <a:pt x="294" y="911"/>
                  </a:cubicBezTo>
                  <a:cubicBezTo>
                    <a:pt x="293" y="917"/>
                    <a:pt x="286" y="918"/>
                    <a:pt x="286" y="926"/>
                  </a:cubicBezTo>
                  <a:cubicBezTo>
                    <a:pt x="284" y="931"/>
                    <a:pt x="278" y="933"/>
                    <a:pt x="279" y="941"/>
                  </a:cubicBezTo>
                  <a:cubicBezTo>
                    <a:pt x="276" y="946"/>
                    <a:pt x="271" y="948"/>
                    <a:pt x="271" y="956"/>
                  </a:cubicBezTo>
                  <a:cubicBezTo>
                    <a:pt x="271" y="962"/>
                    <a:pt x="278" y="955"/>
                    <a:pt x="276" y="951"/>
                  </a:cubicBezTo>
                  <a:cubicBezTo>
                    <a:pt x="280" y="950"/>
                    <a:pt x="282" y="947"/>
                    <a:pt x="281" y="941"/>
                  </a:cubicBezTo>
                  <a:cubicBezTo>
                    <a:pt x="289" y="939"/>
                    <a:pt x="287" y="927"/>
                    <a:pt x="294" y="923"/>
                  </a:cubicBezTo>
                  <a:cubicBezTo>
                    <a:pt x="299" y="909"/>
                    <a:pt x="310" y="901"/>
                    <a:pt x="316" y="888"/>
                  </a:cubicBezTo>
                  <a:cubicBezTo>
                    <a:pt x="322" y="889"/>
                    <a:pt x="315" y="877"/>
                    <a:pt x="324" y="881"/>
                  </a:cubicBezTo>
                  <a:cubicBezTo>
                    <a:pt x="324" y="876"/>
                    <a:pt x="325" y="872"/>
                    <a:pt x="329" y="871"/>
                  </a:cubicBezTo>
                  <a:cubicBezTo>
                    <a:pt x="332" y="869"/>
                    <a:pt x="329" y="861"/>
                    <a:pt x="334" y="860"/>
                  </a:cubicBezTo>
                  <a:cubicBezTo>
                    <a:pt x="335" y="857"/>
                    <a:pt x="342" y="858"/>
                    <a:pt x="339" y="850"/>
                  </a:cubicBezTo>
                  <a:cubicBezTo>
                    <a:pt x="345" y="847"/>
                    <a:pt x="350" y="842"/>
                    <a:pt x="351" y="833"/>
                  </a:cubicBezTo>
                  <a:cubicBezTo>
                    <a:pt x="360" y="832"/>
                    <a:pt x="360" y="823"/>
                    <a:pt x="364" y="818"/>
                  </a:cubicBezTo>
                  <a:cubicBezTo>
                    <a:pt x="374" y="808"/>
                    <a:pt x="380" y="793"/>
                    <a:pt x="392" y="785"/>
                  </a:cubicBezTo>
                  <a:cubicBezTo>
                    <a:pt x="391" y="775"/>
                    <a:pt x="403" y="777"/>
                    <a:pt x="404" y="767"/>
                  </a:cubicBezTo>
                  <a:cubicBezTo>
                    <a:pt x="411" y="765"/>
                    <a:pt x="413" y="757"/>
                    <a:pt x="419" y="755"/>
                  </a:cubicBezTo>
                  <a:cubicBezTo>
                    <a:pt x="418" y="748"/>
                    <a:pt x="425" y="750"/>
                    <a:pt x="427" y="747"/>
                  </a:cubicBezTo>
                  <a:cubicBezTo>
                    <a:pt x="425" y="740"/>
                    <a:pt x="432" y="742"/>
                    <a:pt x="434" y="740"/>
                  </a:cubicBezTo>
                  <a:cubicBezTo>
                    <a:pt x="434" y="734"/>
                    <a:pt x="436" y="732"/>
                    <a:pt x="442" y="732"/>
                  </a:cubicBezTo>
                  <a:cubicBezTo>
                    <a:pt x="443" y="728"/>
                    <a:pt x="446" y="726"/>
                    <a:pt x="447" y="722"/>
                  </a:cubicBezTo>
                  <a:cubicBezTo>
                    <a:pt x="450" y="719"/>
                    <a:pt x="452" y="717"/>
                    <a:pt x="455" y="714"/>
                  </a:cubicBezTo>
                  <a:cubicBezTo>
                    <a:pt x="460" y="715"/>
                    <a:pt x="457" y="707"/>
                    <a:pt x="462" y="707"/>
                  </a:cubicBezTo>
                  <a:cubicBezTo>
                    <a:pt x="465" y="700"/>
                    <a:pt x="472" y="698"/>
                    <a:pt x="475" y="692"/>
                  </a:cubicBezTo>
                  <a:cubicBezTo>
                    <a:pt x="479" y="688"/>
                    <a:pt x="486" y="686"/>
                    <a:pt x="490" y="682"/>
                  </a:cubicBezTo>
                  <a:cubicBezTo>
                    <a:pt x="495" y="679"/>
                    <a:pt x="494" y="671"/>
                    <a:pt x="502" y="672"/>
                  </a:cubicBezTo>
                  <a:cubicBezTo>
                    <a:pt x="502" y="662"/>
                    <a:pt x="512" y="665"/>
                    <a:pt x="512" y="656"/>
                  </a:cubicBezTo>
                  <a:cubicBezTo>
                    <a:pt x="517" y="654"/>
                    <a:pt x="523" y="652"/>
                    <a:pt x="525" y="646"/>
                  </a:cubicBezTo>
                  <a:cubicBezTo>
                    <a:pt x="527" y="640"/>
                    <a:pt x="534" y="638"/>
                    <a:pt x="538" y="634"/>
                  </a:cubicBezTo>
                  <a:cubicBezTo>
                    <a:pt x="540" y="632"/>
                    <a:pt x="541" y="629"/>
                    <a:pt x="543" y="626"/>
                  </a:cubicBezTo>
                  <a:cubicBezTo>
                    <a:pt x="547" y="627"/>
                    <a:pt x="547" y="624"/>
                    <a:pt x="548" y="621"/>
                  </a:cubicBezTo>
                  <a:cubicBezTo>
                    <a:pt x="555" y="620"/>
                    <a:pt x="556" y="613"/>
                    <a:pt x="560" y="609"/>
                  </a:cubicBezTo>
                  <a:cubicBezTo>
                    <a:pt x="562" y="603"/>
                    <a:pt x="568" y="601"/>
                    <a:pt x="573" y="599"/>
                  </a:cubicBezTo>
                  <a:cubicBezTo>
                    <a:pt x="574" y="586"/>
                    <a:pt x="584" y="581"/>
                    <a:pt x="588" y="571"/>
                  </a:cubicBezTo>
                  <a:cubicBezTo>
                    <a:pt x="593" y="562"/>
                    <a:pt x="600" y="555"/>
                    <a:pt x="605" y="546"/>
                  </a:cubicBezTo>
                  <a:cubicBezTo>
                    <a:pt x="609" y="547"/>
                    <a:pt x="604" y="549"/>
                    <a:pt x="605" y="553"/>
                  </a:cubicBezTo>
                  <a:cubicBezTo>
                    <a:pt x="602" y="554"/>
                    <a:pt x="603" y="558"/>
                    <a:pt x="603" y="561"/>
                  </a:cubicBezTo>
                  <a:cubicBezTo>
                    <a:pt x="596" y="561"/>
                    <a:pt x="597" y="570"/>
                    <a:pt x="593" y="573"/>
                  </a:cubicBezTo>
                  <a:cubicBezTo>
                    <a:pt x="590" y="585"/>
                    <a:pt x="579" y="589"/>
                    <a:pt x="578" y="604"/>
                  </a:cubicBezTo>
                  <a:cubicBezTo>
                    <a:pt x="564" y="608"/>
                    <a:pt x="562" y="624"/>
                    <a:pt x="553" y="631"/>
                  </a:cubicBezTo>
                  <a:cubicBezTo>
                    <a:pt x="547" y="634"/>
                    <a:pt x="543" y="639"/>
                    <a:pt x="540" y="644"/>
                  </a:cubicBezTo>
                  <a:cubicBezTo>
                    <a:pt x="537" y="646"/>
                    <a:pt x="537" y="650"/>
                    <a:pt x="532" y="649"/>
                  </a:cubicBezTo>
                  <a:cubicBezTo>
                    <a:pt x="533" y="653"/>
                    <a:pt x="531" y="655"/>
                    <a:pt x="527" y="656"/>
                  </a:cubicBezTo>
                  <a:cubicBezTo>
                    <a:pt x="520" y="666"/>
                    <a:pt x="509" y="673"/>
                    <a:pt x="500" y="682"/>
                  </a:cubicBezTo>
                  <a:cubicBezTo>
                    <a:pt x="499" y="685"/>
                    <a:pt x="495" y="686"/>
                    <a:pt x="495" y="689"/>
                  </a:cubicBezTo>
                  <a:cubicBezTo>
                    <a:pt x="489" y="688"/>
                    <a:pt x="491" y="694"/>
                    <a:pt x="487" y="694"/>
                  </a:cubicBezTo>
                  <a:cubicBezTo>
                    <a:pt x="482" y="698"/>
                    <a:pt x="480" y="704"/>
                    <a:pt x="472" y="704"/>
                  </a:cubicBezTo>
                  <a:cubicBezTo>
                    <a:pt x="472" y="712"/>
                    <a:pt x="466" y="715"/>
                    <a:pt x="462" y="719"/>
                  </a:cubicBezTo>
                  <a:cubicBezTo>
                    <a:pt x="459" y="725"/>
                    <a:pt x="455" y="729"/>
                    <a:pt x="450" y="732"/>
                  </a:cubicBezTo>
                  <a:cubicBezTo>
                    <a:pt x="445" y="744"/>
                    <a:pt x="433" y="747"/>
                    <a:pt x="429" y="760"/>
                  </a:cubicBezTo>
                  <a:cubicBezTo>
                    <a:pt x="421" y="760"/>
                    <a:pt x="423" y="770"/>
                    <a:pt x="414" y="770"/>
                  </a:cubicBezTo>
                  <a:cubicBezTo>
                    <a:pt x="414" y="777"/>
                    <a:pt x="409" y="779"/>
                    <a:pt x="404" y="782"/>
                  </a:cubicBezTo>
                  <a:cubicBezTo>
                    <a:pt x="400" y="794"/>
                    <a:pt x="388" y="798"/>
                    <a:pt x="384" y="810"/>
                  </a:cubicBezTo>
                  <a:cubicBezTo>
                    <a:pt x="381" y="815"/>
                    <a:pt x="375" y="817"/>
                    <a:pt x="374" y="825"/>
                  </a:cubicBezTo>
                  <a:cubicBezTo>
                    <a:pt x="368" y="827"/>
                    <a:pt x="367" y="833"/>
                    <a:pt x="364" y="838"/>
                  </a:cubicBezTo>
                  <a:cubicBezTo>
                    <a:pt x="359" y="842"/>
                    <a:pt x="358" y="848"/>
                    <a:pt x="351" y="850"/>
                  </a:cubicBezTo>
                  <a:cubicBezTo>
                    <a:pt x="352" y="855"/>
                    <a:pt x="350" y="857"/>
                    <a:pt x="346" y="858"/>
                  </a:cubicBezTo>
                  <a:cubicBezTo>
                    <a:pt x="347" y="861"/>
                    <a:pt x="347" y="865"/>
                    <a:pt x="344" y="865"/>
                  </a:cubicBezTo>
                  <a:cubicBezTo>
                    <a:pt x="336" y="873"/>
                    <a:pt x="332" y="886"/>
                    <a:pt x="324" y="893"/>
                  </a:cubicBezTo>
                  <a:cubicBezTo>
                    <a:pt x="322" y="895"/>
                    <a:pt x="321" y="899"/>
                    <a:pt x="321" y="903"/>
                  </a:cubicBezTo>
                  <a:cubicBezTo>
                    <a:pt x="316" y="902"/>
                    <a:pt x="318" y="908"/>
                    <a:pt x="314" y="908"/>
                  </a:cubicBezTo>
                  <a:cubicBezTo>
                    <a:pt x="314" y="916"/>
                    <a:pt x="308" y="918"/>
                    <a:pt x="304" y="921"/>
                  </a:cubicBezTo>
                  <a:cubicBezTo>
                    <a:pt x="302" y="926"/>
                    <a:pt x="302" y="935"/>
                    <a:pt x="296" y="936"/>
                  </a:cubicBezTo>
                  <a:cubicBezTo>
                    <a:pt x="297" y="944"/>
                    <a:pt x="292" y="947"/>
                    <a:pt x="289" y="951"/>
                  </a:cubicBezTo>
                  <a:cubicBezTo>
                    <a:pt x="287" y="957"/>
                    <a:pt x="283" y="961"/>
                    <a:pt x="284" y="969"/>
                  </a:cubicBezTo>
                  <a:cubicBezTo>
                    <a:pt x="275" y="967"/>
                    <a:pt x="279" y="978"/>
                    <a:pt x="274" y="979"/>
                  </a:cubicBezTo>
                  <a:cubicBezTo>
                    <a:pt x="272" y="991"/>
                    <a:pt x="265" y="999"/>
                    <a:pt x="264" y="1012"/>
                  </a:cubicBezTo>
                  <a:cubicBezTo>
                    <a:pt x="261" y="1023"/>
                    <a:pt x="255" y="1031"/>
                    <a:pt x="256" y="1047"/>
                  </a:cubicBezTo>
                  <a:cubicBezTo>
                    <a:pt x="250" y="1049"/>
                    <a:pt x="254" y="1061"/>
                    <a:pt x="248" y="1064"/>
                  </a:cubicBezTo>
                  <a:cubicBezTo>
                    <a:pt x="246" y="1070"/>
                    <a:pt x="247" y="1080"/>
                    <a:pt x="243" y="1084"/>
                  </a:cubicBezTo>
                  <a:cubicBezTo>
                    <a:pt x="252" y="1081"/>
                    <a:pt x="250" y="1066"/>
                    <a:pt x="259" y="1062"/>
                  </a:cubicBezTo>
                  <a:cubicBezTo>
                    <a:pt x="261" y="1053"/>
                    <a:pt x="267" y="1047"/>
                    <a:pt x="269" y="1037"/>
                  </a:cubicBezTo>
                  <a:cubicBezTo>
                    <a:pt x="275" y="1031"/>
                    <a:pt x="275" y="1019"/>
                    <a:pt x="281" y="1014"/>
                  </a:cubicBezTo>
                  <a:cubicBezTo>
                    <a:pt x="285" y="1012"/>
                    <a:pt x="285" y="1006"/>
                    <a:pt x="286" y="1001"/>
                  </a:cubicBezTo>
                  <a:cubicBezTo>
                    <a:pt x="290" y="999"/>
                    <a:pt x="290" y="993"/>
                    <a:pt x="291" y="989"/>
                  </a:cubicBezTo>
                  <a:cubicBezTo>
                    <a:pt x="300" y="980"/>
                    <a:pt x="306" y="968"/>
                    <a:pt x="311" y="956"/>
                  </a:cubicBezTo>
                  <a:cubicBezTo>
                    <a:pt x="315" y="951"/>
                    <a:pt x="320" y="947"/>
                    <a:pt x="321" y="938"/>
                  </a:cubicBezTo>
                  <a:cubicBezTo>
                    <a:pt x="328" y="935"/>
                    <a:pt x="329" y="930"/>
                    <a:pt x="326" y="923"/>
                  </a:cubicBezTo>
                  <a:cubicBezTo>
                    <a:pt x="329" y="925"/>
                    <a:pt x="336" y="929"/>
                    <a:pt x="334" y="921"/>
                  </a:cubicBezTo>
                  <a:cubicBezTo>
                    <a:pt x="339" y="921"/>
                    <a:pt x="337" y="914"/>
                    <a:pt x="344" y="916"/>
                  </a:cubicBezTo>
                  <a:cubicBezTo>
                    <a:pt x="347" y="902"/>
                    <a:pt x="360" y="898"/>
                    <a:pt x="364" y="886"/>
                  </a:cubicBezTo>
                  <a:cubicBezTo>
                    <a:pt x="370" y="883"/>
                    <a:pt x="367" y="872"/>
                    <a:pt x="377" y="873"/>
                  </a:cubicBezTo>
                  <a:cubicBezTo>
                    <a:pt x="377" y="869"/>
                    <a:pt x="379" y="866"/>
                    <a:pt x="382" y="865"/>
                  </a:cubicBezTo>
                  <a:cubicBezTo>
                    <a:pt x="384" y="863"/>
                    <a:pt x="383" y="859"/>
                    <a:pt x="387" y="858"/>
                  </a:cubicBezTo>
                  <a:cubicBezTo>
                    <a:pt x="395" y="849"/>
                    <a:pt x="404" y="842"/>
                    <a:pt x="412" y="833"/>
                  </a:cubicBezTo>
                  <a:cubicBezTo>
                    <a:pt x="413" y="826"/>
                    <a:pt x="422" y="826"/>
                    <a:pt x="422" y="818"/>
                  </a:cubicBezTo>
                  <a:cubicBezTo>
                    <a:pt x="427" y="819"/>
                    <a:pt x="425" y="813"/>
                    <a:pt x="429" y="813"/>
                  </a:cubicBezTo>
                  <a:cubicBezTo>
                    <a:pt x="432" y="811"/>
                    <a:pt x="434" y="810"/>
                    <a:pt x="434" y="808"/>
                  </a:cubicBezTo>
                  <a:cubicBezTo>
                    <a:pt x="441" y="806"/>
                    <a:pt x="440" y="796"/>
                    <a:pt x="447" y="795"/>
                  </a:cubicBezTo>
                  <a:cubicBezTo>
                    <a:pt x="450" y="790"/>
                    <a:pt x="453" y="784"/>
                    <a:pt x="460" y="782"/>
                  </a:cubicBezTo>
                  <a:cubicBezTo>
                    <a:pt x="468" y="774"/>
                    <a:pt x="473" y="764"/>
                    <a:pt x="482" y="757"/>
                  </a:cubicBezTo>
                  <a:cubicBezTo>
                    <a:pt x="489" y="748"/>
                    <a:pt x="497" y="739"/>
                    <a:pt x="505" y="729"/>
                  </a:cubicBezTo>
                  <a:cubicBezTo>
                    <a:pt x="509" y="725"/>
                    <a:pt x="512" y="720"/>
                    <a:pt x="515" y="714"/>
                  </a:cubicBezTo>
                  <a:cubicBezTo>
                    <a:pt x="518" y="710"/>
                    <a:pt x="527" y="711"/>
                    <a:pt x="525" y="702"/>
                  </a:cubicBezTo>
                  <a:cubicBezTo>
                    <a:pt x="533" y="705"/>
                    <a:pt x="523" y="711"/>
                    <a:pt x="522" y="714"/>
                  </a:cubicBezTo>
                  <a:cubicBezTo>
                    <a:pt x="520" y="718"/>
                    <a:pt x="518" y="722"/>
                    <a:pt x="515" y="724"/>
                  </a:cubicBezTo>
                  <a:cubicBezTo>
                    <a:pt x="512" y="725"/>
                    <a:pt x="513" y="729"/>
                    <a:pt x="512" y="732"/>
                  </a:cubicBezTo>
                  <a:cubicBezTo>
                    <a:pt x="508" y="731"/>
                    <a:pt x="508" y="734"/>
                    <a:pt x="507" y="737"/>
                  </a:cubicBezTo>
                  <a:cubicBezTo>
                    <a:pt x="502" y="738"/>
                    <a:pt x="502" y="744"/>
                    <a:pt x="497" y="745"/>
                  </a:cubicBezTo>
                  <a:cubicBezTo>
                    <a:pt x="497" y="756"/>
                    <a:pt x="486" y="759"/>
                    <a:pt x="482" y="767"/>
                  </a:cubicBezTo>
                  <a:cubicBezTo>
                    <a:pt x="480" y="771"/>
                    <a:pt x="478" y="775"/>
                    <a:pt x="472" y="775"/>
                  </a:cubicBezTo>
                  <a:cubicBezTo>
                    <a:pt x="473" y="781"/>
                    <a:pt x="468" y="783"/>
                    <a:pt x="467" y="787"/>
                  </a:cubicBezTo>
                  <a:cubicBezTo>
                    <a:pt x="463" y="791"/>
                    <a:pt x="457" y="793"/>
                    <a:pt x="452" y="795"/>
                  </a:cubicBezTo>
                  <a:cubicBezTo>
                    <a:pt x="454" y="809"/>
                    <a:pt x="440" y="808"/>
                    <a:pt x="440" y="820"/>
                  </a:cubicBezTo>
                  <a:cubicBezTo>
                    <a:pt x="412" y="845"/>
                    <a:pt x="385" y="872"/>
                    <a:pt x="364" y="903"/>
                  </a:cubicBezTo>
                  <a:cubicBezTo>
                    <a:pt x="362" y="908"/>
                    <a:pt x="358" y="911"/>
                    <a:pt x="354" y="913"/>
                  </a:cubicBezTo>
                  <a:cubicBezTo>
                    <a:pt x="351" y="917"/>
                    <a:pt x="351" y="924"/>
                    <a:pt x="346" y="926"/>
                  </a:cubicBezTo>
                  <a:cubicBezTo>
                    <a:pt x="343" y="929"/>
                    <a:pt x="343" y="936"/>
                    <a:pt x="336" y="936"/>
                  </a:cubicBezTo>
                  <a:cubicBezTo>
                    <a:pt x="338" y="944"/>
                    <a:pt x="330" y="941"/>
                    <a:pt x="331" y="948"/>
                  </a:cubicBezTo>
                  <a:cubicBezTo>
                    <a:pt x="322" y="953"/>
                    <a:pt x="321" y="965"/>
                    <a:pt x="314" y="971"/>
                  </a:cubicBezTo>
                  <a:cubicBezTo>
                    <a:pt x="311" y="975"/>
                    <a:pt x="311" y="981"/>
                    <a:pt x="306" y="984"/>
                  </a:cubicBezTo>
                  <a:cubicBezTo>
                    <a:pt x="305" y="988"/>
                    <a:pt x="305" y="994"/>
                    <a:pt x="301" y="996"/>
                  </a:cubicBezTo>
                  <a:cubicBezTo>
                    <a:pt x="302" y="1000"/>
                    <a:pt x="306" y="997"/>
                    <a:pt x="306" y="994"/>
                  </a:cubicBezTo>
                  <a:cubicBezTo>
                    <a:pt x="309" y="993"/>
                    <a:pt x="311" y="992"/>
                    <a:pt x="311" y="989"/>
                  </a:cubicBezTo>
                  <a:cubicBezTo>
                    <a:pt x="313" y="984"/>
                    <a:pt x="317" y="981"/>
                    <a:pt x="319" y="976"/>
                  </a:cubicBezTo>
                  <a:cubicBezTo>
                    <a:pt x="326" y="969"/>
                    <a:pt x="332" y="963"/>
                    <a:pt x="336" y="954"/>
                  </a:cubicBezTo>
                  <a:cubicBezTo>
                    <a:pt x="343" y="949"/>
                    <a:pt x="349" y="943"/>
                    <a:pt x="354" y="936"/>
                  </a:cubicBezTo>
                  <a:cubicBezTo>
                    <a:pt x="362" y="938"/>
                    <a:pt x="357" y="928"/>
                    <a:pt x="364" y="928"/>
                  </a:cubicBezTo>
                  <a:cubicBezTo>
                    <a:pt x="367" y="925"/>
                    <a:pt x="371" y="923"/>
                    <a:pt x="372" y="918"/>
                  </a:cubicBezTo>
                  <a:cubicBezTo>
                    <a:pt x="377" y="918"/>
                    <a:pt x="377" y="911"/>
                    <a:pt x="382" y="911"/>
                  </a:cubicBezTo>
                  <a:cubicBezTo>
                    <a:pt x="379" y="903"/>
                    <a:pt x="390" y="907"/>
                    <a:pt x="389" y="901"/>
                  </a:cubicBezTo>
                  <a:cubicBezTo>
                    <a:pt x="396" y="896"/>
                    <a:pt x="402" y="890"/>
                    <a:pt x="407" y="883"/>
                  </a:cubicBezTo>
                  <a:cubicBezTo>
                    <a:pt x="410" y="881"/>
                    <a:pt x="414" y="879"/>
                    <a:pt x="417" y="875"/>
                  </a:cubicBezTo>
                  <a:cubicBezTo>
                    <a:pt x="416" y="869"/>
                    <a:pt x="427" y="873"/>
                    <a:pt x="424" y="865"/>
                  </a:cubicBezTo>
                  <a:cubicBezTo>
                    <a:pt x="430" y="865"/>
                    <a:pt x="429" y="859"/>
                    <a:pt x="434" y="858"/>
                  </a:cubicBezTo>
                  <a:cubicBezTo>
                    <a:pt x="441" y="859"/>
                    <a:pt x="436" y="848"/>
                    <a:pt x="445" y="850"/>
                  </a:cubicBezTo>
                  <a:cubicBezTo>
                    <a:pt x="450" y="844"/>
                    <a:pt x="454" y="836"/>
                    <a:pt x="462" y="833"/>
                  </a:cubicBezTo>
                  <a:cubicBezTo>
                    <a:pt x="466" y="825"/>
                    <a:pt x="474" y="822"/>
                    <a:pt x="480" y="818"/>
                  </a:cubicBezTo>
                  <a:cubicBezTo>
                    <a:pt x="489" y="808"/>
                    <a:pt x="496" y="795"/>
                    <a:pt x="507" y="787"/>
                  </a:cubicBezTo>
                  <a:cubicBezTo>
                    <a:pt x="510" y="785"/>
                    <a:pt x="513" y="782"/>
                    <a:pt x="515" y="780"/>
                  </a:cubicBezTo>
                  <a:cubicBezTo>
                    <a:pt x="518" y="777"/>
                    <a:pt x="516" y="770"/>
                    <a:pt x="523" y="772"/>
                  </a:cubicBezTo>
                  <a:cubicBezTo>
                    <a:pt x="527" y="767"/>
                    <a:pt x="529" y="761"/>
                    <a:pt x="538" y="760"/>
                  </a:cubicBezTo>
                  <a:cubicBezTo>
                    <a:pt x="536" y="752"/>
                    <a:pt x="545" y="755"/>
                    <a:pt x="543" y="747"/>
                  </a:cubicBezTo>
                  <a:cubicBezTo>
                    <a:pt x="550" y="748"/>
                    <a:pt x="545" y="738"/>
                    <a:pt x="550" y="737"/>
                  </a:cubicBezTo>
                  <a:cubicBezTo>
                    <a:pt x="555" y="731"/>
                    <a:pt x="561" y="726"/>
                    <a:pt x="563" y="717"/>
                  </a:cubicBezTo>
                  <a:cubicBezTo>
                    <a:pt x="566" y="714"/>
                    <a:pt x="568" y="710"/>
                    <a:pt x="570" y="707"/>
                  </a:cubicBezTo>
                  <a:cubicBezTo>
                    <a:pt x="571" y="702"/>
                    <a:pt x="577" y="702"/>
                    <a:pt x="575" y="694"/>
                  </a:cubicBezTo>
                  <a:cubicBezTo>
                    <a:pt x="584" y="692"/>
                    <a:pt x="578" y="675"/>
                    <a:pt x="590" y="677"/>
                  </a:cubicBezTo>
                  <a:cubicBezTo>
                    <a:pt x="591" y="657"/>
                    <a:pt x="601" y="647"/>
                    <a:pt x="605" y="631"/>
                  </a:cubicBezTo>
                  <a:cubicBezTo>
                    <a:pt x="613" y="634"/>
                    <a:pt x="603" y="640"/>
                    <a:pt x="605" y="646"/>
                  </a:cubicBezTo>
                  <a:cubicBezTo>
                    <a:pt x="602" y="648"/>
                    <a:pt x="600" y="653"/>
                    <a:pt x="600" y="659"/>
                  </a:cubicBezTo>
                  <a:cubicBezTo>
                    <a:pt x="597" y="662"/>
                    <a:pt x="596" y="668"/>
                    <a:pt x="595" y="674"/>
                  </a:cubicBezTo>
                  <a:cubicBezTo>
                    <a:pt x="590" y="675"/>
                    <a:pt x="590" y="681"/>
                    <a:pt x="585" y="682"/>
                  </a:cubicBezTo>
                  <a:cubicBezTo>
                    <a:pt x="590" y="686"/>
                    <a:pt x="583" y="688"/>
                    <a:pt x="585" y="697"/>
                  </a:cubicBezTo>
                  <a:cubicBezTo>
                    <a:pt x="577" y="704"/>
                    <a:pt x="573" y="716"/>
                    <a:pt x="568" y="727"/>
                  </a:cubicBezTo>
                  <a:cubicBezTo>
                    <a:pt x="559" y="734"/>
                    <a:pt x="558" y="748"/>
                    <a:pt x="548" y="752"/>
                  </a:cubicBezTo>
                  <a:cubicBezTo>
                    <a:pt x="548" y="759"/>
                    <a:pt x="542" y="761"/>
                    <a:pt x="538" y="765"/>
                  </a:cubicBezTo>
                  <a:cubicBezTo>
                    <a:pt x="537" y="772"/>
                    <a:pt x="532" y="774"/>
                    <a:pt x="528" y="777"/>
                  </a:cubicBezTo>
                  <a:cubicBezTo>
                    <a:pt x="529" y="783"/>
                    <a:pt x="523" y="781"/>
                    <a:pt x="523" y="785"/>
                  </a:cubicBezTo>
                  <a:cubicBezTo>
                    <a:pt x="521" y="787"/>
                    <a:pt x="520" y="789"/>
                    <a:pt x="517" y="790"/>
                  </a:cubicBezTo>
                  <a:cubicBezTo>
                    <a:pt x="516" y="796"/>
                    <a:pt x="509" y="797"/>
                    <a:pt x="507" y="802"/>
                  </a:cubicBezTo>
                  <a:cubicBezTo>
                    <a:pt x="499" y="810"/>
                    <a:pt x="488" y="815"/>
                    <a:pt x="485" y="828"/>
                  </a:cubicBezTo>
                  <a:cubicBezTo>
                    <a:pt x="479" y="826"/>
                    <a:pt x="481" y="832"/>
                    <a:pt x="477" y="833"/>
                  </a:cubicBezTo>
                  <a:cubicBezTo>
                    <a:pt x="475" y="834"/>
                    <a:pt x="473" y="835"/>
                    <a:pt x="472" y="838"/>
                  </a:cubicBezTo>
                  <a:cubicBezTo>
                    <a:pt x="471" y="840"/>
                    <a:pt x="466" y="840"/>
                    <a:pt x="467" y="845"/>
                  </a:cubicBezTo>
                  <a:cubicBezTo>
                    <a:pt x="465" y="847"/>
                    <a:pt x="463" y="848"/>
                    <a:pt x="460" y="848"/>
                  </a:cubicBezTo>
                  <a:cubicBezTo>
                    <a:pt x="458" y="853"/>
                    <a:pt x="452" y="855"/>
                    <a:pt x="447" y="858"/>
                  </a:cubicBezTo>
                  <a:cubicBezTo>
                    <a:pt x="448" y="863"/>
                    <a:pt x="442" y="861"/>
                    <a:pt x="442" y="865"/>
                  </a:cubicBezTo>
                  <a:cubicBezTo>
                    <a:pt x="441" y="868"/>
                    <a:pt x="437" y="867"/>
                    <a:pt x="437" y="870"/>
                  </a:cubicBezTo>
                  <a:cubicBezTo>
                    <a:pt x="430" y="871"/>
                    <a:pt x="434" y="882"/>
                    <a:pt x="424" y="881"/>
                  </a:cubicBezTo>
                  <a:cubicBezTo>
                    <a:pt x="423" y="886"/>
                    <a:pt x="416" y="887"/>
                    <a:pt x="414" y="893"/>
                  </a:cubicBezTo>
                  <a:cubicBezTo>
                    <a:pt x="404" y="899"/>
                    <a:pt x="400" y="911"/>
                    <a:pt x="389" y="916"/>
                  </a:cubicBezTo>
                  <a:cubicBezTo>
                    <a:pt x="388" y="922"/>
                    <a:pt x="381" y="923"/>
                    <a:pt x="379" y="928"/>
                  </a:cubicBezTo>
                  <a:cubicBezTo>
                    <a:pt x="374" y="930"/>
                    <a:pt x="374" y="938"/>
                    <a:pt x="367" y="938"/>
                  </a:cubicBezTo>
                  <a:cubicBezTo>
                    <a:pt x="363" y="942"/>
                    <a:pt x="362" y="949"/>
                    <a:pt x="357" y="951"/>
                  </a:cubicBezTo>
                  <a:cubicBezTo>
                    <a:pt x="356" y="958"/>
                    <a:pt x="346" y="955"/>
                    <a:pt x="347" y="964"/>
                  </a:cubicBezTo>
                  <a:cubicBezTo>
                    <a:pt x="337" y="969"/>
                    <a:pt x="332" y="979"/>
                    <a:pt x="326" y="989"/>
                  </a:cubicBezTo>
                  <a:cubicBezTo>
                    <a:pt x="323" y="993"/>
                    <a:pt x="318" y="996"/>
                    <a:pt x="316" y="1001"/>
                  </a:cubicBezTo>
                  <a:cubicBezTo>
                    <a:pt x="311" y="1003"/>
                    <a:pt x="313" y="1013"/>
                    <a:pt x="306" y="1014"/>
                  </a:cubicBezTo>
                  <a:cubicBezTo>
                    <a:pt x="302" y="1025"/>
                    <a:pt x="295" y="1033"/>
                    <a:pt x="289" y="1042"/>
                  </a:cubicBezTo>
                  <a:cubicBezTo>
                    <a:pt x="287" y="1044"/>
                    <a:pt x="286" y="1047"/>
                    <a:pt x="286" y="1052"/>
                  </a:cubicBezTo>
                  <a:cubicBezTo>
                    <a:pt x="282" y="1051"/>
                    <a:pt x="281" y="1054"/>
                    <a:pt x="281" y="1057"/>
                  </a:cubicBezTo>
                  <a:cubicBezTo>
                    <a:pt x="278" y="1057"/>
                    <a:pt x="280" y="1064"/>
                    <a:pt x="276" y="1064"/>
                  </a:cubicBezTo>
                  <a:cubicBezTo>
                    <a:pt x="273" y="1065"/>
                    <a:pt x="274" y="1069"/>
                    <a:pt x="274" y="1072"/>
                  </a:cubicBezTo>
                  <a:cubicBezTo>
                    <a:pt x="263" y="1076"/>
                    <a:pt x="266" y="1095"/>
                    <a:pt x="256" y="1100"/>
                  </a:cubicBezTo>
                  <a:cubicBezTo>
                    <a:pt x="258" y="1113"/>
                    <a:pt x="251" y="1116"/>
                    <a:pt x="251" y="1127"/>
                  </a:cubicBezTo>
                  <a:cubicBezTo>
                    <a:pt x="245" y="1132"/>
                    <a:pt x="248" y="1146"/>
                    <a:pt x="244" y="1152"/>
                  </a:cubicBezTo>
                  <a:cubicBezTo>
                    <a:pt x="251" y="1150"/>
                    <a:pt x="250" y="1138"/>
                    <a:pt x="256" y="1135"/>
                  </a:cubicBezTo>
                  <a:cubicBezTo>
                    <a:pt x="258" y="1127"/>
                    <a:pt x="262" y="1121"/>
                    <a:pt x="266" y="1115"/>
                  </a:cubicBezTo>
                  <a:cubicBezTo>
                    <a:pt x="274" y="1103"/>
                    <a:pt x="278" y="1088"/>
                    <a:pt x="289" y="1079"/>
                  </a:cubicBezTo>
                  <a:cubicBezTo>
                    <a:pt x="289" y="1070"/>
                    <a:pt x="297" y="1067"/>
                    <a:pt x="299" y="1059"/>
                  </a:cubicBezTo>
                  <a:cubicBezTo>
                    <a:pt x="302" y="1053"/>
                    <a:pt x="305" y="1047"/>
                    <a:pt x="311" y="1044"/>
                  </a:cubicBezTo>
                  <a:cubicBezTo>
                    <a:pt x="308" y="1036"/>
                    <a:pt x="315" y="1038"/>
                    <a:pt x="316" y="1034"/>
                  </a:cubicBezTo>
                  <a:cubicBezTo>
                    <a:pt x="316" y="1029"/>
                    <a:pt x="323" y="1031"/>
                    <a:pt x="321" y="1024"/>
                  </a:cubicBezTo>
                  <a:cubicBezTo>
                    <a:pt x="326" y="1023"/>
                    <a:pt x="327" y="1020"/>
                    <a:pt x="326" y="1014"/>
                  </a:cubicBezTo>
                  <a:cubicBezTo>
                    <a:pt x="330" y="1013"/>
                    <a:pt x="332" y="1011"/>
                    <a:pt x="331" y="1006"/>
                  </a:cubicBezTo>
                  <a:cubicBezTo>
                    <a:pt x="338" y="1004"/>
                    <a:pt x="340" y="996"/>
                    <a:pt x="344" y="991"/>
                  </a:cubicBezTo>
                  <a:cubicBezTo>
                    <a:pt x="350" y="992"/>
                    <a:pt x="347" y="984"/>
                    <a:pt x="352" y="984"/>
                  </a:cubicBezTo>
                  <a:cubicBezTo>
                    <a:pt x="354" y="982"/>
                    <a:pt x="355" y="979"/>
                    <a:pt x="357" y="976"/>
                  </a:cubicBezTo>
                  <a:cubicBezTo>
                    <a:pt x="361" y="971"/>
                    <a:pt x="363" y="965"/>
                    <a:pt x="369" y="961"/>
                  </a:cubicBezTo>
                  <a:cubicBezTo>
                    <a:pt x="374" y="957"/>
                    <a:pt x="374" y="950"/>
                    <a:pt x="382" y="948"/>
                  </a:cubicBezTo>
                  <a:cubicBezTo>
                    <a:pt x="397" y="928"/>
                    <a:pt x="420" y="916"/>
                    <a:pt x="435" y="896"/>
                  </a:cubicBezTo>
                  <a:cubicBezTo>
                    <a:pt x="436" y="888"/>
                    <a:pt x="448" y="891"/>
                    <a:pt x="447" y="880"/>
                  </a:cubicBezTo>
                  <a:cubicBezTo>
                    <a:pt x="453" y="878"/>
                    <a:pt x="455" y="872"/>
                    <a:pt x="462" y="870"/>
                  </a:cubicBezTo>
                  <a:cubicBezTo>
                    <a:pt x="459" y="862"/>
                    <a:pt x="470" y="868"/>
                    <a:pt x="467" y="860"/>
                  </a:cubicBezTo>
                  <a:cubicBezTo>
                    <a:pt x="469" y="858"/>
                    <a:pt x="474" y="859"/>
                    <a:pt x="475" y="855"/>
                  </a:cubicBezTo>
                  <a:cubicBezTo>
                    <a:pt x="478" y="850"/>
                    <a:pt x="482" y="846"/>
                    <a:pt x="487" y="843"/>
                  </a:cubicBezTo>
                  <a:cubicBezTo>
                    <a:pt x="489" y="835"/>
                    <a:pt x="499" y="836"/>
                    <a:pt x="500" y="828"/>
                  </a:cubicBezTo>
                  <a:cubicBezTo>
                    <a:pt x="505" y="824"/>
                    <a:pt x="511" y="822"/>
                    <a:pt x="512" y="815"/>
                  </a:cubicBezTo>
                  <a:cubicBezTo>
                    <a:pt x="523" y="808"/>
                    <a:pt x="529" y="797"/>
                    <a:pt x="540" y="790"/>
                  </a:cubicBezTo>
                  <a:cubicBezTo>
                    <a:pt x="544" y="776"/>
                    <a:pt x="556" y="769"/>
                    <a:pt x="560" y="755"/>
                  </a:cubicBezTo>
                  <a:cubicBezTo>
                    <a:pt x="568" y="753"/>
                    <a:pt x="565" y="741"/>
                    <a:pt x="573" y="739"/>
                  </a:cubicBezTo>
                  <a:cubicBezTo>
                    <a:pt x="573" y="735"/>
                    <a:pt x="575" y="733"/>
                    <a:pt x="578" y="732"/>
                  </a:cubicBezTo>
                  <a:cubicBezTo>
                    <a:pt x="577" y="727"/>
                    <a:pt x="578" y="724"/>
                    <a:pt x="583" y="724"/>
                  </a:cubicBezTo>
                  <a:cubicBezTo>
                    <a:pt x="584" y="730"/>
                    <a:pt x="582" y="734"/>
                    <a:pt x="580" y="737"/>
                  </a:cubicBezTo>
                  <a:cubicBezTo>
                    <a:pt x="577" y="738"/>
                    <a:pt x="579" y="744"/>
                    <a:pt x="575" y="745"/>
                  </a:cubicBezTo>
                  <a:cubicBezTo>
                    <a:pt x="572" y="751"/>
                    <a:pt x="571" y="759"/>
                    <a:pt x="565" y="762"/>
                  </a:cubicBezTo>
                  <a:cubicBezTo>
                    <a:pt x="561" y="775"/>
                    <a:pt x="553" y="785"/>
                    <a:pt x="545" y="795"/>
                  </a:cubicBezTo>
                  <a:cubicBezTo>
                    <a:pt x="543" y="801"/>
                    <a:pt x="535" y="803"/>
                    <a:pt x="533" y="810"/>
                  </a:cubicBezTo>
                  <a:cubicBezTo>
                    <a:pt x="531" y="816"/>
                    <a:pt x="524" y="818"/>
                    <a:pt x="520" y="823"/>
                  </a:cubicBezTo>
                  <a:cubicBezTo>
                    <a:pt x="516" y="828"/>
                    <a:pt x="510" y="830"/>
                    <a:pt x="507" y="838"/>
                  </a:cubicBezTo>
                  <a:cubicBezTo>
                    <a:pt x="502" y="841"/>
                    <a:pt x="498" y="845"/>
                    <a:pt x="495" y="850"/>
                  </a:cubicBezTo>
                  <a:cubicBezTo>
                    <a:pt x="477" y="867"/>
                    <a:pt x="460" y="886"/>
                    <a:pt x="442" y="903"/>
                  </a:cubicBezTo>
                  <a:cubicBezTo>
                    <a:pt x="443" y="909"/>
                    <a:pt x="435" y="906"/>
                    <a:pt x="435" y="911"/>
                  </a:cubicBezTo>
                  <a:cubicBezTo>
                    <a:pt x="434" y="914"/>
                    <a:pt x="430" y="915"/>
                    <a:pt x="430" y="918"/>
                  </a:cubicBezTo>
                  <a:cubicBezTo>
                    <a:pt x="424" y="917"/>
                    <a:pt x="426" y="923"/>
                    <a:pt x="422" y="923"/>
                  </a:cubicBezTo>
                  <a:cubicBezTo>
                    <a:pt x="419" y="924"/>
                    <a:pt x="417" y="927"/>
                    <a:pt x="417" y="931"/>
                  </a:cubicBezTo>
                  <a:cubicBezTo>
                    <a:pt x="409" y="933"/>
                    <a:pt x="407" y="939"/>
                    <a:pt x="402" y="943"/>
                  </a:cubicBezTo>
                  <a:cubicBezTo>
                    <a:pt x="395" y="945"/>
                    <a:pt x="396" y="954"/>
                    <a:pt x="387" y="954"/>
                  </a:cubicBezTo>
                  <a:cubicBezTo>
                    <a:pt x="381" y="966"/>
                    <a:pt x="371" y="974"/>
                    <a:pt x="364" y="986"/>
                  </a:cubicBezTo>
                  <a:cubicBezTo>
                    <a:pt x="359" y="987"/>
                    <a:pt x="362" y="995"/>
                    <a:pt x="357" y="994"/>
                  </a:cubicBezTo>
                  <a:cubicBezTo>
                    <a:pt x="356" y="997"/>
                    <a:pt x="352" y="998"/>
                    <a:pt x="352" y="1001"/>
                  </a:cubicBezTo>
                  <a:cubicBezTo>
                    <a:pt x="347" y="1005"/>
                    <a:pt x="346" y="1013"/>
                    <a:pt x="339" y="1014"/>
                  </a:cubicBezTo>
                  <a:cubicBezTo>
                    <a:pt x="332" y="1030"/>
                    <a:pt x="324" y="1046"/>
                    <a:pt x="311" y="1057"/>
                  </a:cubicBezTo>
                  <a:cubicBezTo>
                    <a:pt x="308" y="1065"/>
                    <a:pt x="304" y="1073"/>
                    <a:pt x="299" y="1079"/>
                  </a:cubicBezTo>
                  <a:cubicBezTo>
                    <a:pt x="294" y="1085"/>
                    <a:pt x="293" y="1095"/>
                    <a:pt x="286" y="1100"/>
                  </a:cubicBezTo>
                  <a:cubicBezTo>
                    <a:pt x="282" y="1107"/>
                    <a:pt x="279" y="1116"/>
                    <a:pt x="274" y="1122"/>
                  </a:cubicBezTo>
                  <a:cubicBezTo>
                    <a:pt x="271" y="1131"/>
                    <a:pt x="266" y="1138"/>
                    <a:pt x="261" y="1145"/>
                  </a:cubicBezTo>
                  <a:cubicBezTo>
                    <a:pt x="259" y="1148"/>
                    <a:pt x="259" y="1154"/>
                    <a:pt x="256" y="1157"/>
                  </a:cubicBezTo>
                  <a:cubicBezTo>
                    <a:pt x="249" y="1156"/>
                    <a:pt x="254" y="1167"/>
                    <a:pt x="249" y="1168"/>
                  </a:cubicBezTo>
                  <a:cubicBezTo>
                    <a:pt x="245" y="1175"/>
                    <a:pt x="244" y="1185"/>
                    <a:pt x="238" y="1190"/>
                  </a:cubicBezTo>
                  <a:cubicBezTo>
                    <a:pt x="241" y="1199"/>
                    <a:pt x="246" y="1208"/>
                    <a:pt x="241" y="1218"/>
                  </a:cubicBezTo>
                  <a:cubicBezTo>
                    <a:pt x="248" y="1213"/>
                    <a:pt x="246" y="1200"/>
                    <a:pt x="254" y="1195"/>
                  </a:cubicBezTo>
                  <a:cubicBezTo>
                    <a:pt x="253" y="1189"/>
                    <a:pt x="255" y="1185"/>
                    <a:pt x="259" y="1183"/>
                  </a:cubicBezTo>
                  <a:cubicBezTo>
                    <a:pt x="260" y="1178"/>
                    <a:pt x="260" y="1172"/>
                    <a:pt x="264" y="1170"/>
                  </a:cubicBezTo>
                  <a:cubicBezTo>
                    <a:pt x="267" y="1161"/>
                    <a:pt x="269" y="1152"/>
                    <a:pt x="276" y="1147"/>
                  </a:cubicBezTo>
                  <a:cubicBezTo>
                    <a:pt x="278" y="1138"/>
                    <a:pt x="283" y="1131"/>
                    <a:pt x="289" y="1125"/>
                  </a:cubicBezTo>
                  <a:cubicBezTo>
                    <a:pt x="290" y="1114"/>
                    <a:pt x="297" y="1109"/>
                    <a:pt x="301" y="1102"/>
                  </a:cubicBezTo>
                  <a:cubicBezTo>
                    <a:pt x="304" y="1093"/>
                    <a:pt x="312" y="1089"/>
                    <a:pt x="314" y="1079"/>
                  </a:cubicBezTo>
                  <a:cubicBezTo>
                    <a:pt x="322" y="1075"/>
                    <a:pt x="325" y="1067"/>
                    <a:pt x="329" y="1059"/>
                  </a:cubicBezTo>
                  <a:cubicBezTo>
                    <a:pt x="336" y="1056"/>
                    <a:pt x="339" y="1048"/>
                    <a:pt x="344" y="1042"/>
                  </a:cubicBezTo>
                  <a:cubicBezTo>
                    <a:pt x="351" y="1037"/>
                    <a:pt x="354" y="1028"/>
                    <a:pt x="359" y="1021"/>
                  </a:cubicBezTo>
                  <a:cubicBezTo>
                    <a:pt x="360" y="1016"/>
                    <a:pt x="364" y="1015"/>
                    <a:pt x="367" y="1011"/>
                  </a:cubicBezTo>
                  <a:cubicBezTo>
                    <a:pt x="367" y="1006"/>
                    <a:pt x="373" y="1006"/>
                    <a:pt x="374" y="1001"/>
                  </a:cubicBezTo>
                  <a:cubicBezTo>
                    <a:pt x="383" y="998"/>
                    <a:pt x="383" y="987"/>
                    <a:pt x="392" y="984"/>
                  </a:cubicBezTo>
                  <a:cubicBezTo>
                    <a:pt x="397" y="978"/>
                    <a:pt x="404" y="974"/>
                    <a:pt x="407" y="966"/>
                  </a:cubicBezTo>
                  <a:cubicBezTo>
                    <a:pt x="410" y="964"/>
                    <a:pt x="416" y="964"/>
                    <a:pt x="417" y="959"/>
                  </a:cubicBezTo>
                  <a:cubicBezTo>
                    <a:pt x="419" y="955"/>
                    <a:pt x="424" y="954"/>
                    <a:pt x="425" y="948"/>
                  </a:cubicBezTo>
                  <a:cubicBezTo>
                    <a:pt x="431" y="944"/>
                    <a:pt x="438" y="938"/>
                    <a:pt x="445" y="933"/>
                  </a:cubicBezTo>
                  <a:cubicBezTo>
                    <a:pt x="453" y="919"/>
                    <a:pt x="467" y="910"/>
                    <a:pt x="475" y="896"/>
                  </a:cubicBezTo>
                  <a:cubicBezTo>
                    <a:pt x="478" y="892"/>
                    <a:pt x="488" y="894"/>
                    <a:pt x="487" y="885"/>
                  </a:cubicBezTo>
                  <a:cubicBezTo>
                    <a:pt x="493" y="884"/>
                    <a:pt x="494" y="877"/>
                    <a:pt x="500" y="875"/>
                  </a:cubicBezTo>
                  <a:cubicBezTo>
                    <a:pt x="505" y="865"/>
                    <a:pt x="517" y="863"/>
                    <a:pt x="520" y="850"/>
                  </a:cubicBezTo>
                  <a:cubicBezTo>
                    <a:pt x="533" y="848"/>
                    <a:pt x="531" y="831"/>
                    <a:pt x="543" y="828"/>
                  </a:cubicBezTo>
                  <a:cubicBezTo>
                    <a:pt x="545" y="823"/>
                    <a:pt x="549" y="819"/>
                    <a:pt x="553" y="815"/>
                  </a:cubicBezTo>
                  <a:cubicBezTo>
                    <a:pt x="554" y="810"/>
                    <a:pt x="558" y="807"/>
                    <a:pt x="560" y="802"/>
                  </a:cubicBezTo>
                  <a:cubicBezTo>
                    <a:pt x="566" y="801"/>
                    <a:pt x="568" y="795"/>
                    <a:pt x="570" y="790"/>
                  </a:cubicBezTo>
                  <a:cubicBezTo>
                    <a:pt x="574" y="786"/>
                    <a:pt x="578" y="782"/>
                    <a:pt x="580" y="777"/>
                  </a:cubicBezTo>
                  <a:cubicBezTo>
                    <a:pt x="584" y="766"/>
                    <a:pt x="596" y="762"/>
                    <a:pt x="598" y="750"/>
                  </a:cubicBezTo>
                  <a:cubicBezTo>
                    <a:pt x="607" y="744"/>
                    <a:pt x="609" y="731"/>
                    <a:pt x="618" y="724"/>
                  </a:cubicBezTo>
                  <a:cubicBezTo>
                    <a:pt x="621" y="719"/>
                    <a:pt x="622" y="714"/>
                    <a:pt x="628" y="712"/>
                  </a:cubicBezTo>
                  <a:cubicBezTo>
                    <a:pt x="627" y="704"/>
                    <a:pt x="632" y="702"/>
                    <a:pt x="633" y="697"/>
                  </a:cubicBezTo>
                  <a:cubicBezTo>
                    <a:pt x="641" y="699"/>
                    <a:pt x="630" y="703"/>
                    <a:pt x="633" y="709"/>
                  </a:cubicBezTo>
                  <a:cubicBezTo>
                    <a:pt x="630" y="711"/>
                    <a:pt x="628" y="715"/>
                    <a:pt x="628" y="719"/>
                  </a:cubicBezTo>
                  <a:cubicBezTo>
                    <a:pt x="623" y="720"/>
                    <a:pt x="626" y="728"/>
                    <a:pt x="621" y="727"/>
                  </a:cubicBezTo>
                  <a:cubicBezTo>
                    <a:pt x="624" y="735"/>
                    <a:pt x="612" y="729"/>
                    <a:pt x="616" y="737"/>
                  </a:cubicBezTo>
                  <a:cubicBezTo>
                    <a:pt x="613" y="745"/>
                    <a:pt x="606" y="749"/>
                    <a:pt x="603" y="757"/>
                  </a:cubicBezTo>
                  <a:cubicBezTo>
                    <a:pt x="597" y="761"/>
                    <a:pt x="596" y="771"/>
                    <a:pt x="588" y="772"/>
                  </a:cubicBezTo>
                  <a:cubicBezTo>
                    <a:pt x="590" y="780"/>
                    <a:pt x="584" y="780"/>
                    <a:pt x="583" y="785"/>
                  </a:cubicBezTo>
                  <a:cubicBezTo>
                    <a:pt x="577" y="784"/>
                    <a:pt x="584" y="796"/>
                    <a:pt x="575" y="792"/>
                  </a:cubicBezTo>
                  <a:cubicBezTo>
                    <a:pt x="575" y="802"/>
                    <a:pt x="566" y="803"/>
                    <a:pt x="565" y="812"/>
                  </a:cubicBezTo>
                  <a:cubicBezTo>
                    <a:pt x="557" y="815"/>
                    <a:pt x="560" y="827"/>
                    <a:pt x="550" y="828"/>
                  </a:cubicBezTo>
                  <a:cubicBezTo>
                    <a:pt x="549" y="837"/>
                    <a:pt x="544" y="841"/>
                    <a:pt x="538" y="845"/>
                  </a:cubicBezTo>
                  <a:cubicBezTo>
                    <a:pt x="538" y="856"/>
                    <a:pt x="525" y="854"/>
                    <a:pt x="525" y="865"/>
                  </a:cubicBezTo>
                  <a:cubicBezTo>
                    <a:pt x="518" y="864"/>
                    <a:pt x="520" y="871"/>
                    <a:pt x="518" y="873"/>
                  </a:cubicBezTo>
                  <a:cubicBezTo>
                    <a:pt x="511" y="871"/>
                    <a:pt x="513" y="878"/>
                    <a:pt x="507" y="878"/>
                  </a:cubicBezTo>
                  <a:cubicBezTo>
                    <a:pt x="510" y="886"/>
                    <a:pt x="501" y="883"/>
                    <a:pt x="500" y="888"/>
                  </a:cubicBezTo>
                  <a:cubicBezTo>
                    <a:pt x="497" y="890"/>
                    <a:pt x="495" y="893"/>
                    <a:pt x="492" y="896"/>
                  </a:cubicBezTo>
                  <a:cubicBezTo>
                    <a:pt x="487" y="895"/>
                    <a:pt x="490" y="903"/>
                    <a:pt x="485" y="903"/>
                  </a:cubicBezTo>
                  <a:cubicBezTo>
                    <a:pt x="481" y="905"/>
                    <a:pt x="479" y="907"/>
                    <a:pt x="477" y="911"/>
                  </a:cubicBezTo>
                  <a:cubicBezTo>
                    <a:pt x="470" y="914"/>
                    <a:pt x="468" y="923"/>
                    <a:pt x="462" y="928"/>
                  </a:cubicBezTo>
                  <a:cubicBezTo>
                    <a:pt x="460" y="931"/>
                    <a:pt x="457" y="933"/>
                    <a:pt x="455" y="936"/>
                  </a:cubicBezTo>
                  <a:cubicBezTo>
                    <a:pt x="449" y="935"/>
                    <a:pt x="452" y="943"/>
                    <a:pt x="447" y="943"/>
                  </a:cubicBezTo>
                  <a:cubicBezTo>
                    <a:pt x="448" y="949"/>
                    <a:pt x="440" y="946"/>
                    <a:pt x="440" y="951"/>
                  </a:cubicBezTo>
                  <a:cubicBezTo>
                    <a:pt x="437" y="953"/>
                    <a:pt x="435" y="956"/>
                    <a:pt x="432" y="959"/>
                  </a:cubicBezTo>
                  <a:cubicBezTo>
                    <a:pt x="429" y="962"/>
                    <a:pt x="427" y="963"/>
                    <a:pt x="425" y="966"/>
                  </a:cubicBezTo>
                  <a:cubicBezTo>
                    <a:pt x="422" y="969"/>
                    <a:pt x="417" y="969"/>
                    <a:pt x="420" y="976"/>
                  </a:cubicBezTo>
                  <a:cubicBezTo>
                    <a:pt x="412" y="978"/>
                    <a:pt x="407" y="983"/>
                    <a:pt x="402" y="989"/>
                  </a:cubicBezTo>
                  <a:cubicBezTo>
                    <a:pt x="401" y="992"/>
                    <a:pt x="398" y="995"/>
                    <a:pt x="394" y="996"/>
                  </a:cubicBezTo>
                  <a:cubicBezTo>
                    <a:pt x="389" y="996"/>
                    <a:pt x="392" y="1004"/>
                    <a:pt x="387" y="1004"/>
                  </a:cubicBezTo>
                  <a:cubicBezTo>
                    <a:pt x="383" y="1006"/>
                    <a:pt x="382" y="1009"/>
                    <a:pt x="382" y="1014"/>
                  </a:cubicBezTo>
                  <a:cubicBezTo>
                    <a:pt x="379" y="1017"/>
                    <a:pt x="373" y="1015"/>
                    <a:pt x="374" y="1021"/>
                  </a:cubicBezTo>
                  <a:cubicBezTo>
                    <a:pt x="368" y="1024"/>
                    <a:pt x="367" y="1033"/>
                    <a:pt x="362" y="1037"/>
                  </a:cubicBezTo>
                  <a:cubicBezTo>
                    <a:pt x="354" y="1049"/>
                    <a:pt x="343" y="1058"/>
                    <a:pt x="337" y="1072"/>
                  </a:cubicBezTo>
                  <a:cubicBezTo>
                    <a:pt x="331" y="1077"/>
                    <a:pt x="326" y="1081"/>
                    <a:pt x="324" y="1089"/>
                  </a:cubicBezTo>
                  <a:cubicBezTo>
                    <a:pt x="315" y="1086"/>
                    <a:pt x="322" y="1098"/>
                    <a:pt x="316" y="1097"/>
                  </a:cubicBezTo>
                  <a:cubicBezTo>
                    <a:pt x="313" y="1098"/>
                    <a:pt x="312" y="1101"/>
                    <a:pt x="309" y="1102"/>
                  </a:cubicBezTo>
                  <a:cubicBezTo>
                    <a:pt x="309" y="1105"/>
                    <a:pt x="309" y="1109"/>
                    <a:pt x="309" y="1112"/>
                  </a:cubicBezTo>
                  <a:cubicBezTo>
                    <a:pt x="305" y="1111"/>
                    <a:pt x="304" y="1114"/>
                    <a:pt x="304" y="1117"/>
                  </a:cubicBezTo>
                  <a:cubicBezTo>
                    <a:pt x="299" y="1119"/>
                    <a:pt x="299" y="1126"/>
                    <a:pt x="296" y="1130"/>
                  </a:cubicBezTo>
                  <a:cubicBezTo>
                    <a:pt x="293" y="1133"/>
                    <a:pt x="293" y="1139"/>
                    <a:pt x="289" y="1142"/>
                  </a:cubicBezTo>
                  <a:cubicBezTo>
                    <a:pt x="288" y="1147"/>
                    <a:pt x="283" y="1149"/>
                    <a:pt x="284" y="1155"/>
                  </a:cubicBezTo>
                  <a:cubicBezTo>
                    <a:pt x="277" y="1155"/>
                    <a:pt x="280" y="1164"/>
                    <a:pt x="276" y="1168"/>
                  </a:cubicBezTo>
                  <a:cubicBezTo>
                    <a:pt x="272" y="1170"/>
                    <a:pt x="273" y="1176"/>
                    <a:pt x="271" y="1180"/>
                  </a:cubicBezTo>
                  <a:cubicBezTo>
                    <a:pt x="265" y="1187"/>
                    <a:pt x="263" y="1197"/>
                    <a:pt x="261" y="1208"/>
                  </a:cubicBezTo>
                  <a:cubicBezTo>
                    <a:pt x="252" y="1212"/>
                    <a:pt x="252" y="1226"/>
                    <a:pt x="246" y="1233"/>
                  </a:cubicBezTo>
                  <a:cubicBezTo>
                    <a:pt x="246" y="1241"/>
                    <a:pt x="246" y="1250"/>
                    <a:pt x="246" y="1258"/>
                  </a:cubicBezTo>
                  <a:cubicBezTo>
                    <a:pt x="247" y="1261"/>
                    <a:pt x="249" y="1260"/>
                    <a:pt x="249" y="1258"/>
                  </a:cubicBezTo>
                  <a:cubicBezTo>
                    <a:pt x="249" y="1256"/>
                    <a:pt x="251" y="1256"/>
                    <a:pt x="251" y="1253"/>
                  </a:cubicBezTo>
                  <a:cubicBezTo>
                    <a:pt x="257" y="1254"/>
                    <a:pt x="254" y="1246"/>
                    <a:pt x="259" y="1246"/>
                  </a:cubicBezTo>
                  <a:cubicBezTo>
                    <a:pt x="261" y="1237"/>
                    <a:pt x="264" y="1231"/>
                    <a:pt x="269" y="1225"/>
                  </a:cubicBezTo>
                  <a:cubicBezTo>
                    <a:pt x="268" y="1220"/>
                    <a:pt x="269" y="1216"/>
                    <a:pt x="274" y="1215"/>
                  </a:cubicBezTo>
                  <a:cubicBezTo>
                    <a:pt x="274" y="1211"/>
                    <a:pt x="275" y="1207"/>
                    <a:pt x="279" y="1205"/>
                  </a:cubicBezTo>
                  <a:cubicBezTo>
                    <a:pt x="279" y="1196"/>
                    <a:pt x="289" y="1196"/>
                    <a:pt x="289" y="1185"/>
                  </a:cubicBezTo>
                  <a:cubicBezTo>
                    <a:pt x="299" y="1175"/>
                    <a:pt x="305" y="1161"/>
                    <a:pt x="314" y="1150"/>
                  </a:cubicBezTo>
                  <a:cubicBezTo>
                    <a:pt x="320" y="1146"/>
                    <a:pt x="319" y="1135"/>
                    <a:pt x="327" y="1132"/>
                  </a:cubicBezTo>
                  <a:cubicBezTo>
                    <a:pt x="328" y="1124"/>
                    <a:pt x="334" y="1121"/>
                    <a:pt x="334" y="1112"/>
                  </a:cubicBezTo>
                  <a:cubicBezTo>
                    <a:pt x="342" y="1109"/>
                    <a:pt x="343" y="1097"/>
                    <a:pt x="352" y="1094"/>
                  </a:cubicBezTo>
                  <a:cubicBezTo>
                    <a:pt x="353" y="1085"/>
                    <a:pt x="363" y="1084"/>
                    <a:pt x="364" y="1074"/>
                  </a:cubicBezTo>
                  <a:cubicBezTo>
                    <a:pt x="371" y="1070"/>
                    <a:pt x="374" y="1060"/>
                    <a:pt x="379" y="1054"/>
                  </a:cubicBezTo>
                  <a:cubicBezTo>
                    <a:pt x="382" y="1051"/>
                    <a:pt x="386" y="1049"/>
                    <a:pt x="387" y="1044"/>
                  </a:cubicBezTo>
                  <a:cubicBezTo>
                    <a:pt x="392" y="1044"/>
                    <a:pt x="389" y="1036"/>
                    <a:pt x="394" y="1037"/>
                  </a:cubicBezTo>
                  <a:cubicBezTo>
                    <a:pt x="398" y="1034"/>
                    <a:pt x="399" y="1030"/>
                    <a:pt x="402" y="1027"/>
                  </a:cubicBezTo>
                  <a:cubicBezTo>
                    <a:pt x="405" y="1026"/>
                    <a:pt x="404" y="1021"/>
                    <a:pt x="407" y="1021"/>
                  </a:cubicBezTo>
                  <a:cubicBezTo>
                    <a:pt x="409" y="1021"/>
                    <a:pt x="409" y="1018"/>
                    <a:pt x="409" y="1016"/>
                  </a:cubicBezTo>
                  <a:cubicBezTo>
                    <a:pt x="414" y="1017"/>
                    <a:pt x="414" y="1014"/>
                    <a:pt x="415" y="1011"/>
                  </a:cubicBezTo>
                  <a:cubicBezTo>
                    <a:pt x="417" y="1012"/>
                    <a:pt x="419" y="1011"/>
                    <a:pt x="420" y="1009"/>
                  </a:cubicBezTo>
                  <a:cubicBezTo>
                    <a:pt x="421" y="1005"/>
                    <a:pt x="423" y="1003"/>
                    <a:pt x="427" y="1001"/>
                  </a:cubicBezTo>
                  <a:cubicBezTo>
                    <a:pt x="434" y="997"/>
                    <a:pt x="434" y="985"/>
                    <a:pt x="445" y="984"/>
                  </a:cubicBezTo>
                  <a:cubicBezTo>
                    <a:pt x="446" y="974"/>
                    <a:pt x="454" y="971"/>
                    <a:pt x="457" y="964"/>
                  </a:cubicBezTo>
                  <a:cubicBezTo>
                    <a:pt x="466" y="955"/>
                    <a:pt x="477" y="948"/>
                    <a:pt x="485" y="938"/>
                  </a:cubicBezTo>
                  <a:cubicBezTo>
                    <a:pt x="490" y="934"/>
                    <a:pt x="497" y="932"/>
                    <a:pt x="497" y="923"/>
                  </a:cubicBezTo>
                  <a:cubicBezTo>
                    <a:pt x="506" y="924"/>
                    <a:pt x="506" y="915"/>
                    <a:pt x="513" y="913"/>
                  </a:cubicBezTo>
                  <a:cubicBezTo>
                    <a:pt x="518" y="914"/>
                    <a:pt x="515" y="906"/>
                    <a:pt x="520" y="906"/>
                  </a:cubicBezTo>
                  <a:cubicBezTo>
                    <a:pt x="523" y="905"/>
                    <a:pt x="524" y="901"/>
                    <a:pt x="528" y="901"/>
                  </a:cubicBezTo>
                  <a:cubicBezTo>
                    <a:pt x="527" y="892"/>
                    <a:pt x="540" y="897"/>
                    <a:pt x="540" y="888"/>
                  </a:cubicBezTo>
                  <a:cubicBezTo>
                    <a:pt x="551" y="882"/>
                    <a:pt x="558" y="873"/>
                    <a:pt x="568" y="865"/>
                  </a:cubicBezTo>
                  <a:cubicBezTo>
                    <a:pt x="574" y="866"/>
                    <a:pt x="565" y="872"/>
                    <a:pt x="565" y="875"/>
                  </a:cubicBezTo>
                  <a:cubicBezTo>
                    <a:pt x="561" y="876"/>
                    <a:pt x="563" y="883"/>
                    <a:pt x="555" y="880"/>
                  </a:cubicBezTo>
                  <a:cubicBezTo>
                    <a:pt x="556" y="886"/>
                    <a:pt x="553" y="888"/>
                    <a:pt x="548" y="888"/>
                  </a:cubicBezTo>
                  <a:cubicBezTo>
                    <a:pt x="545" y="890"/>
                    <a:pt x="547" y="897"/>
                    <a:pt x="540" y="896"/>
                  </a:cubicBezTo>
                  <a:cubicBezTo>
                    <a:pt x="532" y="898"/>
                    <a:pt x="532" y="909"/>
                    <a:pt x="523" y="911"/>
                  </a:cubicBezTo>
                  <a:cubicBezTo>
                    <a:pt x="519" y="917"/>
                    <a:pt x="514" y="922"/>
                    <a:pt x="508" y="926"/>
                  </a:cubicBezTo>
                  <a:cubicBezTo>
                    <a:pt x="507" y="931"/>
                    <a:pt x="501" y="931"/>
                    <a:pt x="500" y="936"/>
                  </a:cubicBezTo>
                  <a:cubicBezTo>
                    <a:pt x="500" y="941"/>
                    <a:pt x="492" y="938"/>
                    <a:pt x="492" y="943"/>
                  </a:cubicBezTo>
                  <a:cubicBezTo>
                    <a:pt x="486" y="947"/>
                    <a:pt x="481" y="952"/>
                    <a:pt x="477" y="958"/>
                  </a:cubicBezTo>
                  <a:cubicBezTo>
                    <a:pt x="465" y="967"/>
                    <a:pt x="458" y="981"/>
                    <a:pt x="447" y="991"/>
                  </a:cubicBezTo>
                  <a:cubicBezTo>
                    <a:pt x="445" y="995"/>
                    <a:pt x="443" y="999"/>
                    <a:pt x="440" y="1001"/>
                  </a:cubicBezTo>
                  <a:cubicBezTo>
                    <a:pt x="437" y="1004"/>
                    <a:pt x="435" y="1006"/>
                    <a:pt x="432" y="1009"/>
                  </a:cubicBezTo>
                  <a:cubicBezTo>
                    <a:pt x="428" y="1015"/>
                    <a:pt x="423" y="1020"/>
                    <a:pt x="420" y="1026"/>
                  </a:cubicBezTo>
                  <a:cubicBezTo>
                    <a:pt x="407" y="1035"/>
                    <a:pt x="398" y="1047"/>
                    <a:pt x="389" y="1059"/>
                  </a:cubicBezTo>
                  <a:cubicBezTo>
                    <a:pt x="378" y="1069"/>
                    <a:pt x="375" y="1086"/>
                    <a:pt x="362" y="1094"/>
                  </a:cubicBezTo>
                  <a:cubicBezTo>
                    <a:pt x="355" y="1109"/>
                    <a:pt x="341" y="1116"/>
                    <a:pt x="339" y="1135"/>
                  </a:cubicBezTo>
                  <a:cubicBezTo>
                    <a:pt x="332" y="1137"/>
                    <a:pt x="331" y="1145"/>
                    <a:pt x="327" y="1150"/>
                  </a:cubicBezTo>
                  <a:cubicBezTo>
                    <a:pt x="324" y="1152"/>
                    <a:pt x="326" y="1159"/>
                    <a:pt x="319" y="1157"/>
                  </a:cubicBezTo>
                  <a:cubicBezTo>
                    <a:pt x="320" y="1163"/>
                    <a:pt x="317" y="1164"/>
                    <a:pt x="316" y="1167"/>
                  </a:cubicBezTo>
                  <a:cubicBezTo>
                    <a:pt x="311" y="1171"/>
                    <a:pt x="311" y="1180"/>
                    <a:pt x="304" y="1183"/>
                  </a:cubicBezTo>
                  <a:cubicBezTo>
                    <a:pt x="305" y="1192"/>
                    <a:pt x="293" y="1190"/>
                    <a:pt x="294" y="1200"/>
                  </a:cubicBezTo>
                  <a:cubicBezTo>
                    <a:pt x="283" y="1208"/>
                    <a:pt x="282" y="1225"/>
                    <a:pt x="274" y="1235"/>
                  </a:cubicBezTo>
                  <a:cubicBezTo>
                    <a:pt x="272" y="1243"/>
                    <a:pt x="268" y="1248"/>
                    <a:pt x="264" y="1253"/>
                  </a:cubicBezTo>
                  <a:cubicBezTo>
                    <a:pt x="266" y="1260"/>
                    <a:pt x="259" y="1258"/>
                    <a:pt x="259" y="1263"/>
                  </a:cubicBezTo>
                  <a:cubicBezTo>
                    <a:pt x="257" y="1265"/>
                    <a:pt x="257" y="1270"/>
                    <a:pt x="254" y="1271"/>
                  </a:cubicBezTo>
                  <a:cubicBezTo>
                    <a:pt x="251" y="1284"/>
                    <a:pt x="261" y="1284"/>
                    <a:pt x="256" y="1293"/>
                  </a:cubicBezTo>
                  <a:cubicBezTo>
                    <a:pt x="251" y="1298"/>
                    <a:pt x="251" y="1292"/>
                    <a:pt x="246" y="1291"/>
                  </a:cubicBezTo>
                  <a:cubicBezTo>
                    <a:pt x="247" y="1300"/>
                    <a:pt x="248" y="1305"/>
                    <a:pt x="249" y="1319"/>
                  </a:cubicBezTo>
                  <a:cubicBezTo>
                    <a:pt x="257" y="1316"/>
                    <a:pt x="255" y="1303"/>
                    <a:pt x="261" y="1298"/>
                  </a:cubicBezTo>
                  <a:cubicBezTo>
                    <a:pt x="271" y="1295"/>
                    <a:pt x="258" y="1283"/>
                    <a:pt x="271" y="1283"/>
                  </a:cubicBezTo>
                  <a:cubicBezTo>
                    <a:pt x="273" y="1245"/>
                    <a:pt x="300" y="1234"/>
                    <a:pt x="306" y="1200"/>
                  </a:cubicBezTo>
                  <a:cubicBezTo>
                    <a:pt x="317" y="1196"/>
                    <a:pt x="318" y="1182"/>
                    <a:pt x="327" y="1175"/>
                  </a:cubicBezTo>
                  <a:cubicBezTo>
                    <a:pt x="326" y="1167"/>
                    <a:pt x="332" y="1165"/>
                    <a:pt x="334" y="1160"/>
                  </a:cubicBezTo>
                  <a:cubicBezTo>
                    <a:pt x="334" y="1152"/>
                    <a:pt x="339" y="1150"/>
                    <a:pt x="342" y="1145"/>
                  </a:cubicBezTo>
                  <a:cubicBezTo>
                    <a:pt x="343" y="1139"/>
                    <a:pt x="348" y="1136"/>
                    <a:pt x="352" y="1132"/>
                  </a:cubicBezTo>
                  <a:cubicBezTo>
                    <a:pt x="350" y="1123"/>
                    <a:pt x="361" y="1126"/>
                    <a:pt x="359" y="1117"/>
                  </a:cubicBezTo>
                  <a:cubicBezTo>
                    <a:pt x="366" y="1116"/>
                    <a:pt x="364" y="1107"/>
                    <a:pt x="369" y="1105"/>
                  </a:cubicBezTo>
                  <a:cubicBezTo>
                    <a:pt x="374" y="1102"/>
                    <a:pt x="375" y="1095"/>
                    <a:pt x="379" y="1092"/>
                  </a:cubicBezTo>
                  <a:cubicBezTo>
                    <a:pt x="387" y="1084"/>
                    <a:pt x="394" y="1076"/>
                    <a:pt x="399" y="1067"/>
                  </a:cubicBezTo>
                  <a:cubicBezTo>
                    <a:pt x="408" y="1060"/>
                    <a:pt x="416" y="1053"/>
                    <a:pt x="422" y="1044"/>
                  </a:cubicBezTo>
                  <a:cubicBezTo>
                    <a:pt x="438" y="1030"/>
                    <a:pt x="453" y="1015"/>
                    <a:pt x="467" y="999"/>
                  </a:cubicBezTo>
                  <a:cubicBezTo>
                    <a:pt x="475" y="1001"/>
                    <a:pt x="472" y="992"/>
                    <a:pt x="480" y="994"/>
                  </a:cubicBezTo>
                  <a:cubicBezTo>
                    <a:pt x="482" y="993"/>
                    <a:pt x="483" y="990"/>
                    <a:pt x="485" y="989"/>
                  </a:cubicBezTo>
                  <a:cubicBezTo>
                    <a:pt x="486" y="988"/>
                    <a:pt x="487" y="986"/>
                    <a:pt x="490" y="986"/>
                  </a:cubicBezTo>
                  <a:cubicBezTo>
                    <a:pt x="497" y="981"/>
                    <a:pt x="502" y="975"/>
                    <a:pt x="510" y="971"/>
                  </a:cubicBezTo>
                  <a:cubicBezTo>
                    <a:pt x="512" y="967"/>
                    <a:pt x="514" y="963"/>
                    <a:pt x="520" y="963"/>
                  </a:cubicBezTo>
                  <a:cubicBezTo>
                    <a:pt x="524" y="961"/>
                    <a:pt x="525" y="957"/>
                    <a:pt x="528" y="953"/>
                  </a:cubicBezTo>
                  <a:cubicBezTo>
                    <a:pt x="532" y="952"/>
                    <a:pt x="534" y="948"/>
                    <a:pt x="540" y="948"/>
                  </a:cubicBezTo>
                  <a:cubicBezTo>
                    <a:pt x="540" y="942"/>
                    <a:pt x="544" y="940"/>
                    <a:pt x="548" y="938"/>
                  </a:cubicBezTo>
                  <a:cubicBezTo>
                    <a:pt x="548" y="936"/>
                    <a:pt x="553" y="937"/>
                    <a:pt x="553" y="933"/>
                  </a:cubicBezTo>
                  <a:cubicBezTo>
                    <a:pt x="553" y="931"/>
                    <a:pt x="556" y="931"/>
                    <a:pt x="558" y="931"/>
                  </a:cubicBezTo>
                  <a:cubicBezTo>
                    <a:pt x="559" y="926"/>
                    <a:pt x="563" y="924"/>
                    <a:pt x="565" y="921"/>
                  </a:cubicBezTo>
                  <a:cubicBezTo>
                    <a:pt x="572" y="916"/>
                    <a:pt x="578" y="910"/>
                    <a:pt x="583" y="903"/>
                  </a:cubicBezTo>
                  <a:cubicBezTo>
                    <a:pt x="594" y="891"/>
                    <a:pt x="607" y="882"/>
                    <a:pt x="613" y="865"/>
                  </a:cubicBezTo>
                  <a:cubicBezTo>
                    <a:pt x="618" y="867"/>
                    <a:pt x="616" y="882"/>
                    <a:pt x="611" y="880"/>
                  </a:cubicBezTo>
                  <a:cubicBezTo>
                    <a:pt x="608" y="885"/>
                    <a:pt x="604" y="889"/>
                    <a:pt x="601" y="893"/>
                  </a:cubicBezTo>
                  <a:cubicBezTo>
                    <a:pt x="599" y="896"/>
                    <a:pt x="595" y="896"/>
                    <a:pt x="596" y="901"/>
                  </a:cubicBezTo>
                  <a:cubicBezTo>
                    <a:pt x="594" y="902"/>
                    <a:pt x="592" y="903"/>
                    <a:pt x="588" y="903"/>
                  </a:cubicBezTo>
                  <a:cubicBezTo>
                    <a:pt x="589" y="911"/>
                    <a:pt x="581" y="910"/>
                    <a:pt x="581" y="916"/>
                  </a:cubicBezTo>
                  <a:cubicBezTo>
                    <a:pt x="577" y="920"/>
                    <a:pt x="574" y="924"/>
                    <a:pt x="568" y="926"/>
                  </a:cubicBezTo>
                  <a:cubicBezTo>
                    <a:pt x="567" y="932"/>
                    <a:pt x="559" y="930"/>
                    <a:pt x="560" y="938"/>
                  </a:cubicBezTo>
                  <a:cubicBezTo>
                    <a:pt x="552" y="937"/>
                    <a:pt x="553" y="946"/>
                    <a:pt x="548" y="948"/>
                  </a:cubicBezTo>
                  <a:cubicBezTo>
                    <a:pt x="544" y="951"/>
                    <a:pt x="537" y="951"/>
                    <a:pt x="538" y="958"/>
                  </a:cubicBezTo>
                  <a:cubicBezTo>
                    <a:pt x="536" y="964"/>
                    <a:pt x="526" y="962"/>
                    <a:pt x="525" y="969"/>
                  </a:cubicBezTo>
                  <a:cubicBezTo>
                    <a:pt x="521" y="971"/>
                    <a:pt x="518" y="975"/>
                    <a:pt x="513" y="976"/>
                  </a:cubicBezTo>
                  <a:cubicBezTo>
                    <a:pt x="508" y="985"/>
                    <a:pt x="498" y="990"/>
                    <a:pt x="490" y="996"/>
                  </a:cubicBezTo>
                  <a:cubicBezTo>
                    <a:pt x="488" y="1002"/>
                    <a:pt x="478" y="1000"/>
                    <a:pt x="477" y="1006"/>
                  </a:cubicBezTo>
                  <a:cubicBezTo>
                    <a:pt x="474" y="1010"/>
                    <a:pt x="467" y="1009"/>
                    <a:pt x="467" y="1016"/>
                  </a:cubicBezTo>
                  <a:cubicBezTo>
                    <a:pt x="458" y="1014"/>
                    <a:pt x="462" y="1026"/>
                    <a:pt x="455" y="1026"/>
                  </a:cubicBezTo>
                  <a:cubicBezTo>
                    <a:pt x="454" y="1032"/>
                    <a:pt x="446" y="1031"/>
                    <a:pt x="447" y="1039"/>
                  </a:cubicBezTo>
                  <a:cubicBezTo>
                    <a:pt x="443" y="1039"/>
                    <a:pt x="441" y="1041"/>
                    <a:pt x="440" y="1044"/>
                  </a:cubicBezTo>
                  <a:cubicBezTo>
                    <a:pt x="438" y="1046"/>
                    <a:pt x="433" y="1046"/>
                    <a:pt x="432" y="1049"/>
                  </a:cubicBezTo>
                  <a:cubicBezTo>
                    <a:pt x="430" y="1055"/>
                    <a:pt x="423" y="1055"/>
                    <a:pt x="422" y="1062"/>
                  </a:cubicBezTo>
                  <a:cubicBezTo>
                    <a:pt x="409" y="1065"/>
                    <a:pt x="408" y="1079"/>
                    <a:pt x="397" y="1084"/>
                  </a:cubicBezTo>
                  <a:cubicBezTo>
                    <a:pt x="398" y="1090"/>
                    <a:pt x="392" y="1088"/>
                    <a:pt x="392" y="1092"/>
                  </a:cubicBezTo>
                  <a:cubicBezTo>
                    <a:pt x="391" y="1095"/>
                    <a:pt x="387" y="1096"/>
                    <a:pt x="387" y="1099"/>
                  </a:cubicBezTo>
                  <a:cubicBezTo>
                    <a:pt x="383" y="1103"/>
                    <a:pt x="379" y="1106"/>
                    <a:pt x="377" y="1112"/>
                  </a:cubicBezTo>
                  <a:cubicBezTo>
                    <a:pt x="371" y="1115"/>
                    <a:pt x="368" y="1120"/>
                    <a:pt x="367" y="1127"/>
                  </a:cubicBezTo>
                  <a:cubicBezTo>
                    <a:pt x="361" y="1129"/>
                    <a:pt x="359" y="1135"/>
                    <a:pt x="357" y="1140"/>
                  </a:cubicBezTo>
                  <a:cubicBezTo>
                    <a:pt x="353" y="1144"/>
                    <a:pt x="351" y="1151"/>
                    <a:pt x="347" y="1155"/>
                  </a:cubicBezTo>
                  <a:cubicBezTo>
                    <a:pt x="343" y="1159"/>
                    <a:pt x="343" y="1167"/>
                    <a:pt x="339" y="1170"/>
                  </a:cubicBezTo>
                  <a:cubicBezTo>
                    <a:pt x="333" y="1179"/>
                    <a:pt x="329" y="1192"/>
                    <a:pt x="322" y="1200"/>
                  </a:cubicBezTo>
                  <a:cubicBezTo>
                    <a:pt x="314" y="1209"/>
                    <a:pt x="312" y="1222"/>
                    <a:pt x="304" y="1230"/>
                  </a:cubicBezTo>
                  <a:cubicBezTo>
                    <a:pt x="304" y="1239"/>
                    <a:pt x="296" y="1239"/>
                    <a:pt x="296" y="1248"/>
                  </a:cubicBezTo>
                  <a:cubicBezTo>
                    <a:pt x="289" y="1248"/>
                    <a:pt x="294" y="1261"/>
                    <a:pt x="286" y="1261"/>
                  </a:cubicBezTo>
                  <a:cubicBezTo>
                    <a:pt x="288" y="1268"/>
                    <a:pt x="283" y="1267"/>
                    <a:pt x="284" y="1273"/>
                  </a:cubicBezTo>
                  <a:cubicBezTo>
                    <a:pt x="278" y="1277"/>
                    <a:pt x="287" y="1279"/>
                    <a:pt x="281" y="1281"/>
                  </a:cubicBezTo>
                  <a:cubicBezTo>
                    <a:pt x="276" y="1294"/>
                    <a:pt x="269" y="1305"/>
                    <a:pt x="264" y="1318"/>
                  </a:cubicBezTo>
                  <a:cubicBezTo>
                    <a:pt x="259" y="1331"/>
                    <a:pt x="254" y="1344"/>
                    <a:pt x="249" y="1356"/>
                  </a:cubicBezTo>
                  <a:cubicBezTo>
                    <a:pt x="246" y="1371"/>
                    <a:pt x="256" y="1372"/>
                    <a:pt x="254" y="1386"/>
                  </a:cubicBezTo>
                  <a:cubicBezTo>
                    <a:pt x="259" y="1383"/>
                    <a:pt x="259" y="1375"/>
                    <a:pt x="261" y="1369"/>
                  </a:cubicBezTo>
                  <a:cubicBezTo>
                    <a:pt x="265" y="1368"/>
                    <a:pt x="263" y="1363"/>
                    <a:pt x="264" y="1359"/>
                  </a:cubicBezTo>
                  <a:cubicBezTo>
                    <a:pt x="266" y="1357"/>
                    <a:pt x="266" y="1353"/>
                    <a:pt x="266" y="1349"/>
                  </a:cubicBezTo>
                  <a:cubicBezTo>
                    <a:pt x="273" y="1341"/>
                    <a:pt x="276" y="1328"/>
                    <a:pt x="281" y="1318"/>
                  </a:cubicBezTo>
                  <a:cubicBezTo>
                    <a:pt x="286" y="1308"/>
                    <a:pt x="289" y="1296"/>
                    <a:pt x="294" y="1286"/>
                  </a:cubicBezTo>
                  <a:cubicBezTo>
                    <a:pt x="293" y="1281"/>
                    <a:pt x="296" y="1281"/>
                    <a:pt x="299" y="1281"/>
                  </a:cubicBezTo>
                  <a:cubicBezTo>
                    <a:pt x="299" y="1278"/>
                    <a:pt x="300" y="1276"/>
                    <a:pt x="301" y="1276"/>
                  </a:cubicBezTo>
                  <a:cubicBezTo>
                    <a:pt x="301" y="1269"/>
                    <a:pt x="305" y="1268"/>
                    <a:pt x="306" y="1263"/>
                  </a:cubicBezTo>
                  <a:cubicBezTo>
                    <a:pt x="308" y="1258"/>
                    <a:pt x="314" y="1259"/>
                    <a:pt x="312" y="1251"/>
                  </a:cubicBezTo>
                  <a:cubicBezTo>
                    <a:pt x="316" y="1250"/>
                    <a:pt x="317" y="1246"/>
                    <a:pt x="317" y="1240"/>
                  </a:cubicBezTo>
                  <a:cubicBezTo>
                    <a:pt x="323" y="1240"/>
                    <a:pt x="324" y="1233"/>
                    <a:pt x="327" y="1228"/>
                  </a:cubicBezTo>
                  <a:cubicBezTo>
                    <a:pt x="332" y="1226"/>
                    <a:pt x="333" y="1221"/>
                    <a:pt x="334" y="1215"/>
                  </a:cubicBezTo>
                  <a:cubicBezTo>
                    <a:pt x="341" y="1215"/>
                    <a:pt x="339" y="1205"/>
                    <a:pt x="344" y="1203"/>
                  </a:cubicBezTo>
                  <a:cubicBezTo>
                    <a:pt x="346" y="1197"/>
                    <a:pt x="350" y="1195"/>
                    <a:pt x="349" y="1188"/>
                  </a:cubicBezTo>
                  <a:cubicBezTo>
                    <a:pt x="360" y="1186"/>
                    <a:pt x="360" y="1174"/>
                    <a:pt x="367" y="1170"/>
                  </a:cubicBezTo>
                  <a:cubicBezTo>
                    <a:pt x="371" y="1163"/>
                    <a:pt x="378" y="1159"/>
                    <a:pt x="379" y="1150"/>
                  </a:cubicBezTo>
                  <a:cubicBezTo>
                    <a:pt x="387" y="1145"/>
                    <a:pt x="388" y="1135"/>
                    <a:pt x="394" y="1130"/>
                  </a:cubicBezTo>
                  <a:cubicBezTo>
                    <a:pt x="400" y="1124"/>
                    <a:pt x="404" y="1118"/>
                    <a:pt x="410" y="1112"/>
                  </a:cubicBezTo>
                  <a:cubicBezTo>
                    <a:pt x="413" y="1110"/>
                    <a:pt x="415" y="1105"/>
                    <a:pt x="417" y="1102"/>
                  </a:cubicBezTo>
                  <a:cubicBezTo>
                    <a:pt x="419" y="1101"/>
                    <a:pt x="420" y="1098"/>
                    <a:pt x="422" y="1097"/>
                  </a:cubicBezTo>
                  <a:cubicBezTo>
                    <a:pt x="423" y="1096"/>
                    <a:pt x="424" y="1094"/>
                    <a:pt x="427" y="1094"/>
                  </a:cubicBezTo>
                  <a:cubicBezTo>
                    <a:pt x="429" y="1085"/>
                    <a:pt x="436" y="1082"/>
                    <a:pt x="442" y="1077"/>
                  </a:cubicBezTo>
                  <a:cubicBezTo>
                    <a:pt x="443" y="1072"/>
                    <a:pt x="447" y="1070"/>
                    <a:pt x="450" y="1067"/>
                  </a:cubicBezTo>
                  <a:cubicBezTo>
                    <a:pt x="449" y="1060"/>
                    <a:pt x="460" y="1065"/>
                    <a:pt x="457" y="1057"/>
                  </a:cubicBezTo>
                  <a:cubicBezTo>
                    <a:pt x="462" y="1056"/>
                    <a:pt x="462" y="1050"/>
                    <a:pt x="467" y="1049"/>
                  </a:cubicBezTo>
                  <a:cubicBezTo>
                    <a:pt x="467" y="1043"/>
                    <a:pt x="475" y="1046"/>
                    <a:pt x="475" y="1042"/>
                  </a:cubicBezTo>
                  <a:cubicBezTo>
                    <a:pt x="497" y="1018"/>
                    <a:pt x="528" y="1004"/>
                    <a:pt x="548" y="979"/>
                  </a:cubicBezTo>
                  <a:cubicBezTo>
                    <a:pt x="556" y="975"/>
                    <a:pt x="560" y="967"/>
                    <a:pt x="565" y="961"/>
                  </a:cubicBezTo>
                  <a:cubicBezTo>
                    <a:pt x="569" y="953"/>
                    <a:pt x="577" y="951"/>
                    <a:pt x="581" y="943"/>
                  </a:cubicBezTo>
                  <a:cubicBezTo>
                    <a:pt x="588" y="940"/>
                    <a:pt x="590" y="931"/>
                    <a:pt x="596" y="926"/>
                  </a:cubicBezTo>
                  <a:cubicBezTo>
                    <a:pt x="604" y="923"/>
                    <a:pt x="601" y="909"/>
                    <a:pt x="613" y="911"/>
                  </a:cubicBezTo>
                  <a:cubicBezTo>
                    <a:pt x="614" y="903"/>
                    <a:pt x="615" y="896"/>
                    <a:pt x="623" y="895"/>
                  </a:cubicBezTo>
                  <a:cubicBezTo>
                    <a:pt x="623" y="900"/>
                    <a:pt x="616" y="899"/>
                    <a:pt x="618" y="906"/>
                  </a:cubicBezTo>
                  <a:cubicBezTo>
                    <a:pt x="615" y="906"/>
                    <a:pt x="617" y="913"/>
                    <a:pt x="613" y="913"/>
                  </a:cubicBezTo>
                  <a:cubicBezTo>
                    <a:pt x="611" y="916"/>
                    <a:pt x="608" y="918"/>
                    <a:pt x="606" y="921"/>
                  </a:cubicBezTo>
                  <a:cubicBezTo>
                    <a:pt x="606" y="925"/>
                    <a:pt x="604" y="927"/>
                    <a:pt x="601" y="928"/>
                  </a:cubicBezTo>
                  <a:cubicBezTo>
                    <a:pt x="594" y="939"/>
                    <a:pt x="586" y="949"/>
                    <a:pt x="578" y="958"/>
                  </a:cubicBezTo>
                  <a:cubicBezTo>
                    <a:pt x="573" y="963"/>
                    <a:pt x="569" y="968"/>
                    <a:pt x="565" y="974"/>
                  </a:cubicBezTo>
                  <a:cubicBezTo>
                    <a:pt x="563" y="980"/>
                    <a:pt x="555" y="982"/>
                    <a:pt x="553" y="989"/>
                  </a:cubicBezTo>
                  <a:cubicBezTo>
                    <a:pt x="544" y="997"/>
                    <a:pt x="534" y="1005"/>
                    <a:pt x="525" y="1014"/>
                  </a:cubicBezTo>
                  <a:cubicBezTo>
                    <a:pt x="524" y="1017"/>
                    <a:pt x="516" y="1014"/>
                    <a:pt x="515" y="1019"/>
                  </a:cubicBezTo>
                  <a:cubicBezTo>
                    <a:pt x="513" y="1021"/>
                    <a:pt x="511" y="1023"/>
                    <a:pt x="508" y="1024"/>
                  </a:cubicBezTo>
                  <a:cubicBezTo>
                    <a:pt x="505" y="1031"/>
                    <a:pt x="497" y="1032"/>
                    <a:pt x="493" y="1036"/>
                  </a:cubicBezTo>
                  <a:cubicBezTo>
                    <a:pt x="488" y="1042"/>
                    <a:pt x="486" y="1048"/>
                    <a:pt x="477" y="1049"/>
                  </a:cubicBezTo>
                  <a:cubicBezTo>
                    <a:pt x="476" y="1056"/>
                    <a:pt x="471" y="1060"/>
                    <a:pt x="465" y="1062"/>
                  </a:cubicBezTo>
                  <a:cubicBezTo>
                    <a:pt x="466" y="1072"/>
                    <a:pt x="454" y="1069"/>
                    <a:pt x="455" y="1079"/>
                  </a:cubicBezTo>
                  <a:cubicBezTo>
                    <a:pt x="448" y="1081"/>
                    <a:pt x="449" y="1090"/>
                    <a:pt x="440" y="1089"/>
                  </a:cubicBezTo>
                  <a:cubicBezTo>
                    <a:pt x="439" y="1098"/>
                    <a:pt x="432" y="1100"/>
                    <a:pt x="427" y="1104"/>
                  </a:cubicBezTo>
                  <a:cubicBezTo>
                    <a:pt x="429" y="1110"/>
                    <a:pt x="422" y="1108"/>
                    <a:pt x="422" y="1112"/>
                  </a:cubicBezTo>
                  <a:cubicBezTo>
                    <a:pt x="419" y="1113"/>
                    <a:pt x="420" y="1118"/>
                    <a:pt x="420" y="1122"/>
                  </a:cubicBezTo>
                  <a:cubicBezTo>
                    <a:pt x="413" y="1124"/>
                    <a:pt x="407" y="1124"/>
                    <a:pt x="407" y="1132"/>
                  </a:cubicBezTo>
                  <a:cubicBezTo>
                    <a:pt x="401" y="1134"/>
                    <a:pt x="400" y="1140"/>
                    <a:pt x="397" y="1145"/>
                  </a:cubicBezTo>
                  <a:cubicBezTo>
                    <a:pt x="389" y="1152"/>
                    <a:pt x="388" y="1166"/>
                    <a:pt x="377" y="1170"/>
                  </a:cubicBezTo>
                  <a:cubicBezTo>
                    <a:pt x="374" y="1182"/>
                    <a:pt x="363" y="1186"/>
                    <a:pt x="359" y="1198"/>
                  </a:cubicBezTo>
                  <a:cubicBezTo>
                    <a:pt x="358" y="1204"/>
                    <a:pt x="350" y="1203"/>
                    <a:pt x="352" y="1213"/>
                  </a:cubicBezTo>
                  <a:cubicBezTo>
                    <a:pt x="346" y="1212"/>
                    <a:pt x="347" y="1216"/>
                    <a:pt x="347" y="1220"/>
                  </a:cubicBezTo>
                  <a:cubicBezTo>
                    <a:pt x="344" y="1221"/>
                    <a:pt x="342" y="1223"/>
                    <a:pt x="342" y="1225"/>
                  </a:cubicBezTo>
                  <a:cubicBezTo>
                    <a:pt x="338" y="1237"/>
                    <a:pt x="328" y="1241"/>
                    <a:pt x="324" y="1253"/>
                  </a:cubicBezTo>
                  <a:cubicBezTo>
                    <a:pt x="322" y="1258"/>
                    <a:pt x="316" y="1260"/>
                    <a:pt x="317" y="1268"/>
                  </a:cubicBezTo>
                  <a:cubicBezTo>
                    <a:pt x="314" y="1273"/>
                    <a:pt x="309" y="1276"/>
                    <a:pt x="309" y="1283"/>
                  </a:cubicBezTo>
                  <a:cubicBezTo>
                    <a:pt x="305" y="1284"/>
                    <a:pt x="308" y="1291"/>
                    <a:pt x="304" y="1291"/>
                  </a:cubicBezTo>
                  <a:cubicBezTo>
                    <a:pt x="303" y="1293"/>
                    <a:pt x="301" y="1295"/>
                    <a:pt x="301" y="1298"/>
                  </a:cubicBezTo>
                  <a:cubicBezTo>
                    <a:pt x="299" y="1304"/>
                    <a:pt x="294" y="1306"/>
                    <a:pt x="294" y="1313"/>
                  </a:cubicBezTo>
                  <a:cubicBezTo>
                    <a:pt x="289" y="1316"/>
                    <a:pt x="293" y="1328"/>
                    <a:pt x="286" y="1329"/>
                  </a:cubicBezTo>
                  <a:cubicBezTo>
                    <a:pt x="289" y="1336"/>
                    <a:pt x="284" y="1335"/>
                    <a:pt x="281" y="1339"/>
                  </a:cubicBezTo>
                  <a:cubicBezTo>
                    <a:pt x="281" y="1340"/>
                    <a:pt x="281" y="1342"/>
                    <a:pt x="279" y="1341"/>
                  </a:cubicBezTo>
                  <a:cubicBezTo>
                    <a:pt x="281" y="1349"/>
                    <a:pt x="276" y="1350"/>
                    <a:pt x="276" y="1356"/>
                  </a:cubicBezTo>
                  <a:cubicBezTo>
                    <a:pt x="279" y="1361"/>
                    <a:pt x="269" y="1365"/>
                    <a:pt x="276" y="1366"/>
                  </a:cubicBezTo>
                  <a:cubicBezTo>
                    <a:pt x="272" y="1377"/>
                    <a:pt x="264" y="1384"/>
                    <a:pt x="266" y="1402"/>
                  </a:cubicBezTo>
                  <a:cubicBezTo>
                    <a:pt x="261" y="1403"/>
                    <a:pt x="266" y="1414"/>
                    <a:pt x="256" y="1412"/>
                  </a:cubicBezTo>
                  <a:cubicBezTo>
                    <a:pt x="256" y="1418"/>
                    <a:pt x="255" y="1426"/>
                    <a:pt x="259" y="1429"/>
                  </a:cubicBezTo>
                  <a:cubicBezTo>
                    <a:pt x="266" y="1422"/>
                    <a:pt x="267" y="1407"/>
                    <a:pt x="274" y="1399"/>
                  </a:cubicBezTo>
                  <a:cubicBezTo>
                    <a:pt x="277" y="1395"/>
                    <a:pt x="273" y="1383"/>
                    <a:pt x="281" y="1384"/>
                  </a:cubicBezTo>
                  <a:cubicBezTo>
                    <a:pt x="280" y="1375"/>
                    <a:pt x="284" y="1372"/>
                    <a:pt x="286" y="1366"/>
                  </a:cubicBezTo>
                  <a:cubicBezTo>
                    <a:pt x="295" y="1345"/>
                    <a:pt x="300" y="1321"/>
                    <a:pt x="314" y="1306"/>
                  </a:cubicBezTo>
                  <a:cubicBezTo>
                    <a:pt x="315" y="1299"/>
                    <a:pt x="318" y="1294"/>
                    <a:pt x="322" y="1291"/>
                  </a:cubicBezTo>
                  <a:cubicBezTo>
                    <a:pt x="325" y="1287"/>
                    <a:pt x="325" y="1279"/>
                    <a:pt x="329" y="1276"/>
                  </a:cubicBezTo>
                  <a:cubicBezTo>
                    <a:pt x="332" y="1263"/>
                    <a:pt x="339" y="1255"/>
                    <a:pt x="347" y="1248"/>
                  </a:cubicBezTo>
                  <a:cubicBezTo>
                    <a:pt x="352" y="1239"/>
                    <a:pt x="357" y="1228"/>
                    <a:pt x="364" y="1220"/>
                  </a:cubicBezTo>
                  <a:cubicBezTo>
                    <a:pt x="370" y="1212"/>
                    <a:pt x="375" y="1203"/>
                    <a:pt x="382" y="1195"/>
                  </a:cubicBezTo>
                  <a:cubicBezTo>
                    <a:pt x="384" y="1190"/>
                    <a:pt x="386" y="1184"/>
                    <a:pt x="392" y="1182"/>
                  </a:cubicBezTo>
                  <a:cubicBezTo>
                    <a:pt x="396" y="1179"/>
                    <a:pt x="394" y="1169"/>
                    <a:pt x="402" y="1170"/>
                  </a:cubicBezTo>
                  <a:cubicBezTo>
                    <a:pt x="406" y="1158"/>
                    <a:pt x="417" y="1154"/>
                    <a:pt x="422" y="1145"/>
                  </a:cubicBezTo>
                  <a:cubicBezTo>
                    <a:pt x="430" y="1138"/>
                    <a:pt x="434" y="1127"/>
                    <a:pt x="445" y="1122"/>
                  </a:cubicBezTo>
                  <a:cubicBezTo>
                    <a:pt x="449" y="1112"/>
                    <a:pt x="459" y="1107"/>
                    <a:pt x="465" y="1099"/>
                  </a:cubicBezTo>
                  <a:cubicBezTo>
                    <a:pt x="474" y="1093"/>
                    <a:pt x="483" y="1087"/>
                    <a:pt x="490" y="1079"/>
                  </a:cubicBezTo>
                  <a:cubicBezTo>
                    <a:pt x="500" y="1074"/>
                    <a:pt x="508" y="1067"/>
                    <a:pt x="515" y="1059"/>
                  </a:cubicBezTo>
                  <a:cubicBezTo>
                    <a:pt x="519" y="1055"/>
                    <a:pt x="523" y="1052"/>
                    <a:pt x="528" y="1049"/>
                  </a:cubicBezTo>
                  <a:cubicBezTo>
                    <a:pt x="531" y="1045"/>
                    <a:pt x="533" y="1039"/>
                    <a:pt x="540" y="1039"/>
                  </a:cubicBezTo>
                  <a:cubicBezTo>
                    <a:pt x="543" y="1027"/>
                    <a:pt x="554" y="1024"/>
                    <a:pt x="558" y="1014"/>
                  </a:cubicBezTo>
                  <a:cubicBezTo>
                    <a:pt x="564" y="1014"/>
                    <a:pt x="559" y="1022"/>
                    <a:pt x="558" y="1024"/>
                  </a:cubicBezTo>
                  <a:cubicBezTo>
                    <a:pt x="558" y="1029"/>
                    <a:pt x="551" y="1027"/>
                    <a:pt x="553" y="1034"/>
                  </a:cubicBezTo>
                  <a:cubicBezTo>
                    <a:pt x="546" y="1032"/>
                    <a:pt x="548" y="1039"/>
                    <a:pt x="545" y="1041"/>
                  </a:cubicBezTo>
                  <a:cubicBezTo>
                    <a:pt x="542" y="1043"/>
                    <a:pt x="539" y="1045"/>
                    <a:pt x="538" y="1049"/>
                  </a:cubicBezTo>
                  <a:cubicBezTo>
                    <a:pt x="532" y="1053"/>
                    <a:pt x="527" y="1058"/>
                    <a:pt x="523" y="1064"/>
                  </a:cubicBezTo>
                  <a:cubicBezTo>
                    <a:pt x="519" y="1066"/>
                    <a:pt x="517" y="1068"/>
                    <a:pt x="515" y="1072"/>
                  </a:cubicBezTo>
                  <a:cubicBezTo>
                    <a:pt x="507" y="1069"/>
                    <a:pt x="513" y="1080"/>
                    <a:pt x="505" y="1077"/>
                  </a:cubicBezTo>
                  <a:cubicBezTo>
                    <a:pt x="509" y="1086"/>
                    <a:pt x="497" y="1078"/>
                    <a:pt x="498" y="1084"/>
                  </a:cubicBezTo>
                  <a:cubicBezTo>
                    <a:pt x="498" y="1090"/>
                    <a:pt x="490" y="1087"/>
                    <a:pt x="490" y="1092"/>
                  </a:cubicBezTo>
                  <a:cubicBezTo>
                    <a:pt x="486" y="1093"/>
                    <a:pt x="484" y="1096"/>
                    <a:pt x="483" y="1099"/>
                  </a:cubicBezTo>
                  <a:cubicBezTo>
                    <a:pt x="474" y="1096"/>
                    <a:pt x="481" y="1108"/>
                    <a:pt x="472" y="1104"/>
                  </a:cubicBezTo>
                  <a:cubicBezTo>
                    <a:pt x="467" y="1109"/>
                    <a:pt x="464" y="1117"/>
                    <a:pt x="457" y="1120"/>
                  </a:cubicBezTo>
                  <a:cubicBezTo>
                    <a:pt x="453" y="1120"/>
                    <a:pt x="456" y="1128"/>
                    <a:pt x="450" y="1127"/>
                  </a:cubicBezTo>
                  <a:cubicBezTo>
                    <a:pt x="450" y="1132"/>
                    <a:pt x="443" y="1130"/>
                    <a:pt x="445" y="1137"/>
                  </a:cubicBezTo>
                  <a:cubicBezTo>
                    <a:pt x="439" y="1141"/>
                    <a:pt x="434" y="1146"/>
                    <a:pt x="430" y="1152"/>
                  </a:cubicBezTo>
                  <a:cubicBezTo>
                    <a:pt x="430" y="1158"/>
                    <a:pt x="422" y="1155"/>
                    <a:pt x="422" y="1160"/>
                  </a:cubicBezTo>
                  <a:cubicBezTo>
                    <a:pt x="421" y="1163"/>
                    <a:pt x="418" y="1166"/>
                    <a:pt x="415" y="1167"/>
                  </a:cubicBezTo>
                  <a:cubicBezTo>
                    <a:pt x="407" y="1180"/>
                    <a:pt x="396" y="1189"/>
                    <a:pt x="389" y="1203"/>
                  </a:cubicBezTo>
                  <a:cubicBezTo>
                    <a:pt x="378" y="1211"/>
                    <a:pt x="375" y="1228"/>
                    <a:pt x="364" y="1238"/>
                  </a:cubicBezTo>
                  <a:cubicBezTo>
                    <a:pt x="356" y="1248"/>
                    <a:pt x="352" y="1264"/>
                    <a:pt x="339" y="1271"/>
                  </a:cubicBezTo>
                  <a:cubicBezTo>
                    <a:pt x="340" y="1277"/>
                    <a:pt x="340" y="1283"/>
                    <a:pt x="334" y="1283"/>
                  </a:cubicBezTo>
                  <a:cubicBezTo>
                    <a:pt x="338" y="1293"/>
                    <a:pt x="327" y="1288"/>
                    <a:pt x="329" y="1296"/>
                  </a:cubicBezTo>
                  <a:cubicBezTo>
                    <a:pt x="325" y="1304"/>
                    <a:pt x="322" y="1312"/>
                    <a:pt x="317" y="1318"/>
                  </a:cubicBezTo>
                  <a:cubicBezTo>
                    <a:pt x="311" y="1324"/>
                    <a:pt x="312" y="1337"/>
                    <a:pt x="304" y="1341"/>
                  </a:cubicBezTo>
                  <a:cubicBezTo>
                    <a:pt x="305" y="1354"/>
                    <a:pt x="297" y="1358"/>
                    <a:pt x="297" y="1369"/>
                  </a:cubicBezTo>
                  <a:cubicBezTo>
                    <a:pt x="290" y="1374"/>
                    <a:pt x="290" y="1386"/>
                    <a:pt x="286" y="1394"/>
                  </a:cubicBezTo>
                  <a:cubicBezTo>
                    <a:pt x="283" y="1403"/>
                    <a:pt x="280" y="1411"/>
                    <a:pt x="276" y="1419"/>
                  </a:cubicBezTo>
                  <a:cubicBezTo>
                    <a:pt x="273" y="1428"/>
                    <a:pt x="271" y="1437"/>
                    <a:pt x="266" y="1444"/>
                  </a:cubicBezTo>
                  <a:cubicBezTo>
                    <a:pt x="267" y="1451"/>
                    <a:pt x="262" y="1452"/>
                    <a:pt x="261" y="1457"/>
                  </a:cubicBezTo>
                  <a:cubicBezTo>
                    <a:pt x="267" y="1456"/>
                    <a:pt x="262" y="1466"/>
                    <a:pt x="264" y="1469"/>
                  </a:cubicBezTo>
                  <a:cubicBezTo>
                    <a:pt x="274" y="1471"/>
                    <a:pt x="268" y="1457"/>
                    <a:pt x="274" y="1454"/>
                  </a:cubicBezTo>
                  <a:cubicBezTo>
                    <a:pt x="274" y="1447"/>
                    <a:pt x="277" y="1442"/>
                    <a:pt x="279" y="1437"/>
                  </a:cubicBezTo>
                  <a:cubicBezTo>
                    <a:pt x="279" y="1429"/>
                    <a:pt x="286" y="1428"/>
                    <a:pt x="284" y="1419"/>
                  </a:cubicBezTo>
                  <a:cubicBezTo>
                    <a:pt x="289" y="1417"/>
                    <a:pt x="286" y="1406"/>
                    <a:pt x="292" y="1404"/>
                  </a:cubicBezTo>
                  <a:cubicBezTo>
                    <a:pt x="294" y="1392"/>
                    <a:pt x="299" y="1382"/>
                    <a:pt x="307" y="1374"/>
                  </a:cubicBezTo>
                  <a:cubicBezTo>
                    <a:pt x="311" y="1363"/>
                    <a:pt x="316" y="1353"/>
                    <a:pt x="322" y="1344"/>
                  </a:cubicBezTo>
                  <a:cubicBezTo>
                    <a:pt x="326" y="1332"/>
                    <a:pt x="333" y="1324"/>
                    <a:pt x="337" y="1311"/>
                  </a:cubicBezTo>
                  <a:cubicBezTo>
                    <a:pt x="338" y="1308"/>
                    <a:pt x="341" y="1307"/>
                    <a:pt x="342" y="1303"/>
                  </a:cubicBezTo>
                  <a:cubicBezTo>
                    <a:pt x="341" y="1299"/>
                    <a:pt x="344" y="1299"/>
                    <a:pt x="347" y="1298"/>
                  </a:cubicBezTo>
                  <a:cubicBezTo>
                    <a:pt x="345" y="1289"/>
                    <a:pt x="351" y="1287"/>
                    <a:pt x="354" y="1283"/>
                  </a:cubicBezTo>
                  <a:cubicBezTo>
                    <a:pt x="356" y="1270"/>
                    <a:pt x="369" y="1268"/>
                    <a:pt x="372" y="1256"/>
                  </a:cubicBezTo>
                  <a:cubicBezTo>
                    <a:pt x="377" y="1253"/>
                    <a:pt x="377" y="1246"/>
                    <a:pt x="382" y="1243"/>
                  </a:cubicBezTo>
                  <a:cubicBezTo>
                    <a:pt x="383" y="1236"/>
                    <a:pt x="389" y="1235"/>
                    <a:pt x="390" y="1228"/>
                  </a:cubicBezTo>
                  <a:cubicBezTo>
                    <a:pt x="414" y="1204"/>
                    <a:pt x="437" y="1178"/>
                    <a:pt x="460" y="1152"/>
                  </a:cubicBezTo>
                  <a:cubicBezTo>
                    <a:pt x="470" y="1149"/>
                    <a:pt x="469" y="1136"/>
                    <a:pt x="480" y="1135"/>
                  </a:cubicBezTo>
                  <a:cubicBezTo>
                    <a:pt x="482" y="1125"/>
                    <a:pt x="495" y="1126"/>
                    <a:pt x="495" y="1114"/>
                  </a:cubicBezTo>
                  <a:cubicBezTo>
                    <a:pt x="505" y="1113"/>
                    <a:pt x="506" y="1102"/>
                    <a:pt x="515" y="1099"/>
                  </a:cubicBezTo>
                  <a:cubicBezTo>
                    <a:pt x="514" y="1093"/>
                    <a:pt x="525" y="1097"/>
                    <a:pt x="523" y="1089"/>
                  </a:cubicBezTo>
                  <a:cubicBezTo>
                    <a:pt x="529" y="1090"/>
                    <a:pt x="531" y="1085"/>
                    <a:pt x="535" y="1084"/>
                  </a:cubicBezTo>
                  <a:cubicBezTo>
                    <a:pt x="544" y="1070"/>
                    <a:pt x="554" y="1057"/>
                    <a:pt x="566" y="1046"/>
                  </a:cubicBezTo>
                  <a:cubicBezTo>
                    <a:pt x="569" y="1039"/>
                    <a:pt x="577" y="1036"/>
                    <a:pt x="581" y="1029"/>
                  </a:cubicBezTo>
                  <a:cubicBezTo>
                    <a:pt x="587" y="1024"/>
                    <a:pt x="588" y="1014"/>
                    <a:pt x="596" y="1011"/>
                  </a:cubicBezTo>
                  <a:cubicBezTo>
                    <a:pt x="598" y="997"/>
                    <a:pt x="606" y="988"/>
                    <a:pt x="611" y="976"/>
                  </a:cubicBezTo>
                  <a:cubicBezTo>
                    <a:pt x="617" y="976"/>
                    <a:pt x="617" y="985"/>
                    <a:pt x="613" y="989"/>
                  </a:cubicBezTo>
                  <a:cubicBezTo>
                    <a:pt x="615" y="996"/>
                    <a:pt x="609" y="996"/>
                    <a:pt x="611" y="1004"/>
                  </a:cubicBezTo>
                  <a:cubicBezTo>
                    <a:pt x="608" y="1007"/>
                    <a:pt x="604" y="1010"/>
                    <a:pt x="603" y="1016"/>
                  </a:cubicBezTo>
                  <a:cubicBezTo>
                    <a:pt x="598" y="1018"/>
                    <a:pt x="597" y="1023"/>
                    <a:pt x="596" y="1029"/>
                  </a:cubicBezTo>
                  <a:cubicBezTo>
                    <a:pt x="588" y="1030"/>
                    <a:pt x="589" y="1041"/>
                    <a:pt x="581" y="1041"/>
                  </a:cubicBezTo>
                  <a:cubicBezTo>
                    <a:pt x="582" y="1048"/>
                    <a:pt x="576" y="1047"/>
                    <a:pt x="576" y="1052"/>
                  </a:cubicBezTo>
                  <a:cubicBezTo>
                    <a:pt x="570" y="1050"/>
                    <a:pt x="572" y="1056"/>
                    <a:pt x="568" y="1057"/>
                  </a:cubicBezTo>
                  <a:cubicBezTo>
                    <a:pt x="564" y="1061"/>
                    <a:pt x="562" y="1069"/>
                    <a:pt x="555" y="1072"/>
                  </a:cubicBezTo>
                  <a:cubicBezTo>
                    <a:pt x="559" y="1080"/>
                    <a:pt x="547" y="1074"/>
                    <a:pt x="550" y="1082"/>
                  </a:cubicBezTo>
                  <a:cubicBezTo>
                    <a:pt x="549" y="1084"/>
                    <a:pt x="545" y="1084"/>
                    <a:pt x="545" y="1089"/>
                  </a:cubicBezTo>
                  <a:cubicBezTo>
                    <a:pt x="537" y="1088"/>
                    <a:pt x="539" y="1096"/>
                    <a:pt x="533" y="1097"/>
                  </a:cubicBezTo>
                  <a:cubicBezTo>
                    <a:pt x="528" y="1098"/>
                    <a:pt x="531" y="1107"/>
                    <a:pt x="523" y="1104"/>
                  </a:cubicBezTo>
                  <a:cubicBezTo>
                    <a:pt x="517" y="1111"/>
                    <a:pt x="509" y="1114"/>
                    <a:pt x="505" y="1122"/>
                  </a:cubicBezTo>
                  <a:cubicBezTo>
                    <a:pt x="494" y="1135"/>
                    <a:pt x="479" y="1145"/>
                    <a:pt x="470" y="1160"/>
                  </a:cubicBezTo>
                  <a:cubicBezTo>
                    <a:pt x="459" y="1162"/>
                    <a:pt x="458" y="1173"/>
                    <a:pt x="450" y="1177"/>
                  </a:cubicBezTo>
                  <a:cubicBezTo>
                    <a:pt x="448" y="1187"/>
                    <a:pt x="435" y="1186"/>
                    <a:pt x="435" y="1198"/>
                  </a:cubicBezTo>
                  <a:cubicBezTo>
                    <a:pt x="421" y="1208"/>
                    <a:pt x="411" y="1223"/>
                    <a:pt x="397" y="1233"/>
                  </a:cubicBezTo>
                  <a:cubicBezTo>
                    <a:pt x="389" y="1256"/>
                    <a:pt x="373" y="1271"/>
                    <a:pt x="362" y="1291"/>
                  </a:cubicBezTo>
                  <a:cubicBezTo>
                    <a:pt x="358" y="1294"/>
                    <a:pt x="359" y="1303"/>
                    <a:pt x="352" y="1303"/>
                  </a:cubicBezTo>
                  <a:cubicBezTo>
                    <a:pt x="352" y="1311"/>
                    <a:pt x="350" y="1316"/>
                    <a:pt x="344" y="1318"/>
                  </a:cubicBezTo>
                  <a:cubicBezTo>
                    <a:pt x="345" y="1327"/>
                    <a:pt x="340" y="1329"/>
                    <a:pt x="337" y="1334"/>
                  </a:cubicBezTo>
                  <a:cubicBezTo>
                    <a:pt x="338" y="1342"/>
                    <a:pt x="332" y="1344"/>
                    <a:pt x="329" y="1349"/>
                  </a:cubicBezTo>
                  <a:cubicBezTo>
                    <a:pt x="325" y="1360"/>
                    <a:pt x="320" y="1369"/>
                    <a:pt x="314" y="1379"/>
                  </a:cubicBezTo>
                  <a:cubicBezTo>
                    <a:pt x="311" y="1390"/>
                    <a:pt x="302" y="1397"/>
                    <a:pt x="302" y="1412"/>
                  </a:cubicBezTo>
                  <a:cubicBezTo>
                    <a:pt x="294" y="1419"/>
                    <a:pt x="294" y="1435"/>
                    <a:pt x="287" y="1442"/>
                  </a:cubicBezTo>
                  <a:cubicBezTo>
                    <a:pt x="287" y="1450"/>
                    <a:pt x="282" y="1452"/>
                    <a:pt x="284" y="1462"/>
                  </a:cubicBezTo>
                  <a:cubicBezTo>
                    <a:pt x="279" y="1464"/>
                    <a:pt x="282" y="1475"/>
                    <a:pt x="276" y="1477"/>
                  </a:cubicBezTo>
                  <a:cubicBezTo>
                    <a:pt x="275" y="1485"/>
                    <a:pt x="278" y="1489"/>
                    <a:pt x="279" y="1495"/>
                  </a:cubicBezTo>
                  <a:cubicBezTo>
                    <a:pt x="274" y="1499"/>
                    <a:pt x="274" y="1508"/>
                    <a:pt x="274" y="1517"/>
                  </a:cubicBezTo>
                  <a:cubicBezTo>
                    <a:pt x="274" y="1526"/>
                    <a:pt x="281" y="1527"/>
                    <a:pt x="279" y="1537"/>
                  </a:cubicBezTo>
                  <a:cubicBezTo>
                    <a:pt x="284" y="1538"/>
                    <a:pt x="280" y="1529"/>
                    <a:pt x="282" y="1525"/>
                  </a:cubicBezTo>
                  <a:cubicBezTo>
                    <a:pt x="288" y="1527"/>
                    <a:pt x="280" y="1513"/>
                    <a:pt x="287" y="1515"/>
                  </a:cubicBezTo>
                  <a:cubicBezTo>
                    <a:pt x="288" y="1506"/>
                    <a:pt x="292" y="1500"/>
                    <a:pt x="292" y="1490"/>
                  </a:cubicBezTo>
                  <a:cubicBezTo>
                    <a:pt x="295" y="1474"/>
                    <a:pt x="302" y="1461"/>
                    <a:pt x="307" y="1447"/>
                  </a:cubicBezTo>
                  <a:cubicBezTo>
                    <a:pt x="311" y="1446"/>
                    <a:pt x="308" y="1438"/>
                    <a:pt x="312" y="1437"/>
                  </a:cubicBezTo>
                  <a:cubicBezTo>
                    <a:pt x="311" y="1431"/>
                    <a:pt x="316" y="1431"/>
                    <a:pt x="314" y="1424"/>
                  </a:cubicBezTo>
                  <a:cubicBezTo>
                    <a:pt x="319" y="1424"/>
                    <a:pt x="316" y="1416"/>
                    <a:pt x="319" y="1414"/>
                  </a:cubicBezTo>
                  <a:cubicBezTo>
                    <a:pt x="321" y="1412"/>
                    <a:pt x="322" y="1408"/>
                    <a:pt x="322" y="1404"/>
                  </a:cubicBezTo>
                  <a:cubicBezTo>
                    <a:pt x="329" y="1392"/>
                    <a:pt x="334" y="1378"/>
                    <a:pt x="344" y="1369"/>
                  </a:cubicBezTo>
                  <a:cubicBezTo>
                    <a:pt x="344" y="1364"/>
                    <a:pt x="347" y="1363"/>
                    <a:pt x="347" y="1359"/>
                  </a:cubicBezTo>
                  <a:cubicBezTo>
                    <a:pt x="350" y="1358"/>
                    <a:pt x="348" y="1351"/>
                    <a:pt x="352" y="1351"/>
                  </a:cubicBezTo>
                  <a:cubicBezTo>
                    <a:pt x="349" y="1343"/>
                    <a:pt x="360" y="1349"/>
                    <a:pt x="357" y="1341"/>
                  </a:cubicBezTo>
                  <a:cubicBezTo>
                    <a:pt x="359" y="1339"/>
                    <a:pt x="361" y="1336"/>
                    <a:pt x="362" y="1334"/>
                  </a:cubicBezTo>
                  <a:cubicBezTo>
                    <a:pt x="365" y="1328"/>
                    <a:pt x="369" y="1324"/>
                    <a:pt x="372" y="1318"/>
                  </a:cubicBezTo>
                  <a:cubicBezTo>
                    <a:pt x="376" y="1314"/>
                    <a:pt x="377" y="1307"/>
                    <a:pt x="382" y="1303"/>
                  </a:cubicBezTo>
                  <a:cubicBezTo>
                    <a:pt x="386" y="1299"/>
                    <a:pt x="387" y="1292"/>
                    <a:pt x="392" y="1288"/>
                  </a:cubicBezTo>
                  <a:cubicBezTo>
                    <a:pt x="396" y="1284"/>
                    <a:pt x="397" y="1276"/>
                    <a:pt x="402" y="1273"/>
                  </a:cubicBezTo>
                  <a:cubicBezTo>
                    <a:pt x="405" y="1268"/>
                    <a:pt x="409" y="1263"/>
                    <a:pt x="412" y="1258"/>
                  </a:cubicBezTo>
                  <a:cubicBezTo>
                    <a:pt x="420" y="1249"/>
                    <a:pt x="427" y="1239"/>
                    <a:pt x="435" y="1230"/>
                  </a:cubicBezTo>
                  <a:cubicBezTo>
                    <a:pt x="443" y="1221"/>
                    <a:pt x="451" y="1211"/>
                    <a:pt x="460" y="1203"/>
                  </a:cubicBezTo>
                  <a:cubicBezTo>
                    <a:pt x="462" y="1200"/>
                    <a:pt x="466" y="1200"/>
                    <a:pt x="465" y="1195"/>
                  </a:cubicBezTo>
                  <a:cubicBezTo>
                    <a:pt x="468" y="1194"/>
                    <a:pt x="469" y="1191"/>
                    <a:pt x="473" y="1190"/>
                  </a:cubicBezTo>
                  <a:cubicBezTo>
                    <a:pt x="471" y="1180"/>
                    <a:pt x="483" y="1184"/>
                    <a:pt x="483" y="1175"/>
                  </a:cubicBezTo>
                  <a:cubicBezTo>
                    <a:pt x="489" y="1173"/>
                    <a:pt x="491" y="1166"/>
                    <a:pt x="495" y="1162"/>
                  </a:cubicBezTo>
                  <a:cubicBezTo>
                    <a:pt x="499" y="1158"/>
                    <a:pt x="504" y="1154"/>
                    <a:pt x="508" y="1150"/>
                  </a:cubicBezTo>
                  <a:cubicBezTo>
                    <a:pt x="508" y="1141"/>
                    <a:pt x="518" y="1144"/>
                    <a:pt x="518" y="1135"/>
                  </a:cubicBezTo>
                  <a:cubicBezTo>
                    <a:pt x="525" y="1133"/>
                    <a:pt x="524" y="1124"/>
                    <a:pt x="533" y="1125"/>
                  </a:cubicBezTo>
                  <a:cubicBezTo>
                    <a:pt x="538" y="1112"/>
                    <a:pt x="545" y="1102"/>
                    <a:pt x="553" y="1092"/>
                  </a:cubicBezTo>
                  <a:cubicBezTo>
                    <a:pt x="556" y="1085"/>
                    <a:pt x="559" y="1080"/>
                    <a:pt x="563" y="1074"/>
                  </a:cubicBezTo>
                  <a:cubicBezTo>
                    <a:pt x="569" y="1072"/>
                    <a:pt x="567" y="1062"/>
                    <a:pt x="576" y="1062"/>
                  </a:cubicBezTo>
                  <a:cubicBezTo>
                    <a:pt x="577" y="1069"/>
                    <a:pt x="569" y="1068"/>
                    <a:pt x="568" y="1074"/>
                  </a:cubicBezTo>
                  <a:cubicBezTo>
                    <a:pt x="568" y="1080"/>
                    <a:pt x="564" y="1082"/>
                    <a:pt x="563" y="1087"/>
                  </a:cubicBezTo>
                  <a:cubicBezTo>
                    <a:pt x="554" y="1090"/>
                    <a:pt x="555" y="1104"/>
                    <a:pt x="548" y="1109"/>
                  </a:cubicBezTo>
                  <a:cubicBezTo>
                    <a:pt x="540" y="1125"/>
                    <a:pt x="527" y="1138"/>
                    <a:pt x="518" y="1152"/>
                  </a:cubicBezTo>
                  <a:cubicBezTo>
                    <a:pt x="510" y="1157"/>
                    <a:pt x="504" y="1163"/>
                    <a:pt x="500" y="1172"/>
                  </a:cubicBezTo>
                  <a:cubicBezTo>
                    <a:pt x="497" y="1175"/>
                    <a:pt x="495" y="1179"/>
                    <a:pt x="490" y="1180"/>
                  </a:cubicBezTo>
                  <a:cubicBezTo>
                    <a:pt x="491" y="1186"/>
                    <a:pt x="486" y="1188"/>
                    <a:pt x="483" y="1190"/>
                  </a:cubicBezTo>
                  <a:cubicBezTo>
                    <a:pt x="479" y="1199"/>
                    <a:pt x="471" y="1203"/>
                    <a:pt x="465" y="1210"/>
                  </a:cubicBezTo>
                  <a:cubicBezTo>
                    <a:pt x="462" y="1219"/>
                    <a:pt x="456" y="1225"/>
                    <a:pt x="447" y="1228"/>
                  </a:cubicBezTo>
                  <a:cubicBezTo>
                    <a:pt x="445" y="1238"/>
                    <a:pt x="436" y="1241"/>
                    <a:pt x="432" y="1250"/>
                  </a:cubicBezTo>
                  <a:cubicBezTo>
                    <a:pt x="426" y="1256"/>
                    <a:pt x="422" y="1264"/>
                    <a:pt x="417" y="1271"/>
                  </a:cubicBezTo>
                  <a:cubicBezTo>
                    <a:pt x="407" y="1285"/>
                    <a:pt x="395" y="1297"/>
                    <a:pt x="387" y="1313"/>
                  </a:cubicBezTo>
                  <a:cubicBezTo>
                    <a:pt x="381" y="1320"/>
                    <a:pt x="378" y="1330"/>
                    <a:pt x="372" y="1336"/>
                  </a:cubicBezTo>
                  <a:cubicBezTo>
                    <a:pt x="368" y="1344"/>
                    <a:pt x="363" y="1350"/>
                    <a:pt x="359" y="1359"/>
                  </a:cubicBezTo>
                  <a:cubicBezTo>
                    <a:pt x="353" y="1365"/>
                    <a:pt x="353" y="1378"/>
                    <a:pt x="344" y="1381"/>
                  </a:cubicBezTo>
                  <a:cubicBezTo>
                    <a:pt x="342" y="1391"/>
                    <a:pt x="337" y="1398"/>
                    <a:pt x="332" y="1404"/>
                  </a:cubicBezTo>
                  <a:cubicBezTo>
                    <a:pt x="328" y="1429"/>
                    <a:pt x="315" y="1446"/>
                    <a:pt x="309" y="1469"/>
                  </a:cubicBezTo>
                  <a:cubicBezTo>
                    <a:pt x="305" y="1479"/>
                    <a:pt x="302" y="1491"/>
                    <a:pt x="299" y="1502"/>
                  </a:cubicBezTo>
                  <a:cubicBezTo>
                    <a:pt x="297" y="1512"/>
                    <a:pt x="299" y="1511"/>
                    <a:pt x="297" y="1517"/>
                  </a:cubicBezTo>
                  <a:cubicBezTo>
                    <a:pt x="291" y="1518"/>
                    <a:pt x="296" y="1530"/>
                    <a:pt x="294" y="1535"/>
                  </a:cubicBezTo>
                  <a:cubicBezTo>
                    <a:pt x="293" y="1543"/>
                    <a:pt x="289" y="1546"/>
                    <a:pt x="287" y="1553"/>
                  </a:cubicBezTo>
                  <a:cubicBezTo>
                    <a:pt x="285" y="1562"/>
                    <a:pt x="292" y="1562"/>
                    <a:pt x="292" y="1570"/>
                  </a:cubicBezTo>
                  <a:cubicBezTo>
                    <a:pt x="299" y="1564"/>
                    <a:pt x="300" y="1551"/>
                    <a:pt x="302" y="1540"/>
                  </a:cubicBezTo>
                  <a:cubicBezTo>
                    <a:pt x="306" y="1539"/>
                    <a:pt x="307" y="1536"/>
                    <a:pt x="307" y="1530"/>
                  </a:cubicBezTo>
                  <a:cubicBezTo>
                    <a:pt x="308" y="1526"/>
                    <a:pt x="315" y="1528"/>
                    <a:pt x="312" y="1520"/>
                  </a:cubicBezTo>
                  <a:cubicBezTo>
                    <a:pt x="315" y="1514"/>
                    <a:pt x="318" y="1508"/>
                    <a:pt x="319" y="1500"/>
                  </a:cubicBezTo>
                  <a:cubicBezTo>
                    <a:pt x="328" y="1498"/>
                    <a:pt x="323" y="1483"/>
                    <a:pt x="329" y="1480"/>
                  </a:cubicBezTo>
                  <a:cubicBezTo>
                    <a:pt x="334" y="1475"/>
                    <a:pt x="332" y="1464"/>
                    <a:pt x="339" y="1462"/>
                  </a:cubicBezTo>
                  <a:cubicBezTo>
                    <a:pt x="343" y="1446"/>
                    <a:pt x="354" y="1438"/>
                    <a:pt x="357" y="1422"/>
                  </a:cubicBezTo>
                  <a:cubicBezTo>
                    <a:pt x="362" y="1416"/>
                    <a:pt x="365" y="1409"/>
                    <a:pt x="370" y="1404"/>
                  </a:cubicBezTo>
                  <a:cubicBezTo>
                    <a:pt x="371" y="1397"/>
                    <a:pt x="376" y="1392"/>
                    <a:pt x="380" y="1386"/>
                  </a:cubicBezTo>
                  <a:cubicBezTo>
                    <a:pt x="387" y="1374"/>
                    <a:pt x="392" y="1361"/>
                    <a:pt x="402" y="1351"/>
                  </a:cubicBezTo>
                  <a:cubicBezTo>
                    <a:pt x="403" y="1342"/>
                    <a:pt x="413" y="1342"/>
                    <a:pt x="412" y="1331"/>
                  </a:cubicBezTo>
                  <a:cubicBezTo>
                    <a:pt x="418" y="1328"/>
                    <a:pt x="420" y="1321"/>
                    <a:pt x="425" y="1316"/>
                  </a:cubicBezTo>
                  <a:cubicBezTo>
                    <a:pt x="429" y="1310"/>
                    <a:pt x="430" y="1301"/>
                    <a:pt x="437" y="1298"/>
                  </a:cubicBezTo>
                  <a:cubicBezTo>
                    <a:pt x="434" y="1290"/>
                    <a:pt x="441" y="1292"/>
                    <a:pt x="442" y="1288"/>
                  </a:cubicBezTo>
                  <a:cubicBezTo>
                    <a:pt x="441" y="1283"/>
                    <a:pt x="447" y="1285"/>
                    <a:pt x="447" y="1281"/>
                  </a:cubicBezTo>
                  <a:cubicBezTo>
                    <a:pt x="453" y="1276"/>
                    <a:pt x="456" y="1269"/>
                    <a:pt x="460" y="1263"/>
                  </a:cubicBezTo>
                  <a:cubicBezTo>
                    <a:pt x="461" y="1255"/>
                    <a:pt x="470" y="1254"/>
                    <a:pt x="470" y="1245"/>
                  </a:cubicBezTo>
                  <a:cubicBezTo>
                    <a:pt x="479" y="1240"/>
                    <a:pt x="484" y="1230"/>
                    <a:pt x="493" y="1225"/>
                  </a:cubicBezTo>
                  <a:cubicBezTo>
                    <a:pt x="496" y="1221"/>
                    <a:pt x="498" y="1215"/>
                    <a:pt x="505" y="1215"/>
                  </a:cubicBezTo>
                  <a:cubicBezTo>
                    <a:pt x="505" y="1211"/>
                    <a:pt x="508" y="1211"/>
                    <a:pt x="508" y="1208"/>
                  </a:cubicBezTo>
                  <a:cubicBezTo>
                    <a:pt x="510" y="1208"/>
                    <a:pt x="509" y="1213"/>
                    <a:pt x="513" y="1213"/>
                  </a:cubicBezTo>
                  <a:cubicBezTo>
                    <a:pt x="515" y="1205"/>
                    <a:pt x="515" y="1208"/>
                    <a:pt x="513" y="1200"/>
                  </a:cubicBezTo>
                  <a:cubicBezTo>
                    <a:pt x="518" y="1201"/>
                    <a:pt x="516" y="1195"/>
                    <a:pt x="520" y="1195"/>
                  </a:cubicBezTo>
                  <a:cubicBezTo>
                    <a:pt x="523" y="1194"/>
                    <a:pt x="525" y="1193"/>
                    <a:pt x="525" y="1190"/>
                  </a:cubicBezTo>
                  <a:cubicBezTo>
                    <a:pt x="531" y="1188"/>
                    <a:pt x="532" y="1182"/>
                    <a:pt x="538" y="1180"/>
                  </a:cubicBezTo>
                  <a:cubicBezTo>
                    <a:pt x="543" y="1166"/>
                    <a:pt x="553" y="1158"/>
                    <a:pt x="558" y="1145"/>
                  </a:cubicBezTo>
                  <a:cubicBezTo>
                    <a:pt x="562" y="1144"/>
                    <a:pt x="564" y="1140"/>
                    <a:pt x="563" y="1135"/>
                  </a:cubicBezTo>
                  <a:cubicBezTo>
                    <a:pt x="566" y="1133"/>
                    <a:pt x="568" y="1131"/>
                    <a:pt x="568" y="1127"/>
                  </a:cubicBezTo>
                  <a:cubicBezTo>
                    <a:pt x="575" y="1125"/>
                    <a:pt x="570" y="1110"/>
                    <a:pt x="581" y="1112"/>
                  </a:cubicBezTo>
                  <a:cubicBezTo>
                    <a:pt x="582" y="1095"/>
                    <a:pt x="589" y="1084"/>
                    <a:pt x="596" y="1072"/>
                  </a:cubicBezTo>
                  <a:cubicBezTo>
                    <a:pt x="604" y="1076"/>
                    <a:pt x="592" y="1083"/>
                    <a:pt x="593" y="1089"/>
                  </a:cubicBezTo>
                  <a:cubicBezTo>
                    <a:pt x="589" y="1093"/>
                    <a:pt x="588" y="1099"/>
                    <a:pt x="588" y="1107"/>
                  </a:cubicBezTo>
                  <a:cubicBezTo>
                    <a:pt x="579" y="1116"/>
                    <a:pt x="576" y="1130"/>
                    <a:pt x="571" y="1142"/>
                  </a:cubicBezTo>
                  <a:cubicBezTo>
                    <a:pt x="565" y="1149"/>
                    <a:pt x="569" y="1151"/>
                    <a:pt x="563" y="1157"/>
                  </a:cubicBezTo>
                  <a:cubicBezTo>
                    <a:pt x="560" y="1162"/>
                    <a:pt x="556" y="1167"/>
                    <a:pt x="553" y="1172"/>
                  </a:cubicBezTo>
                  <a:cubicBezTo>
                    <a:pt x="549" y="1177"/>
                    <a:pt x="552" y="1188"/>
                    <a:pt x="545" y="1190"/>
                  </a:cubicBezTo>
                  <a:cubicBezTo>
                    <a:pt x="546" y="1199"/>
                    <a:pt x="538" y="1199"/>
                    <a:pt x="538" y="1208"/>
                  </a:cubicBezTo>
                  <a:cubicBezTo>
                    <a:pt x="533" y="1218"/>
                    <a:pt x="526" y="1227"/>
                    <a:pt x="520" y="1238"/>
                  </a:cubicBezTo>
                  <a:cubicBezTo>
                    <a:pt x="519" y="1245"/>
                    <a:pt x="511" y="1246"/>
                    <a:pt x="513" y="1255"/>
                  </a:cubicBezTo>
                  <a:cubicBezTo>
                    <a:pt x="506" y="1257"/>
                    <a:pt x="503" y="1262"/>
                    <a:pt x="503" y="1270"/>
                  </a:cubicBezTo>
                  <a:cubicBezTo>
                    <a:pt x="498" y="1274"/>
                    <a:pt x="497" y="1281"/>
                    <a:pt x="493" y="1286"/>
                  </a:cubicBezTo>
                  <a:cubicBezTo>
                    <a:pt x="489" y="1289"/>
                    <a:pt x="487" y="1295"/>
                    <a:pt x="485" y="1301"/>
                  </a:cubicBezTo>
                  <a:cubicBezTo>
                    <a:pt x="481" y="1305"/>
                    <a:pt x="478" y="1310"/>
                    <a:pt x="475" y="1316"/>
                  </a:cubicBezTo>
                  <a:cubicBezTo>
                    <a:pt x="477" y="1326"/>
                    <a:pt x="466" y="1323"/>
                    <a:pt x="468" y="1333"/>
                  </a:cubicBezTo>
                  <a:cubicBezTo>
                    <a:pt x="460" y="1334"/>
                    <a:pt x="463" y="1345"/>
                    <a:pt x="458" y="1349"/>
                  </a:cubicBezTo>
                  <a:cubicBezTo>
                    <a:pt x="455" y="1354"/>
                    <a:pt x="452" y="1359"/>
                    <a:pt x="450" y="1364"/>
                  </a:cubicBezTo>
                  <a:cubicBezTo>
                    <a:pt x="448" y="1370"/>
                    <a:pt x="443" y="1374"/>
                    <a:pt x="442" y="1381"/>
                  </a:cubicBezTo>
                  <a:cubicBezTo>
                    <a:pt x="437" y="1384"/>
                    <a:pt x="437" y="1392"/>
                    <a:pt x="432" y="1396"/>
                  </a:cubicBezTo>
                  <a:cubicBezTo>
                    <a:pt x="433" y="1405"/>
                    <a:pt x="429" y="1410"/>
                    <a:pt x="425" y="1414"/>
                  </a:cubicBezTo>
                  <a:cubicBezTo>
                    <a:pt x="427" y="1423"/>
                    <a:pt x="419" y="1424"/>
                    <a:pt x="420" y="1432"/>
                  </a:cubicBezTo>
                  <a:cubicBezTo>
                    <a:pt x="427" y="1433"/>
                    <a:pt x="425" y="1426"/>
                    <a:pt x="427" y="1424"/>
                  </a:cubicBezTo>
                  <a:cubicBezTo>
                    <a:pt x="427" y="1419"/>
                    <a:pt x="434" y="1421"/>
                    <a:pt x="432" y="1414"/>
                  </a:cubicBezTo>
                  <a:cubicBezTo>
                    <a:pt x="437" y="1414"/>
                    <a:pt x="434" y="1406"/>
                    <a:pt x="440" y="1406"/>
                  </a:cubicBezTo>
                  <a:cubicBezTo>
                    <a:pt x="443" y="1405"/>
                    <a:pt x="440" y="1397"/>
                    <a:pt x="445" y="1396"/>
                  </a:cubicBezTo>
                  <a:cubicBezTo>
                    <a:pt x="451" y="1383"/>
                    <a:pt x="458" y="1371"/>
                    <a:pt x="465" y="1359"/>
                  </a:cubicBezTo>
                  <a:cubicBezTo>
                    <a:pt x="470" y="1358"/>
                    <a:pt x="467" y="1350"/>
                    <a:pt x="470" y="1349"/>
                  </a:cubicBezTo>
                  <a:cubicBezTo>
                    <a:pt x="475" y="1348"/>
                    <a:pt x="476" y="1344"/>
                    <a:pt x="475" y="1338"/>
                  </a:cubicBezTo>
                  <a:cubicBezTo>
                    <a:pt x="480" y="1334"/>
                    <a:pt x="485" y="1330"/>
                    <a:pt x="485" y="1321"/>
                  </a:cubicBezTo>
                  <a:cubicBezTo>
                    <a:pt x="494" y="1325"/>
                    <a:pt x="487" y="1312"/>
                    <a:pt x="493" y="1313"/>
                  </a:cubicBezTo>
                  <a:cubicBezTo>
                    <a:pt x="497" y="1313"/>
                    <a:pt x="494" y="1305"/>
                    <a:pt x="498" y="1303"/>
                  </a:cubicBezTo>
                  <a:cubicBezTo>
                    <a:pt x="505" y="1301"/>
                    <a:pt x="499" y="1286"/>
                    <a:pt x="510" y="1288"/>
                  </a:cubicBezTo>
                  <a:cubicBezTo>
                    <a:pt x="505" y="1293"/>
                    <a:pt x="506" y="1304"/>
                    <a:pt x="500" y="1308"/>
                  </a:cubicBezTo>
                  <a:cubicBezTo>
                    <a:pt x="497" y="1315"/>
                    <a:pt x="494" y="1322"/>
                    <a:pt x="490" y="1328"/>
                  </a:cubicBezTo>
                  <a:cubicBezTo>
                    <a:pt x="483" y="1340"/>
                    <a:pt x="477" y="1354"/>
                    <a:pt x="470" y="1366"/>
                  </a:cubicBezTo>
                  <a:cubicBezTo>
                    <a:pt x="465" y="1367"/>
                    <a:pt x="469" y="1375"/>
                    <a:pt x="465" y="1376"/>
                  </a:cubicBezTo>
                  <a:cubicBezTo>
                    <a:pt x="462" y="1378"/>
                    <a:pt x="460" y="1382"/>
                    <a:pt x="460" y="1386"/>
                  </a:cubicBezTo>
                  <a:cubicBezTo>
                    <a:pt x="454" y="1390"/>
                    <a:pt x="451" y="1397"/>
                    <a:pt x="450" y="1406"/>
                  </a:cubicBezTo>
                  <a:cubicBezTo>
                    <a:pt x="441" y="1417"/>
                    <a:pt x="435" y="1430"/>
                    <a:pt x="430" y="1444"/>
                  </a:cubicBezTo>
                  <a:cubicBezTo>
                    <a:pt x="425" y="1445"/>
                    <a:pt x="428" y="1453"/>
                    <a:pt x="425" y="1454"/>
                  </a:cubicBezTo>
                  <a:cubicBezTo>
                    <a:pt x="422" y="1456"/>
                    <a:pt x="420" y="1460"/>
                    <a:pt x="420" y="1464"/>
                  </a:cubicBezTo>
                  <a:cubicBezTo>
                    <a:pt x="415" y="1470"/>
                    <a:pt x="413" y="1477"/>
                    <a:pt x="410" y="1484"/>
                  </a:cubicBezTo>
                  <a:cubicBezTo>
                    <a:pt x="405" y="1499"/>
                    <a:pt x="398" y="1512"/>
                    <a:pt x="392" y="1525"/>
                  </a:cubicBezTo>
                  <a:cubicBezTo>
                    <a:pt x="387" y="1540"/>
                    <a:pt x="382" y="1555"/>
                    <a:pt x="377" y="1570"/>
                  </a:cubicBezTo>
                  <a:cubicBezTo>
                    <a:pt x="375" y="1578"/>
                    <a:pt x="373" y="1586"/>
                    <a:pt x="370" y="1593"/>
                  </a:cubicBezTo>
                  <a:cubicBezTo>
                    <a:pt x="371" y="1599"/>
                    <a:pt x="365" y="1598"/>
                    <a:pt x="367" y="1605"/>
                  </a:cubicBezTo>
                  <a:cubicBezTo>
                    <a:pt x="364" y="1606"/>
                    <a:pt x="366" y="1613"/>
                    <a:pt x="362" y="1613"/>
                  </a:cubicBezTo>
                  <a:cubicBezTo>
                    <a:pt x="364" y="1624"/>
                    <a:pt x="359" y="1628"/>
                    <a:pt x="360" y="1638"/>
                  </a:cubicBezTo>
                  <a:cubicBezTo>
                    <a:pt x="354" y="1641"/>
                    <a:pt x="358" y="1653"/>
                    <a:pt x="352" y="1656"/>
                  </a:cubicBezTo>
                  <a:cubicBezTo>
                    <a:pt x="349" y="1683"/>
                    <a:pt x="349" y="1697"/>
                    <a:pt x="342" y="1721"/>
                  </a:cubicBezTo>
                  <a:cubicBezTo>
                    <a:pt x="342" y="1735"/>
                    <a:pt x="342" y="1748"/>
                    <a:pt x="340" y="1759"/>
                  </a:cubicBezTo>
                  <a:cubicBezTo>
                    <a:pt x="346" y="1759"/>
                    <a:pt x="343" y="1757"/>
                    <a:pt x="342" y="1754"/>
                  </a:cubicBezTo>
                  <a:cubicBezTo>
                    <a:pt x="345" y="1753"/>
                    <a:pt x="344" y="1749"/>
                    <a:pt x="345" y="1746"/>
                  </a:cubicBezTo>
                  <a:cubicBezTo>
                    <a:pt x="346" y="1741"/>
                    <a:pt x="347" y="1733"/>
                    <a:pt x="350" y="1729"/>
                  </a:cubicBezTo>
                  <a:cubicBezTo>
                    <a:pt x="349" y="1713"/>
                    <a:pt x="354" y="1702"/>
                    <a:pt x="357" y="1691"/>
                  </a:cubicBezTo>
                  <a:cubicBezTo>
                    <a:pt x="361" y="1679"/>
                    <a:pt x="362" y="1666"/>
                    <a:pt x="367" y="1656"/>
                  </a:cubicBezTo>
                  <a:cubicBezTo>
                    <a:pt x="369" y="1650"/>
                    <a:pt x="372" y="1646"/>
                    <a:pt x="372" y="1638"/>
                  </a:cubicBezTo>
                  <a:cubicBezTo>
                    <a:pt x="378" y="1637"/>
                    <a:pt x="375" y="1627"/>
                    <a:pt x="380" y="1625"/>
                  </a:cubicBezTo>
                  <a:cubicBezTo>
                    <a:pt x="379" y="1617"/>
                    <a:pt x="384" y="1615"/>
                    <a:pt x="382" y="1605"/>
                  </a:cubicBezTo>
                  <a:cubicBezTo>
                    <a:pt x="392" y="1608"/>
                    <a:pt x="384" y="1592"/>
                    <a:pt x="390" y="1590"/>
                  </a:cubicBezTo>
                  <a:cubicBezTo>
                    <a:pt x="393" y="1579"/>
                    <a:pt x="398" y="1569"/>
                    <a:pt x="402" y="1560"/>
                  </a:cubicBezTo>
                  <a:cubicBezTo>
                    <a:pt x="402" y="1552"/>
                    <a:pt x="409" y="1552"/>
                    <a:pt x="407" y="1542"/>
                  </a:cubicBezTo>
                  <a:cubicBezTo>
                    <a:pt x="410" y="1537"/>
                    <a:pt x="415" y="1535"/>
                    <a:pt x="415" y="1527"/>
                  </a:cubicBezTo>
                  <a:cubicBezTo>
                    <a:pt x="415" y="1520"/>
                    <a:pt x="417" y="1514"/>
                    <a:pt x="422" y="1512"/>
                  </a:cubicBezTo>
                  <a:cubicBezTo>
                    <a:pt x="422" y="1505"/>
                    <a:pt x="423" y="1499"/>
                    <a:pt x="427" y="1497"/>
                  </a:cubicBezTo>
                  <a:cubicBezTo>
                    <a:pt x="427" y="1489"/>
                    <a:pt x="431" y="1485"/>
                    <a:pt x="433" y="1479"/>
                  </a:cubicBezTo>
                  <a:cubicBezTo>
                    <a:pt x="438" y="1477"/>
                    <a:pt x="435" y="1466"/>
                    <a:pt x="440" y="1464"/>
                  </a:cubicBezTo>
                  <a:cubicBezTo>
                    <a:pt x="443" y="1452"/>
                    <a:pt x="449" y="1443"/>
                    <a:pt x="455" y="1434"/>
                  </a:cubicBezTo>
                  <a:cubicBezTo>
                    <a:pt x="463" y="1413"/>
                    <a:pt x="477" y="1397"/>
                    <a:pt x="485" y="1376"/>
                  </a:cubicBezTo>
                  <a:cubicBezTo>
                    <a:pt x="491" y="1374"/>
                    <a:pt x="493" y="1369"/>
                    <a:pt x="493" y="1361"/>
                  </a:cubicBezTo>
                  <a:cubicBezTo>
                    <a:pt x="498" y="1359"/>
                    <a:pt x="499" y="1352"/>
                    <a:pt x="503" y="1348"/>
                  </a:cubicBezTo>
                  <a:cubicBezTo>
                    <a:pt x="509" y="1341"/>
                    <a:pt x="514" y="1331"/>
                    <a:pt x="518" y="1321"/>
                  </a:cubicBezTo>
                  <a:cubicBezTo>
                    <a:pt x="533" y="1307"/>
                    <a:pt x="537" y="1281"/>
                    <a:pt x="551" y="1265"/>
                  </a:cubicBezTo>
                  <a:cubicBezTo>
                    <a:pt x="550" y="1255"/>
                    <a:pt x="554" y="1250"/>
                    <a:pt x="558" y="1245"/>
                  </a:cubicBezTo>
                  <a:cubicBezTo>
                    <a:pt x="557" y="1236"/>
                    <a:pt x="561" y="1231"/>
                    <a:pt x="563" y="1225"/>
                  </a:cubicBezTo>
                  <a:cubicBezTo>
                    <a:pt x="567" y="1213"/>
                    <a:pt x="572" y="1200"/>
                    <a:pt x="576" y="1187"/>
                  </a:cubicBezTo>
                  <a:cubicBezTo>
                    <a:pt x="583" y="1190"/>
                    <a:pt x="572" y="1194"/>
                    <a:pt x="576" y="1200"/>
                  </a:cubicBezTo>
                  <a:cubicBezTo>
                    <a:pt x="576" y="1206"/>
                    <a:pt x="571" y="1207"/>
                    <a:pt x="573" y="1215"/>
                  </a:cubicBezTo>
                  <a:cubicBezTo>
                    <a:pt x="570" y="1224"/>
                    <a:pt x="567" y="1232"/>
                    <a:pt x="566" y="1243"/>
                  </a:cubicBezTo>
                  <a:cubicBezTo>
                    <a:pt x="559" y="1260"/>
                    <a:pt x="550" y="1274"/>
                    <a:pt x="546" y="1293"/>
                  </a:cubicBezTo>
                  <a:cubicBezTo>
                    <a:pt x="540" y="1299"/>
                    <a:pt x="535" y="1306"/>
                    <a:pt x="533" y="1316"/>
                  </a:cubicBezTo>
                  <a:cubicBezTo>
                    <a:pt x="527" y="1322"/>
                    <a:pt x="522" y="1329"/>
                    <a:pt x="520" y="1338"/>
                  </a:cubicBezTo>
                  <a:cubicBezTo>
                    <a:pt x="517" y="1341"/>
                    <a:pt x="512" y="1342"/>
                    <a:pt x="513" y="1348"/>
                  </a:cubicBezTo>
                  <a:cubicBezTo>
                    <a:pt x="512" y="1353"/>
                    <a:pt x="506" y="1353"/>
                    <a:pt x="508" y="1361"/>
                  </a:cubicBezTo>
                  <a:cubicBezTo>
                    <a:pt x="499" y="1364"/>
                    <a:pt x="499" y="1376"/>
                    <a:pt x="493" y="1381"/>
                  </a:cubicBezTo>
                  <a:cubicBezTo>
                    <a:pt x="494" y="1385"/>
                    <a:pt x="495" y="1381"/>
                    <a:pt x="498" y="1381"/>
                  </a:cubicBezTo>
                  <a:cubicBezTo>
                    <a:pt x="498" y="1385"/>
                    <a:pt x="498" y="1388"/>
                    <a:pt x="495" y="1389"/>
                  </a:cubicBezTo>
                  <a:cubicBezTo>
                    <a:pt x="498" y="1392"/>
                    <a:pt x="498" y="1398"/>
                    <a:pt x="498" y="1404"/>
                  </a:cubicBezTo>
                  <a:cubicBezTo>
                    <a:pt x="507" y="1395"/>
                    <a:pt x="507" y="1378"/>
                    <a:pt x="515" y="1369"/>
                  </a:cubicBezTo>
                  <a:cubicBezTo>
                    <a:pt x="517" y="1353"/>
                    <a:pt x="527" y="1347"/>
                    <a:pt x="528" y="1331"/>
                  </a:cubicBezTo>
                  <a:cubicBezTo>
                    <a:pt x="532" y="1330"/>
                    <a:pt x="532" y="1345"/>
                    <a:pt x="528" y="1343"/>
                  </a:cubicBezTo>
                  <a:cubicBezTo>
                    <a:pt x="528" y="1350"/>
                    <a:pt x="527" y="1354"/>
                    <a:pt x="523" y="1356"/>
                  </a:cubicBezTo>
                  <a:cubicBezTo>
                    <a:pt x="524" y="1368"/>
                    <a:pt x="515" y="1372"/>
                    <a:pt x="515" y="1384"/>
                  </a:cubicBezTo>
                  <a:cubicBezTo>
                    <a:pt x="511" y="1391"/>
                    <a:pt x="508" y="1400"/>
                    <a:pt x="505" y="1409"/>
                  </a:cubicBezTo>
                  <a:cubicBezTo>
                    <a:pt x="504" y="1414"/>
                    <a:pt x="500" y="1415"/>
                    <a:pt x="500" y="1421"/>
                  </a:cubicBezTo>
                  <a:cubicBezTo>
                    <a:pt x="497" y="1423"/>
                    <a:pt x="500" y="1431"/>
                    <a:pt x="495" y="1432"/>
                  </a:cubicBezTo>
                  <a:cubicBezTo>
                    <a:pt x="497" y="1445"/>
                    <a:pt x="494" y="1455"/>
                    <a:pt x="493" y="1467"/>
                  </a:cubicBezTo>
                  <a:cubicBezTo>
                    <a:pt x="494" y="1480"/>
                    <a:pt x="497" y="1488"/>
                    <a:pt x="498" y="1494"/>
                  </a:cubicBezTo>
                  <a:cubicBezTo>
                    <a:pt x="498" y="1502"/>
                    <a:pt x="498" y="1510"/>
                    <a:pt x="498" y="1517"/>
                  </a:cubicBezTo>
                  <a:cubicBezTo>
                    <a:pt x="496" y="1535"/>
                    <a:pt x="492" y="1549"/>
                    <a:pt x="490" y="1567"/>
                  </a:cubicBezTo>
                  <a:cubicBezTo>
                    <a:pt x="486" y="1568"/>
                    <a:pt x="489" y="1576"/>
                    <a:pt x="485" y="1578"/>
                  </a:cubicBezTo>
                  <a:cubicBezTo>
                    <a:pt x="486" y="1584"/>
                    <a:pt x="481" y="1583"/>
                    <a:pt x="483" y="1590"/>
                  </a:cubicBezTo>
                  <a:cubicBezTo>
                    <a:pt x="476" y="1593"/>
                    <a:pt x="479" y="1606"/>
                    <a:pt x="473" y="1610"/>
                  </a:cubicBezTo>
                  <a:cubicBezTo>
                    <a:pt x="468" y="1625"/>
                    <a:pt x="460" y="1638"/>
                    <a:pt x="455" y="1653"/>
                  </a:cubicBezTo>
                  <a:cubicBezTo>
                    <a:pt x="449" y="1667"/>
                    <a:pt x="443" y="1681"/>
                    <a:pt x="435" y="1693"/>
                  </a:cubicBezTo>
                  <a:cubicBezTo>
                    <a:pt x="427" y="1706"/>
                    <a:pt x="422" y="1720"/>
                    <a:pt x="413" y="1731"/>
                  </a:cubicBezTo>
                  <a:cubicBezTo>
                    <a:pt x="415" y="1735"/>
                    <a:pt x="415" y="1737"/>
                    <a:pt x="413" y="1741"/>
                  </a:cubicBezTo>
                  <a:cubicBezTo>
                    <a:pt x="409" y="1742"/>
                    <a:pt x="412" y="1749"/>
                    <a:pt x="408" y="1749"/>
                  </a:cubicBezTo>
                  <a:cubicBezTo>
                    <a:pt x="408" y="1755"/>
                    <a:pt x="414" y="1746"/>
                    <a:pt x="415" y="1744"/>
                  </a:cubicBezTo>
                  <a:cubicBezTo>
                    <a:pt x="419" y="1742"/>
                    <a:pt x="421" y="1740"/>
                    <a:pt x="425" y="1739"/>
                  </a:cubicBezTo>
                  <a:cubicBezTo>
                    <a:pt x="428" y="1732"/>
                    <a:pt x="438" y="1731"/>
                    <a:pt x="440" y="1724"/>
                  </a:cubicBezTo>
                  <a:cubicBezTo>
                    <a:pt x="452" y="1724"/>
                    <a:pt x="461" y="1714"/>
                    <a:pt x="468" y="1718"/>
                  </a:cubicBezTo>
                  <a:cubicBezTo>
                    <a:pt x="472" y="1728"/>
                    <a:pt x="457" y="1719"/>
                    <a:pt x="458" y="1726"/>
                  </a:cubicBezTo>
                  <a:cubicBezTo>
                    <a:pt x="451" y="1724"/>
                    <a:pt x="453" y="1731"/>
                    <a:pt x="448" y="1731"/>
                  </a:cubicBezTo>
                  <a:cubicBezTo>
                    <a:pt x="439" y="1738"/>
                    <a:pt x="429" y="1744"/>
                    <a:pt x="423" y="1754"/>
                  </a:cubicBezTo>
                  <a:cubicBezTo>
                    <a:pt x="414" y="1760"/>
                    <a:pt x="411" y="1772"/>
                    <a:pt x="403" y="1779"/>
                  </a:cubicBezTo>
                  <a:cubicBezTo>
                    <a:pt x="402" y="1790"/>
                    <a:pt x="396" y="1796"/>
                    <a:pt x="395" y="1807"/>
                  </a:cubicBezTo>
                  <a:cubicBezTo>
                    <a:pt x="390" y="1807"/>
                    <a:pt x="394" y="1818"/>
                    <a:pt x="390" y="1819"/>
                  </a:cubicBezTo>
                  <a:cubicBezTo>
                    <a:pt x="392" y="1826"/>
                    <a:pt x="385" y="1824"/>
                    <a:pt x="385" y="1829"/>
                  </a:cubicBezTo>
                  <a:cubicBezTo>
                    <a:pt x="387" y="1831"/>
                    <a:pt x="391" y="1843"/>
                    <a:pt x="385" y="1844"/>
                  </a:cubicBezTo>
                  <a:cubicBezTo>
                    <a:pt x="387" y="1852"/>
                    <a:pt x="390" y="1857"/>
                    <a:pt x="393" y="1864"/>
                  </a:cubicBezTo>
                  <a:cubicBezTo>
                    <a:pt x="394" y="1870"/>
                    <a:pt x="391" y="1871"/>
                    <a:pt x="390" y="1875"/>
                  </a:cubicBezTo>
                  <a:cubicBezTo>
                    <a:pt x="392" y="1877"/>
                    <a:pt x="393" y="1879"/>
                    <a:pt x="390" y="1880"/>
                  </a:cubicBezTo>
                  <a:cubicBezTo>
                    <a:pt x="395" y="1893"/>
                    <a:pt x="401" y="1904"/>
                    <a:pt x="405" y="1917"/>
                  </a:cubicBezTo>
                  <a:cubicBezTo>
                    <a:pt x="408" y="1919"/>
                    <a:pt x="409" y="1922"/>
                    <a:pt x="410" y="1925"/>
                  </a:cubicBezTo>
                  <a:cubicBezTo>
                    <a:pt x="412" y="1927"/>
                    <a:pt x="416" y="1927"/>
                    <a:pt x="415" y="1932"/>
                  </a:cubicBezTo>
                  <a:cubicBezTo>
                    <a:pt x="418" y="1937"/>
                    <a:pt x="423" y="1944"/>
                    <a:pt x="418" y="1950"/>
                  </a:cubicBezTo>
                  <a:cubicBezTo>
                    <a:pt x="409" y="1954"/>
                    <a:pt x="416" y="1941"/>
                    <a:pt x="410" y="1942"/>
                  </a:cubicBezTo>
                  <a:cubicBezTo>
                    <a:pt x="406" y="1941"/>
                    <a:pt x="408" y="1935"/>
                    <a:pt x="400" y="1937"/>
                  </a:cubicBezTo>
                  <a:cubicBezTo>
                    <a:pt x="398" y="1927"/>
                    <a:pt x="390" y="1922"/>
                    <a:pt x="388" y="1912"/>
                  </a:cubicBezTo>
                  <a:cubicBezTo>
                    <a:pt x="382" y="1912"/>
                    <a:pt x="386" y="1900"/>
                    <a:pt x="377" y="1902"/>
                  </a:cubicBezTo>
                  <a:cubicBezTo>
                    <a:pt x="380" y="1894"/>
                    <a:pt x="373" y="1894"/>
                    <a:pt x="372" y="1890"/>
                  </a:cubicBezTo>
                  <a:cubicBezTo>
                    <a:pt x="371" y="1883"/>
                    <a:pt x="363" y="1883"/>
                    <a:pt x="357" y="1880"/>
                  </a:cubicBezTo>
                  <a:cubicBezTo>
                    <a:pt x="356" y="1873"/>
                    <a:pt x="351" y="1869"/>
                    <a:pt x="350" y="1862"/>
                  </a:cubicBezTo>
                  <a:cubicBezTo>
                    <a:pt x="341" y="1860"/>
                    <a:pt x="334" y="1857"/>
                    <a:pt x="332" y="1849"/>
                  </a:cubicBezTo>
                  <a:cubicBezTo>
                    <a:pt x="325" y="1849"/>
                    <a:pt x="317" y="1848"/>
                    <a:pt x="315" y="1842"/>
                  </a:cubicBezTo>
                  <a:cubicBezTo>
                    <a:pt x="304" y="1844"/>
                    <a:pt x="300" y="1838"/>
                    <a:pt x="289" y="1839"/>
                  </a:cubicBezTo>
                  <a:cubicBezTo>
                    <a:pt x="286" y="1834"/>
                    <a:pt x="273" y="1839"/>
                    <a:pt x="277" y="1827"/>
                  </a:cubicBezTo>
                  <a:cubicBezTo>
                    <a:pt x="284" y="1820"/>
                    <a:pt x="288" y="1832"/>
                    <a:pt x="299" y="1829"/>
                  </a:cubicBezTo>
                  <a:cubicBezTo>
                    <a:pt x="305" y="1833"/>
                    <a:pt x="316" y="1833"/>
                    <a:pt x="322" y="1837"/>
                  </a:cubicBezTo>
                  <a:cubicBezTo>
                    <a:pt x="322" y="1826"/>
                    <a:pt x="310" y="1829"/>
                    <a:pt x="304" y="1824"/>
                  </a:cubicBezTo>
                  <a:cubicBezTo>
                    <a:pt x="296" y="1823"/>
                    <a:pt x="286" y="1823"/>
                    <a:pt x="282" y="1817"/>
                  </a:cubicBezTo>
                  <a:cubicBezTo>
                    <a:pt x="271" y="1817"/>
                    <a:pt x="264" y="1814"/>
                    <a:pt x="257" y="1812"/>
                  </a:cubicBezTo>
                  <a:cubicBezTo>
                    <a:pt x="251" y="1808"/>
                    <a:pt x="239" y="1811"/>
                    <a:pt x="234" y="1807"/>
                  </a:cubicBezTo>
                  <a:cubicBezTo>
                    <a:pt x="235" y="1800"/>
                    <a:pt x="246" y="1796"/>
                    <a:pt x="252" y="1802"/>
                  </a:cubicBezTo>
                  <a:cubicBezTo>
                    <a:pt x="256" y="1802"/>
                    <a:pt x="260" y="1803"/>
                    <a:pt x="262" y="1807"/>
                  </a:cubicBezTo>
                  <a:cubicBezTo>
                    <a:pt x="266" y="1807"/>
                    <a:pt x="271" y="1805"/>
                    <a:pt x="272" y="1809"/>
                  </a:cubicBezTo>
                  <a:cubicBezTo>
                    <a:pt x="301" y="1810"/>
                    <a:pt x="324" y="1818"/>
                    <a:pt x="342" y="1829"/>
                  </a:cubicBezTo>
                  <a:cubicBezTo>
                    <a:pt x="346" y="1828"/>
                    <a:pt x="341" y="1826"/>
                    <a:pt x="342" y="1822"/>
                  </a:cubicBezTo>
                  <a:cubicBezTo>
                    <a:pt x="339" y="1821"/>
                    <a:pt x="338" y="1817"/>
                    <a:pt x="335" y="1817"/>
                  </a:cubicBezTo>
                  <a:cubicBezTo>
                    <a:pt x="332" y="1811"/>
                    <a:pt x="328" y="1807"/>
                    <a:pt x="325" y="1802"/>
                  </a:cubicBezTo>
                  <a:cubicBezTo>
                    <a:pt x="320" y="1798"/>
                    <a:pt x="319" y="1791"/>
                    <a:pt x="314" y="1787"/>
                  </a:cubicBezTo>
                  <a:cubicBezTo>
                    <a:pt x="309" y="1783"/>
                    <a:pt x="305" y="1779"/>
                    <a:pt x="302" y="1774"/>
                  </a:cubicBezTo>
                  <a:cubicBezTo>
                    <a:pt x="300" y="1767"/>
                    <a:pt x="291" y="1768"/>
                    <a:pt x="292" y="1759"/>
                  </a:cubicBezTo>
                  <a:cubicBezTo>
                    <a:pt x="289" y="1753"/>
                    <a:pt x="283" y="1751"/>
                    <a:pt x="282" y="1744"/>
                  </a:cubicBezTo>
                  <a:cubicBezTo>
                    <a:pt x="271" y="1739"/>
                    <a:pt x="270" y="1724"/>
                    <a:pt x="259" y="1719"/>
                  </a:cubicBezTo>
                  <a:cubicBezTo>
                    <a:pt x="254" y="1707"/>
                    <a:pt x="246" y="1698"/>
                    <a:pt x="239" y="1688"/>
                  </a:cubicBezTo>
                  <a:cubicBezTo>
                    <a:pt x="235" y="1684"/>
                    <a:pt x="232" y="1679"/>
                    <a:pt x="229" y="1673"/>
                  </a:cubicBezTo>
                  <a:cubicBezTo>
                    <a:pt x="225" y="1669"/>
                    <a:pt x="220" y="1667"/>
                    <a:pt x="219" y="1661"/>
                  </a:cubicBezTo>
                  <a:cubicBezTo>
                    <a:pt x="214" y="1649"/>
                    <a:pt x="204" y="1642"/>
                    <a:pt x="201" y="1628"/>
                  </a:cubicBezTo>
                  <a:cubicBezTo>
                    <a:pt x="193" y="1620"/>
                    <a:pt x="194" y="1604"/>
                    <a:pt x="183" y="1598"/>
                  </a:cubicBezTo>
                  <a:cubicBezTo>
                    <a:pt x="182" y="1590"/>
                    <a:pt x="183" y="1580"/>
                    <a:pt x="176" y="1578"/>
                  </a:cubicBezTo>
                  <a:cubicBezTo>
                    <a:pt x="178" y="1567"/>
                    <a:pt x="173" y="1562"/>
                    <a:pt x="168" y="1558"/>
                  </a:cubicBezTo>
                  <a:cubicBezTo>
                    <a:pt x="168" y="1551"/>
                    <a:pt x="169" y="1543"/>
                    <a:pt x="166" y="1540"/>
                  </a:cubicBezTo>
                  <a:cubicBezTo>
                    <a:pt x="166" y="1531"/>
                    <a:pt x="157" y="1532"/>
                    <a:pt x="156" y="1525"/>
                  </a:cubicBezTo>
                  <a:cubicBezTo>
                    <a:pt x="153" y="1520"/>
                    <a:pt x="151" y="1514"/>
                    <a:pt x="146" y="1512"/>
                  </a:cubicBezTo>
                  <a:cubicBezTo>
                    <a:pt x="146" y="1506"/>
                    <a:pt x="147" y="1498"/>
                    <a:pt x="141" y="1497"/>
                  </a:cubicBezTo>
                  <a:cubicBezTo>
                    <a:pt x="138" y="1494"/>
                    <a:pt x="137" y="1487"/>
                    <a:pt x="133" y="1485"/>
                  </a:cubicBezTo>
                  <a:cubicBezTo>
                    <a:pt x="133" y="1472"/>
                    <a:pt x="123" y="1469"/>
                    <a:pt x="123" y="1457"/>
                  </a:cubicBezTo>
                  <a:cubicBezTo>
                    <a:pt x="119" y="1455"/>
                    <a:pt x="117" y="1449"/>
                    <a:pt x="118" y="1442"/>
                  </a:cubicBezTo>
                  <a:cubicBezTo>
                    <a:pt x="113" y="1440"/>
                    <a:pt x="111" y="1435"/>
                    <a:pt x="110" y="1429"/>
                  </a:cubicBezTo>
                  <a:cubicBezTo>
                    <a:pt x="108" y="1419"/>
                    <a:pt x="98" y="1416"/>
                    <a:pt x="100" y="1402"/>
                  </a:cubicBezTo>
                  <a:cubicBezTo>
                    <a:pt x="103" y="1402"/>
                    <a:pt x="102" y="1406"/>
                    <a:pt x="103" y="1409"/>
                  </a:cubicBezTo>
                  <a:cubicBezTo>
                    <a:pt x="106" y="1409"/>
                    <a:pt x="107" y="1410"/>
                    <a:pt x="108" y="1412"/>
                  </a:cubicBezTo>
                  <a:cubicBezTo>
                    <a:pt x="109" y="1417"/>
                    <a:pt x="115" y="1416"/>
                    <a:pt x="113" y="1424"/>
                  </a:cubicBezTo>
                  <a:cubicBezTo>
                    <a:pt x="119" y="1429"/>
                    <a:pt x="124" y="1435"/>
                    <a:pt x="125" y="1444"/>
                  </a:cubicBezTo>
                  <a:cubicBezTo>
                    <a:pt x="132" y="1449"/>
                    <a:pt x="135" y="1457"/>
                    <a:pt x="138" y="1465"/>
                  </a:cubicBezTo>
                  <a:cubicBezTo>
                    <a:pt x="141" y="1468"/>
                    <a:pt x="143" y="1471"/>
                    <a:pt x="146" y="1475"/>
                  </a:cubicBezTo>
                  <a:cubicBezTo>
                    <a:pt x="147" y="1477"/>
                    <a:pt x="152" y="1480"/>
                    <a:pt x="151" y="1485"/>
                  </a:cubicBezTo>
                  <a:cubicBezTo>
                    <a:pt x="162" y="1495"/>
                    <a:pt x="170" y="1509"/>
                    <a:pt x="181" y="1520"/>
                  </a:cubicBezTo>
                  <a:cubicBezTo>
                    <a:pt x="184" y="1527"/>
                    <a:pt x="192" y="1530"/>
                    <a:pt x="196" y="1537"/>
                  </a:cubicBezTo>
                  <a:cubicBezTo>
                    <a:pt x="201" y="1538"/>
                    <a:pt x="201" y="1544"/>
                    <a:pt x="206" y="1545"/>
                  </a:cubicBezTo>
                  <a:cubicBezTo>
                    <a:pt x="211" y="1545"/>
                    <a:pt x="208" y="1554"/>
                    <a:pt x="211" y="1555"/>
                  </a:cubicBezTo>
                  <a:cubicBezTo>
                    <a:pt x="219" y="1559"/>
                    <a:pt x="223" y="1568"/>
                    <a:pt x="231" y="1573"/>
                  </a:cubicBezTo>
                  <a:cubicBezTo>
                    <a:pt x="236" y="1573"/>
                    <a:pt x="236" y="1579"/>
                    <a:pt x="241" y="1580"/>
                  </a:cubicBezTo>
                  <a:cubicBezTo>
                    <a:pt x="240" y="1584"/>
                    <a:pt x="243" y="1585"/>
                    <a:pt x="246" y="1585"/>
                  </a:cubicBezTo>
                  <a:cubicBezTo>
                    <a:pt x="246" y="1588"/>
                    <a:pt x="247" y="1590"/>
                    <a:pt x="249" y="1590"/>
                  </a:cubicBezTo>
                  <a:cubicBezTo>
                    <a:pt x="255" y="1596"/>
                    <a:pt x="259" y="1604"/>
                    <a:pt x="264" y="1610"/>
                  </a:cubicBezTo>
                  <a:cubicBezTo>
                    <a:pt x="271" y="1610"/>
                    <a:pt x="266" y="1620"/>
                    <a:pt x="274" y="1618"/>
                  </a:cubicBezTo>
                  <a:cubicBezTo>
                    <a:pt x="274" y="1624"/>
                    <a:pt x="278" y="1626"/>
                    <a:pt x="282" y="1628"/>
                  </a:cubicBezTo>
                  <a:cubicBezTo>
                    <a:pt x="282" y="1620"/>
                    <a:pt x="278" y="1615"/>
                    <a:pt x="274" y="1610"/>
                  </a:cubicBezTo>
                  <a:cubicBezTo>
                    <a:pt x="270" y="1606"/>
                    <a:pt x="271" y="1599"/>
                    <a:pt x="266" y="1595"/>
                  </a:cubicBezTo>
                  <a:cubicBezTo>
                    <a:pt x="265" y="1589"/>
                    <a:pt x="257" y="1590"/>
                    <a:pt x="259" y="1580"/>
                  </a:cubicBezTo>
                  <a:cubicBezTo>
                    <a:pt x="255" y="1577"/>
                    <a:pt x="249" y="1575"/>
                    <a:pt x="249" y="1568"/>
                  </a:cubicBezTo>
                  <a:cubicBezTo>
                    <a:pt x="231" y="1555"/>
                    <a:pt x="219" y="1536"/>
                    <a:pt x="206" y="1517"/>
                  </a:cubicBezTo>
                  <a:cubicBezTo>
                    <a:pt x="203" y="1511"/>
                    <a:pt x="196" y="1509"/>
                    <a:pt x="193" y="1502"/>
                  </a:cubicBezTo>
                  <a:cubicBezTo>
                    <a:pt x="185" y="1502"/>
                    <a:pt x="187" y="1490"/>
                    <a:pt x="178" y="1490"/>
                  </a:cubicBezTo>
                  <a:cubicBezTo>
                    <a:pt x="178" y="1485"/>
                    <a:pt x="177" y="1481"/>
                    <a:pt x="173" y="1480"/>
                  </a:cubicBezTo>
                  <a:cubicBezTo>
                    <a:pt x="172" y="1477"/>
                    <a:pt x="168" y="1477"/>
                    <a:pt x="168" y="1472"/>
                  </a:cubicBezTo>
                  <a:cubicBezTo>
                    <a:pt x="164" y="1467"/>
                    <a:pt x="161" y="1460"/>
                    <a:pt x="156" y="1457"/>
                  </a:cubicBezTo>
                  <a:cubicBezTo>
                    <a:pt x="152" y="1454"/>
                    <a:pt x="153" y="1446"/>
                    <a:pt x="148" y="1442"/>
                  </a:cubicBezTo>
                  <a:cubicBezTo>
                    <a:pt x="147" y="1441"/>
                    <a:pt x="145" y="1442"/>
                    <a:pt x="146" y="1439"/>
                  </a:cubicBezTo>
                  <a:cubicBezTo>
                    <a:pt x="143" y="1433"/>
                    <a:pt x="139" y="1427"/>
                    <a:pt x="135" y="1422"/>
                  </a:cubicBezTo>
                  <a:cubicBezTo>
                    <a:pt x="135" y="1417"/>
                    <a:pt x="129" y="1419"/>
                    <a:pt x="130" y="1412"/>
                  </a:cubicBezTo>
                  <a:cubicBezTo>
                    <a:pt x="127" y="1411"/>
                    <a:pt x="130" y="1404"/>
                    <a:pt x="125" y="1404"/>
                  </a:cubicBezTo>
                  <a:cubicBezTo>
                    <a:pt x="123" y="1398"/>
                    <a:pt x="116" y="1395"/>
                    <a:pt x="115" y="1387"/>
                  </a:cubicBezTo>
                  <a:cubicBezTo>
                    <a:pt x="109" y="1384"/>
                    <a:pt x="112" y="1372"/>
                    <a:pt x="105" y="1369"/>
                  </a:cubicBezTo>
                  <a:cubicBezTo>
                    <a:pt x="102" y="1363"/>
                    <a:pt x="100" y="1355"/>
                    <a:pt x="95" y="1351"/>
                  </a:cubicBezTo>
                  <a:cubicBezTo>
                    <a:pt x="92" y="1337"/>
                    <a:pt x="85" y="1325"/>
                    <a:pt x="80" y="1311"/>
                  </a:cubicBezTo>
                  <a:cubicBezTo>
                    <a:pt x="70" y="1285"/>
                    <a:pt x="59" y="1260"/>
                    <a:pt x="57" y="1226"/>
                  </a:cubicBezTo>
                  <a:cubicBezTo>
                    <a:pt x="61" y="1229"/>
                    <a:pt x="62" y="1234"/>
                    <a:pt x="62" y="1241"/>
                  </a:cubicBezTo>
                  <a:cubicBezTo>
                    <a:pt x="66" y="1243"/>
                    <a:pt x="66" y="1249"/>
                    <a:pt x="67" y="1253"/>
                  </a:cubicBezTo>
                  <a:cubicBezTo>
                    <a:pt x="67" y="1265"/>
                    <a:pt x="76" y="1269"/>
                    <a:pt x="75" y="1281"/>
                  </a:cubicBezTo>
                  <a:cubicBezTo>
                    <a:pt x="80" y="1283"/>
                    <a:pt x="77" y="1293"/>
                    <a:pt x="83" y="1293"/>
                  </a:cubicBezTo>
                  <a:cubicBezTo>
                    <a:pt x="81" y="1301"/>
                    <a:pt x="87" y="1301"/>
                    <a:pt x="85" y="1309"/>
                  </a:cubicBezTo>
                  <a:cubicBezTo>
                    <a:pt x="94" y="1312"/>
                    <a:pt x="90" y="1327"/>
                    <a:pt x="98" y="1331"/>
                  </a:cubicBezTo>
                  <a:cubicBezTo>
                    <a:pt x="100" y="1336"/>
                    <a:pt x="98" y="1345"/>
                    <a:pt x="105" y="1344"/>
                  </a:cubicBezTo>
                  <a:cubicBezTo>
                    <a:pt x="103" y="1352"/>
                    <a:pt x="110" y="1351"/>
                    <a:pt x="108" y="1359"/>
                  </a:cubicBezTo>
                  <a:cubicBezTo>
                    <a:pt x="114" y="1365"/>
                    <a:pt x="117" y="1373"/>
                    <a:pt x="120" y="1382"/>
                  </a:cubicBezTo>
                  <a:cubicBezTo>
                    <a:pt x="128" y="1387"/>
                    <a:pt x="129" y="1398"/>
                    <a:pt x="135" y="1404"/>
                  </a:cubicBezTo>
                  <a:cubicBezTo>
                    <a:pt x="137" y="1409"/>
                    <a:pt x="141" y="1410"/>
                    <a:pt x="141" y="1417"/>
                  </a:cubicBezTo>
                  <a:cubicBezTo>
                    <a:pt x="143" y="1417"/>
                    <a:pt x="142" y="1422"/>
                    <a:pt x="146" y="1422"/>
                  </a:cubicBezTo>
                  <a:cubicBezTo>
                    <a:pt x="148" y="1422"/>
                    <a:pt x="148" y="1425"/>
                    <a:pt x="148" y="1427"/>
                  </a:cubicBezTo>
                  <a:cubicBezTo>
                    <a:pt x="155" y="1432"/>
                    <a:pt x="157" y="1443"/>
                    <a:pt x="163" y="1449"/>
                  </a:cubicBezTo>
                  <a:cubicBezTo>
                    <a:pt x="164" y="1455"/>
                    <a:pt x="170" y="1454"/>
                    <a:pt x="171" y="1459"/>
                  </a:cubicBezTo>
                  <a:cubicBezTo>
                    <a:pt x="176" y="1460"/>
                    <a:pt x="173" y="1469"/>
                    <a:pt x="178" y="1470"/>
                  </a:cubicBezTo>
                  <a:cubicBezTo>
                    <a:pt x="188" y="1473"/>
                    <a:pt x="186" y="1487"/>
                    <a:pt x="196" y="1490"/>
                  </a:cubicBezTo>
                  <a:cubicBezTo>
                    <a:pt x="197" y="1495"/>
                    <a:pt x="203" y="1495"/>
                    <a:pt x="204" y="1500"/>
                  </a:cubicBezTo>
                  <a:cubicBezTo>
                    <a:pt x="203" y="1506"/>
                    <a:pt x="213" y="1502"/>
                    <a:pt x="211" y="1510"/>
                  </a:cubicBezTo>
                  <a:cubicBezTo>
                    <a:pt x="221" y="1513"/>
                    <a:pt x="221" y="1525"/>
                    <a:pt x="229" y="1530"/>
                  </a:cubicBezTo>
                  <a:cubicBezTo>
                    <a:pt x="231" y="1533"/>
                    <a:pt x="233" y="1537"/>
                    <a:pt x="236" y="1540"/>
                  </a:cubicBezTo>
                  <a:cubicBezTo>
                    <a:pt x="240" y="1542"/>
                    <a:pt x="244" y="1544"/>
                    <a:pt x="244" y="1550"/>
                  </a:cubicBezTo>
                  <a:cubicBezTo>
                    <a:pt x="258" y="1559"/>
                    <a:pt x="264" y="1576"/>
                    <a:pt x="277" y="1588"/>
                  </a:cubicBezTo>
                  <a:cubicBezTo>
                    <a:pt x="277" y="1572"/>
                    <a:pt x="271" y="1570"/>
                    <a:pt x="271" y="1550"/>
                  </a:cubicBezTo>
                  <a:cubicBezTo>
                    <a:pt x="270" y="1548"/>
                    <a:pt x="267" y="1546"/>
                    <a:pt x="264" y="1545"/>
                  </a:cubicBezTo>
                  <a:cubicBezTo>
                    <a:pt x="267" y="1542"/>
                    <a:pt x="265" y="1541"/>
                    <a:pt x="264" y="1537"/>
                  </a:cubicBezTo>
                  <a:cubicBezTo>
                    <a:pt x="260" y="1534"/>
                    <a:pt x="257" y="1529"/>
                    <a:pt x="256" y="1522"/>
                  </a:cubicBezTo>
                  <a:cubicBezTo>
                    <a:pt x="251" y="1520"/>
                    <a:pt x="247" y="1516"/>
                    <a:pt x="249" y="1507"/>
                  </a:cubicBezTo>
                  <a:cubicBezTo>
                    <a:pt x="243" y="1505"/>
                    <a:pt x="241" y="1500"/>
                    <a:pt x="239" y="1495"/>
                  </a:cubicBezTo>
                  <a:cubicBezTo>
                    <a:pt x="236" y="1491"/>
                    <a:pt x="232" y="1490"/>
                    <a:pt x="229" y="1487"/>
                  </a:cubicBezTo>
                  <a:cubicBezTo>
                    <a:pt x="229" y="1481"/>
                    <a:pt x="225" y="1479"/>
                    <a:pt x="221" y="1477"/>
                  </a:cubicBezTo>
                  <a:cubicBezTo>
                    <a:pt x="220" y="1467"/>
                    <a:pt x="213" y="1464"/>
                    <a:pt x="211" y="1454"/>
                  </a:cubicBezTo>
                  <a:cubicBezTo>
                    <a:pt x="205" y="1448"/>
                    <a:pt x="202" y="1439"/>
                    <a:pt x="193" y="1434"/>
                  </a:cubicBezTo>
                  <a:cubicBezTo>
                    <a:pt x="196" y="1426"/>
                    <a:pt x="189" y="1427"/>
                    <a:pt x="188" y="1422"/>
                  </a:cubicBezTo>
                  <a:cubicBezTo>
                    <a:pt x="186" y="1418"/>
                    <a:pt x="184" y="1414"/>
                    <a:pt x="181" y="1412"/>
                  </a:cubicBezTo>
                  <a:cubicBezTo>
                    <a:pt x="179" y="1401"/>
                    <a:pt x="172" y="1397"/>
                    <a:pt x="168" y="1389"/>
                  </a:cubicBezTo>
                  <a:cubicBezTo>
                    <a:pt x="166" y="1386"/>
                    <a:pt x="161" y="1384"/>
                    <a:pt x="161" y="1379"/>
                  </a:cubicBezTo>
                  <a:cubicBezTo>
                    <a:pt x="163" y="1374"/>
                    <a:pt x="157" y="1376"/>
                    <a:pt x="156" y="1374"/>
                  </a:cubicBezTo>
                  <a:cubicBezTo>
                    <a:pt x="154" y="1373"/>
                    <a:pt x="156" y="1368"/>
                    <a:pt x="153" y="1369"/>
                  </a:cubicBezTo>
                  <a:cubicBezTo>
                    <a:pt x="153" y="1363"/>
                    <a:pt x="149" y="1362"/>
                    <a:pt x="151" y="1354"/>
                  </a:cubicBezTo>
                  <a:cubicBezTo>
                    <a:pt x="143" y="1347"/>
                    <a:pt x="140" y="1337"/>
                    <a:pt x="133" y="1331"/>
                  </a:cubicBezTo>
                  <a:cubicBezTo>
                    <a:pt x="133" y="1317"/>
                    <a:pt x="124" y="1312"/>
                    <a:pt x="120" y="1301"/>
                  </a:cubicBezTo>
                  <a:cubicBezTo>
                    <a:pt x="119" y="1295"/>
                    <a:pt x="118" y="1290"/>
                    <a:pt x="113" y="1288"/>
                  </a:cubicBezTo>
                  <a:cubicBezTo>
                    <a:pt x="113" y="1281"/>
                    <a:pt x="112" y="1276"/>
                    <a:pt x="108" y="1273"/>
                  </a:cubicBezTo>
                  <a:cubicBezTo>
                    <a:pt x="108" y="1265"/>
                    <a:pt x="101" y="1265"/>
                    <a:pt x="103" y="1256"/>
                  </a:cubicBezTo>
                  <a:cubicBezTo>
                    <a:pt x="97" y="1255"/>
                    <a:pt x="100" y="1245"/>
                    <a:pt x="95" y="1243"/>
                  </a:cubicBezTo>
                  <a:cubicBezTo>
                    <a:pt x="91" y="1234"/>
                    <a:pt x="92" y="1219"/>
                    <a:pt x="85" y="1213"/>
                  </a:cubicBezTo>
                  <a:cubicBezTo>
                    <a:pt x="84" y="1200"/>
                    <a:pt x="79" y="1190"/>
                    <a:pt x="75" y="1180"/>
                  </a:cubicBezTo>
                  <a:cubicBezTo>
                    <a:pt x="70" y="1172"/>
                    <a:pt x="70" y="1159"/>
                    <a:pt x="62" y="1153"/>
                  </a:cubicBezTo>
                  <a:cubicBezTo>
                    <a:pt x="63" y="1145"/>
                    <a:pt x="62" y="1140"/>
                    <a:pt x="57" y="1137"/>
                  </a:cubicBezTo>
                  <a:cubicBezTo>
                    <a:pt x="54" y="1130"/>
                    <a:pt x="58" y="1131"/>
                    <a:pt x="55" y="1125"/>
                  </a:cubicBezTo>
                  <a:cubicBezTo>
                    <a:pt x="55" y="1121"/>
                    <a:pt x="45" y="1115"/>
                    <a:pt x="52" y="1112"/>
                  </a:cubicBezTo>
                  <a:cubicBezTo>
                    <a:pt x="51" y="1107"/>
                    <a:pt x="46" y="1105"/>
                    <a:pt x="47" y="1097"/>
                  </a:cubicBezTo>
                  <a:cubicBezTo>
                    <a:pt x="48" y="1093"/>
                    <a:pt x="45" y="1093"/>
                    <a:pt x="45" y="1090"/>
                  </a:cubicBezTo>
                  <a:cubicBezTo>
                    <a:pt x="42" y="1090"/>
                    <a:pt x="43" y="1087"/>
                    <a:pt x="42" y="1085"/>
                  </a:cubicBezTo>
                  <a:cubicBezTo>
                    <a:pt x="48" y="1089"/>
                    <a:pt x="52" y="1095"/>
                    <a:pt x="52" y="1105"/>
                  </a:cubicBezTo>
                  <a:cubicBezTo>
                    <a:pt x="57" y="1105"/>
                    <a:pt x="54" y="1113"/>
                    <a:pt x="57" y="1115"/>
                  </a:cubicBezTo>
                  <a:cubicBezTo>
                    <a:pt x="59" y="1118"/>
                    <a:pt x="61" y="1122"/>
                    <a:pt x="60" y="1127"/>
                  </a:cubicBezTo>
                  <a:cubicBezTo>
                    <a:pt x="67" y="1132"/>
                    <a:pt x="67" y="1146"/>
                    <a:pt x="72" y="1153"/>
                  </a:cubicBezTo>
                  <a:cubicBezTo>
                    <a:pt x="71" y="1161"/>
                    <a:pt x="80" y="1158"/>
                    <a:pt x="77" y="1168"/>
                  </a:cubicBezTo>
                  <a:cubicBezTo>
                    <a:pt x="83" y="1168"/>
                    <a:pt x="78" y="1179"/>
                    <a:pt x="85" y="1178"/>
                  </a:cubicBezTo>
                  <a:cubicBezTo>
                    <a:pt x="87" y="1200"/>
                    <a:pt x="101" y="1211"/>
                    <a:pt x="108" y="1228"/>
                  </a:cubicBezTo>
                  <a:cubicBezTo>
                    <a:pt x="112" y="1236"/>
                    <a:pt x="115" y="1246"/>
                    <a:pt x="123" y="1251"/>
                  </a:cubicBezTo>
                  <a:cubicBezTo>
                    <a:pt x="124" y="1262"/>
                    <a:pt x="134" y="1265"/>
                    <a:pt x="135" y="1276"/>
                  </a:cubicBezTo>
                  <a:cubicBezTo>
                    <a:pt x="139" y="1279"/>
                    <a:pt x="142" y="1283"/>
                    <a:pt x="145" y="1286"/>
                  </a:cubicBezTo>
                  <a:cubicBezTo>
                    <a:pt x="145" y="1292"/>
                    <a:pt x="149" y="1294"/>
                    <a:pt x="153" y="1296"/>
                  </a:cubicBezTo>
                  <a:cubicBezTo>
                    <a:pt x="156" y="1299"/>
                    <a:pt x="155" y="1305"/>
                    <a:pt x="161" y="1306"/>
                  </a:cubicBezTo>
                  <a:cubicBezTo>
                    <a:pt x="162" y="1311"/>
                    <a:pt x="162" y="1317"/>
                    <a:pt x="168" y="1316"/>
                  </a:cubicBezTo>
                  <a:cubicBezTo>
                    <a:pt x="169" y="1323"/>
                    <a:pt x="173" y="1327"/>
                    <a:pt x="173" y="1334"/>
                  </a:cubicBezTo>
                  <a:cubicBezTo>
                    <a:pt x="182" y="1344"/>
                    <a:pt x="191" y="1353"/>
                    <a:pt x="196" y="1366"/>
                  </a:cubicBezTo>
                  <a:cubicBezTo>
                    <a:pt x="202" y="1369"/>
                    <a:pt x="204" y="1377"/>
                    <a:pt x="206" y="1384"/>
                  </a:cubicBezTo>
                  <a:cubicBezTo>
                    <a:pt x="214" y="1385"/>
                    <a:pt x="209" y="1397"/>
                    <a:pt x="216" y="1399"/>
                  </a:cubicBezTo>
                  <a:cubicBezTo>
                    <a:pt x="224" y="1410"/>
                    <a:pt x="227" y="1424"/>
                    <a:pt x="236" y="1434"/>
                  </a:cubicBezTo>
                  <a:cubicBezTo>
                    <a:pt x="239" y="1449"/>
                    <a:pt x="247" y="1459"/>
                    <a:pt x="251" y="1472"/>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20" y="790"/>
                    <a:pt x="325" y="780"/>
                    <a:pt x="334" y="775"/>
                  </a:cubicBezTo>
                  <a:cubicBezTo>
                    <a:pt x="333" y="759"/>
                    <a:pt x="349" y="760"/>
                    <a:pt x="349" y="745"/>
                  </a:cubicBezTo>
                  <a:cubicBezTo>
                    <a:pt x="358" y="743"/>
                    <a:pt x="361" y="735"/>
                    <a:pt x="366" y="730"/>
                  </a:cubicBezTo>
                  <a:cubicBezTo>
                    <a:pt x="372" y="724"/>
                    <a:pt x="378" y="718"/>
                    <a:pt x="384" y="712"/>
                  </a:cubicBezTo>
                  <a:cubicBezTo>
                    <a:pt x="387" y="708"/>
                    <a:pt x="391" y="707"/>
                    <a:pt x="394" y="704"/>
                  </a:cubicBezTo>
                  <a:cubicBezTo>
                    <a:pt x="397" y="702"/>
                    <a:pt x="399" y="697"/>
                    <a:pt x="402" y="694"/>
                  </a:cubicBezTo>
                  <a:cubicBezTo>
                    <a:pt x="408" y="689"/>
                    <a:pt x="414" y="684"/>
                    <a:pt x="422" y="679"/>
                  </a:cubicBezTo>
                  <a:cubicBezTo>
                    <a:pt x="426" y="674"/>
                    <a:pt x="429" y="668"/>
                    <a:pt x="434" y="664"/>
                  </a:cubicBezTo>
                  <a:cubicBezTo>
                    <a:pt x="437" y="662"/>
                    <a:pt x="439" y="659"/>
                    <a:pt x="442" y="657"/>
                  </a:cubicBezTo>
                  <a:cubicBezTo>
                    <a:pt x="446" y="655"/>
                    <a:pt x="444" y="649"/>
                    <a:pt x="452" y="651"/>
                  </a:cubicBezTo>
                  <a:cubicBezTo>
                    <a:pt x="457" y="640"/>
                    <a:pt x="466" y="634"/>
                    <a:pt x="472" y="624"/>
                  </a:cubicBezTo>
                  <a:cubicBezTo>
                    <a:pt x="480" y="626"/>
                    <a:pt x="475" y="615"/>
                    <a:pt x="485" y="619"/>
                  </a:cubicBezTo>
                  <a:cubicBezTo>
                    <a:pt x="485" y="608"/>
                    <a:pt x="494" y="606"/>
                    <a:pt x="500" y="601"/>
                  </a:cubicBezTo>
                  <a:cubicBezTo>
                    <a:pt x="503" y="593"/>
                    <a:pt x="511" y="589"/>
                    <a:pt x="517" y="583"/>
                  </a:cubicBezTo>
                  <a:cubicBezTo>
                    <a:pt x="521" y="575"/>
                    <a:pt x="530" y="573"/>
                    <a:pt x="535" y="566"/>
                  </a:cubicBezTo>
                  <a:cubicBezTo>
                    <a:pt x="536" y="561"/>
                    <a:pt x="542" y="561"/>
                    <a:pt x="542" y="556"/>
                  </a:cubicBezTo>
                  <a:cubicBezTo>
                    <a:pt x="551" y="558"/>
                    <a:pt x="548" y="549"/>
                    <a:pt x="553" y="548"/>
                  </a:cubicBezTo>
                  <a:cubicBezTo>
                    <a:pt x="554" y="538"/>
                    <a:pt x="566" y="538"/>
                    <a:pt x="568" y="528"/>
                  </a:cubicBezTo>
                  <a:cubicBezTo>
                    <a:pt x="573" y="527"/>
                    <a:pt x="573" y="521"/>
                    <a:pt x="575" y="518"/>
                  </a:cubicBezTo>
                  <a:cubicBezTo>
                    <a:pt x="577" y="517"/>
                    <a:pt x="578" y="516"/>
                    <a:pt x="578" y="513"/>
                  </a:cubicBezTo>
                  <a:cubicBezTo>
                    <a:pt x="581" y="513"/>
                    <a:pt x="584" y="512"/>
                    <a:pt x="583" y="508"/>
                  </a:cubicBezTo>
                  <a:cubicBezTo>
                    <a:pt x="588" y="501"/>
                    <a:pt x="593" y="495"/>
                    <a:pt x="598" y="488"/>
                  </a:cubicBezTo>
                  <a:cubicBezTo>
                    <a:pt x="603" y="487"/>
                    <a:pt x="598" y="477"/>
                    <a:pt x="605" y="478"/>
                  </a:cubicBezTo>
                  <a:cubicBezTo>
                    <a:pt x="609" y="476"/>
                    <a:pt x="605" y="465"/>
                    <a:pt x="613" y="468"/>
                  </a:cubicBezTo>
                  <a:cubicBezTo>
                    <a:pt x="613" y="463"/>
                    <a:pt x="611" y="462"/>
                    <a:pt x="608" y="465"/>
                  </a:cubicBezTo>
                  <a:cubicBezTo>
                    <a:pt x="607" y="469"/>
                    <a:pt x="604" y="469"/>
                    <a:pt x="603" y="473"/>
                  </a:cubicBezTo>
                  <a:cubicBezTo>
                    <a:pt x="604" y="479"/>
                    <a:pt x="593" y="475"/>
                    <a:pt x="595" y="483"/>
                  </a:cubicBezTo>
                  <a:cubicBezTo>
                    <a:pt x="590" y="484"/>
                    <a:pt x="590" y="490"/>
                    <a:pt x="585" y="490"/>
                  </a:cubicBezTo>
                  <a:cubicBezTo>
                    <a:pt x="582" y="493"/>
                    <a:pt x="580" y="497"/>
                    <a:pt x="578" y="500"/>
                  </a:cubicBezTo>
                  <a:cubicBezTo>
                    <a:pt x="573" y="503"/>
                    <a:pt x="570" y="506"/>
                    <a:pt x="568" y="510"/>
                  </a:cubicBezTo>
                  <a:cubicBezTo>
                    <a:pt x="553" y="520"/>
                    <a:pt x="540" y="531"/>
                    <a:pt x="527" y="543"/>
                  </a:cubicBezTo>
                  <a:cubicBezTo>
                    <a:pt x="513" y="553"/>
                    <a:pt x="500" y="565"/>
                    <a:pt x="487" y="576"/>
                  </a:cubicBezTo>
                  <a:cubicBezTo>
                    <a:pt x="482" y="577"/>
                    <a:pt x="482" y="583"/>
                    <a:pt x="477" y="584"/>
                  </a:cubicBezTo>
                  <a:cubicBezTo>
                    <a:pt x="474" y="584"/>
                    <a:pt x="475" y="588"/>
                    <a:pt x="472" y="589"/>
                  </a:cubicBezTo>
                  <a:cubicBezTo>
                    <a:pt x="469" y="589"/>
                    <a:pt x="468" y="591"/>
                    <a:pt x="467" y="594"/>
                  </a:cubicBezTo>
                  <a:cubicBezTo>
                    <a:pt x="464" y="596"/>
                    <a:pt x="458" y="596"/>
                    <a:pt x="457" y="601"/>
                  </a:cubicBezTo>
                  <a:cubicBezTo>
                    <a:pt x="457" y="608"/>
                    <a:pt x="447" y="605"/>
                    <a:pt x="447" y="611"/>
                  </a:cubicBezTo>
                  <a:cubicBezTo>
                    <a:pt x="439" y="615"/>
                    <a:pt x="436" y="623"/>
                    <a:pt x="429" y="629"/>
                  </a:cubicBezTo>
                  <a:cubicBezTo>
                    <a:pt x="421" y="633"/>
                    <a:pt x="418" y="642"/>
                    <a:pt x="412" y="649"/>
                  </a:cubicBezTo>
                  <a:cubicBezTo>
                    <a:pt x="406" y="656"/>
                    <a:pt x="397" y="659"/>
                    <a:pt x="394" y="669"/>
                  </a:cubicBezTo>
                  <a:cubicBezTo>
                    <a:pt x="384" y="672"/>
                    <a:pt x="382" y="683"/>
                    <a:pt x="374" y="687"/>
                  </a:cubicBezTo>
                  <a:cubicBezTo>
                    <a:pt x="371" y="689"/>
                    <a:pt x="369" y="694"/>
                    <a:pt x="366" y="697"/>
                  </a:cubicBezTo>
                  <a:cubicBezTo>
                    <a:pt x="361" y="698"/>
                    <a:pt x="361" y="704"/>
                    <a:pt x="359" y="707"/>
                  </a:cubicBezTo>
                  <a:cubicBezTo>
                    <a:pt x="351" y="711"/>
                    <a:pt x="351" y="724"/>
                    <a:pt x="341" y="727"/>
                  </a:cubicBezTo>
                  <a:cubicBezTo>
                    <a:pt x="338" y="737"/>
                    <a:pt x="331" y="742"/>
                    <a:pt x="326" y="750"/>
                  </a:cubicBezTo>
                  <a:cubicBezTo>
                    <a:pt x="324" y="753"/>
                    <a:pt x="322" y="757"/>
                    <a:pt x="319" y="760"/>
                  </a:cubicBezTo>
                  <a:cubicBezTo>
                    <a:pt x="314" y="762"/>
                    <a:pt x="315" y="769"/>
                    <a:pt x="309" y="770"/>
                  </a:cubicBezTo>
                  <a:cubicBezTo>
                    <a:pt x="309" y="785"/>
                    <a:pt x="297" y="788"/>
                    <a:pt x="296" y="803"/>
                  </a:cubicBezTo>
                  <a:cubicBezTo>
                    <a:pt x="288" y="810"/>
                    <a:pt x="283" y="820"/>
                    <a:pt x="281" y="833"/>
                  </a:cubicBezTo>
                  <a:cubicBezTo>
                    <a:pt x="274" y="835"/>
                    <a:pt x="274" y="844"/>
                    <a:pt x="266" y="845"/>
                  </a:cubicBezTo>
                  <a:cubicBezTo>
                    <a:pt x="266" y="851"/>
                    <a:pt x="266" y="857"/>
                    <a:pt x="266" y="863"/>
                  </a:cubicBezTo>
                  <a:cubicBezTo>
                    <a:pt x="264" y="865"/>
                    <a:pt x="258" y="875"/>
                    <a:pt x="263" y="876"/>
                  </a:cubicBezTo>
                  <a:cubicBezTo>
                    <a:pt x="279" y="860"/>
                    <a:pt x="284" y="834"/>
                    <a:pt x="301" y="820"/>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79" y="908"/>
                    <a:pt x="80" y="916"/>
                    <a:pt x="85" y="921"/>
                  </a:cubicBezTo>
                  <a:cubicBezTo>
                    <a:pt x="92" y="948"/>
                    <a:pt x="105" y="969"/>
                    <a:pt x="115" y="994"/>
                  </a:cubicBezTo>
                  <a:cubicBezTo>
                    <a:pt x="117" y="1000"/>
                    <a:pt x="122" y="1004"/>
                    <a:pt x="123" y="1012"/>
                  </a:cubicBezTo>
                  <a:cubicBezTo>
                    <a:pt x="130" y="1012"/>
                    <a:pt x="126" y="1025"/>
                    <a:pt x="133" y="1027"/>
                  </a:cubicBezTo>
                  <a:cubicBezTo>
                    <a:pt x="133" y="1035"/>
                    <a:pt x="137" y="1037"/>
                    <a:pt x="140" y="1039"/>
                  </a:cubicBezTo>
                  <a:cubicBezTo>
                    <a:pt x="141" y="1040"/>
                    <a:pt x="140" y="1043"/>
                    <a:pt x="140" y="1044"/>
                  </a:cubicBezTo>
                  <a:cubicBezTo>
                    <a:pt x="143" y="1050"/>
                    <a:pt x="148" y="1055"/>
                    <a:pt x="150" y="1062"/>
                  </a:cubicBezTo>
                  <a:cubicBezTo>
                    <a:pt x="160" y="1070"/>
                    <a:pt x="164" y="1084"/>
                    <a:pt x="173" y="1092"/>
                  </a:cubicBezTo>
                  <a:cubicBezTo>
                    <a:pt x="173" y="1100"/>
                    <a:pt x="181" y="1101"/>
                    <a:pt x="181" y="1110"/>
                  </a:cubicBezTo>
                  <a:cubicBezTo>
                    <a:pt x="185" y="1114"/>
                    <a:pt x="188" y="1121"/>
                    <a:pt x="193" y="1125"/>
                  </a:cubicBezTo>
                  <a:cubicBezTo>
                    <a:pt x="197" y="1138"/>
                    <a:pt x="205" y="1147"/>
                    <a:pt x="208" y="1160"/>
                  </a:cubicBezTo>
                  <a:cubicBezTo>
                    <a:pt x="212" y="1160"/>
                    <a:pt x="210" y="1167"/>
                    <a:pt x="213" y="1168"/>
                  </a:cubicBezTo>
                  <a:cubicBezTo>
                    <a:pt x="213" y="1172"/>
                    <a:pt x="217" y="1173"/>
                    <a:pt x="218" y="1175"/>
                  </a:cubicBezTo>
                  <a:cubicBezTo>
                    <a:pt x="220" y="1183"/>
                    <a:pt x="221" y="1191"/>
                    <a:pt x="228" y="1193"/>
                  </a:cubicBezTo>
                  <a:cubicBezTo>
                    <a:pt x="227" y="1183"/>
                    <a:pt x="222" y="1175"/>
                    <a:pt x="218" y="1168"/>
                  </a:cubicBezTo>
                  <a:cubicBezTo>
                    <a:pt x="223" y="1163"/>
                    <a:pt x="216" y="1159"/>
                    <a:pt x="218" y="1150"/>
                  </a:cubicBezTo>
                  <a:cubicBezTo>
                    <a:pt x="214" y="1150"/>
                    <a:pt x="217" y="1143"/>
                    <a:pt x="213" y="1142"/>
                  </a:cubicBezTo>
                  <a:cubicBezTo>
                    <a:pt x="214" y="1136"/>
                    <a:pt x="209" y="1137"/>
                    <a:pt x="211" y="1130"/>
                  </a:cubicBezTo>
                  <a:cubicBezTo>
                    <a:pt x="208" y="1122"/>
                    <a:pt x="204" y="1116"/>
                    <a:pt x="203" y="1107"/>
                  </a:cubicBezTo>
                  <a:cubicBezTo>
                    <a:pt x="195" y="1104"/>
                    <a:pt x="202" y="1099"/>
                    <a:pt x="196" y="1092"/>
                  </a:cubicBezTo>
                  <a:cubicBezTo>
                    <a:pt x="190" y="1087"/>
                    <a:pt x="191" y="1077"/>
                    <a:pt x="186" y="1072"/>
                  </a:cubicBezTo>
                  <a:cubicBezTo>
                    <a:pt x="182" y="1066"/>
                    <a:pt x="181" y="1058"/>
                    <a:pt x="175" y="1054"/>
                  </a:cubicBezTo>
                  <a:cubicBezTo>
                    <a:pt x="174" y="1051"/>
                    <a:pt x="172" y="1048"/>
                    <a:pt x="170" y="1044"/>
                  </a:cubicBezTo>
                  <a:cubicBezTo>
                    <a:pt x="164" y="1046"/>
                    <a:pt x="172" y="1032"/>
                    <a:pt x="165" y="1034"/>
                  </a:cubicBezTo>
                  <a:cubicBezTo>
                    <a:pt x="159" y="1021"/>
                    <a:pt x="152" y="1007"/>
                    <a:pt x="143" y="996"/>
                  </a:cubicBezTo>
                  <a:cubicBezTo>
                    <a:pt x="138" y="992"/>
                    <a:pt x="137" y="984"/>
                    <a:pt x="133" y="979"/>
                  </a:cubicBezTo>
                  <a:cubicBezTo>
                    <a:pt x="130" y="971"/>
                    <a:pt x="123" y="968"/>
                    <a:pt x="123" y="959"/>
                  </a:cubicBezTo>
                  <a:cubicBezTo>
                    <a:pt x="116" y="956"/>
                    <a:pt x="117" y="944"/>
                    <a:pt x="110" y="941"/>
                  </a:cubicBezTo>
                  <a:cubicBezTo>
                    <a:pt x="106" y="935"/>
                    <a:pt x="105" y="926"/>
                    <a:pt x="100" y="921"/>
                  </a:cubicBezTo>
                  <a:cubicBezTo>
                    <a:pt x="98" y="914"/>
                    <a:pt x="92" y="910"/>
                    <a:pt x="90" y="903"/>
                  </a:cubicBezTo>
                  <a:cubicBezTo>
                    <a:pt x="87" y="897"/>
                    <a:pt x="79" y="894"/>
                    <a:pt x="80" y="883"/>
                  </a:cubicBezTo>
                  <a:cubicBezTo>
                    <a:pt x="68" y="875"/>
                    <a:pt x="70" y="853"/>
                    <a:pt x="60" y="84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89" y="1126"/>
                    <a:pt x="96" y="1131"/>
                    <a:pt x="98" y="1140"/>
                  </a:cubicBezTo>
                  <a:cubicBezTo>
                    <a:pt x="108" y="1151"/>
                    <a:pt x="115" y="1166"/>
                    <a:pt x="123" y="1180"/>
                  </a:cubicBezTo>
                  <a:cubicBezTo>
                    <a:pt x="124" y="1184"/>
                    <a:pt x="126" y="1187"/>
                    <a:pt x="128" y="1190"/>
                  </a:cubicBezTo>
                  <a:cubicBezTo>
                    <a:pt x="133" y="1191"/>
                    <a:pt x="128" y="1201"/>
                    <a:pt x="135" y="1200"/>
                  </a:cubicBezTo>
                  <a:cubicBezTo>
                    <a:pt x="134" y="1208"/>
                    <a:pt x="138" y="1209"/>
                    <a:pt x="138" y="1215"/>
                  </a:cubicBezTo>
                  <a:cubicBezTo>
                    <a:pt x="146" y="1213"/>
                    <a:pt x="141" y="1224"/>
                    <a:pt x="145" y="1225"/>
                  </a:cubicBezTo>
                  <a:cubicBezTo>
                    <a:pt x="148" y="1234"/>
                    <a:pt x="156" y="1237"/>
                    <a:pt x="158" y="1246"/>
                  </a:cubicBezTo>
                  <a:cubicBezTo>
                    <a:pt x="163" y="1252"/>
                    <a:pt x="163" y="1262"/>
                    <a:pt x="171" y="1266"/>
                  </a:cubicBezTo>
                  <a:cubicBezTo>
                    <a:pt x="170" y="1271"/>
                    <a:pt x="171" y="1275"/>
                    <a:pt x="176" y="1276"/>
                  </a:cubicBezTo>
                  <a:cubicBezTo>
                    <a:pt x="181" y="1276"/>
                    <a:pt x="178" y="1285"/>
                    <a:pt x="183" y="1286"/>
                  </a:cubicBezTo>
                  <a:cubicBezTo>
                    <a:pt x="189" y="1291"/>
                    <a:pt x="190" y="1301"/>
                    <a:pt x="196" y="1306"/>
                  </a:cubicBezTo>
                  <a:cubicBezTo>
                    <a:pt x="198" y="1315"/>
                    <a:pt x="204" y="1320"/>
                    <a:pt x="206" y="1329"/>
                  </a:cubicBezTo>
                  <a:cubicBezTo>
                    <a:pt x="210" y="1329"/>
                    <a:pt x="212" y="1333"/>
                    <a:pt x="211" y="1339"/>
                  </a:cubicBezTo>
                  <a:cubicBezTo>
                    <a:pt x="215" y="1341"/>
                    <a:pt x="219" y="1342"/>
                    <a:pt x="218" y="1349"/>
                  </a:cubicBezTo>
                  <a:cubicBezTo>
                    <a:pt x="220" y="1358"/>
                    <a:pt x="231" y="1358"/>
                    <a:pt x="229" y="1371"/>
                  </a:cubicBezTo>
                  <a:cubicBezTo>
                    <a:pt x="235" y="1376"/>
                    <a:pt x="237" y="1387"/>
                    <a:pt x="241" y="1394"/>
                  </a:cubicBezTo>
                  <a:cubicBezTo>
                    <a:pt x="241" y="1395"/>
                    <a:pt x="243" y="1397"/>
                    <a:pt x="244" y="1394"/>
                  </a:cubicBezTo>
                  <a:cubicBezTo>
                    <a:pt x="241" y="1386"/>
                    <a:pt x="240" y="1376"/>
                    <a:pt x="239" y="1366"/>
                  </a:cubicBezTo>
                  <a:cubicBezTo>
                    <a:pt x="235" y="1359"/>
                    <a:pt x="232" y="1351"/>
                    <a:pt x="231" y="1341"/>
                  </a:cubicBezTo>
                  <a:cubicBezTo>
                    <a:pt x="224" y="1337"/>
                    <a:pt x="228" y="1322"/>
                    <a:pt x="221" y="1319"/>
                  </a:cubicBezTo>
                  <a:cubicBezTo>
                    <a:pt x="220" y="1308"/>
                    <a:pt x="214" y="1302"/>
                    <a:pt x="213" y="1291"/>
                  </a:cubicBezTo>
                  <a:cubicBezTo>
                    <a:pt x="209" y="1290"/>
                    <a:pt x="212" y="1282"/>
                    <a:pt x="208" y="1281"/>
                  </a:cubicBezTo>
                  <a:cubicBezTo>
                    <a:pt x="205" y="1279"/>
                    <a:pt x="205" y="1273"/>
                    <a:pt x="203" y="1268"/>
                  </a:cubicBezTo>
                  <a:cubicBezTo>
                    <a:pt x="199" y="1268"/>
                    <a:pt x="202" y="1260"/>
                    <a:pt x="198" y="1258"/>
                  </a:cubicBezTo>
                  <a:cubicBezTo>
                    <a:pt x="197" y="1253"/>
                    <a:pt x="193" y="1252"/>
                    <a:pt x="193" y="1246"/>
                  </a:cubicBezTo>
                  <a:cubicBezTo>
                    <a:pt x="189" y="1239"/>
                    <a:pt x="186" y="1231"/>
                    <a:pt x="181" y="1225"/>
                  </a:cubicBezTo>
                  <a:cubicBezTo>
                    <a:pt x="180" y="1215"/>
                    <a:pt x="168" y="1215"/>
                    <a:pt x="168" y="1203"/>
                  </a:cubicBezTo>
                  <a:cubicBezTo>
                    <a:pt x="161" y="1199"/>
                    <a:pt x="160" y="1189"/>
                    <a:pt x="155" y="1183"/>
                  </a:cubicBezTo>
                  <a:cubicBezTo>
                    <a:pt x="154" y="1179"/>
                    <a:pt x="152" y="1176"/>
                    <a:pt x="150" y="1173"/>
                  </a:cubicBezTo>
                  <a:cubicBezTo>
                    <a:pt x="145" y="1172"/>
                    <a:pt x="150" y="1162"/>
                    <a:pt x="143" y="1163"/>
                  </a:cubicBezTo>
                  <a:cubicBezTo>
                    <a:pt x="141" y="1153"/>
                    <a:pt x="134" y="1150"/>
                    <a:pt x="130" y="1142"/>
                  </a:cubicBezTo>
                  <a:cubicBezTo>
                    <a:pt x="127" y="1134"/>
                    <a:pt x="121" y="1128"/>
                    <a:pt x="118" y="1120"/>
                  </a:cubicBezTo>
                  <a:cubicBezTo>
                    <a:pt x="113" y="1114"/>
                    <a:pt x="107" y="1108"/>
                    <a:pt x="105" y="1100"/>
                  </a:cubicBezTo>
                  <a:cubicBezTo>
                    <a:pt x="100" y="1099"/>
                    <a:pt x="100" y="1093"/>
                    <a:pt x="95" y="1092"/>
                  </a:cubicBezTo>
                  <a:cubicBezTo>
                    <a:pt x="91" y="1087"/>
                    <a:pt x="97" y="1087"/>
                    <a:pt x="92" y="1082"/>
                  </a:cubicBezTo>
                  <a:cubicBezTo>
                    <a:pt x="89" y="1081"/>
                    <a:pt x="86" y="1078"/>
                    <a:pt x="85" y="1075"/>
                  </a:cubicBezTo>
                  <a:cubicBezTo>
                    <a:pt x="84" y="1069"/>
                    <a:pt x="80" y="1068"/>
                    <a:pt x="77" y="1064"/>
                  </a:cubicBezTo>
                  <a:cubicBezTo>
                    <a:pt x="77" y="1063"/>
                    <a:pt x="77" y="1060"/>
                    <a:pt x="75" y="1059"/>
                  </a:cubicBezTo>
                  <a:cubicBezTo>
                    <a:pt x="71" y="1059"/>
                    <a:pt x="73" y="1055"/>
                    <a:pt x="70" y="1054"/>
                  </a:cubicBezTo>
                  <a:cubicBezTo>
                    <a:pt x="70" y="1048"/>
                    <a:pt x="66" y="1047"/>
                    <a:pt x="62" y="1044"/>
                  </a:cubicBezTo>
                  <a:cubicBezTo>
                    <a:pt x="66" y="1062"/>
                    <a:pt x="73" y="1077"/>
                    <a:pt x="77" y="1095"/>
                  </a:cubicBezTo>
                  <a:close/>
                  <a:moveTo>
                    <a:pt x="332" y="1623"/>
                  </a:moveTo>
                  <a:cubicBezTo>
                    <a:pt x="339" y="1624"/>
                    <a:pt x="330" y="1609"/>
                    <a:pt x="337" y="1610"/>
                  </a:cubicBezTo>
                  <a:cubicBezTo>
                    <a:pt x="336" y="1602"/>
                    <a:pt x="341" y="1601"/>
                    <a:pt x="342" y="1595"/>
                  </a:cubicBezTo>
                  <a:cubicBezTo>
                    <a:pt x="343" y="1583"/>
                    <a:pt x="350" y="1576"/>
                    <a:pt x="352" y="1565"/>
                  </a:cubicBezTo>
                  <a:cubicBezTo>
                    <a:pt x="359" y="1560"/>
                    <a:pt x="356" y="1544"/>
                    <a:pt x="365" y="1540"/>
                  </a:cubicBezTo>
                  <a:cubicBezTo>
                    <a:pt x="366" y="1529"/>
                    <a:pt x="371" y="1521"/>
                    <a:pt x="375" y="1512"/>
                  </a:cubicBezTo>
                  <a:cubicBezTo>
                    <a:pt x="381" y="1493"/>
                    <a:pt x="389" y="1475"/>
                    <a:pt x="397" y="1457"/>
                  </a:cubicBezTo>
                  <a:cubicBezTo>
                    <a:pt x="401" y="1455"/>
                    <a:pt x="401" y="1449"/>
                    <a:pt x="402" y="1444"/>
                  </a:cubicBezTo>
                  <a:cubicBezTo>
                    <a:pt x="404" y="1439"/>
                    <a:pt x="409" y="1437"/>
                    <a:pt x="407" y="1429"/>
                  </a:cubicBezTo>
                  <a:cubicBezTo>
                    <a:pt x="414" y="1423"/>
                    <a:pt x="414" y="1411"/>
                    <a:pt x="420" y="1404"/>
                  </a:cubicBezTo>
                  <a:cubicBezTo>
                    <a:pt x="418" y="1396"/>
                    <a:pt x="424" y="1396"/>
                    <a:pt x="425" y="1391"/>
                  </a:cubicBezTo>
                  <a:cubicBezTo>
                    <a:pt x="428" y="1388"/>
                    <a:pt x="428" y="1381"/>
                    <a:pt x="432" y="1379"/>
                  </a:cubicBezTo>
                  <a:cubicBezTo>
                    <a:pt x="435" y="1368"/>
                    <a:pt x="443" y="1362"/>
                    <a:pt x="445" y="1351"/>
                  </a:cubicBezTo>
                  <a:cubicBezTo>
                    <a:pt x="450" y="1344"/>
                    <a:pt x="454" y="1335"/>
                    <a:pt x="458" y="1326"/>
                  </a:cubicBezTo>
                  <a:cubicBezTo>
                    <a:pt x="464" y="1319"/>
                    <a:pt x="467" y="1310"/>
                    <a:pt x="473" y="1303"/>
                  </a:cubicBezTo>
                  <a:cubicBezTo>
                    <a:pt x="475" y="1293"/>
                    <a:pt x="483" y="1288"/>
                    <a:pt x="485" y="1278"/>
                  </a:cubicBezTo>
                  <a:cubicBezTo>
                    <a:pt x="490" y="1276"/>
                    <a:pt x="490" y="1269"/>
                    <a:pt x="493" y="1265"/>
                  </a:cubicBezTo>
                  <a:cubicBezTo>
                    <a:pt x="496" y="1262"/>
                    <a:pt x="500" y="1259"/>
                    <a:pt x="500" y="1253"/>
                  </a:cubicBezTo>
                  <a:cubicBezTo>
                    <a:pt x="504" y="1250"/>
                    <a:pt x="505" y="1246"/>
                    <a:pt x="508" y="1243"/>
                  </a:cubicBezTo>
                  <a:cubicBezTo>
                    <a:pt x="508" y="1240"/>
                    <a:pt x="511" y="1239"/>
                    <a:pt x="513" y="1238"/>
                  </a:cubicBezTo>
                  <a:cubicBezTo>
                    <a:pt x="513" y="1235"/>
                    <a:pt x="512" y="1231"/>
                    <a:pt x="515" y="1230"/>
                  </a:cubicBezTo>
                  <a:cubicBezTo>
                    <a:pt x="515" y="1228"/>
                    <a:pt x="517" y="1227"/>
                    <a:pt x="518" y="1225"/>
                  </a:cubicBezTo>
                  <a:cubicBezTo>
                    <a:pt x="521" y="1225"/>
                    <a:pt x="520" y="1221"/>
                    <a:pt x="523" y="1220"/>
                  </a:cubicBezTo>
                  <a:cubicBezTo>
                    <a:pt x="523" y="1217"/>
                    <a:pt x="526" y="1217"/>
                    <a:pt x="525" y="1213"/>
                  </a:cubicBezTo>
                  <a:cubicBezTo>
                    <a:pt x="528" y="1213"/>
                    <a:pt x="529" y="1208"/>
                    <a:pt x="525" y="1208"/>
                  </a:cubicBezTo>
                  <a:cubicBezTo>
                    <a:pt x="527" y="1215"/>
                    <a:pt x="518" y="1212"/>
                    <a:pt x="520" y="1220"/>
                  </a:cubicBezTo>
                  <a:cubicBezTo>
                    <a:pt x="514" y="1221"/>
                    <a:pt x="515" y="1228"/>
                    <a:pt x="510" y="1230"/>
                  </a:cubicBezTo>
                  <a:cubicBezTo>
                    <a:pt x="507" y="1241"/>
                    <a:pt x="497" y="1244"/>
                    <a:pt x="493" y="1253"/>
                  </a:cubicBezTo>
                  <a:cubicBezTo>
                    <a:pt x="481" y="1266"/>
                    <a:pt x="469" y="1280"/>
                    <a:pt x="460" y="1296"/>
                  </a:cubicBezTo>
                  <a:cubicBezTo>
                    <a:pt x="450" y="1312"/>
                    <a:pt x="440" y="1328"/>
                    <a:pt x="432" y="1346"/>
                  </a:cubicBezTo>
                  <a:cubicBezTo>
                    <a:pt x="426" y="1353"/>
                    <a:pt x="422" y="1360"/>
                    <a:pt x="417" y="1369"/>
                  </a:cubicBezTo>
                  <a:cubicBezTo>
                    <a:pt x="412" y="1376"/>
                    <a:pt x="407" y="1384"/>
                    <a:pt x="405" y="1394"/>
                  </a:cubicBezTo>
                  <a:cubicBezTo>
                    <a:pt x="399" y="1401"/>
                    <a:pt x="395" y="1409"/>
                    <a:pt x="392" y="1419"/>
                  </a:cubicBezTo>
                  <a:cubicBezTo>
                    <a:pt x="386" y="1426"/>
                    <a:pt x="382" y="1436"/>
                    <a:pt x="380" y="1447"/>
                  </a:cubicBezTo>
                  <a:cubicBezTo>
                    <a:pt x="376" y="1447"/>
                    <a:pt x="378" y="1450"/>
                    <a:pt x="377" y="1452"/>
                  </a:cubicBezTo>
                  <a:cubicBezTo>
                    <a:pt x="376" y="1453"/>
                    <a:pt x="373" y="1455"/>
                    <a:pt x="372" y="1457"/>
                  </a:cubicBezTo>
                  <a:cubicBezTo>
                    <a:pt x="371" y="1458"/>
                    <a:pt x="372" y="1460"/>
                    <a:pt x="372" y="1462"/>
                  </a:cubicBezTo>
                  <a:cubicBezTo>
                    <a:pt x="371" y="1467"/>
                    <a:pt x="366" y="1465"/>
                    <a:pt x="367" y="1472"/>
                  </a:cubicBezTo>
                  <a:cubicBezTo>
                    <a:pt x="361" y="1478"/>
                    <a:pt x="361" y="1491"/>
                    <a:pt x="354" y="1497"/>
                  </a:cubicBezTo>
                  <a:cubicBezTo>
                    <a:pt x="355" y="1503"/>
                    <a:pt x="351" y="1505"/>
                    <a:pt x="349" y="1510"/>
                  </a:cubicBezTo>
                  <a:cubicBezTo>
                    <a:pt x="344" y="1511"/>
                    <a:pt x="348" y="1521"/>
                    <a:pt x="342" y="1522"/>
                  </a:cubicBezTo>
                  <a:cubicBezTo>
                    <a:pt x="339" y="1532"/>
                    <a:pt x="337" y="1544"/>
                    <a:pt x="329" y="1550"/>
                  </a:cubicBezTo>
                  <a:cubicBezTo>
                    <a:pt x="331" y="1565"/>
                    <a:pt x="325" y="1573"/>
                    <a:pt x="322" y="1583"/>
                  </a:cubicBezTo>
                  <a:cubicBezTo>
                    <a:pt x="323" y="1591"/>
                    <a:pt x="318" y="1593"/>
                    <a:pt x="317" y="1598"/>
                  </a:cubicBezTo>
                  <a:cubicBezTo>
                    <a:pt x="317" y="1604"/>
                    <a:pt x="315" y="1610"/>
                    <a:pt x="312" y="1613"/>
                  </a:cubicBezTo>
                  <a:cubicBezTo>
                    <a:pt x="314" y="1623"/>
                    <a:pt x="309" y="1627"/>
                    <a:pt x="309" y="1636"/>
                  </a:cubicBezTo>
                  <a:cubicBezTo>
                    <a:pt x="309" y="1646"/>
                    <a:pt x="309" y="1656"/>
                    <a:pt x="309" y="1666"/>
                  </a:cubicBezTo>
                  <a:cubicBezTo>
                    <a:pt x="317" y="1668"/>
                    <a:pt x="312" y="1683"/>
                    <a:pt x="319" y="1686"/>
                  </a:cubicBezTo>
                  <a:cubicBezTo>
                    <a:pt x="323" y="1664"/>
                    <a:pt x="325" y="1641"/>
                    <a:pt x="332" y="1623"/>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54" y="1521"/>
                    <a:pt x="453" y="1533"/>
                    <a:pt x="448" y="1540"/>
                  </a:cubicBezTo>
                  <a:cubicBezTo>
                    <a:pt x="445" y="1550"/>
                    <a:pt x="441" y="1560"/>
                    <a:pt x="435" y="1567"/>
                  </a:cubicBezTo>
                  <a:cubicBezTo>
                    <a:pt x="437" y="1576"/>
                    <a:pt x="431" y="1575"/>
                    <a:pt x="430" y="1580"/>
                  </a:cubicBezTo>
                  <a:cubicBezTo>
                    <a:pt x="424" y="1581"/>
                    <a:pt x="428" y="1591"/>
                    <a:pt x="423" y="1593"/>
                  </a:cubicBezTo>
                  <a:cubicBezTo>
                    <a:pt x="418" y="1602"/>
                    <a:pt x="418" y="1615"/>
                    <a:pt x="410" y="1620"/>
                  </a:cubicBezTo>
                  <a:cubicBezTo>
                    <a:pt x="411" y="1635"/>
                    <a:pt x="400" y="1637"/>
                    <a:pt x="397" y="1648"/>
                  </a:cubicBezTo>
                  <a:cubicBezTo>
                    <a:pt x="400" y="1657"/>
                    <a:pt x="391" y="1655"/>
                    <a:pt x="392" y="1663"/>
                  </a:cubicBezTo>
                  <a:cubicBezTo>
                    <a:pt x="389" y="1667"/>
                    <a:pt x="389" y="1673"/>
                    <a:pt x="385" y="1676"/>
                  </a:cubicBezTo>
                  <a:cubicBezTo>
                    <a:pt x="386" y="1684"/>
                    <a:pt x="383" y="1687"/>
                    <a:pt x="382" y="1693"/>
                  </a:cubicBezTo>
                  <a:cubicBezTo>
                    <a:pt x="382" y="1700"/>
                    <a:pt x="381" y="1705"/>
                    <a:pt x="377" y="1708"/>
                  </a:cubicBezTo>
                  <a:cubicBezTo>
                    <a:pt x="379" y="1717"/>
                    <a:pt x="374" y="1718"/>
                    <a:pt x="375" y="1726"/>
                  </a:cubicBezTo>
                  <a:cubicBezTo>
                    <a:pt x="371" y="1730"/>
                    <a:pt x="371" y="1738"/>
                    <a:pt x="367" y="1741"/>
                  </a:cubicBezTo>
                  <a:cubicBezTo>
                    <a:pt x="369" y="1754"/>
                    <a:pt x="363" y="1759"/>
                    <a:pt x="365" y="1771"/>
                  </a:cubicBezTo>
                  <a:cubicBezTo>
                    <a:pt x="360" y="1773"/>
                    <a:pt x="365" y="1783"/>
                    <a:pt x="360" y="1784"/>
                  </a:cubicBezTo>
                  <a:cubicBezTo>
                    <a:pt x="361" y="1788"/>
                    <a:pt x="357" y="1799"/>
                    <a:pt x="362" y="1799"/>
                  </a:cubicBezTo>
                  <a:cubicBezTo>
                    <a:pt x="365" y="1792"/>
                    <a:pt x="366" y="1774"/>
                    <a:pt x="372" y="1764"/>
                  </a:cubicBezTo>
                  <a:cubicBezTo>
                    <a:pt x="372" y="1759"/>
                    <a:pt x="373" y="1756"/>
                    <a:pt x="375" y="1754"/>
                  </a:cubicBezTo>
                  <a:cubicBezTo>
                    <a:pt x="379" y="1754"/>
                    <a:pt x="376" y="1747"/>
                    <a:pt x="380" y="1746"/>
                  </a:cubicBezTo>
                  <a:cubicBezTo>
                    <a:pt x="378" y="1735"/>
                    <a:pt x="386" y="1734"/>
                    <a:pt x="385" y="1724"/>
                  </a:cubicBezTo>
                  <a:cubicBezTo>
                    <a:pt x="386" y="1717"/>
                    <a:pt x="391" y="1713"/>
                    <a:pt x="392" y="1706"/>
                  </a:cubicBezTo>
                  <a:cubicBezTo>
                    <a:pt x="391" y="1697"/>
                    <a:pt x="403" y="1699"/>
                    <a:pt x="400" y="1688"/>
                  </a:cubicBezTo>
                  <a:cubicBezTo>
                    <a:pt x="410" y="1680"/>
                    <a:pt x="407" y="1660"/>
                    <a:pt x="418" y="1653"/>
                  </a:cubicBezTo>
                  <a:cubicBezTo>
                    <a:pt x="418" y="1645"/>
                    <a:pt x="425" y="1643"/>
                    <a:pt x="423" y="1633"/>
                  </a:cubicBezTo>
                  <a:cubicBezTo>
                    <a:pt x="430" y="1632"/>
                    <a:pt x="427" y="1621"/>
                    <a:pt x="433" y="1618"/>
                  </a:cubicBezTo>
                  <a:cubicBezTo>
                    <a:pt x="435" y="1603"/>
                    <a:pt x="444" y="1594"/>
                    <a:pt x="448" y="1580"/>
                  </a:cubicBezTo>
                  <a:cubicBezTo>
                    <a:pt x="452" y="1576"/>
                    <a:pt x="452" y="1568"/>
                    <a:pt x="458" y="1565"/>
                  </a:cubicBezTo>
                  <a:cubicBezTo>
                    <a:pt x="459" y="1557"/>
                    <a:pt x="462" y="1552"/>
                    <a:pt x="465" y="1547"/>
                  </a:cubicBezTo>
                  <a:cubicBezTo>
                    <a:pt x="468" y="1533"/>
                    <a:pt x="474" y="1521"/>
                    <a:pt x="478" y="1507"/>
                  </a:cubicBezTo>
                  <a:cubicBezTo>
                    <a:pt x="478" y="1503"/>
                    <a:pt x="478" y="1499"/>
                    <a:pt x="480" y="1497"/>
                  </a:cubicBezTo>
                  <a:cubicBezTo>
                    <a:pt x="482" y="1493"/>
                    <a:pt x="477" y="1484"/>
                    <a:pt x="483" y="1484"/>
                  </a:cubicBezTo>
                  <a:cubicBezTo>
                    <a:pt x="480" y="1475"/>
                    <a:pt x="491" y="1465"/>
                    <a:pt x="483" y="1459"/>
                  </a:cubicBezTo>
                  <a:cubicBezTo>
                    <a:pt x="481" y="1470"/>
                    <a:pt x="476" y="1477"/>
                    <a:pt x="470"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16"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37" y="185"/>
                    <a:pt x="836" y="190"/>
                    <a:pt x="831" y="194"/>
                  </a:cubicBezTo>
                  <a:cubicBezTo>
                    <a:pt x="822" y="200"/>
                    <a:pt x="812" y="207"/>
                    <a:pt x="803" y="214"/>
                  </a:cubicBezTo>
                  <a:cubicBezTo>
                    <a:pt x="804" y="216"/>
                    <a:pt x="802" y="216"/>
                    <a:pt x="800" y="216"/>
                  </a:cubicBezTo>
                  <a:cubicBezTo>
                    <a:pt x="798" y="217"/>
                    <a:pt x="796" y="219"/>
                    <a:pt x="794" y="221"/>
                  </a:cubicBezTo>
                  <a:cubicBezTo>
                    <a:pt x="789" y="224"/>
                    <a:pt x="784" y="228"/>
                    <a:pt x="779" y="231"/>
                  </a:cubicBezTo>
                  <a:cubicBezTo>
                    <a:pt x="775" y="232"/>
                    <a:pt x="768" y="237"/>
                    <a:pt x="760" y="239"/>
                  </a:cubicBezTo>
                  <a:cubicBezTo>
                    <a:pt x="747" y="250"/>
                    <a:pt x="735" y="253"/>
                    <a:pt x="722" y="265"/>
                  </a:cubicBezTo>
                  <a:cubicBezTo>
                    <a:pt x="716" y="265"/>
                    <a:pt x="708" y="274"/>
                    <a:pt x="702" y="274"/>
                  </a:cubicBezTo>
                  <a:cubicBezTo>
                    <a:pt x="699" y="279"/>
                    <a:pt x="696" y="275"/>
                    <a:pt x="693" y="278"/>
                  </a:cubicBezTo>
                  <a:cubicBezTo>
                    <a:pt x="689" y="280"/>
                    <a:pt x="686" y="282"/>
                    <a:pt x="682" y="281"/>
                  </a:cubicBezTo>
                  <a:cubicBezTo>
                    <a:pt x="689" y="276"/>
                    <a:pt x="691" y="270"/>
                    <a:pt x="699" y="269"/>
                  </a:cubicBezTo>
                  <a:cubicBezTo>
                    <a:pt x="706" y="270"/>
                    <a:pt x="707" y="266"/>
                    <a:pt x="714" y="263"/>
                  </a:cubicBezTo>
                  <a:cubicBezTo>
                    <a:pt x="726" y="256"/>
                    <a:pt x="734" y="252"/>
                    <a:pt x="749" y="240"/>
                  </a:cubicBezTo>
                  <a:cubicBezTo>
                    <a:pt x="752" y="237"/>
                    <a:pt x="755" y="241"/>
                    <a:pt x="758" y="236"/>
                  </a:cubicBezTo>
                  <a:cubicBezTo>
                    <a:pt x="766" y="230"/>
                    <a:pt x="774" y="225"/>
                    <a:pt x="782" y="219"/>
                  </a:cubicBezTo>
                  <a:cubicBezTo>
                    <a:pt x="791" y="212"/>
                    <a:pt x="799" y="205"/>
                    <a:pt x="805" y="202"/>
                  </a:cubicBezTo>
                  <a:cubicBezTo>
                    <a:pt x="809" y="196"/>
                    <a:pt x="818" y="190"/>
                    <a:pt x="824" y="184"/>
                  </a:cubicBezTo>
                  <a:cubicBezTo>
                    <a:pt x="830" y="181"/>
                    <a:pt x="830" y="177"/>
                    <a:pt x="834" y="174"/>
                  </a:cubicBezTo>
                  <a:cubicBezTo>
                    <a:pt x="838" y="171"/>
                    <a:pt x="841" y="168"/>
                    <a:pt x="841" y="164"/>
                  </a:cubicBezTo>
                  <a:cubicBezTo>
                    <a:pt x="836" y="164"/>
                    <a:pt x="839" y="166"/>
                    <a:pt x="835" y="169"/>
                  </a:cubicBezTo>
                  <a:cubicBezTo>
                    <a:pt x="831" y="170"/>
                    <a:pt x="831" y="178"/>
                    <a:pt x="827" y="175"/>
                  </a:cubicBezTo>
                  <a:cubicBezTo>
                    <a:pt x="822" y="180"/>
                    <a:pt x="815" y="186"/>
                    <a:pt x="810" y="192"/>
                  </a:cubicBezTo>
                  <a:cubicBezTo>
                    <a:pt x="802" y="195"/>
                    <a:pt x="804" y="195"/>
                    <a:pt x="797" y="201"/>
                  </a:cubicBezTo>
                  <a:cubicBezTo>
                    <a:pt x="792" y="205"/>
                    <a:pt x="784" y="209"/>
                    <a:pt x="783" y="213"/>
                  </a:cubicBezTo>
                  <a:cubicBezTo>
                    <a:pt x="781" y="209"/>
                    <a:pt x="777" y="217"/>
                    <a:pt x="774" y="217"/>
                  </a:cubicBezTo>
                  <a:cubicBezTo>
                    <a:pt x="772" y="222"/>
                    <a:pt x="764" y="217"/>
                    <a:pt x="766" y="223"/>
                  </a:cubicBezTo>
                  <a:cubicBezTo>
                    <a:pt x="763" y="227"/>
                    <a:pt x="760" y="223"/>
                    <a:pt x="757" y="227"/>
                  </a:cubicBezTo>
                  <a:cubicBezTo>
                    <a:pt x="753" y="229"/>
                    <a:pt x="749" y="236"/>
                    <a:pt x="746" y="233"/>
                  </a:cubicBezTo>
                  <a:cubicBezTo>
                    <a:pt x="751" y="226"/>
                    <a:pt x="759" y="223"/>
                    <a:pt x="770" y="215"/>
                  </a:cubicBezTo>
                  <a:cubicBezTo>
                    <a:pt x="776" y="212"/>
                    <a:pt x="774" y="208"/>
                    <a:pt x="780" y="206"/>
                  </a:cubicBezTo>
                  <a:cubicBezTo>
                    <a:pt x="786" y="202"/>
                    <a:pt x="791" y="198"/>
                    <a:pt x="796" y="194"/>
                  </a:cubicBezTo>
                  <a:cubicBezTo>
                    <a:pt x="803" y="185"/>
                    <a:pt x="817" y="177"/>
                    <a:pt x="822" y="168"/>
                  </a:cubicBezTo>
                  <a:cubicBezTo>
                    <a:pt x="824" y="164"/>
                    <a:pt x="830" y="160"/>
                    <a:pt x="833" y="155"/>
                  </a:cubicBezTo>
                  <a:cubicBezTo>
                    <a:pt x="836" y="151"/>
                    <a:pt x="844" y="147"/>
                    <a:pt x="842" y="141"/>
                  </a:cubicBezTo>
                  <a:cubicBezTo>
                    <a:pt x="830" y="149"/>
                    <a:pt x="824" y="158"/>
                    <a:pt x="816" y="167"/>
                  </a:cubicBezTo>
                  <a:cubicBezTo>
                    <a:pt x="806" y="176"/>
                    <a:pt x="797" y="184"/>
                    <a:pt x="788" y="193"/>
                  </a:cubicBezTo>
                  <a:cubicBezTo>
                    <a:pt x="776" y="201"/>
                    <a:pt x="763" y="210"/>
                    <a:pt x="751" y="219"/>
                  </a:cubicBezTo>
                  <a:cubicBezTo>
                    <a:pt x="746" y="221"/>
                    <a:pt x="741" y="223"/>
                    <a:pt x="735" y="228"/>
                  </a:cubicBezTo>
                  <a:cubicBezTo>
                    <a:pt x="731" y="226"/>
                    <a:pt x="724" y="237"/>
                    <a:pt x="720" y="234"/>
                  </a:cubicBezTo>
                  <a:cubicBezTo>
                    <a:pt x="721" y="228"/>
                    <a:pt x="728" y="230"/>
                    <a:pt x="733" y="225"/>
                  </a:cubicBezTo>
                  <a:cubicBezTo>
                    <a:pt x="737" y="226"/>
                    <a:pt x="739" y="219"/>
                    <a:pt x="746" y="216"/>
                  </a:cubicBezTo>
                  <a:cubicBezTo>
                    <a:pt x="766" y="194"/>
                    <a:pt x="786" y="180"/>
                    <a:pt x="803" y="159"/>
                  </a:cubicBezTo>
                  <a:cubicBezTo>
                    <a:pt x="808" y="154"/>
                    <a:pt x="820" y="151"/>
                    <a:pt x="817" y="144"/>
                  </a:cubicBezTo>
                  <a:cubicBezTo>
                    <a:pt x="810" y="150"/>
                    <a:pt x="802" y="155"/>
                    <a:pt x="795" y="161"/>
                  </a:cubicBezTo>
                  <a:cubicBezTo>
                    <a:pt x="785" y="170"/>
                    <a:pt x="775" y="180"/>
                    <a:pt x="763" y="188"/>
                  </a:cubicBezTo>
                  <a:cubicBezTo>
                    <a:pt x="762" y="194"/>
                    <a:pt x="752" y="198"/>
                    <a:pt x="746" y="203"/>
                  </a:cubicBezTo>
                  <a:cubicBezTo>
                    <a:pt x="745" y="208"/>
                    <a:pt x="735" y="215"/>
                    <a:pt x="731" y="212"/>
                  </a:cubicBezTo>
                  <a:cubicBezTo>
                    <a:pt x="736" y="208"/>
                    <a:pt x="735" y="202"/>
                    <a:pt x="737" y="200"/>
                  </a:cubicBezTo>
                  <a:cubicBezTo>
                    <a:pt x="741" y="196"/>
                    <a:pt x="739" y="195"/>
                    <a:pt x="741" y="192"/>
                  </a:cubicBezTo>
                  <a:cubicBezTo>
                    <a:pt x="743" y="190"/>
                    <a:pt x="747" y="189"/>
                    <a:pt x="749" y="186"/>
                  </a:cubicBezTo>
                  <a:cubicBezTo>
                    <a:pt x="749" y="181"/>
                    <a:pt x="754" y="177"/>
                    <a:pt x="756" y="172"/>
                  </a:cubicBezTo>
                  <a:cubicBezTo>
                    <a:pt x="762" y="166"/>
                    <a:pt x="766" y="160"/>
                    <a:pt x="773" y="152"/>
                  </a:cubicBezTo>
                  <a:cubicBezTo>
                    <a:pt x="776" y="148"/>
                    <a:pt x="780" y="144"/>
                    <a:pt x="782" y="140"/>
                  </a:cubicBezTo>
                  <a:cubicBezTo>
                    <a:pt x="787" y="134"/>
                    <a:pt x="791" y="136"/>
                    <a:pt x="790" y="130"/>
                  </a:cubicBezTo>
                  <a:cubicBezTo>
                    <a:pt x="783" y="134"/>
                    <a:pt x="779" y="138"/>
                    <a:pt x="776" y="142"/>
                  </a:cubicBezTo>
                  <a:cubicBezTo>
                    <a:pt x="773" y="144"/>
                    <a:pt x="771" y="146"/>
                    <a:pt x="771" y="148"/>
                  </a:cubicBezTo>
                  <a:cubicBezTo>
                    <a:pt x="769" y="150"/>
                    <a:pt x="765" y="152"/>
                    <a:pt x="766" y="155"/>
                  </a:cubicBezTo>
                  <a:cubicBezTo>
                    <a:pt x="758" y="158"/>
                    <a:pt x="758" y="163"/>
                    <a:pt x="752" y="167"/>
                  </a:cubicBezTo>
                  <a:cubicBezTo>
                    <a:pt x="748" y="169"/>
                    <a:pt x="747" y="179"/>
                    <a:pt x="742" y="177"/>
                  </a:cubicBezTo>
                  <a:cubicBezTo>
                    <a:pt x="746" y="174"/>
                    <a:pt x="746" y="170"/>
                    <a:pt x="746" y="169"/>
                  </a:cubicBezTo>
                  <a:cubicBezTo>
                    <a:pt x="746" y="168"/>
                    <a:pt x="749" y="167"/>
                    <a:pt x="749" y="166"/>
                  </a:cubicBezTo>
                  <a:cubicBezTo>
                    <a:pt x="750" y="166"/>
                    <a:pt x="748" y="165"/>
                    <a:pt x="748" y="165"/>
                  </a:cubicBezTo>
                  <a:cubicBezTo>
                    <a:pt x="748" y="164"/>
                    <a:pt x="752" y="160"/>
                    <a:pt x="752" y="160"/>
                  </a:cubicBezTo>
                  <a:cubicBezTo>
                    <a:pt x="753" y="157"/>
                    <a:pt x="756" y="152"/>
                    <a:pt x="758" y="151"/>
                  </a:cubicBezTo>
                  <a:cubicBezTo>
                    <a:pt x="759" y="149"/>
                    <a:pt x="758" y="149"/>
                    <a:pt x="758" y="148"/>
                  </a:cubicBezTo>
                  <a:cubicBezTo>
                    <a:pt x="764" y="139"/>
                    <a:pt x="770" y="129"/>
                    <a:pt x="777" y="119"/>
                  </a:cubicBezTo>
                  <a:cubicBezTo>
                    <a:pt x="785" y="110"/>
                    <a:pt x="788" y="100"/>
                    <a:pt x="799" y="92"/>
                  </a:cubicBezTo>
                  <a:cubicBezTo>
                    <a:pt x="800" y="89"/>
                    <a:pt x="800" y="87"/>
                    <a:pt x="804" y="85"/>
                  </a:cubicBezTo>
                  <a:cubicBezTo>
                    <a:pt x="800" y="82"/>
                    <a:pt x="812" y="81"/>
                    <a:pt x="808" y="77"/>
                  </a:cubicBezTo>
                  <a:cubicBezTo>
                    <a:pt x="814" y="73"/>
                    <a:pt x="819" y="69"/>
                    <a:pt x="817" y="63"/>
                  </a:cubicBezTo>
                  <a:cubicBezTo>
                    <a:pt x="797" y="82"/>
                    <a:pt x="785" y="102"/>
                    <a:pt x="768" y="121"/>
                  </a:cubicBezTo>
                  <a:cubicBezTo>
                    <a:pt x="770" y="123"/>
                    <a:pt x="765" y="125"/>
                    <a:pt x="763" y="127"/>
                  </a:cubicBezTo>
                  <a:cubicBezTo>
                    <a:pt x="765" y="130"/>
                    <a:pt x="758" y="132"/>
                    <a:pt x="759" y="135"/>
                  </a:cubicBezTo>
                  <a:cubicBezTo>
                    <a:pt x="759" y="141"/>
                    <a:pt x="748" y="145"/>
                    <a:pt x="751" y="151"/>
                  </a:cubicBezTo>
                  <a:cubicBezTo>
                    <a:pt x="747" y="156"/>
                    <a:pt x="743" y="161"/>
                    <a:pt x="740" y="166"/>
                  </a:cubicBezTo>
                  <a:cubicBezTo>
                    <a:pt x="738" y="172"/>
                    <a:pt x="734" y="177"/>
                    <a:pt x="731" y="182"/>
                  </a:cubicBezTo>
                  <a:cubicBezTo>
                    <a:pt x="732" y="172"/>
                    <a:pt x="738" y="163"/>
                    <a:pt x="740" y="153"/>
                  </a:cubicBezTo>
                  <a:cubicBezTo>
                    <a:pt x="744" y="144"/>
                    <a:pt x="749" y="134"/>
                    <a:pt x="753" y="124"/>
                  </a:cubicBezTo>
                  <a:cubicBezTo>
                    <a:pt x="758" y="115"/>
                    <a:pt x="764" y="105"/>
                    <a:pt x="769" y="95"/>
                  </a:cubicBezTo>
                  <a:cubicBezTo>
                    <a:pt x="774" y="91"/>
                    <a:pt x="773" y="85"/>
                    <a:pt x="779" y="81"/>
                  </a:cubicBezTo>
                  <a:cubicBezTo>
                    <a:pt x="782" y="79"/>
                    <a:pt x="781" y="77"/>
                    <a:pt x="784" y="75"/>
                  </a:cubicBezTo>
                  <a:cubicBezTo>
                    <a:pt x="781" y="72"/>
                    <a:pt x="792" y="70"/>
                    <a:pt x="786" y="67"/>
                  </a:cubicBezTo>
                  <a:cubicBezTo>
                    <a:pt x="780" y="73"/>
                    <a:pt x="777" y="79"/>
                    <a:pt x="770" y="85"/>
                  </a:cubicBezTo>
                  <a:cubicBezTo>
                    <a:pt x="769" y="89"/>
                    <a:pt x="765" y="92"/>
                    <a:pt x="765" y="96"/>
                  </a:cubicBezTo>
                  <a:cubicBezTo>
                    <a:pt x="761" y="99"/>
                    <a:pt x="758" y="103"/>
                    <a:pt x="758" y="106"/>
                  </a:cubicBezTo>
                  <a:cubicBezTo>
                    <a:pt x="748" y="120"/>
                    <a:pt x="740" y="134"/>
                    <a:pt x="734" y="148"/>
                  </a:cubicBezTo>
                  <a:cubicBezTo>
                    <a:pt x="728" y="162"/>
                    <a:pt x="722" y="177"/>
                    <a:pt x="718" y="191"/>
                  </a:cubicBezTo>
                  <a:cubicBezTo>
                    <a:pt x="717" y="193"/>
                    <a:pt x="717" y="195"/>
                    <a:pt x="717" y="197"/>
                  </a:cubicBezTo>
                  <a:cubicBezTo>
                    <a:pt x="719" y="199"/>
                    <a:pt x="716" y="200"/>
                    <a:pt x="717" y="202"/>
                  </a:cubicBezTo>
                  <a:cubicBezTo>
                    <a:pt x="710" y="205"/>
                    <a:pt x="719" y="210"/>
                    <a:pt x="712" y="213"/>
                  </a:cubicBezTo>
                  <a:cubicBezTo>
                    <a:pt x="713" y="217"/>
                    <a:pt x="708" y="220"/>
                    <a:pt x="710" y="224"/>
                  </a:cubicBezTo>
                  <a:cubicBezTo>
                    <a:pt x="711" y="228"/>
                    <a:pt x="710" y="232"/>
                    <a:pt x="708" y="235"/>
                  </a:cubicBezTo>
                  <a:cubicBezTo>
                    <a:pt x="703" y="240"/>
                    <a:pt x="708" y="247"/>
                    <a:pt x="697" y="251"/>
                  </a:cubicBezTo>
                  <a:cubicBezTo>
                    <a:pt x="697" y="247"/>
                    <a:pt x="701" y="244"/>
                    <a:pt x="699" y="240"/>
                  </a:cubicBezTo>
                  <a:cubicBezTo>
                    <a:pt x="701" y="238"/>
                    <a:pt x="700" y="236"/>
                    <a:pt x="700" y="234"/>
                  </a:cubicBezTo>
                  <a:cubicBezTo>
                    <a:pt x="699" y="232"/>
                    <a:pt x="702" y="230"/>
                    <a:pt x="701" y="228"/>
                  </a:cubicBezTo>
                  <a:cubicBezTo>
                    <a:pt x="703" y="221"/>
                    <a:pt x="704" y="214"/>
                    <a:pt x="705" y="206"/>
                  </a:cubicBezTo>
                  <a:cubicBezTo>
                    <a:pt x="708" y="199"/>
                    <a:pt x="711" y="192"/>
                    <a:pt x="711" y="184"/>
                  </a:cubicBezTo>
                  <a:cubicBezTo>
                    <a:pt x="714" y="177"/>
                    <a:pt x="714" y="170"/>
                    <a:pt x="714" y="162"/>
                  </a:cubicBezTo>
                  <a:cubicBezTo>
                    <a:pt x="721" y="156"/>
                    <a:pt x="717" y="147"/>
                    <a:pt x="724" y="141"/>
                  </a:cubicBezTo>
                  <a:cubicBezTo>
                    <a:pt x="722" y="132"/>
                    <a:pt x="728" y="125"/>
                    <a:pt x="729" y="117"/>
                  </a:cubicBezTo>
                  <a:cubicBezTo>
                    <a:pt x="735" y="103"/>
                    <a:pt x="740" y="88"/>
                    <a:pt x="749" y="73"/>
                  </a:cubicBezTo>
                  <a:cubicBezTo>
                    <a:pt x="752" y="70"/>
                    <a:pt x="754" y="67"/>
                    <a:pt x="756" y="63"/>
                  </a:cubicBezTo>
                  <a:cubicBezTo>
                    <a:pt x="760" y="60"/>
                    <a:pt x="768" y="57"/>
                    <a:pt x="765" y="52"/>
                  </a:cubicBezTo>
                  <a:cubicBezTo>
                    <a:pt x="757" y="53"/>
                    <a:pt x="753" y="62"/>
                    <a:pt x="744" y="70"/>
                  </a:cubicBezTo>
                  <a:cubicBezTo>
                    <a:pt x="744" y="76"/>
                    <a:pt x="738" y="80"/>
                    <a:pt x="735" y="86"/>
                  </a:cubicBezTo>
                  <a:cubicBezTo>
                    <a:pt x="731" y="91"/>
                    <a:pt x="732" y="96"/>
                    <a:pt x="727" y="101"/>
                  </a:cubicBezTo>
                  <a:cubicBezTo>
                    <a:pt x="727" y="107"/>
                    <a:pt x="722" y="112"/>
                    <a:pt x="722" y="118"/>
                  </a:cubicBezTo>
                  <a:cubicBezTo>
                    <a:pt x="719" y="123"/>
                    <a:pt x="718" y="129"/>
                    <a:pt x="715" y="135"/>
                  </a:cubicBezTo>
                  <a:cubicBezTo>
                    <a:pt x="712" y="146"/>
                    <a:pt x="708" y="158"/>
                    <a:pt x="705" y="169"/>
                  </a:cubicBezTo>
                  <a:cubicBezTo>
                    <a:pt x="706" y="172"/>
                    <a:pt x="705" y="175"/>
                    <a:pt x="703" y="177"/>
                  </a:cubicBezTo>
                  <a:cubicBezTo>
                    <a:pt x="701" y="180"/>
                    <a:pt x="706" y="184"/>
                    <a:pt x="702" y="186"/>
                  </a:cubicBezTo>
                  <a:cubicBezTo>
                    <a:pt x="700" y="192"/>
                    <a:pt x="700" y="198"/>
                    <a:pt x="695" y="203"/>
                  </a:cubicBezTo>
                  <a:cubicBezTo>
                    <a:pt x="696" y="206"/>
                    <a:pt x="696" y="209"/>
                    <a:pt x="696" y="212"/>
                  </a:cubicBezTo>
                  <a:cubicBezTo>
                    <a:pt x="690" y="214"/>
                    <a:pt x="696" y="219"/>
                    <a:pt x="693" y="221"/>
                  </a:cubicBezTo>
                  <a:cubicBezTo>
                    <a:pt x="691" y="228"/>
                    <a:pt x="690" y="234"/>
                    <a:pt x="690" y="241"/>
                  </a:cubicBezTo>
                  <a:cubicBezTo>
                    <a:pt x="687" y="247"/>
                    <a:pt x="685" y="253"/>
                    <a:pt x="684" y="260"/>
                  </a:cubicBezTo>
                  <a:cubicBezTo>
                    <a:pt x="685" y="263"/>
                    <a:pt x="676" y="265"/>
                    <a:pt x="681" y="269"/>
                  </a:cubicBezTo>
                  <a:cubicBezTo>
                    <a:pt x="678" y="272"/>
                    <a:pt x="679" y="276"/>
                    <a:pt x="673" y="278"/>
                  </a:cubicBezTo>
                  <a:cubicBezTo>
                    <a:pt x="671" y="275"/>
                    <a:pt x="673" y="272"/>
                    <a:pt x="677" y="270"/>
                  </a:cubicBezTo>
                  <a:cubicBezTo>
                    <a:pt x="673" y="267"/>
                    <a:pt x="678" y="265"/>
                    <a:pt x="676" y="261"/>
                  </a:cubicBezTo>
                  <a:cubicBezTo>
                    <a:pt x="680" y="256"/>
                    <a:pt x="678" y="250"/>
                    <a:pt x="681" y="245"/>
                  </a:cubicBezTo>
                  <a:cubicBezTo>
                    <a:pt x="682" y="240"/>
                    <a:pt x="681" y="234"/>
                    <a:pt x="684" y="229"/>
                  </a:cubicBezTo>
                  <a:cubicBezTo>
                    <a:pt x="683" y="222"/>
                    <a:pt x="687" y="217"/>
                    <a:pt x="685" y="210"/>
                  </a:cubicBezTo>
                  <a:cubicBezTo>
                    <a:pt x="686" y="205"/>
                    <a:pt x="692" y="200"/>
                    <a:pt x="688" y="193"/>
                  </a:cubicBezTo>
                  <a:cubicBezTo>
                    <a:pt x="694" y="189"/>
                    <a:pt x="690" y="182"/>
                    <a:pt x="693" y="177"/>
                  </a:cubicBezTo>
                  <a:cubicBezTo>
                    <a:pt x="693" y="165"/>
                    <a:pt x="698" y="154"/>
                    <a:pt x="698" y="142"/>
                  </a:cubicBezTo>
                  <a:cubicBezTo>
                    <a:pt x="703" y="137"/>
                    <a:pt x="701" y="130"/>
                    <a:pt x="705" y="125"/>
                  </a:cubicBezTo>
                  <a:cubicBezTo>
                    <a:pt x="706" y="119"/>
                    <a:pt x="707" y="113"/>
                    <a:pt x="709" y="107"/>
                  </a:cubicBezTo>
                  <a:cubicBezTo>
                    <a:pt x="711" y="101"/>
                    <a:pt x="713" y="95"/>
                    <a:pt x="713" y="89"/>
                  </a:cubicBezTo>
                  <a:cubicBezTo>
                    <a:pt x="718" y="83"/>
                    <a:pt x="714" y="76"/>
                    <a:pt x="722" y="71"/>
                  </a:cubicBezTo>
                  <a:cubicBezTo>
                    <a:pt x="721" y="64"/>
                    <a:pt x="727" y="59"/>
                    <a:pt x="729" y="53"/>
                  </a:cubicBezTo>
                  <a:cubicBezTo>
                    <a:pt x="733" y="47"/>
                    <a:pt x="735" y="41"/>
                    <a:pt x="741" y="35"/>
                  </a:cubicBezTo>
                  <a:cubicBezTo>
                    <a:pt x="742" y="29"/>
                    <a:pt x="746" y="24"/>
                    <a:pt x="753" y="19"/>
                  </a:cubicBezTo>
                  <a:cubicBezTo>
                    <a:pt x="751" y="15"/>
                    <a:pt x="760" y="13"/>
                    <a:pt x="759" y="10"/>
                  </a:cubicBezTo>
                  <a:cubicBezTo>
                    <a:pt x="761" y="7"/>
                    <a:pt x="770" y="5"/>
                    <a:pt x="768" y="1"/>
                  </a:cubicBezTo>
                  <a:cubicBezTo>
                    <a:pt x="765" y="0"/>
                    <a:pt x="754" y="6"/>
                    <a:pt x="755" y="10"/>
                  </a:cubicBezTo>
                  <a:cubicBezTo>
                    <a:pt x="752" y="12"/>
                    <a:pt x="750" y="14"/>
                    <a:pt x="749" y="17"/>
                  </a:cubicBezTo>
                  <a:cubicBezTo>
                    <a:pt x="747" y="19"/>
                    <a:pt x="743" y="20"/>
                    <a:pt x="744" y="23"/>
                  </a:cubicBezTo>
                  <a:cubicBezTo>
                    <a:pt x="736" y="31"/>
                    <a:pt x="731" y="40"/>
                    <a:pt x="726" y="48"/>
                  </a:cubicBezTo>
                  <a:cubicBezTo>
                    <a:pt x="722" y="50"/>
                    <a:pt x="719" y="46"/>
                    <a:pt x="715" y="51"/>
                  </a:cubicBezTo>
                  <a:cubicBezTo>
                    <a:pt x="715" y="56"/>
                    <a:pt x="709" y="59"/>
                    <a:pt x="707" y="64"/>
                  </a:cubicBezTo>
                  <a:cubicBezTo>
                    <a:pt x="703" y="68"/>
                    <a:pt x="703" y="73"/>
                    <a:pt x="700" y="77"/>
                  </a:cubicBezTo>
                  <a:cubicBezTo>
                    <a:pt x="696" y="86"/>
                    <a:pt x="689" y="94"/>
                    <a:pt x="687" y="103"/>
                  </a:cubicBezTo>
                  <a:cubicBezTo>
                    <a:pt x="680" y="112"/>
                    <a:pt x="680" y="121"/>
                    <a:pt x="674" y="130"/>
                  </a:cubicBezTo>
                  <a:cubicBezTo>
                    <a:pt x="672" y="134"/>
                    <a:pt x="671" y="139"/>
                    <a:pt x="669" y="143"/>
                  </a:cubicBezTo>
                  <a:cubicBezTo>
                    <a:pt x="667" y="145"/>
                    <a:pt x="670" y="146"/>
                    <a:pt x="670" y="148"/>
                  </a:cubicBezTo>
                  <a:cubicBezTo>
                    <a:pt x="670" y="149"/>
                    <a:pt x="667" y="149"/>
                    <a:pt x="666" y="150"/>
                  </a:cubicBezTo>
                  <a:cubicBezTo>
                    <a:pt x="666" y="152"/>
                    <a:pt x="667" y="155"/>
                    <a:pt x="667" y="157"/>
                  </a:cubicBezTo>
                  <a:cubicBezTo>
                    <a:pt x="662" y="166"/>
                    <a:pt x="660" y="175"/>
                    <a:pt x="659" y="185"/>
                  </a:cubicBezTo>
                  <a:cubicBezTo>
                    <a:pt x="661" y="190"/>
                    <a:pt x="655" y="193"/>
                    <a:pt x="657" y="199"/>
                  </a:cubicBezTo>
                  <a:cubicBezTo>
                    <a:pt x="654" y="203"/>
                    <a:pt x="656" y="208"/>
                    <a:pt x="655" y="212"/>
                  </a:cubicBezTo>
                  <a:cubicBezTo>
                    <a:pt x="655" y="217"/>
                    <a:pt x="655" y="222"/>
                    <a:pt x="653" y="226"/>
                  </a:cubicBezTo>
                  <a:cubicBezTo>
                    <a:pt x="659" y="232"/>
                    <a:pt x="649" y="235"/>
                    <a:pt x="653" y="241"/>
                  </a:cubicBezTo>
                  <a:cubicBezTo>
                    <a:pt x="653" y="245"/>
                    <a:pt x="647" y="249"/>
                    <a:pt x="651" y="255"/>
                  </a:cubicBezTo>
                  <a:cubicBezTo>
                    <a:pt x="646" y="259"/>
                    <a:pt x="650" y="265"/>
                    <a:pt x="650" y="270"/>
                  </a:cubicBezTo>
                  <a:cubicBezTo>
                    <a:pt x="643" y="282"/>
                    <a:pt x="645" y="295"/>
                    <a:pt x="640" y="307"/>
                  </a:cubicBezTo>
                  <a:cubicBezTo>
                    <a:pt x="636" y="309"/>
                    <a:pt x="637" y="311"/>
                    <a:pt x="634" y="313"/>
                  </a:cubicBezTo>
                  <a:cubicBezTo>
                    <a:pt x="632" y="316"/>
                    <a:pt x="637" y="319"/>
                    <a:pt x="630" y="321"/>
                  </a:cubicBezTo>
                  <a:cubicBezTo>
                    <a:pt x="627" y="312"/>
                    <a:pt x="632" y="303"/>
                    <a:pt x="630" y="294"/>
                  </a:cubicBezTo>
                  <a:cubicBezTo>
                    <a:pt x="632" y="292"/>
                    <a:pt x="631" y="289"/>
                    <a:pt x="633" y="287"/>
                  </a:cubicBezTo>
                  <a:cubicBezTo>
                    <a:pt x="630" y="285"/>
                    <a:pt x="633" y="283"/>
                    <a:pt x="633" y="280"/>
                  </a:cubicBezTo>
                  <a:cubicBezTo>
                    <a:pt x="630" y="275"/>
                    <a:pt x="637" y="271"/>
                    <a:pt x="635" y="266"/>
                  </a:cubicBezTo>
                  <a:cubicBezTo>
                    <a:pt x="636" y="262"/>
                    <a:pt x="633" y="256"/>
                    <a:pt x="637" y="252"/>
                  </a:cubicBezTo>
                  <a:cubicBezTo>
                    <a:pt x="637" y="248"/>
                    <a:pt x="637" y="243"/>
                    <a:pt x="639" y="238"/>
                  </a:cubicBezTo>
                  <a:cubicBezTo>
                    <a:pt x="637" y="236"/>
                    <a:pt x="638" y="233"/>
                    <a:pt x="639" y="231"/>
                  </a:cubicBezTo>
                  <a:cubicBezTo>
                    <a:pt x="642" y="229"/>
                    <a:pt x="637" y="226"/>
                    <a:pt x="642" y="225"/>
                  </a:cubicBezTo>
                  <a:cubicBezTo>
                    <a:pt x="639" y="222"/>
                    <a:pt x="641" y="220"/>
                    <a:pt x="641" y="217"/>
                  </a:cubicBezTo>
                  <a:cubicBezTo>
                    <a:pt x="640" y="215"/>
                    <a:pt x="642" y="213"/>
                    <a:pt x="641" y="210"/>
                  </a:cubicBezTo>
                  <a:cubicBezTo>
                    <a:pt x="644" y="202"/>
                    <a:pt x="648" y="193"/>
                    <a:pt x="647" y="184"/>
                  </a:cubicBezTo>
                  <a:cubicBezTo>
                    <a:pt x="649" y="175"/>
                    <a:pt x="652" y="166"/>
                    <a:pt x="654" y="157"/>
                  </a:cubicBezTo>
                  <a:cubicBezTo>
                    <a:pt x="657" y="148"/>
                    <a:pt x="660" y="139"/>
                    <a:pt x="664" y="130"/>
                  </a:cubicBezTo>
                  <a:cubicBezTo>
                    <a:pt x="665" y="125"/>
                    <a:pt x="667" y="121"/>
                    <a:pt x="669" y="116"/>
                  </a:cubicBezTo>
                  <a:cubicBezTo>
                    <a:pt x="673" y="112"/>
                    <a:pt x="670" y="107"/>
                    <a:pt x="677" y="103"/>
                  </a:cubicBezTo>
                  <a:cubicBezTo>
                    <a:pt x="676" y="94"/>
                    <a:pt x="683" y="85"/>
                    <a:pt x="684" y="76"/>
                  </a:cubicBezTo>
                  <a:cubicBezTo>
                    <a:pt x="689" y="74"/>
                    <a:pt x="686" y="70"/>
                    <a:pt x="691" y="68"/>
                  </a:cubicBezTo>
                  <a:cubicBezTo>
                    <a:pt x="690" y="65"/>
                    <a:pt x="699" y="63"/>
                    <a:pt x="694" y="59"/>
                  </a:cubicBezTo>
                  <a:cubicBezTo>
                    <a:pt x="678" y="69"/>
                    <a:pt x="679" y="82"/>
                    <a:pt x="670" y="94"/>
                  </a:cubicBezTo>
                  <a:cubicBezTo>
                    <a:pt x="669" y="100"/>
                    <a:pt x="666" y="105"/>
                    <a:pt x="663" y="111"/>
                  </a:cubicBezTo>
                  <a:cubicBezTo>
                    <a:pt x="663" y="118"/>
                    <a:pt x="658" y="124"/>
                    <a:pt x="654" y="130"/>
                  </a:cubicBezTo>
                  <a:cubicBezTo>
                    <a:pt x="656" y="136"/>
                    <a:pt x="648" y="141"/>
                    <a:pt x="650" y="147"/>
                  </a:cubicBezTo>
                  <a:cubicBezTo>
                    <a:pt x="646" y="150"/>
                    <a:pt x="647" y="154"/>
                    <a:pt x="647" y="157"/>
                  </a:cubicBezTo>
                  <a:cubicBezTo>
                    <a:pt x="644" y="160"/>
                    <a:pt x="640" y="163"/>
                    <a:pt x="644" y="166"/>
                  </a:cubicBezTo>
                  <a:cubicBezTo>
                    <a:pt x="640" y="172"/>
                    <a:pt x="638" y="179"/>
                    <a:pt x="638" y="185"/>
                  </a:cubicBezTo>
                  <a:cubicBezTo>
                    <a:pt x="635" y="188"/>
                    <a:pt x="638" y="192"/>
                    <a:pt x="635" y="195"/>
                  </a:cubicBezTo>
                  <a:cubicBezTo>
                    <a:pt x="632" y="198"/>
                    <a:pt x="638" y="202"/>
                    <a:pt x="632" y="204"/>
                  </a:cubicBezTo>
                  <a:cubicBezTo>
                    <a:pt x="636" y="208"/>
                    <a:pt x="631" y="210"/>
                    <a:pt x="633" y="213"/>
                  </a:cubicBezTo>
                  <a:cubicBezTo>
                    <a:pt x="631" y="216"/>
                    <a:pt x="632" y="220"/>
                    <a:pt x="631" y="223"/>
                  </a:cubicBezTo>
                  <a:cubicBezTo>
                    <a:pt x="630" y="226"/>
                    <a:pt x="628" y="229"/>
                    <a:pt x="630" y="233"/>
                  </a:cubicBezTo>
                  <a:cubicBezTo>
                    <a:pt x="632" y="236"/>
                    <a:pt x="623" y="238"/>
                    <a:pt x="627" y="242"/>
                  </a:cubicBezTo>
                  <a:cubicBezTo>
                    <a:pt x="629" y="255"/>
                    <a:pt x="625" y="268"/>
                    <a:pt x="623" y="280"/>
                  </a:cubicBezTo>
                  <a:cubicBezTo>
                    <a:pt x="624" y="286"/>
                    <a:pt x="621" y="292"/>
                    <a:pt x="621" y="298"/>
                  </a:cubicBezTo>
                  <a:cubicBezTo>
                    <a:pt x="621" y="302"/>
                    <a:pt x="622" y="305"/>
                    <a:pt x="621" y="308"/>
                  </a:cubicBezTo>
                  <a:cubicBezTo>
                    <a:pt x="619" y="309"/>
                    <a:pt x="622" y="311"/>
                    <a:pt x="622" y="313"/>
                  </a:cubicBezTo>
                  <a:cubicBezTo>
                    <a:pt x="622" y="314"/>
                    <a:pt x="617" y="316"/>
                    <a:pt x="621" y="318"/>
                  </a:cubicBezTo>
                  <a:cubicBezTo>
                    <a:pt x="615" y="321"/>
                    <a:pt x="620" y="325"/>
                    <a:pt x="618" y="328"/>
                  </a:cubicBezTo>
                  <a:cubicBezTo>
                    <a:pt x="615" y="331"/>
                    <a:pt x="618" y="334"/>
                    <a:pt x="615" y="337"/>
                  </a:cubicBezTo>
                  <a:cubicBezTo>
                    <a:pt x="615" y="341"/>
                    <a:pt x="613" y="344"/>
                    <a:pt x="612" y="347"/>
                  </a:cubicBezTo>
                  <a:cubicBezTo>
                    <a:pt x="607" y="349"/>
                    <a:pt x="615" y="354"/>
                    <a:pt x="609" y="356"/>
                  </a:cubicBezTo>
                  <a:cubicBezTo>
                    <a:pt x="605" y="351"/>
                    <a:pt x="611" y="347"/>
                    <a:pt x="611" y="342"/>
                  </a:cubicBezTo>
                  <a:cubicBezTo>
                    <a:pt x="610" y="337"/>
                    <a:pt x="612" y="332"/>
                    <a:pt x="615" y="327"/>
                  </a:cubicBezTo>
                  <a:cubicBezTo>
                    <a:pt x="610" y="321"/>
                    <a:pt x="618" y="317"/>
                    <a:pt x="613" y="311"/>
                  </a:cubicBezTo>
                  <a:cubicBezTo>
                    <a:pt x="615" y="306"/>
                    <a:pt x="616" y="300"/>
                    <a:pt x="617" y="296"/>
                  </a:cubicBezTo>
                  <a:cubicBezTo>
                    <a:pt x="612" y="290"/>
                    <a:pt x="621" y="286"/>
                    <a:pt x="616" y="280"/>
                  </a:cubicBezTo>
                  <a:cubicBezTo>
                    <a:pt x="618" y="278"/>
                    <a:pt x="616" y="276"/>
                    <a:pt x="618" y="274"/>
                  </a:cubicBezTo>
                  <a:cubicBezTo>
                    <a:pt x="621" y="271"/>
                    <a:pt x="615" y="267"/>
                    <a:pt x="619" y="265"/>
                  </a:cubicBezTo>
                  <a:cubicBezTo>
                    <a:pt x="615" y="259"/>
                    <a:pt x="621" y="255"/>
                    <a:pt x="620" y="250"/>
                  </a:cubicBezTo>
                  <a:cubicBezTo>
                    <a:pt x="620" y="244"/>
                    <a:pt x="620" y="239"/>
                    <a:pt x="622" y="234"/>
                  </a:cubicBezTo>
                  <a:cubicBezTo>
                    <a:pt x="622" y="224"/>
                    <a:pt x="620" y="213"/>
                    <a:pt x="626" y="204"/>
                  </a:cubicBezTo>
                  <a:cubicBezTo>
                    <a:pt x="624" y="201"/>
                    <a:pt x="625" y="198"/>
                    <a:pt x="626" y="196"/>
                  </a:cubicBezTo>
                  <a:cubicBezTo>
                    <a:pt x="627" y="194"/>
                    <a:pt x="627" y="191"/>
                    <a:pt x="628" y="188"/>
                  </a:cubicBezTo>
                  <a:cubicBezTo>
                    <a:pt x="630" y="183"/>
                    <a:pt x="631" y="178"/>
                    <a:pt x="631" y="173"/>
                  </a:cubicBezTo>
                  <a:cubicBezTo>
                    <a:pt x="635" y="171"/>
                    <a:pt x="633" y="168"/>
                    <a:pt x="634" y="166"/>
                  </a:cubicBezTo>
                  <a:cubicBezTo>
                    <a:pt x="634" y="163"/>
                    <a:pt x="635" y="161"/>
                    <a:pt x="635" y="158"/>
                  </a:cubicBezTo>
                  <a:cubicBezTo>
                    <a:pt x="640" y="153"/>
                    <a:pt x="639" y="148"/>
                    <a:pt x="639" y="143"/>
                  </a:cubicBezTo>
                  <a:cubicBezTo>
                    <a:pt x="642" y="141"/>
                    <a:pt x="642" y="139"/>
                    <a:pt x="642" y="136"/>
                  </a:cubicBezTo>
                  <a:cubicBezTo>
                    <a:pt x="641" y="133"/>
                    <a:pt x="648" y="131"/>
                    <a:pt x="646" y="128"/>
                  </a:cubicBezTo>
                  <a:cubicBezTo>
                    <a:pt x="649" y="123"/>
                    <a:pt x="649" y="118"/>
                    <a:pt x="652" y="114"/>
                  </a:cubicBezTo>
                  <a:cubicBezTo>
                    <a:pt x="655" y="109"/>
                    <a:pt x="657" y="104"/>
                    <a:pt x="662" y="99"/>
                  </a:cubicBezTo>
                  <a:cubicBezTo>
                    <a:pt x="661" y="94"/>
                    <a:pt x="673" y="90"/>
                    <a:pt x="670" y="84"/>
                  </a:cubicBezTo>
                  <a:cubicBezTo>
                    <a:pt x="660" y="86"/>
                    <a:pt x="657" y="98"/>
                    <a:pt x="651" y="105"/>
                  </a:cubicBezTo>
                  <a:cubicBezTo>
                    <a:pt x="645" y="113"/>
                    <a:pt x="645" y="122"/>
                    <a:pt x="637" y="130"/>
                  </a:cubicBezTo>
                  <a:cubicBezTo>
                    <a:pt x="636" y="140"/>
                    <a:pt x="630" y="150"/>
                    <a:pt x="628" y="161"/>
                  </a:cubicBezTo>
                  <a:cubicBezTo>
                    <a:pt x="627" y="172"/>
                    <a:pt x="620" y="182"/>
                    <a:pt x="618" y="192"/>
                  </a:cubicBezTo>
                  <a:cubicBezTo>
                    <a:pt x="617" y="197"/>
                    <a:pt x="614" y="202"/>
                    <a:pt x="614" y="207"/>
                  </a:cubicBezTo>
                  <a:cubicBezTo>
                    <a:pt x="618" y="211"/>
                    <a:pt x="611" y="212"/>
                    <a:pt x="613" y="216"/>
                  </a:cubicBezTo>
                  <a:cubicBezTo>
                    <a:pt x="609" y="218"/>
                    <a:pt x="615" y="222"/>
                    <a:pt x="612" y="224"/>
                  </a:cubicBezTo>
                  <a:cubicBezTo>
                    <a:pt x="613" y="227"/>
                    <a:pt x="609" y="228"/>
                    <a:pt x="612" y="231"/>
                  </a:cubicBezTo>
                  <a:cubicBezTo>
                    <a:pt x="609" y="234"/>
                    <a:pt x="615" y="237"/>
                    <a:pt x="611" y="240"/>
                  </a:cubicBezTo>
                  <a:cubicBezTo>
                    <a:pt x="610" y="242"/>
                    <a:pt x="614" y="246"/>
                    <a:pt x="609" y="248"/>
                  </a:cubicBezTo>
                  <a:cubicBezTo>
                    <a:pt x="612" y="251"/>
                    <a:pt x="612" y="254"/>
                    <a:pt x="608" y="256"/>
                  </a:cubicBezTo>
                  <a:cubicBezTo>
                    <a:pt x="609" y="259"/>
                    <a:pt x="609" y="261"/>
                    <a:pt x="608" y="263"/>
                  </a:cubicBezTo>
                  <a:cubicBezTo>
                    <a:pt x="605" y="266"/>
                    <a:pt x="611" y="270"/>
                    <a:pt x="607" y="272"/>
                  </a:cubicBezTo>
                  <a:cubicBezTo>
                    <a:pt x="608" y="278"/>
                    <a:pt x="607" y="283"/>
                    <a:pt x="607" y="289"/>
                  </a:cubicBezTo>
                  <a:cubicBezTo>
                    <a:pt x="607" y="300"/>
                    <a:pt x="607" y="311"/>
                    <a:pt x="603" y="321"/>
                  </a:cubicBezTo>
                  <a:cubicBezTo>
                    <a:pt x="608" y="333"/>
                    <a:pt x="598" y="342"/>
                    <a:pt x="599" y="353"/>
                  </a:cubicBezTo>
                  <a:cubicBezTo>
                    <a:pt x="595" y="363"/>
                    <a:pt x="592" y="374"/>
                    <a:pt x="587" y="384"/>
                  </a:cubicBezTo>
                  <a:cubicBezTo>
                    <a:pt x="588" y="370"/>
                    <a:pt x="590" y="356"/>
                    <a:pt x="594" y="342"/>
                  </a:cubicBezTo>
                  <a:cubicBezTo>
                    <a:pt x="592" y="338"/>
                    <a:pt x="591" y="334"/>
                    <a:pt x="593" y="331"/>
                  </a:cubicBezTo>
                  <a:cubicBezTo>
                    <a:pt x="589" y="326"/>
                    <a:pt x="592" y="323"/>
                    <a:pt x="592" y="319"/>
                  </a:cubicBezTo>
                  <a:cubicBezTo>
                    <a:pt x="591" y="311"/>
                    <a:pt x="593" y="303"/>
                    <a:pt x="592" y="295"/>
                  </a:cubicBezTo>
                  <a:cubicBezTo>
                    <a:pt x="591" y="279"/>
                    <a:pt x="593" y="263"/>
                    <a:pt x="591" y="246"/>
                  </a:cubicBezTo>
                  <a:cubicBezTo>
                    <a:pt x="594" y="243"/>
                    <a:pt x="593" y="240"/>
                    <a:pt x="594" y="237"/>
                  </a:cubicBezTo>
                  <a:cubicBezTo>
                    <a:pt x="596" y="235"/>
                    <a:pt x="595" y="233"/>
                    <a:pt x="595" y="231"/>
                  </a:cubicBezTo>
                  <a:cubicBezTo>
                    <a:pt x="593" y="229"/>
                    <a:pt x="597" y="228"/>
                    <a:pt x="596" y="226"/>
                  </a:cubicBezTo>
                  <a:cubicBezTo>
                    <a:pt x="597" y="223"/>
                    <a:pt x="596" y="219"/>
                    <a:pt x="596" y="216"/>
                  </a:cubicBezTo>
                  <a:cubicBezTo>
                    <a:pt x="598" y="212"/>
                    <a:pt x="598" y="209"/>
                    <a:pt x="598" y="205"/>
                  </a:cubicBezTo>
                  <a:cubicBezTo>
                    <a:pt x="603" y="198"/>
                    <a:pt x="601" y="191"/>
                    <a:pt x="605" y="184"/>
                  </a:cubicBezTo>
                  <a:cubicBezTo>
                    <a:pt x="608" y="177"/>
                    <a:pt x="610" y="170"/>
                    <a:pt x="614" y="163"/>
                  </a:cubicBezTo>
                  <a:cubicBezTo>
                    <a:pt x="613" y="156"/>
                    <a:pt x="622" y="150"/>
                    <a:pt x="622" y="143"/>
                  </a:cubicBezTo>
                  <a:cubicBezTo>
                    <a:pt x="625" y="136"/>
                    <a:pt x="630" y="129"/>
                    <a:pt x="631" y="122"/>
                  </a:cubicBezTo>
                  <a:cubicBezTo>
                    <a:pt x="624" y="125"/>
                    <a:pt x="623" y="130"/>
                    <a:pt x="621" y="134"/>
                  </a:cubicBezTo>
                  <a:cubicBezTo>
                    <a:pt x="619" y="139"/>
                    <a:pt x="615" y="144"/>
                    <a:pt x="611" y="148"/>
                  </a:cubicBezTo>
                  <a:cubicBezTo>
                    <a:pt x="611" y="159"/>
                    <a:pt x="602" y="169"/>
                    <a:pt x="599" y="179"/>
                  </a:cubicBezTo>
                  <a:cubicBezTo>
                    <a:pt x="598" y="185"/>
                    <a:pt x="595" y="190"/>
                    <a:pt x="594" y="195"/>
                  </a:cubicBezTo>
                  <a:cubicBezTo>
                    <a:pt x="592" y="201"/>
                    <a:pt x="591" y="206"/>
                    <a:pt x="588" y="212"/>
                  </a:cubicBezTo>
                  <a:cubicBezTo>
                    <a:pt x="590" y="216"/>
                    <a:pt x="585" y="219"/>
                    <a:pt x="589" y="223"/>
                  </a:cubicBezTo>
                  <a:cubicBezTo>
                    <a:pt x="583" y="227"/>
                    <a:pt x="590" y="232"/>
                    <a:pt x="586" y="235"/>
                  </a:cubicBezTo>
                  <a:cubicBezTo>
                    <a:pt x="587" y="240"/>
                    <a:pt x="584" y="244"/>
                    <a:pt x="582" y="248"/>
                  </a:cubicBezTo>
                  <a:cubicBezTo>
                    <a:pt x="586" y="253"/>
                    <a:pt x="583" y="256"/>
                    <a:pt x="582" y="261"/>
                  </a:cubicBezTo>
                  <a:cubicBezTo>
                    <a:pt x="585" y="269"/>
                    <a:pt x="583" y="276"/>
                    <a:pt x="584" y="284"/>
                  </a:cubicBezTo>
                  <a:cubicBezTo>
                    <a:pt x="584" y="292"/>
                    <a:pt x="580" y="299"/>
                    <a:pt x="584" y="308"/>
                  </a:cubicBezTo>
                  <a:cubicBezTo>
                    <a:pt x="582" y="315"/>
                    <a:pt x="583" y="323"/>
                    <a:pt x="583" y="331"/>
                  </a:cubicBezTo>
                  <a:cubicBezTo>
                    <a:pt x="583" y="334"/>
                    <a:pt x="581" y="338"/>
                    <a:pt x="584" y="342"/>
                  </a:cubicBezTo>
                  <a:cubicBezTo>
                    <a:pt x="583" y="346"/>
                    <a:pt x="580" y="350"/>
                    <a:pt x="583" y="355"/>
                  </a:cubicBezTo>
                  <a:cubicBezTo>
                    <a:pt x="579" y="361"/>
                    <a:pt x="581" y="368"/>
                    <a:pt x="578" y="374"/>
                  </a:cubicBezTo>
                  <a:cubicBezTo>
                    <a:pt x="578" y="377"/>
                    <a:pt x="579" y="381"/>
                    <a:pt x="575" y="384"/>
                  </a:cubicBezTo>
                  <a:cubicBezTo>
                    <a:pt x="577" y="388"/>
                    <a:pt x="577" y="391"/>
                    <a:pt x="573" y="395"/>
                  </a:cubicBezTo>
                  <a:cubicBezTo>
                    <a:pt x="573" y="387"/>
                    <a:pt x="573" y="379"/>
                    <a:pt x="576" y="372"/>
                  </a:cubicBezTo>
                  <a:cubicBezTo>
                    <a:pt x="572" y="368"/>
                    <a:pt x="578" y="365"/>
                    <a:pt x="575" y="361"/>
                  </a:cubicBezTo>
                  <a:cubicBezTo>
                    <a:pt x="577" y="357"/>
                    <a:pt x="574" y="352"/>
                    <a:pt x="576" y="348"/>
                  </a:cubicBezTo>
                  <a:cubicBezTo>
                    <a:pt x="577" y="340"/>
                    <a:pt x="574" y="332"/>
                    <a:pt x="576" y="324"/>
                  </a:cubicBezTo>
                  <a:cubicBezTo>
                    <a:pt x="580" y="316"/>
                    <a:pt x="571" y="307"/>
                    <a:pt x="578" y="300"/>
                  </a:cubicBezTo>
                  <a:cubicBezTo>
                    <a:pt x="571" y="290"/>
                    <a:pt x="577" y="283"/>
                    <a:pt x="571" y="273"/>
                  </a:cubicBezTo>
                  <a:cubicBezTo>
                    <a:pt x="574" y="258"/>
                    <a:pt x="572" y="243"/>
                    <a:pt x="573" y="228"/>
                  </a:cubicBezTo>
                  <a:cubicBezTo>
                    <a:pt x="572" y="220"/>
                    <a:pt x="574" y="213"/>
                    <a:pt x="573" y="205"/>
                  </a:cubicBezTo>
                  <a:cubicBezTo>
                    <a:pt x="575" y="201"/>
                    <a:pt x="572" y="197"/>
                    <a:pt x="575" y="194"/>
                  </a:cubicBezTo>
                  <a:cubicBezTo>
                    <a:pt x="575" y="190"/>
                    <a:pt x="576" y="186"/>
                    <a:pt x="574" y="182"/>
                  </a:cubicBezTo>
                  <a:cubicBezTo>
                    <a:pt x="581" y="177"/>
                    <a:pt x="576" y="169"/>
                    <a:pt x="580" y="163"/>
                  </a:cubicBezTo>
                  <a:cubicBezTo>
                    <a:pt x="580" y="156"/>
                    <a:pt x="586" y="150"/>
                    <a:pt x="585" y="143"/>
                  </a:cubicBezTo>
                  <a:cubicBezTo>
                    <a:pt x="585" y="136"/>
                    <a:pt x="591" y="130"/>
                    <a:pt x="591" y="124"/>
                  </a:cubicBezTo>
                  <a:cubicBezTo>
                    <a:pt x="594" y="117"/>
                    <a:pt x="601" y="111"/>
                    <a:pt x="598" y="103"/>
                  </a:cubicBezTo>
                  <a:cubicBezTo>
                    <a:pt x="589" y="113"/>
                    <a:pt x="587" y="123"/>
                    <a:pt x="581" y="133"/>
                  </a:cubicBezTo>
                  <a:cubicBezTo>
                    <a:pt x="582" y="139"/>
                    <a:pt x="578" y="143"/>
                    <a:pt x="577" y="148"/>
                  </a:cubicBezTo>
                  <a:cubicBezTo>
                    <a:pt x="577" y="151"/>
                    <a:pt x="576" y="154"/>
                    <a:pt x="573" y="156"/>
                  </a:cubicBezTo>
                  <a:cubicBezTo>
                    <a:pt x="572" y="159"/>
                    <a:pt x="577" y="163"/>
                    <a:pt x="571" y="165"/>
                  </a:cubicBezTo>
                  <a:cubicBezTo>
                    <a:pt x="568" y="187"/>
                    <a:pt x="563" y="208"/>
                    <a:pt x="565" y="231"/>
                  </a:cubicBezTo>
                  <a:cubicBezTo>
                    <a:pt x="562" y="241"/>
                    <a:pt x="563" y="252"/>
                    <a:pt x="564" y="263"/>
                  </a:cubicBezTo>
                  <a:cubicBezTo>
                    <a:pt x="563" y="268"/>
                    <a:pt x="561" y="273"/>
                    <a:pt x="566" y="279"/>
                  </a:cubicBezTo>
                  <a:cubicBezTo>
                    <a:pt x="565" y="285"/>
                    <a:pt x="564" y="291"/>
                    <a:pt x="566" y="296"/>
                  </a:cubicBezTo>
                  <a:cubicBezTo>
                    <a:pt x="569" y="302"/>
                    <a:pt x="564" y="307"/>
                    <a:pt x="568" y="312"/>
                  </a:cubicBezTo>
                  <a:cubicBezTo>
                    <a:pt x="563" y="315"/>
                    <a:pt x="569" y="318"/>
                    <a:pt x="566" y="321"/>
                  </a:cubicBezTo>
                  <a:cubicBezTo>
                    <a:pt x="564" y="323"/>
                    <a:pt x="564" y="326"/>
                    <a:pt x="568" y="330"/>
                  </a:cubicBezTo>
                  <a:cubicBezTo>
                    <a:pt x="566" y="341"/>
                    <a:pt x="565" y="352"/>
                    <a:pt x="568" y="364"/>
                  </a:cubicBezTo>
                  <a:cubicBezTo>
                    <a:pt x="565" y="376"/>
                    <a:pt x="562" y="389"/>
                    <a:pt x="563" y="402"/>
                  </a:cubicBezTo>
                  <a:cubicBezTo>
                    <a:pt x="557" y="409"/>
                    <a:pt x="559" y="418"/>
                    <a:pt x="553" y="426"/>
                  </a:cubicBezTo>
                  <a:cubicBezTo>
                    <a:pt x="553" y="423"/>
                    <a:pt x="553" y="420"/>
                    <a:pt x="555" y="417"/>
                  </a:cubicBezTo>
                  <a:cubicBezTo>
                    <a:pt x="551" y="414"/>
                    <a:pt x="560" y="412"/>
                    <a:pt x="555" y="407"/>
                  </a:cubicBezTo>
                  <a:cubicBezTo>
                    <a:pt x="561" y="405"/>
                    <a:pt x="553" y="401"/>
                    <a:pt x="558" y="398"/>
                  </a:cubicBezTo>
                  <a:cubicBezTo>
                    <a:pt x="556" y="394"/>
                    <a:pt x="560" y="392"/>
                    <a:pt x="558" y="388"/>
                  </a:cubicBezTo>
                  <a:cubicBezTo>
                    <a:pt x="560" y="375"/>
                    <a:pt x="561" y="362"/>
                    <a:pt x="564" y="349"/>
                  </a:cubicBezTo>
                  <a:cubicBezTo>
                    <a:pt x="561" y="344"/>
                    <a:pt x="563" y="340"/>
                    <a:pt x="562" y="336"/>
                  </a:cubicBezTo>
                  <a:cubicBezTo>
                    <a:pt x="561" y="333"/>
                    <a:pt x="563" y="331"/>
                    <a:pt x="562" y="329"/>
                  </a:cubicBezTo>
                  <a:cubicBezTo>
                    <a:pt x="565" y="327"/>
                    <a:pt x="560" y="324"/>
                    <a:pt x="562" y="322"/>
                  </a:cubicBezTo>
                  <a:cubicBezTo>
                    <a:pt x="561" y="312"/>
                    <a:pt x="559" y="302"/>
                    <a:pt x="561" y="293"/>
                  </a:cubicBezTo>
                  <a:cubicBezTo>
                    <a:pt x="559" y="274"/>
                    <a:pt x="553" y="255"/>
                    <a:pt x="554" y="236"/>
                  </a:cubicBezTo>
                  <a:cubicBezTo>
                    <a:pt x="553" y="234"/>
                    <a:pt x="552" y="232"/>
                    <a:pt x="555" y="231"/>
                  </a:cubicBezTo>
                  <a:cubicBezTo>
                    <a:pt x="553" y="228"/>
                    <a:pt x="552" y="225"/>
                    <a:pt x="552" y="223"/>
                  </a:cubicBezTo>
                  <a:cubicBezTo>
                    <a:pt x="554" y="218"/>
                    <a:pt x="555" y="214"/>
                    <a:pt x="554" y="209"/>
                  </a:cubicBezTo>
                  <a:cubicBezTo>
                    <a:pt x="553" y="206"/>
                    <a:pt x="556" y="205"/>
                    <a:pt x="557" y="202"/>
                  </a:cubicBezTo>
                  <a:cubicBezTo>
                    <a:pt x="555" y="200"/>
                    <a:pt x="555" y="197"/>
                    <a:pt x="556" y="195"/>
                  </a:cubicBezTo>
                  <a:cubicBezTo>
                    <a:pt x="559" y="193"/>
                    <a:pt x="557" y="190"/>
                    <a:pt x="559" y="188"/>
                  </a:cubicBezTo>
                  <a:cubicBezTo>
                    <a:pt x="556" y="186"/>
                    <a:pt x="559" y="184"/>
                    <a:pt x="559" y="181"/>
                  </a:cubicBezTo>
                  <a:cubicBezTo>
                    <a:pt x="563" y="172"/>
                    <a:pt x="566" y="163"/>
                    <a:pt x="566" y="154"/>
                  </a:cubicBezTo>
                  <a:cubicBezTo>
                    <a:pt x="569" y="145"/>
                    <a:pt x="573" y="136"/>
                    <a:pt x="573" y="126"/>
                  </a:cubicBezTo>
                  <a:cubicBezTo>
                    <a:pt x="566" y="131"/>
                    <a:pt x="566" y="138"/>
                    <a:pt x="566" y="144"/>
                  </a:cubicBezTo>
                  <a:cubicBezTo>
                    <a:pt x="561" y="149"/>
                    <a:pt x="559" y="155"/>
                    <a:pt x="559" y="161"/>
                  </a:cubicBezTo>
                  <a:cubicBezTo>
                    <a:pt x="557" y="167"/>
                    <a:pt x="554" y="173"/>
                    <a:pt x="555" y="179"/>
                  </a:cubicBezTo>
                  <a:cubicBezTo>
                    <a:pt x="555" y="182"/>
                    <a:pt x="549" y="184"/>
                    <a:pt x="551" y="187"/>
                  </a:cubicBezTo>
                  <a:cubicBezTo>
                    <a:pt x="553" y="191"/>
                    <a:pt x="549" y="193"/>
                    <a:pt x="548" y="197"/>
                  </a:cubicBezTo>
                  <a:cubicBezTo>
                    <a:pt x="548" y="204"/>
                    <a:pt x="545" y="211"/>
                    <a:pt x="547" y="219"/>
                  </a:cubicBezTo>
                  <a:cubicBezTo>
                    <a:pt x="542" y="222"/>
                    <a:pt x="546" y="227"/>
                    <a:pt x="545" y="230"/>
                  </a:cubicBezTo>
                  <a:cubicBezTo>
                    <a:pt x="547" y="235"/>
                    <a:pt x="542" y="237"/>
                    <a:pt x="546" y="242"/>
                  </a:cubicBezTo>
                  <a:cubicBezTo>
                    <a:pt x="545" y="249"/>
                    <a:pt x="547" y="257"/>
                    <a:pt x="548" y="265"/>
                  </a:cubicBezTo>
                  <a:cubicBezTo>
                    <a:pt x="550" y="273"/>
                    <a:pt x="548" y="280"/>
                    <a:pt x="553" y="289"/>
                  </a:cubicBezTo>
                  <a:cubicBezTo>
                    <a:pt x="548" y="291"/>
                    <a:pt x="556" y="296"/>
                    <a:pt x="550" y="298"/>
                  </a:cubicBezTo>
                  <a:cubicBezTo>
                    <a:pt x="553" y="302"/>
                    <a:pt x="551" y="305"/>
                    <a:pt x="550" y="308"/>
                  </a:cubicBezTo>
                  <a:cubicBezTo>
                    <a:pt x="555" y="318"/>
                    <a:pt x="550" y="325"/>
                    <a:pt x="554" y="335"/>
                  </a:cubicBezTo>
                  <a:cubicBezTo>
                    <a:pt x="556" y="339"/>
                    <a:pt x="554" y="343"/>
                    <a:pt x="553" y="347"/>
                  </a:cubicBezTo>
                  <a:cubicBezTo>
                    <a:pt x="556" y="350"/>
                    <a:pt x="553" y="352"/>
                    <a:pt x="554" y="354"/>
                  </a:cubicBezTo>
                  <a:cubicBezTo>
                    <a:pt x="555" y="357"/>
                    <a:pt x="553" y="359"/>
                    <a:pt x="554" y="362"/>
                  </a:cubicBezTo>
                  <a:cubicBezTo>
                    <a:pt x="551" y="370"/>
                    <a:pt x="549" y="378"/>
                    <a:pt x="550" y="387"/>
                  </a:cubicBezTo>
                  <a:cubicBezTo>
                    <a:pt x="551" y="391"/>
                    <a:pt x="544" y="394"/>
                    <a:pt x="549" y="399"/>
                  </a:cubicBezTo>
                  <a:cubicBezTo>
                    <a:pt x="546" y="404"/>
                    <a:pt x="548" y="409"/>
                    <a:pt x="547" y="413"/>
                  </a:cubicBezTo>
                  <a:cubicBezTo>
                    <a:pt x="545" y="415"/>
                    <a:pt x="546" y="418"/>
                    <a:pt x="544" y="420"/>
                  </a:cubicBezTo>
                  <a:cubicBezTo>
                    <a:pt x="548" y="423"/>
                    <a:pt x="541" y="425"/>
                    <a:pt x="543" y="428"/>
                  </a:cubicBezTo>
                  <a:cubicBezTo>
                    <a:pt x="541" y="430"/>
                    <a:pt x="542" y="433"/>
                    <a:pt x="541" y="435"/>
                  </a:cubicBezTo>
                  <a:cubicBezTo>
                    <a:pt x="539" y="438"/>
                    <a:pt x="543" y="441"/>
                    <a:pt x="536" y="443"/>
                  </a:cubicBezTo>
                  <a:cubicBezTo>
                    <a:pt x="534" y="435"/>
                    <a:pt x="534" y="428"/>
                    <a:pt x="538" y="422"/>
                  </a:cubicBezTo>
                  <a:cubicBezTo>
                    <a:pt x="539" y="414"/>
                    <a:pt x="539" y="407"/>
                    <a:pt x="542" y="400"/>
                  </a:cubicBezTo>
                  <a:cubicBezTo>
                    <a:pt x="539" y="396"/>
                    <a:pt x="541" y="393"/>
                    <a:pt x="542" y="390"/>
                  </a:cubicBezTo>
                  <a:cubicBezTo>
                    <a:pt x="537" y="386"/>
                    <a:pt x="541" y="383"/>
                    <a:pt x="540" y="379"/>
                  </a:cubicBezTo>
                  <a:cubicBezTo>
                    <a:pt x="540" y="373"/>
                    <a:pt x="540" y="366"/>
                    <a:pt x="543" y="360"/>
                  </a:cubicBezTo>
                  <a:cubicBezTo>
                    <a:pt x="540" y="355"/>
                    <a:pt x="539" y="351"/>
                    <a:pt x="541" y="347"/>
                  </a:cubicBezTo>
                  <a:cubicBezTo>
                    <a:pt x="538" y="342"/>
                    <a:pt x="537" y="338"/>
                    <a:pt x="538" y="333"/>
                  </a:cubicBezTo>
                  <a:cubicBezTo>
                    <a:pt x="539" y="329"/>
                    <a:pt x="539" y="325"/>
                    <a:pt x="536" y="320"/>
                  </a:cubicBezTo>
                  <a:cubicBezTo>
                    <a:pt x="537" y="316"/>
                    <a:pt x="537" y="311"/>
                    <a:pt x="533" y="305"/>
                  </a:cubicBezTo>
                  <a:cubicBezTo>
                    <a:pt x="535" y="297"/>
                    <a:pt x="532" y="288"/>
                    <a:pt x="531" y="280"/>
                  </a:cubicBezTo>
                  <a:cubicBezTo>
                    <a:pt x="529" y="270"/>
                    <a:pt x="531" y="261"/>
                    <a:pt x="529" y="252"/>
                  </a:cubicBezTo>
                  <a:cubicBezTo>
                    <a:pt x="531" y="248"/>
                    <a:pt x="529" y="243"/>
                    <a:pt x="529" y="239"/>
                  </a:cubicBezTo>
                  <a:cubicBezTo>
                    <a:pt x="528" y="237"/>
                    <a:pt x="531" y="236"/>
                    <a:pt x="530" y="234"/>
                  </a:cubicBezTo>
                  <a:cubicBezTo>
                    <a:pt x="530" y="231"/>
                    <a:pt x="529" y="229"/>
                    <a:pt x="530" y="226"/>
                  </a:cubicBezTo>
                  <a:cubicBezTo>
                    <a:pt x="531" y="218"/>
                    <a:pt x="529" y="208"/>
                    <a:pt x="533" y="200"/>
                  </a:cubicBezTo>
                  <a:cubicBezTo>
                    <a:pt x="531" y="195"/>
                    <a:pt x="535" y="192"/>
                    <a:pt x="534" y="187"/>
                  </a:cubicBezTo>
                  <a:cubicBezTo>
                    <a:pt x="535" y="185"/>
                    <a:pt x="535" y="183"/>
                    <a:pt x="533" y="180"/>
                  </a:cubicBezTo>
                  <a:cubicBezTo>
                    <a:pt x="536" y="178"/>
                    <a:pt x="536" y="176"/>
                    <a:pt x="536" y="173"/>
                  </a:cubicBezTo>
                  <a:cubicBezTo>
                    <a:pt x="537" y="169"/>
                    <a:pt x="538" y="165"/>
                    <a:pt x="539" y="161"/>
                  </a:cubicBezTo>
                  <a:cubicBezTo>
                    <a:pt x="538" y="158"/>
                    <a:pt x="540" y="156"/>
                    <a:pt x="539" y="154"/>
                  </a:cubicBezTo>
                  <a:cubicBezTo>
                    <a:pt x="541" y="152"/>
                    <a:pt x="538" y="148"/>
                    <a:pt x="535" y="152"/>
                  </a:cubicBezTo>
                  <a:cubicBezTo>
                    <a:pt x="534" y="156"/>
                    <a:pt x="534" y="160"/>
                    <a:pt x="532" y="164"/>
                  </a:cubicBezTo>
                  <a:cubicBezTo>
                    <a:pt x="535" y="169"/>
                    <a:pt x="527" y="172"/>
                    <a:pt x="531" y="177"/>
                  </a:cubicBezTo>
                  <a:cubicBezTo>
                    <a:pt x="529" y="178"/>
                    <a:pt x="527" y="180"/>
                    <a:pt x="530" y="182"/>
                  </a:cubicBezTo>
                  <a:cubicBezTo>
                    <a:pt x="527" y="184"/>
                    <a:pt x="527" y="187"/>
                    <a:pt x="528" y="189"/>
                  </a:cubicBezTo>
                  <a:cubicBezTo>
                    <a:pt x="529" y="194"/>
                    <a:pt x="526" y="197"/>
                    <a:pt x="524" y="201"/>
                  </a:cubicBezTo>
                  <a:cubicBezTo>
                    <a:pt x="527" y="210"/>
                    <a:pt x="522" y="218"/>
                    <a:pt x="523" y="227"/>
                  </a:cubicBezTo>
                  <a:cubicBezTo>
                    <a:pt x="521" y="228"/>
                    <a:pt x="522" y="230"/>
                    <a:pt x="522" y="232"/>
                  </a:cubicBezTo>
                  <a:cubicBezTo>
                    <a:pt x="524" y="235"/>
                    <a:pt x="519" y="237"/>
                    <a:pt x="522" y="240"/>
                  </a:cubicBezTo>
                  <a:cubicBezTo>
                    <a:pt x="519" y="244"/>
                    <a:pt x="524" y="249"/>
                    <a:pt x="520" y="253"/>
                  </a:cubicBezTo>
                  <a:cubicBezTo>
                    <a:pt x="521" y="256"/>
                    <a:pt x="520" y="257"/>
                    <a:pt x="522" y="259"/>
                  </a:cubicBezTo>
                  <a:cubicBezTo>
                    <a:pt x="524" y="262"/>
                    <a:pt x="519" y="264"/>
                    <a:pt x="522" y="267"/>
                  </a:cubicBezTo>
                  <a:cubicBezTo>
                    <a:pt x="519" y="270"/>
                    <a:pt x="525" y="276"/>
                    <a:pt x="521" y="279"/>
                  </a:cubicBezTo>
                  <a:cubicBezTo>
                    <a:pt x="527" y="285"/>
                    <a:pt x="520" y="288"/>
                    <a:pt x="524" y="293"/>
                  </a:cubicBezTo>
                  <a:cubicBezTo>
                    <a:pt x="525" y="298"/>
                    <a:pt x="524" y="302"/>
                    <a:pt x="527" y="307"/>
                  </a:cubicBezTo>
                  <a:cubicBezTo>
                    <a:pt x="524" y="315"/>
                    <a:pt x="533" y="325"/>
                    <a:pt x="528" y="333"/>
                  </a:cubicBezTo>
                  <a:cubicBezTo>
                    <a:pt x="532" y="343"/>
                    <a:pt x="530" y="351"/>
                    <a:pt x="534" y="361"/>
                  </a:cubicBezTo>
                  <a:cubicBezTo>
                    <a:pt x="533" y="364"/>
                    <a:pt x="531" y="367"/>
                    <a:pt x="534" y="371"/>
                  </a:cubicBezTo>
                  <a:cubicBezTo>
                    <a:pt x="532" y="373"/>
                    <a:pt x="530" y="374"/>
                    <a:pt x="533" y="377"/>
                  </a:cubicBezTo>
                  <a:cubicBezTo>
                    <a:pt x="531" y="378"/>
                    <a:pt x="529" y="380"/>
                    <a:pt x="532" y="382"/>
                  </a:cubicBezTo>
                  <a:cubicBezTo>
                    <a:pt x="530" y="389"/>
                    <a:pt x="534" y="397"/>
                    <a:pt x="530" y="403"/>
                  </a:cubicBezTo>
                  <a:cubicBezTo>
                    <a:pt x="535" y="408"/>
                    <a:pt x="526" y="409"/>
                    <a:pt x="530" y="413"/>
                  </a:cubicBezTo>
                  <a:cubicBezTo>
                    <a:pt x="530" y="417"/>
                    <a:pt x="530" y="421"/>
                    <a:pt x="528" y="424"/>
                  </a:cubicBezTo>
                  <a:cubicBezTo>
                    <a:pt x="529" y="428"/>
                    <a:pt x="528" y="432"/>
                    <a:pt x="526" y="436"/>
                  </a:cubicBezTo>
                  <a:cubicBezTo>
                    <a:pt x="527" y="438"/>
                    <a:pt x="526" y="439"/>
                    <a:pt x="525" y="441"/>
                  </a:cubicBezTo>
                  <a:cubicBezTo>
                    <a:pt x="523" y="442"/>
                    <a:pt x="525" y="445"/>
                    <a:pt x="522" y="444"/>
                  </a:cubicBezTo>
                  <a:cubicBezTo>
                    <a:pt x="525" y="438"/>
                    <a:pt x="519" y="432"/>
                    <a:pt x="522" y="426"/>
                  </a:cubicBezTo>
                  <a:cubicBezTo>
                    <a:pt x="520" y="420"/>
                    <a:pt x="521" y="414"/>
                    <a:pt x="521" y="408"/>
                  </a:cubicBezTo>
                  <a:cubicBezTo>
                    <a:pt x="523" y="396"/>
                    <a:pt x="516" y="383"/>
                    <a:pt x="519" y="372"/>
                  </a:cubicBezTo>
                  <a:cubicBezTo>
                    <a:pt x="517" y="369"/>
                    <a:pt x="517" y="366"/>
                    <a:pt x="518" y="363"/>
                  </a:cubicBezTo>
                  <a:cubicBezTo>
                    <a:pt x="521" y="361"/>
                    <a:pt x="515" y="357"/>
                    <a:pt x="517" y="354"/>
                  </a:cubicBezTo>
                  <a:cubicBezTo>
                    <a:pt x="517" y="348"/>
                    <a:pt x="514" y="341"/>
                    <a:pt x="515" y="335"/>
                  </a:cubicBezTo>
                  <a:cubicBezTo>
                    <a:pt x="512" y="329"/>
                    <a:pt x="513" y="323"/>
                    <a:pt x="511" y="316"/>
                  </a:cubicBezTo>
                  <a:cubicBezTo>
                    <a:pt x="510" y="310"/>
                    <a:pt x="510" y="304"/>
                    <a:pt x="510" y="297"/>
                  </a:cubicBezTo>
                  <a:cubicBezTo>
                    <a:pt x="506" y="291"/>
                    <a:pt x="509" y="286"/>
                    <a:pt x="507" y="280"/>
                  </a:cubicBezTo>
                  <a:cubicBezTo>
                    <a:pt x="505" y="273"/>
                    <a:pt x="509" y="268"/>
                    <a:pt x="506" y="261"/>
                  </a:cubicBezTo>
                  <a:cubicBezTo>
                    <a:pt x="507" y="249"/>
                    <a:pt x="507" y="237"/>
                    <a:pt x="507" y="226"/>
                  </a:cubicBezTo>
                  <a:cubicBezTo>
                    <a:pt x="508" y="220"/>
                    <a:pt x="509" y="215"/>
                    <a:pt x="510" y="209"/>
                  </a:cubicBezTo>
                  <a:cubicBezTo>
                    <a:pt x="513" y="207"/>
                    <a:pt x="507" y="203"/>
                    <a:pt x="511" y="201"/>
                  </a:cubicBezTo>
                  <a:cubicBezTo>
                    <a:pt x="509" y="197"/>
                    <a:pt x="513" y="194"/>
                    <a:pt x="512" y="191"/>
                  </a:cubicBezTo>
                  <a:cubicBezTo>
                    <a:pt x="513" y="185"/>
                    <a:pt x="512" y="178"/>
                    <a:pt x="516" y="173"/>
                  </a:cubicBezTo>
                  <a:cubicBezTo>
                    <a:pt x="511" y="169"/>
                    <a:pt x="517" y="167"/>
                    <a:pt x="514" y="164"/>
                  </a:cubicBezTo>
                  <a:cubicBezTo>
                    <a:pt x="516" y="163"/>
                    <a:pt x="518" y="155"/>
                    <a:pt x="514" y="157"/>
                  </a:cubicBezTo>
                  <a:cubicBezTo>
                    <a:pt x="515" y="159"/>
                    <a:pt x="514" y="162"/>
                    <a:pt x="512" y="164"/>
                  </a:cubicBezTo>
                  <a:cubicBezTo>
                    <a:pt x="509" y="166"/>
                    <a:pt x="513" y="169"/>
                    <a:pt x="509" y="170"/>
                  </a:cubicBezTo>
                  <a:cubicBezTo>
                    <a:pt x="511" y="176"/>
                    <a:pt x="507" y="180"/>
                    <a:pt x="508" y="186"/>
                  </a:cubicBezTo>
                  <a:cubicBezTo>
                    <a:pt x="505" y="191"/>
                    <a:pt x="507" y="196"/>
                    <a:pt x="504" y="201"/>
                  </a:cubicBezTo>
                  <a:cubicBezTo>
                    <a:pt x="502" y="203"/>
                    <a:pt x="505" y="206"/>
                    <a:pt x="504" y="208"/>
                  </a:cubicBezTo>
                  <a:cubicBezTo>
                    <a:pt x="503" y="211"/>
                    <a:pt x="502" y="213"/>
                    <a:pt x="503" y="216"/>
                  </a:cubicBezTo>
                  <a:cubicBezTo>
                    <a:pt x="500" y="221"/>
                    <a:pt x="502" y="226"/>
                    <a:pt x="501" y="230"/>
                  </a:cubicBezTo>
                  <a:cubicBezTo>
                    <a:pt x="499" y="232"/>
                    <a:pt x="502" y="235"/>
                    <a:pt x="501" y="238"/>
                  </a:cubicBezTo>
                  <a:cubicBezTo>
                    <a:pt x="499" y="240"/>
                    <a:pt x="499" y="243"/>
                    <a:pt x="500" y="246"/>
                  </a:cubicBezTo>
                  <a:cubicBezTo>
                    <a:pt x="498" y="248"/>
                    <a:pt x="500" y="251"/>
                    <a:pt x="500" y="253"/>
                  </a:cubicBezTo>
                  <a:cubicBezTo>
                    <a:pt x="500" y="255"/>
                    <a:pt x="497" y="259"/>
                    <a:pt x="499" y="261"/>
                  </a:cubicBezTo>
                  <a:cubicBezTo>
                    <a:pt x="501" y="264"/>
                    <a:pt x="499" y="266"/>
                    <a:pt x="499" y="269"/>
                  </a:cubicBezTo>
                  <a:cubicBezTo>
                    <a:pt x="496" y="271"/>
                    <a:pt x="502" y="275"/>
                    <a:pt x="498" y="277"/>
                  </a:cubicBezTo>
                  <a:cubicBezTo>
                    <a:pt x="501" y="282"/>
                    <a:pt x="499" y="287"/>
                    <a:pt x="501" y="292"/>
                  </a:cubicBezTo>
                  <a:cubicBezTo>
                    <a:pt x="499" y="296"/>
                    <a:pt x="502" y="301"/>
                    <a:pt x="501" y="306"/>
                  </a:cubicBezTo>
                  <a:cubicBezTo>
                    <a:pt x="497" y="300"/>
                    <a:pt x="497" y="294"/>
                    <a:pt x="497" y="290"/>
                  </a:cubicBezTo>
                  <a:cubicBezTo>
                    <a:pt x="497" y="288"/>
                    <a:pt x="498" y="285"/>
                    <a:pt x="498" y="284"/>
                  </a:cubicBezTo>
                  <a:cubicBezTo>
                    <a:pt x="497" y="280"/>
                    <a:pt x="495" y="276"/>
                    <a:pt x="494" y="272"/>
                  </a:cubicBezTo>
                  <a:cubicBezTo>
                    <a:pt x="494" y="271"/>
                    <a:pt x="495" y="268"/>
                    <a:pt x="495" y="266"/>
                  </a:cubicBezTo>
                  <a:cubicBezTo>
                    <a:pt x="495" y="264"/>
                    <a:pt x="492" y="263"/>
                    <a:pt x="493" y="260"/>
                  </a:cubicBezTo>
                  <a:cubicBezTo>
                    <a:pt x="493" y="246"/>
                    <a:pt x="492" y="231"/>
                    <a:pt x="493" y="216"/>
                  </a:cubicBezTo>
                  <a:cubicBezTo>
                    <a:pt x="494" y="202"/>
                    <a:pt x="495" y="187"/>
                    <a:pt x="499" y="173"/>
                  </a:cubicBezTo>
                  <a:cubicBezTo>
                    <a:pt x="495" y="165"/>
                    <a:pt x="502" y="158"/>
                    <a:pt x="502" y="151"/>
                  </a:cubicBezTo>
                  <a:cubicBezTo>
                    <a:pt x="502" y="147"/>
                    <a:pt x="502" y="143"/>
                    <a:pt x="504" y="140"/>
                  </a:cubicBezTo>
                  <a:cubicBezTo>
                    <a:pt x="501" y="135"/>
                    <a:pt x="510" y="133"/>
                    <a:pt x="503" y="128"/>
                  </a:cubicBezTo>
                  <a:cubicBezTo>
                    <a:pt x="497" y="136"/>
                    <a:pt x="496" y="146"/>
                    <a:pt x="496" y="155"/>
                  </a:cubicBezTo>
                  <a:cubicBezTo>
                    <a:pt x="492" y="160"/>
                    <a:pt x="493" y="164"/>
                    <a:pt x="491" y="169"/>
                  </a:cubicBezTo>
                  <a:cubicBezTo>
                    <a:pt x="490" y="173"/>
                    <a:pt x="490" y="178"/>
                    <a:pt x="489" y="183"/>
                  </a:cubicBezTo>
                  <a:cubicBezTo>
                    <a:pt x="486" y="192"/>
                    <a:pt x="488" y="202"/>
                    <a:pt x="484" y="211"/>
                  </a:cubicBezTo>
                  <a:cubicBezTo>
                    <a:pt x="486" y="213"/>
                    <a:pt x="486" y="216"/>
                    <a:pt x="484" y="218"/>
                  </a:cubicBezTo>
                  <a:cubicBezTo>
                    <a:pt x="485" y="220"/>
                    <a:pt x="485" y="223"/>
                    <a:pt x="485" y="225"/>
                  </a:cubicBezTo>
                  <a:cubicBezTo>
                    <a:pt x="485" y="230"/>
                    <a:pt x="484" y="234"/>
                    <a:pt x="482" y="239"/>
                  </a:cubicBezTo>
                  <a:cubicBezTo>
                    <a:pt x="483" y="244"/>
                    <a:pt x="484" y="249"/>
                    <a:pt x="483" y="253"/>
                  </a:cubicBezTo>
                  <a:cubicBezTo>
                    <a:pt x="484" y="256"/>
                    <a:pt x="483" y="258"/>
                    <a:pt x="486" y="261"/>
                  </a:cubicBezTo>
                  <a:cubicBezTo>
                    <a:pt x="483" y="263"/>
                    <a:pt x="483" y="265"/>
                    <a:pt x="486" y="268"/>
                  </a:cubicBezTo>
                  <a:cubicBezTo>
                    <a:pt x="487" y="270"/>
                    <a:pt x="487" y="273"/>
                    <a:pt x="486" y="275"/>
                  </a:cubicBezTo>
                  <a:cubicBezTo>
                    <a:pt x="484" y="277"/>
                    <a:pt x="489" y="280"/>
                    <a:pt x="487" y="282"/>
                  </a:cubicBezTo>
                  <a:cubicBezTo>
                    <a:pt x="488" y="287"/>
                    <a:pt x="487" y="292"/>
                    <a:pt x="490" y="297"/>
                  </a:cubicBezTo>
                  <a:cubicBezTo>
                    <a:pt x="488" y="306"/>
                    <a:pt x="496" y="317"/>
                    <a:pt x="494" y="326"/>
                  </a:cubicBezTo>
                  <a:cubicBezTo>
                    <a:pt x="498" y="337"/>
                    <a:pt x="496" y="347"/>
                    <a:pt x="502" y="357"/>
                  </a:cubicBezTo>
                  <a:cubicBezTo>
                    <a:pt x="498" y="367"/>
                    <a:pt x="506" y="378"/>
                    <a:pt x="501" y="387"/>
                  </a:cubicBezTo>
                  <a:cubicBezTo>
                    <a:pt x="503" y="392"/>
                    <a:pt x="503" y="397"/>
                    <a:pt x="502" y="402"/>
                  </a:cubicBezTo>
                  <a:cubicBezTo>
                    <a:pt x="506" y="408"/>
                    <a:pt x="505" y="413"/>
                    <a:pt x="503" y="418"/>
                  </a:cubicBezTo>
                  <a:cubicBezTo>
                    <a:pt x="506" y="423"/>
                    <a:pt x="506" y="428"/>
                    <a:pt x="504" y="432"/>
                  </a:cubicBezTo>
                  <a:cubicBezTo>
                    <a:pt x="505" y="437"/>
                    <a:pt x="505" y="443"/>
                    <a:pt x="503" y="448"/>
                  </a:cubicBezTo>
                  <a:cubicBezTo>
                    <a:pt x="505" y="450"/>
                    <a:pt x="505" y="453"/>
                    <a:pt x="503" y="455"/>
                  </a:cubicBezTo>
                  <a:cubicBezTo>
                    <a:pt x="503" y="457"/>
                    <a:pt x="502" y="460"/>
                    <a:pt x="502" y="463"/>
                  </a:cubicBezTo>
                  <a:cubicBezTo>
                    <a:pt x="503" y="466"/>
                    <a:pt x="501" y="468"/>
                    <a:pt x="502" y="470"/>
                  </a:cubicBezTo>
                  <a:cubicBezTo>
                    <a:pt x="499" y="471"/>
                    <a:pt x="503" y="479"/>
                    <a:pt x="498" y="475"/>
                  </a:cubicBezTo>
                  <a:cubicBezTo>
                    <a:pt x="499" y="468"/>
                    <a:pt x="500" y="461"/>
                    <a:pt x="500" y="454"/>
                  </a:cubicBezTo>
                  <a:cubicBezTo>
                    <a:pt x="495" y="446"/>
                    <a:pt x="495" y="438"/>
                    <a:pt x="496" y="431"/>
                  </a:cubicBezTo>
                  <a:cubicBezTo>
                    <a:pt x="493" y="426"/>
                    <a:pt x="495" y="423"/>
                    <a:pt x="495" y="419"/>
                  </a:cubicBezTo>
                  <a:cubicBezTo>
                    <a:pt x="494" y="415"/>
                    <a:pt x="489" y="411"/>
                    <a:pt x="491" y="407"/>
                  </a:cubicBezTo>
                  <a:cubicBezTo>
                    <a:pt x="491" y="400"/>
                    <a:pt x="488" y="391"/>
                    <a:pt x="486" y="383"/>
                  </a:cubicBezTo>
                  <a:cubicBezTo>
                    <a:pt x="485" y="375"/>
                    <a:pt x="480" y="366"/>
                    <a:pt x="483" y="359"/>
                  </a:cubicBezTo>
                  <a:cubicBezTo>
                    <a:pt x="474" y="350"/>
                    <a:pt x="480" y="344"/>
                    <a:pt x="474" y="336"/>
                  </a:cubicBezTo>
                  <a:cubicBezTo>
                    <a:pt x="477" y="333"/>
                    <a:pt x="471" y="329"/>
                    <a:pt x="474" y="326"/>
                  </a:cubicBezTo>
                  <a:cubicBezTo>
                    <a:pt x="470" y="321"/>
                    <a:pt x="476" y="319"/>
                    <a:pt x="470" y="314"/>
                  </a:cubicBezTo>
                  <a:cubicBezTo>
                    <a:pt x="468" y="299"/>
                    <a:pt x="467" y="284"/>
                    <a:pt x="462" y="268"/>
                  </a:cubicBezTo>
                  <a:cubicBezTo>
                    <a:pt x="465" y="254"/>
                    <a:pt x="458" y="239"/>
                    <a:pt x="463" y="226"/>
                  </a:cubicBezTo>
                  <a:cubicBezTo>
                    <a:pt x="459" y="218"/>
                    <a:pt x="466" y="212"/>
                    <a:pt x="462" y="204"/>
                  </a:cubicBezTo>
                  <a:cubicBezTo>
                    <a:pt x="464" y="201"/>
                    <a:pt x="465" y="197"/>
                    <a:pt x="464" y="193"/>
                  </a:cubicBezTo>
                  <a:cubicBezTo>
                    <a:pt x="466" y="191"/>
                    <a:pt x="468" y="181"/>
                    <a:pt x="462" y="187"/>
                  </a:cubicBezTo>
                  <a:cubicBezTo>
                    <a:pt x="457" y="195"/>
                    <a:pt x="457" y="204"/>
                    <a:pt x="457" y="213"/>
                  </a:cubicBezTo>
                  <a:cubicBezTo>
                    <a:pt x="457" y="216"/>
                    <a:pt x="457" y="218"/>
                    <a:pt x="454" y="220"/>
                  </a:cubicBezTo>
                  <a:cubicBezTo>
                    <a:pt x="455" y="222"/>
                    <a:pt x="455" y="225"/>
                    <a:pt x="454" y="227"/>
                  </a:cubicBezTo>
                  <a:cubicBezTo>
                    <a:pt x="457" y="232"/>
                    <a:pt x="452" y="236"/>
                    <a:pt x="455" y="241"/>
                  </a:cubicBezTo>
                  <a:cubicBezTo>
                    <a:pt x="452" y="246"/>
                    <a:pt x="456" y="251"/>
                    <a:pt x="455" y="256"/>
                  </a:cubicBezTo>
                  <a:cubicBezTo>
                    <a:pt x="452" y="260"/>
                    <a:pt x="456" y="265"/>
                    <a:pt x="456" y="270"/>
                  </a:cubicBezTo>
                  <a:cubicBezTo>
                    <a:pt x="454" y="275"/>
                    <a:pt x="459" y="280"/>
                    <a:pt x="456" y="285"/>
                  </a:cubicBezTo>
                  <a:cubicBezTo>
                    <a:pt x="460" y="290"/>
                    <a:pt x="456" y="294"/>
                    <a:pt x="463" y="300"/>
                  </a:cubicBezTo>
                  <a:cubicBezTo>
                    <a:pt x="456" y="303"/>
                    <a:pt x="463" y="308"/>
                    <a:pt x="462" y="313"/>
                  </a:cubicBezTo>
                  <a:cubicBezTo>
                    <a:pt x="462" y="317"/>
                    <a:pt x="462" y="322"/>
                    <a:pt x="465" y="327"/>
                  </a:cubicBezTo>
                  <a:cubicBezTo>
                    <a:pt x="466" y="332"/>
                    <a:pt x="467" y="336"/>
                    <a:pt x="467" y="341"/>
                  </a:cubicBezTo>
                  <a:cubicBezTo>
                    <a:pt x="466" y="345"/>
                    <a:pt x="472" y="351"/>
                    <a:pt x="468" y="355"/>
                  </a:cubicBezTo>
                  <a:cubicBezTo>
                    <a:pt x="475" y="362"/>
                    <a:pt x="473" y="368"/>
                    <a:pt x="475" y="375"/>
                  </a:cubicBezTo>
                  <a:cubicBezTo>
                    <a:pt x="472" y="378"/>
                    <a:pt x="478" y="376"/>
                    <a:pt x="477" y="381"/>
                  </a:cubicBezTo>
                  <a:cubicBezTo>
                    <a:pt x="476" y="384"/>
                    <a:pt x="479" y="388"/>
                    <a:pt x="479" y="391"/>
                  </a:cubicBezTo>
                  <a:cubicBezTo>
                    <a:pt x="478" y="394"/>
                    <a:pt x="483" y="397"/>
                    <a:pt x="481" y="400"/>
                  </a:cubicBezTo>
                  <a:cubicBezTo>
                    <a:pt x="478" y="403"/>
                    <a:pt x="485" y="407"/>
                    <a:pt x="480" y="410"/>
                  </a:cubicBezTo>
                  <a:cubicBezTo>
                    <a:pt x="488" y="418"/>
                    <a:pt x="483" y="423"/>
                    <a:pt x="486" y="431"/>
                  </a:cubicBezTo>
                  <a:cubicBezTo>
                    <a:pt x="484" y="436"/>
                    <a:pt x="490" y="444"/>
                    <a:pt x="487" y="449"/>
                  </a:cubicBezTo>
                  <a:cubicBezTo>
                    <a:pt x="490" y="456"/>
                    <a:pt x="490" y="463"/>
                    <a:pt x="489" y="470"/>
                  </a:cubicBezTo>
                  <a:cubicBezTo>
                    <a:pt x="492" y="473"/>
                    <a:pt x="486" y="475"/>
                    <a:pt x="491" y="478"/>
                  </a:cubicBezTo>
                  <a:cubicBezTo>
                    <a:pt x="483" y="480"/>
                    <a:pt x="490" y="485"/>
                    <a:pt x="488" y="488"/>
                  </a:cubicBezTo>
                  <a:cubicBezTo>
                    <a:pt x="493" y="492"/>
                    <a:pt x="484" y="494"/>
                    <a:pt x="488" y="498"/>
                  </a:cubicBezTo>
                  <a:cubicBezTo>
                    <a:pt x="485" y="501"/>
                    <a:pt x="491" y="505"/>
                    <a:pt x="485" y="507"/>
                  </a:cubicBezTo>
                  <a:cubicBezTo>
                    <a:pt x="483" y="503"/>
                    <a:pt x="485" y="499"/>
                    <a:pt x="485" y="495"/>
                  </a:cubicBezTo>
                  <a:cubicBezTo>
                    <a:pt x="485" y="490"/>
                    <a:pt x="486" y="486"/>
                    <a:pt x="486" y="482"/>
                  </a:cubicBezTo>
                  <a:cubicBezTo>
                    <a:pt x="484" y="477"/>
                    <a:pt x="487" y="474"/>
                    <a:pt x="484" y="469"/>
                  </a:cubicBezTo>
                  <a:cubicBezTo>
                    <a:pt x="486" y="464"/>
                    <a:pt x="482" y="459"/>
                    <a:pt x="483" y="454"/>
                  </a:cubicBezTo>
                  <a:cubicBezTo>
                    <a:pt x="482" y="445"/>
                    <a:pt x="481" y="436"/>
                    <a:pt x="478" y="426"/>
                  </a:cubicBezTo>
                  <a:cubicBezTo>
                    <a:pt x="479" y="418"/>
                    <a:pt x="477" y="408"/>
                    <a:pt x="470" y="398"/>
                  </a:cubicBezTo>
                  <a:cubicBezTo>
                    <a:pt x="474" y="394"/>
                    <a:pt x="466" y="388"/>
                    <a:pt x="469" y="384"/>
                  </a:cubicBezTo>
                  <a:cubicBezTo>
                    <a:pt x="464" y="378"/>
                    <a:pt x="466" y="373"/>
                    <a:pt x="464" y="367"/>
                  </a:cubicBezTo>
                  <a:cubicBezTo>
                    <a:pt x="460" y="361"/>
                    <a:pt x="462" y="356"/>
                    <a:pt x="460" y="351"/>
                  </a:cubicBezTo>
                  <a:cubicBezTo>
                    <a:pt x="462" y="348"/>
                    <a:pt x="459" y="346"/>
                    <a:pt x="457" y="346"/>
                  </a:cubicBezTo>
                  <a:cubicBezTo>
                    <a:pt x="459" y="343"/>
                    <a:pt x="458" y="340"/>
                    <a:pt x="455" y="337"/>
                  </a:cubicBezTo>
                  <a:cubicBezTo>
                    <a:pt x="457" y="335"/>
                    <a:pt x="454" y="332"/>
                    <a:pt x="455" y="330"/>
                  </a:cubicBezTo>
                  <a:cubicBezTo>
                    <a:pt x="449" y="328"/>
                    <a:pt x="460" y="322"/>
                    <a:pt x="453" y="324"/>
                  </a:cubicBezTo>
                  <a:cubicBezTo>
                    <a:pt x="453" y="319"/>
                    <a:pt x="452" y="313"/>
                    <a:pt x="451" y="308"/>
                  </a:cubicBezTo>
                  <a:cubicBezTo>
                    <a:pt x="454" y="303"/>
                    <a:pt x="448" y="297"/>
                    <a:pt x="450" y="292"/>
                  </a:cubicBezTo>
                  <a:cubicBezTo>
                    <a:pt x="446" y="286"/>
                    <a:pt x="449" y="281"/>
                    <a:pt x="445" y="276"/>
                  </a:cubicBezTo>
                  <a:cubicBezTo>
                    <a:pt x="448" y="271"/>
                    <a:pt x="444" y="266"/>
                    <a:pt x="445" y="261"/>
                  </a:cubicBezTo>
                  <a:cubicBezTo>
                    <a:pt x="443" y="256"/>
                    <a:pt x="446" y="251"/>
                    <a:pt x="443" y="245"/>
                  </a:cubicBezTo>
                  <a:cubicBezTo>
                    <a:pt x="449" y="241"/>
                    <a:pt x="443" y="235"/>
                    <a:pt x="444" y="230"/>
                  </a:cubicBezTo>
                  <a:cubicBezTo>
                    <a:pt x="446" y="228"/>
                    <a:pt x="443" y="225"/>
                    <a:pt x="444" y="223"/>
                  </a:cubicBezTo>
                  <a:cubicBezTo>
                    <a:pt x="445" y="220"/>
                    <a:pt x="446" y="217"/>
                    <a:pt x="445" y="214"/>
                  </a:cubicBezTo>
                  <a:cubicBezTo>
                    <a:pt x="450" y="210"/>
                    <a:pt x="442" y="203"/>
                    <a:pt x="449" y="199"/>
                  </a:cubicBezTo>
                  <a:cubicBezTo>
                    <a:pt x="447" y="194"/>
                    <a:pt x="451" y="189"/>
                    <a:pt x="450" y="184"/>
                  </a:cubicBezTo>
                  <a:cubicBezTo>
                    <a:pt x="457" y="179"/>
                    <a:pt x="450" y="173"/>
                    <a:pt x="457" y="169"/>
                  </a:cubicBezTo>
                  <a:cubicBezTo>
                    <a:pt x="454" y="163"/>
                    <a:pt x="461" y="159"/>
                    <a:pt x="458" y="153"/>
                  </a:cubicBezTo>
                  <a:cubicBezTo>
                    <a:pt x="452" y="157"/>
                    <a:pt x="451" y="162"/>
                    <a:pt x="450" y="166"/>
                  </a:cubicBezTo>
                  <a:cubicBezTo>
                    <a:pt x="443" y="171"/>
                    <a:pt x="450" y="177"/>
                    <a:pt x="443" y="181"/>
                  </a:cubicBezTo>
                  <a:cubicBezTo>
                    <a:pt x="444" y="191"/>
                    <a:pt x="439" y="200"/>
                    <a:pt x="440" y="211"/>
                  </a:cubicBezTo>
                  <a:cubicBezTo>
                    <a:pt x="436" y="215"/>
                    <a:pt x="439" y="220"/>
                    <a:pt x="438" y="224"/>
                  </a:cubicBezTo>
                  <a:cubicBezTo>
                    <a:pt x="439" y="230"/>
                    <a:pt x="435" y="234"/>
                    <a:pt x="437" y="240"/>
                  </a:cubicBezTo>
                  <a:cubicBezTo>
                    <a:pt x="435" y="250"/>
                    <a:pt x="436" y="261"/>
                    <a:pt x="437" y="271"/>
                  </a:cubicBezTo>
                  <a:cubicBezTo>
                    <a:pt x="440" y="277"/>
                    <a:pt x="435" y="281"/>
                    <a:pt x="440" y="286"/>
                  </a:cubicBezTo>
                  <a:cubicBezTo>
                    <a:pt x="437" y="291"/>
                    <a:pt x="440" y="297"/>
                    <a:pt x="442" y="302"/>
                  </a:cubicBezTo>
                  <a:cubicBezTo>
                    <a:pt x="442" y="313"/>
                    <a:pt x="444" y="323"/>
                    <a:pt x="448" y="335"/>
                  </a:cubicBezTo>
                  <a:cubicBezTo>
                    <a:pt x="447" y="344"/>
                    <a:pt x="453" y="355"/>
                    <a:pt x="453" y="365"/>
                  </a:cubicBezTo>
                  <a:cubicBezTo>
                    <a:pt x="456" y="371"/>
                    <a:pt x="457" y="376"/>
                    <a:pt x="458" y="382"/>
                  </a:cubicBezTo>
                  <a:cubicBezTo>
                    <a:pt x="458" y="387"/>
                    <a:pt x="461" y="393"/>
                    <a:pt x="460" y="398"/>
                  </a:cubicBezTo>
                  <a:cubicBezTo>
                    <a:pt x="471" y="412"/>
                    <a:pt x="465" y="424"/>
                    <a:pt x="472" y="438"/>
                  </a:cubicBezTo>
                  <a:cubicBezTo>
                    <a:pt x="470" y="444"/>
                    <a:pt x="476" y="451"/>
                    <a:pt x="473" y="457"/>
                  </a:cubicBezTo>
                  <a:cubicBezTo>
                    <a:pt x="473" y="464"/>
                    <a:pt x="476" y="471"/>
                    <a:pt x="475" y="477"/>
                  </a:cubicBezTo>
                  <a:cubicBezTo>
                    <a:pt x="479" y="484"/>
                    <a:pt x="473" y="489"/>
                    <a:pt x="477" y="496"/>
                  </a:cubicBezTo>
                  <a:cubicBezTo>
                    <a:pt x="471" y="502"/>
                    <a:pt x="476" y="509"/>
                    <a:pt x="473" y="516"/>
                  </a:cubicBezTo>
                  <a:cubicBezTo>
                    <a:pt x="472" y="519"/>
                    <a:pt x="470" y="522"/>
                    <a:pt x="473" y="526"/>
                  </a:cubicBezTo>
                  <a:cubicBezTo>
                    <a:pt x="469" y="528"/>
                    <a:pt x="470" y="532"/>
                    <a:pt x="470" y="535"/>
                  </a:cubicBezTo>
                  <a:cubicBezTo>
                    <a:pt x="466" y="538"/>
                    <a:pt x="467" y="541"/>
                    <a:pt x="464" y="544"/>
                  </a:cubicBezTo>
                  <a:cubicBezTo>
                    <a:pt x="466" y="546"/>
                    <a:pt x="465" y="547"/>
                    <a:pt x="465" y="548"/>
                  </a:cubicBezTo>
                  <a:cubicBezTo>
                    <a:pt x="463" y="550"/>
                    <a:pt x="464" y="553"/>
                    <a:pt x="462" y="551"/>
                  </a:cubicBezTo>
                  <a:cubicBezTo>
                    <a:pt x="461" y="537"/>
                    <a:pt x="462" y="524"/>
                    <a:pt x="463" y="511"/>
                  </a:cubicBezTo>
                  <a:cubicBezTo>
                    <a:pt x="459" y="507"/>
                    <a:pt x="462" y="504"/>
                    <a:pt x="463" y="501"/>
                  </a:cubicBezTo>
                  <a:cubicBezTo>
                    <a:pt x="460" y="497"/>
                    <a:pt x="459" y="494"/>
                    <a:pt x="460" y="491"/>
                  </a:cubicBezTo>
                  <a:cubicBezTo>
                    <a:pt x="457" y="483"/>
                    <a:pt x="458" y="476"/>
                    <a:pt x="454" y="468"/>
                  </a:cubicBezTo>
                  <a:cubicBezTo>
                    <a:pt x="458" y="462"/>
                    <a:pt x="451" y="454"/>
                    <a:pt x="451" y="448"/>
                  </a:cubicBezTo>
                  <a:cubicBezTo>
                    <a:pt x="446" y="440"/>
                    <a:pt x="447" y="434"/>
                    <a:pt x="444" y="427"/>
                  </a:cubicBezTo>
                  <a:cubicBezTo>
                    <a:pt x="449" y="424"/>
                    <a:pt x="436" y="419"/>
                    <a:pt x="441" y="416"/>
                  </a:cubicBezTo>
                  <a:cubicBezTo>
                    <a:pt x="436" y="412"/>
                    <a:pt x="440" y="409"/>
                    <a:pt x="436" y="405"/>
                  </a:cubicBezTo>
                  <a:cubicBezTo>
                    <a:pt x="438" y="399"/>
                    <a:pt x="432" y="391"/>
                    <a:pt x="432" y="383"/>
                  </a:cubicBezTo>
                  <a:cubicBezTo>
                    <a:pt x="426" y="385"/>
                    <a:pt x="434" y="378"/>
                    <a:pt x="429" y="376"/>
                  </a:cubicBezTo>
                  <a:cubicBezTo>
                    <a:pt x="427" y="372"/>
                    <a:pt x="429" y="369"/>
                    <a:pt x="426" y="365"/>
                  </a:cubicBezTo>
                  <a:cubicBezTo>
                    <a:pt x="423" y="361"/>
                    <a:pt x="425" y="358"/>
                    <a:pt x="424" y="355"/>
                  </a:cubicBezTo>
                  <a:cubicBezTo>
                    <a:pt x="425" y="354"/>
                    <a:pt x="425" y="352"/>
                    <a:pt x="423" y="353"/>
                  </a:cubicBezTo>
                  <a:cubicBezTo>
                    <a:pt x="421" y="351"/>
                    <a:pt x="423" y="350"/>
                    <a:pt x="421" y="347"/>
                  </a:cubicBezTo>
                  <a:cubicBezTo>
                    <a:pt x="422" y="341"/>
                    <a:pt x="418" y="333"/>
                    <a:pt x="418" y="327"/>
                  </a:cubicBezTo>
                  <a:cubicBezTo>
                    <a:pt x="421" y="324"/>
                    <a:pt x="414" y="319"/>
                    <a:pt x="416" y="316"/>
                  </a:cubicBezTo>
                  <a:cubicBezTo>
                    <a:pt x="417" y="313"/>
                    <a:pt x="414" y="309"/>
                    <a:pt x="415" y="305"/>
                  </a:cubicBezTo>
                  <a:cubicBezTo>
                    <a:pt x="418" y="299"/>
                    <a:pt x="416" y="292"/>
                    <a:pt x="415" y="285"/>
                  </a:cubicBezTo>
                  <a:cubicBezTo>
                    <a:pt x="415" y="278"/>
                    <a:pt x="417" y="271"/>
                    <a:pt x="414" y="263"/>
                  </a:cubicBezTo>
                  <a:cubicBezTo>
                    <a:pt x="416" y="260"/>
                    <a:pt x="418" y="257"/>
                    <a:pt x="414" y="253"/>
                  </a:cubicBezTo>
                  <a:cubicBezTo>
                    <a:pt x="415" y="252"/>
                    <a:pt x="415" y="251"/>
                    <a:pt x="414" y="249"/>
                  </a:cubicBezTo>
                  <a:cubicBezTo>
                    <a:pt x="415" y="247"/>
                    <a:pt x="417" y="246"/>
                    <a:pt x="415" y="244"/>
                  </a:cubicBezTo>
                  <a:cubicBezTo>
                    <a:pt x="416" y="237"/>
                    <a:pt x="416" y="229"/>
                    <a:pt x="414" y="222"/>
                  </a:cubicBezTo>
                  <a:cubicBezTo>
                    <a:pt x="417" y="220"/>
                    <a:pt x="418" y="217"/>
                    <a:pt x="415" y="214"/>
                  </a:cubicBezTo>
                  <a:cubicBezTo>
                    <a:pt x="421" y="211"/>
                    <a:pt x="413" y="207"/>
                    <a:pt x="418" y="204"/>
                  </a:cubicBezTo>
                  <a:cubicBezTo>
                    <a:pt x="416" y="200"/>
                    <a:pt x="418" y="197"/>
                    <a:pt x="418" y="194"/>
                  </a:cubicBezTo>
                  <a:cubicBezTo>
                    <a:pt x="421" y="193"/>
                    <a:pt x="419" y="184"/>
                    <a:pt x="415" y="187"/>
                  </a:cubicBezTo>
                  <a:cubicBezTo>
                    <a:pt x="418" y="192"/>
                    <a:pt x="411" y="195"/>
                    <a:pt x="413" y="200"/>
                  </a:cubicBezTo>
                  <a:cubicBezTo>
                    <a:pt x="414" y="206"/>
                    <a:pt x="410" y="211"/>
                    <a:pt x="412" y="216"/>
                  </a:cubicBezTo>
                  <a:cubicBezTo>
                    <a:pt x="410" y="218"/>
                    <a:pt x="411" y="221"/>
                    <a:pt x="409" y="223"/>
                  </a:cubicBezTo>
                  <a:cubicBezTo>
                    <a:pt x="415" y="226"/>
                    <a:pt x="405" y="228"/>
                    <a:pt x="411" y="231"/>
                  </a:cubicBezTo>
                  <a:cubicBezTo>
                    <a:pt x="409" y="236"/>
                    <a:pt x="410" y="242"/>
                    <a:pt x="410" y="247"/>
                  </a:cubicBezTo>
                  <a:cubicBezTo>
                    <a:pt x="406" y="267"/>
                    <a:pt x="410" y="289"/>
                    <a:pt x="405" y="309"/>
                  </a:cubicBezTo>
                  <a:cubicBezTo>
                    <a:pt x="408" y="314"/>
                    <a:pt x="408" y="318"/>
                    <a:pt x="408" y="322"/>
                  </a:cubicBezTo>
                  <a:cubicBezTo>
                    <a:pt x="407" y="327"/>
                    <a:pt x="412" y="332"/>
                    <a:pt x="410" y="335"/>
                  </a:cubicBezTo>
                  <a:cubicBezTo>
                    <a:pt x="413" y="340"/>
                    <a:pt x="408" y="344"/>
                    <a:pt x="415" y="349"/>
                  </a:cubicBezTo>
                  <a:cubicBezTo>
                    <a:pt x="412" y="353"/>
                    <a:pt x="415" y="359"/>
                    <a:pt x="418" y="364"/>
                  </a:cubicBezTo>
                  <a:cubicBezTo>
                    <a:pt x="414" y="368"/>
                    <a:pt x="422" y="373"/>
                    <a:pt x="420" y="377"/>
                  </a:cubicBezTo>
                  <a:cubicBezTo>
                    <a:pt x="420" y="382"/>
                    <a:pt x="425" y="387"/>
                    <a:pt x="423" y="392"/>
                  </a:cubicBezTo>
                  <a:cubicBezTo>
                    <a:pt x="428" y="402"/>
                    <a:pt x="427" y="411"/>
                    <a:pt x="432" y="420"/>
                  </a:cubicBezTo>
                  <a:cubicBezTo>
                    <a:pt x="438" y="439"/>
                    <a:pt x="445" y="459"/>
                    <a:pt x="448" y="477"/>
                  </a:cubicBezTo>
                  <a:cubicBezTo>
                    <a:pt x="448" y="481"/>
                    <a:pt x="449" y="486"/>
                    <a:pt x="450" y="490"/>
                  </a:cubicBezTo>
                  <a:cubicBezTo>
                    <a:pt x="455" y="496"/>
                    <a:pt x="447" y="499"/>
                    <a:pt x="454" y="505"/>
                  </a:cubicBezTo>
                  <a:cubicBezTo>
                    <a:pt x="451" y="509"/>
                    <a:pt x="452" y="514"/>
                    <a:pt x="453" y="518"/>
                  </a:cubicBezTo>
                  <a:cubicBezTo>
                    <a:pt x="448" y="522"/>
                    <a:pt x="457" y="528"/>
                    <a:pt x="451" y="532"/>
                  </a:cubicBezTo>
                  <a:cubicBezTo>
                    <a:pt x="449" y="528"/>
                    <a:pt x="453" y="526"/>
                    <a:pt x="448" y="521"/>
                  </a:cubicBezTo>
                  <a:cubicBezTo>
                    <a:pt x="449" y="518"/>
                    <a:pt x="452" y="515"/>
                    <a:pt x="448" y="512"/>
                  </a:cubicBezTo>
                  <a:cubicBezTo>
                    <a:pt x="446" y="508"/>
                    <a:pt x="448" y="505"/>
                    <a:pt x="448" y="502"/>
                  </a:cubicBezTo>
                  <a:cubicBezTo>
                    <a:pt x="445" y="498"/>
                    <a:pt x="447" y="495"/>
                    <a:pt x="446" y="491"/>
                  </a:cubicBezTo>
                  <a:cubicBezTo>
                    <a:pt x="443" y="484"/>
                    <a:pt x="442" y="477"/>
                    <a:pt x="441" y="470"/>
                  </a:cubicBezTo>
                  <a:cubicBezTo>
                    <a:pt x="439" y="463"/>
                    <a:pt x="437" y="456"/>
                    <a:pt x="433" y="449"/>
                  </a:cubicBezTo>
                  <a:cubicBezTo>
                    <a:pt x="434" y="446"/>
                    <a:pt x="431" y="442"/>
                    <a:pt x="430" y="439"/>
                  </a:cubicBezTo>
                  <a:cubicBezTo>
                    <a:pt x="432" y="436"/>
                    <a:pt x="429" y="432"/>
                    <a:pt x="428" y="428"/>
                  </a:cubicBezTo>
                  <a:cubicBezTo>
                    <a:pt x="424" y="421"/>
                    <a:pt x="422" y="414"/>
                    <a:pt x="420" y="407"/>
                  </a:cubicBezTo>
                  <a:cubicBezTo>
                    <a:pt x="423" y="404"/>
                    <a:pt x="415" y="400"/>
                    <a:pt x="417" y="397"/>
                  </a:cubicBezTo>
                  <a:cubicBezTo>
                    <a:pt x="416" y="393"/>
                    <a:pt x="413" y="389"/>
                    <a:pt x="414" y="386"/>
                  </a:cubicBezTo>
                  <a:cubicBezTo>
                    <a:pt x="409" y="382"/>
                    <a:pt x="413" y="379"/>
                    <a:pt x="412" y="376"/>
                  </a:cubicBezTo>
                  <a:cubicBezTo>
                    <a:pt x="411" y="372"/>
                    <a:pt x="408" y="368"/>
                    <a:pt x="409" y="365"/>
                  </a:cubicBezTo>
                  <a:cubicBezTo>
                    <a:pt x="407" y="359"/>
                    <a:pt x="405" y="356"/>
                    <a:pt x="403" y="350"/>
                  </a:cubicBezTo>
                  <a:cubicBezTo>
                    <a:pt x="403" y="349"/>
                    <a:pt x="404" y="346"/>
                    <a:pt x="404" y="345"/>
                  </a:cubicBezTo>
                  <a:cubicBezTo>
                    <a:pt x="403" y="341"/>
                    <a:pt x="402" y="337"/>
                    <a:pt x="401" y="334"/>
                  </a:cubicBezTo>
                  <a:cubicBezTo>
                    <a:pt x="401" y="334"/>
                    <a:pt x="403" y="333"/>
                    <a:pt x="403" y="333"/>
                  </a:cubicBezTo>
                  <a:cubicBezTo>
                    <a:pt x="403" y="332"/>
                    <a:pt x="401" y="331"/>
                    <a:pt x="401" y="330"/>
                  </a:cubicBezTo>
                  <a:cubicBezTo>
                    <a:pt x="400" y="328"/>
                    <a:pt x="402" y="326"/>
                    <a:pt x="402" y="324"/>
                  </a:cubicBezTo>
                  <a:cubicBezTo>
                    <a:pt x="401" y="321"/>
                    <a:pt x="400" y="317"/>
                    <a:pt x="399" y="314"/>
                  </a:cubicBezTo>
                  <a:cubicBezTo>
                    <a:pt x="398" y="309"/>
                    <a:pt x="398" y="304"/>
                    <a:pt x="398" y="302"/>
                  </a:cubicBezTo>
                  <a:cubicBezTo>
                    <a:pt x="398" y="301"/>
                    <a:pt x="396" y="300"/>
                    <a:pt x="396" y="299"/>
                  </a:cubicBezTo>
                  <a:cubicBezTo>
                    <a:pt x="395" y="298"/>
                    <a:pt x="397" y="295"/>
                    <a:pt x="396" y="293"/>
                  </a:cubicBezTo>
                  <a:cubicBezTo>
                    <a:pt x="396" y="290"/>
                    <a:pt x="394" y="287"/>
                    <a:pt x="394" y="283"/>
                  </a:cubicBezTo>
                  <a:cubicBezTo>
                    <a:pt x="394" y="276"/>
                    <a:pt x="393" y="269"/>
                    <a:pt x="394" y="263"/>
                  </a:cubicBezTo>
                  <a:cubicBezTo>
                    <a:pt x="390" y="256"/>
                    <a:pt x="396" y="250"/>
                    <a:pt x="392" y="243"/>
                  </a:cubicBezTo>
                  <a:cubicBezTo>
                    <a:pt x="396" y="237"/>
                    <a:pt x="391" y="229"/>
                    <a:pt x="395" y="223"/>
                  </a:cubicBezTo>
                  <a:cubicBezTo>
                    <a:pt x="393" y="222"/>
                    <a:pt x="394" y="220"/>
                    <a:pt x="394" y="219"/>
                  </a:cubicBezTo>
                  <a:cubicBezTo>
                    <a:pt x="394" y="217"/>
                    <a:pt x="395" y="215"/>
                    <a:pt x="395" y="213"/>
                  </a:cubicBezTo>
                  <a:cubicBezTo>
                    <a:pt x="395" y="210"/>
                    <a:pt x="397" y="206"/>
                    <a:pt x="394" y="202"/>
                  </a:cubicBezTo>
                  <a:cubicBezTo>
                    <a:pt x="389" y="204"/>
                    <a:pt x="393" y="207"/>
                    <a:pt x="390" y="210"/>
                  </a:cubicBezTo>
                  <a:cubicBezTo>
                    <a:pt x="388" y="211"/>
                    <a:pt x="391" y="212"/>
                    <a:pt x="391" y="214"/>
                  </a:cubicBezTo>
                  <a:cubicBezTo>
                    <a:pt x="391" y="216"/>
                    <a:pt x="386" y="217"/>
                    <a:pt x="390" y="220"/>
                  </a:cubicBezTo>
                  <a:cubicBezTo>
                    <a:pt x="392" y="223"/>
                    <a:pt x="385" y="225"/>
                    <a:pt x="389" y="228"/>
                  </a:cubicBezTo>
                  <a:cubicBezTo>
                    <a:pt x="386" y="231"/>
                    <a:pt x="389" y="235"/>
                    <a:pt x="386" y="237"/>
                  </a:cubicBezTo>
                  <a:cubicBezTo>
                    <a:pt x="390" y="244"/>
                    <a:pt x="384" y="250"/>
                    <a:pt x="387" y="256"/>
                  </a:cubicBezTo>
                  <a:cubicBezTo>
                    <a:pt x="385" y="259"/>
                    <a:pt x="386" y="262"/>
                    <a:pt x="388" y="265"/>
                  </a:cubicBezTo>
                  <a:cubicBezTo>
                    <a:pt x="387" y="268"/>
                    <a:pt x="385" y="271"/>
                    <a:pt x="388" y="275"/>
                  </a:cubicBezTo>
                  <a:cubicBezTo>
                    <a:pt x="386" y="281"/>
                    <a:pt x="386" y="287"/>
                    <a:pt x="389" y="294"/>
                  </a:cubicBezTo>
                  <a:cubicBezTo>
                    <a:pt x="387" y="300"/>
                    <a:pt x="389" y="306"/>
                    <a:pt x="391" y="312"/>
                  </a:cubicBezTo>
                  <a:cubicBezTo>
                    <a:pt x="391" y="325"/>
                    <a:pt x="397" y="338"/>
                    <a:pt x="393" y="350"/>
                  </a:cubicBezTo>
                  <a:cubicBezTo>
                    <a:pt x="398" y="355"/>
                    <a:pt x="395" y="358"/>
                    <a:pt x="400" y="362"/>
                  </a:cubicBezTo>
                  <a:cubicBezTo>
                    <a:pt x="396" y="366"/>
                    <a:pt x="403" y="371"/>
                    <a:pt x="401" y="374"/>
                  </a:cubicBezTo>
                  <a:cubicBezTo>
                    <a:pt x="405" y="382"/>
                    <a:pt x="403" y="390"/>
                    <a:pt x="408" y="398"/>
                  </a:cubicBezTo>
                  <a:cubicBezTo>
                    <a:pt x="407" y="402"/>
                    <a:pt x="409" y="406"/>
                    <a:pt x="412" y="410"/>
                  </a:cubicBezTo>
                  <a:cubicBezTo>
                    <a:pt x="413" y="414"/>
                    <a:pt x="413" y="418"/>
                    <a:pt x="416" y="422"/>
                  </a:cubicBezTo>
                  <a:cubicBezTo>
                    <a:pt x="419" y="430"/>
                    <a:pt x="421" y="438"/>
                    <a:pt x="423" y="446"/>
                  </a:cubicBezTo>
                  <a:cubicBezTo>
                    <a:pt x="427" y="456"/>
                    <a:pt x="425" y="459"/>
                    <a:pt x="431" y="467"/>
                  </a:cubicBezTo>
                  <a:cubicBezTo>
                    <a:pt x="428" y="471"/>
                    <a:pt x="435" y="476"/>
                    <a:pt x="432" y="479"/>
                  </a:cubicBezTo>
                  <a:cubicBezTo>
                    <a:pt x="436" y="483"/>
                    <a:pt x="432" y="487"/>
                    <a:pt x="436" y="491"/>
                  </a:cubicBezTo>
                  <a:cubicBezTo>
                    <a:pt x="440" y="507"/>
                    <a:pt x="438" y="523"/>
                    <a:pt x="444" y="539"/>
                  </a:cubicBezTo>
                  <a:cubicBezTo>
                    <a:pt x="439" y="542"/>
                    <a:pt x="443" y="547"/>
                    <a:pt x="442" y="550"/>
                  </a:cubicBezTo>
                  <a:cubicBezTo>
                    <a:pt x="440" y="554"/>
                    <a:pt x="443" y="558"/>
                    <a:pt x="443" y="562"/>
                  </a:cubicBezTo>
                  <a:cubicBezTo>
                    <a:pt x="436" y="576"/>
                    <a:pt x="441" y="593"/>
                    <a:pt x="429" y="604"/>
                  </a:cubicBezTo>
                  <a:cubicBezTo>
                    <a:pt x="431" y="595"/>
                    <a:pt x="427" y="586"/>
                    <a:pt x="429" y="577"/>
                  </a:cubicBezTo>
                  <a:cubicBezTo>
                    <a:pt x="428" y="572"/>
                    <a:pt x="429" y="568"/>
                    <a:pt x="430" y="564"/>
                  </a:cubicBezTo>
                  <a:cubicBezTo>
                    <a:pt x="426" y="559"/>
                    <a:pt x="429" y="555"/>
                    <a:pt x="429" y="550"/>
                  </a:cubicBezTo>
                  <a:cubicBezTo>
                    <a:pt x="424" y="537"/>
                    <a:pt x="425" y="524"/>
                    <a:pt x="421" y="511"/>
                  </a:cubicBezTo>
                  <a:cubicBezTo>
                    <a:pt x="417" y="498"/>
                    <a:pt x="416" y="485"/>
                    <a:pt x="415" y="472"/>
                  </a:cubicBezTo>
                  <a:cubicBezTo>
                    <a:pt x="412" y="475"/>
                    <a:pt x="412" y="467"/>
                    <a:pt x="413" y="466"/>
                  </a:cubicBezTo>
                  <a:cubicBezTo>
                    <a:pt x="408" y="462"/>
                    <a:pt x="412" y="459"/>
                    <a:pt x="408" y="455"/>
                  </a:cubicBezTo>
                  <a:cubicBezTo>
                    <a:pt x="409" y="449"/>
                    <a:pt x="405" y="442"/>
                    <a:pt x="406" y="436"/>
                  </a:cubicBezTo>
                  <a:cubicBezTo>
                    <a:pt x="404" y="437"/>
                    <a:pt x="404" y="435"/>
                    <a:pt x="404" y="433"/>
                  </a:cubicBezTo>
                  <a:cubicBezTo>
                    <a:pt x="401" y="430"/>
                    <a:pt x="403" y="428"/>
                    <a:pt x="401" y="425"/>
                  </a:cubicBezTo>
                  <a:cubicBezTo>
                    <a:pt x="401" y="421"/>
                    <a:pt x="398" y="415"/>
                    <a:pt x="398" y="411"/>
                  </a:cubicBezTo>
                  <a:cubicBezTo>
                    <a:pt x="395" y="401"/>
                    <a:pt x="390" y="391"/>
                    <a:pt x="392" y="383"/>
                  </a:cubicBezTo>
                  <a:cubicBezTo>
                    <a:pt x="391" y="381"/>
                    <a:pt x="388" y="378"/>
                    <a:pt x="390" y="377"/>
                  </a:cubicBezTo>
                  <a:cubicBezTo>
                    <a:pt x="393" y="374"/>
                    <a:pt x="387" y="375"/>
                    <a:pt x="389" y="372"/>
                  </a:cubicBezTo>
                  <a:cubicBezTo>
                    <a:pt x="386" y="367"/>
                    <a:pt x="388" y="362"/>
                    <a:pt x="386" y="357"/>
                  </a:cubicBezTo>
                  <a:cubicBezTo>
                    <a:pt x="385" y="348"/>
                    <a:pt x="383" y="339"/>
                    <a:pt x="381" y="329"/>
                  </a:cubicBezTo>
                  <a:cubicBezTo>
                    <a:pt x="382" y="312"/>
                    <a:pt x="377" y="293"/>
                    <a:pt x="381" y="275"/>
                  </a:cubicBezTo>
                  <a:cubicBezTo>
                    <a:pt x="378" y="270"/>
                    <a:pt x="380" y="267"/>
                    <a:pt x="382" y="262"/>
                  </a:cubicBezTo>
                  <a:cubicBezTo>
                    <a:pt x="382" y="258"/>
                    <a:pt x="378" y="252"/>
                    <a:pt x="381" y="248"/>
                  </a:cubicBezTo>
                  <a:cubicBezTo>
                    <a:pt x="385" y="244"/>
                    <a:pt x="380" y="238"/>
                    <a:pt x="383" y="234"/>
                  </a:cubicBezTo>
                  <a:cubicBezTo>
                    <a:pt x="382" y="229"/>
                    <a:pt x="385" y="225"/>
                    <a:pt x="385" y="220"/>
                  </a:cubicBezTo>
                  <a:cubicBezTo>
                    <a:pt x="376" y="224"/>
                    <a:pt x="381" y="231"/>
                    <a:pt x="377" y="236"/>
                  </a:cubicBezTo>
                  <a:cubicBezTo>
                    <a:pt x="377" y="239"/>
                    <a:pt x="376" y="242"/>
                    <a:pt x="376" y="244"/>
                  </a:cubicBezTo>
                  <a:cubicBezTo>
                    <a:pt x="375" y="247"/>
                    <a:pt x="375" y="250"/>
                    <a:pt x="375" y="253"/>
                  </a:cubicBezTo>
                  <a:cubicBezTo>
                    <a:pt x="372" y="264"/>
                    <a:pt x="375" y="277"/>
                    <a:pt x="370" y="288"/>
                  </a:cubicBezTo>
                  <a:cubicBezTo>
                    <a:pt x="375" y="300"/>
                    <a:pt x="373" y="312"/>
                    <a:pt x="372" y="324"/>
                  </a:cubicBezTo>
                  <a:cubicBezTo>
                    <a:pt x="377" y="344"/>
                    <a:pt x="377" y="362"/>
                    <a:pt x="382" y="382"/>
                  </a:cubicBezTo>
                  <a:cubicBezTo>
                    <a:pt x="381" y="387"/>
                    <a:pt x="386" y="392"/>
                    <a:pt x="385" y="397"/>
                  </a:cubicBezTo>
                  <a:cubicBezTo>
                    <a:pt x="386" y="402"/>
                    <a:pt x="389" y="407"/>
                    <a:pt x="389" y="412"/>
                  </a:cubicBezTo>
                  <a:cubicBezTo>
                    <a:pt x="393" y="423"/>
                    <a:pt x="395" y="433"/>
                    <a:pt x="397" y="443"/>
                  </a:cubicBezTo>
                  <a:cubicBezTo>
                    <a:pt x="403" y="463"/>
                    <a:pt x="405" y="483"/>
                    <a:pt x="410" y="502"/>
                  </a:cubicBezTo>
                  <a:cubicBezTo>
                    <a:pt x="411" y="512"/>
                    <a:pt x="416" y="522"/>
                    <a:pt x="416" y="532"/>
                  </a:cubicBezTo>
                  <a:cubicBezTo>
                    <a:pt x="417" y="537"/>
                    <a:pt x="417" y="542"/>
                    <a:pt x="417" y="546"/>
                  </a:cubicBezTo>
                  <a:cubicBezTo>
                    <a:pt x="421" y="552"/>
                    <a:pt x="415" y="557"/>
                    <a:pt x="421" y="563"/>
                  </a:cubicBezTo>
                  <a:cubicBezTo>
                    <a:pt x="418" y="573"/>
                    <a:pt x="419" y="584"/>
                    <a:pt x="420" y="595"/>
                  </a:cubicBezTo>
                  <a:cubicBezTo>
                    <a:pt x="418" y="601"/>
                    <a:pt x="422" y="607"/>
                    <a:pt x="418" y="612"/>
                  </a:cubicBezTo>
                  <a:cubicBezTo>
                    <a:pt x="420" y="618"/>
                    <a:pt x="421" y="624"/>
                    <a:pt x="415" y="629"/>
                  </a:cubicBezTo>
                  <a:cubicBezTo>
                    <a:pt x="411" y="622"/>
                    <a:pt x="419" y="616"/>
                    <a:pt x="413" y="608"/>
                  </a:cubicBezTo>
                  <a:cubicBezTo>
                    <a:pt x="417" y="602"/>
                    <a:pt x="411" y="595"/>
                    <a:pt x="416" y="589"/>
                  </a:cubicBezTo>
                  <a:cubicBezTo>
                    <a:pt x="410" y="575"/>
                    <a:pt x="410" y="561"/>
                    <a:pt x="408" y="548"/>
                  </a:cubicBezTo>
                  <a:cubicBezTo>
                    <a:pt x="406" y="541"/>
                    <a:pt x="407" y="534"/>
                    <a:pt x="403" y="527"/>
                  </a:cubicBezTo>
                  <a:cubicBezTo>
                    <a:pt x="403" y="524"/>
                    <a:pt x="400" y="520"/>
                    <a:pt x="403" y="517"/>
                  </a:cubicBezTo>
                  <a:cubicBezTo>
                    <a:pt x="400" y="513"/>
                    <a:pt x="397" y="509"/>
                    <a:pt x="401" y="507"/>
                  </a:cubicBezTo>
                  <a:cubicBezTo>
                    <a:pt x="394" y="499"/>
                    <a:pt x="398" y="493"/>
                    <a:pt x="395" y="486"/>
                  </a:cubicBezTo>
                  <a:cubicBezTo>
                    <a:pt x="393" y="479"/>
                    <a:pt x="391" y="472"/>
                    <a:pt x="390" y="465"/>
                  </a:cubicBezTo>
                  <a:cubicBezTo>
                    <a:pt x="382" y="450"/>
                    <a:pt x="386" y="437"/>
                    <a:pt x="376" y="421"/>
                  </a:cubicBezTo>
                  <a:cubicBezTo>
                    <a:pt x="376" y="417"/>
                    <a:pt x="378" y="413"/>
                    <a:pt x="374" y="408"/>
                  </a:cubicBezTo>
                  <a:cubicBezTo>
                    <a:pt x="377" y="404"/>
                    <a:pt x="373" y="399"/>
                    <a:pt x="372" y="395"/>
                  </a:cubicBezTo>
                  <a:cubicBezTo>
                    <a:pt x="371" y="391"/>
                    <a:pt x="370" y="386"/>
                    <a:pt x="369" y="382"/>
                  </a:cubicBezTo>
                  <a:cubicBezTo>
                    <a:pt x="370" y="378"/>
                    <a:pt x="365" y="372"/>
                    <a:pt x="367" y="369"/>
                  </a:cubicBezTo>
                  <a:cubicBezTo>
                    <a:pt x="365" y="360"/>
                    <a:pt x="365" y="351"/>
                    <a:pt x="363" y="342"/>
                  </a:cubicBezTo>
                  <a:cubicBezTo>
                    <a:pt x="360" y="333"/>
                    <a:pt x="362" y="325"/>
                    <a:pt x="359" y="316"/>
                  </a:cubicBezTo>
                  <a:cubicBezTo>
                    <a:pt x="363" y="308"/>
                    <a:pt x="356" y="298"/>
                    <a:pt x="360" y="290"/>
                  </a:cubicBezTo>
                  <a:cubicBezTo>
                    <a:pt x="359" y="282"/>
                    <a:pt x="358" y="273"/>
                    <a:pt x="361" y="265"/>
                  </a:cubicBezTo>
                  <a:cubicBezTo>
                    <a:pt x="358" y="260"/>
                    <a:pt x="361" y="256"/>
                    <a:pt x="362" y="252"/>
                  </a:cubicBezTo>
                  <a:cubicBezTo>
                    <a:pt x="362" y="248"/>
                    <a:pt x="362" y="244"/>
                    <a:pt x="362" y="239"/>
                  </a:cubicBezTo>
                  <a:cubicBezTo>
                    <a:pt x="365" y="236"/>
                    <a:pt x="363" y="231"/>
                    <a:pt x="366" y="227"/>
                  </a:cubicBezTo>
                  <a:cubicBezTo>
                    <a:pt x="364" y="224"/>
                    <a:pt x="372" y="216"/>
                    <a:pt x="363" y="217"/>
                  </a:cubicBezTo>
                  <a:cubicBezTo>
                    <a:pt x="363" y="220"/>
                    <a:pt x="361" y="223"/>
                    <a:pt x="360" y="226"/>
                  </a:cubicBezTo>
                  <a:cubicBezTo>
                    <a:pt x="358" y="228"/>
                    <a:pt x="361" y="230"/>
                    <a:pt x="359" y="232"/>
                  </a:cubicBezTo>
                  <a:cubicBezTo>
                    <a:pt x="358" y="233"/>
                    <a:pt x="358" y="235"/>
                    <a:pt x="358" y="237"/>
                  </a:cubicBezTo>
                  <a:cubicBezTo>
                    <a:pt x="358" y="241"/>
                    <a:pt x="353" y="244"/>
                    <a:pt x="357" y="248"/>
                  </a:cubicBezTo>
                  <a:cubicBezTo>
                    <a:pt x="355" y="252"/>
                    <a:pt x="355" y="256"/>
                    <a:pt x="352" y="259"/>
                  </a:cubicBezTo>
                  <a:cubicBezTo>
                    <a:pt x="354" y="261"/>
                    <a:pt x="354" y="263"/>
                    <a:pt x="354" y="265"/>
                  </a:cubicBezTo>
                  <a:cubicBezTo>
                    <a:pt x="352" y="267"/>
                    <a:pt x="356" y="270"/>
                    <a:pt x="351" y="272"/>
                  </a:cubicBezTo>
                  <a:cubicBezTo>
                    <a:pt x="354" y="277"/>
                    <a:pt x="354" y="282"/>
                    <a:pt x="352" y="286"/>
                  </a:cubicBezTo>
                  <a:cubicBezTo>
                    <a:pt x="354" y="291"/>
                    <a:pt x="348" y="295"/>
                    <a:pt x="353" y="301"/>
                  </a:cubicBezTo>
                  <a:cubicBezTo>
                    <a:pt x="350" y="303"/>
                    <a:pt x="355" y="306"/>
                    <a:pt x="353" y="308"/>
                  </a:cubicBezTo>
                  <a:cubicBezTo>
                    <a:pt x="355" y="310"/>
                    <a:pt x="350" y="312"/>
                    <a:pt x="353" y="315"/>
                  </a:cubicBezTo>
                  <a:cubicBezTo>
                    <a:pt x="351" y="319"/>
                    <a:pt x="354" y="324"/>
                    <a:pt x="352" y="328"/>
                  </a:cubicBezTo>
                  <a:cubicBezTo>
                    <a:pt x="351" y="332"/>
                    <a:pt x="356" y="338"/>
                    <a:pt x="353" y="342"/>
                  </a:cubicBezTo>
                  <a:cubicBezTo>
                    <a:pt x="356" y="352"/>
                    <a:pt x="359" y="362"/>
                    <a:pt x="357" y="371"/>
                  </a:cubicBezTo>
                  <a:cubicBezTo>
                    <a:pt x="359" y="376"/>
                    <a:pt x="362" y="381"/>
                    <a:pt x="362" y="385"/>
                  </a:cubicBezTo>
                  <a:cubicBezTo>
                    <a:pt x="363" y="389"/>
                    <a:pt x="362" y="393"/>
                    <a:pt x="367" y="398"/>
                  </a:cubicBezTo>
                  <a:cubicBezTo>
                    <a:pt x="363" y="402"/>
                    <a:pt x="368" y="407"/>
                    <a:pt x="369" y="412"/>
                  </a:cubicBezTo>
                  <a:cubicBezTo>
                    <a:pt x="369" y="416"/>
                    <a:pt x="366" y="420"/>
                    <a:pt x="371" y="425"/>
                  </a:cubicBezTo>
                  <a:cubicBezTo>
                    <a:pt x="367" y="433"/>
                    <a:pt x="379" y="443"/>
                    <a:pt x="375" y="451"/>
                  </a:cubicBezTo>
                  <a:cubicBezTo>
                    <a:pt x="377" y="460"/>
                    <a:pt x="384" y="470"/>
                    <a:pt x="382" y="478"/>
                  </a:cubicBezTo>
                  <a:cubicBezTo>
                    <a:pt x="391" y="497"/>
                    <a:pt x="389" y="513"/>
                    <a:pt x="397" y="532"/>
                  </a:cubicBezTo>
                  <a:cubicBezTo>
                    <a:pt x="395" y="536"/>
                    <a:pt x="399" y="541"/>
                    <a:pt x="399" y="545"/>
                  </a:cubicBezTo>
                  <a:cubicBezTo>
                    <a:pt x="401" y="550"/>
                    <a:pt x="397" y="553"/>
                    <a:pt x="401" y="558"/>
                  </a:cubicBezTo>
                  <a:cubicBezTo>
                    <a:pt x="401" y="562"/>
                    <a:pt x="398" y="566"/>
                    <a:pt x="403" y="571"/>
                  </a:cubicBezTo>
                  <a:cubicBezTo>
                    <a:pt x="400" y="576"/>
                    <a:pt x="402" y="581"/>
                    <a:pt x="406" y="586"/>
                  </a:cubicBezTo>
                  <a:cubicBezTo>
                    <a:pt x="402" y="589"/>
                    <a:pt x="406" y="594"/>
                    <a:pt x="405" y="597"/>
                  </a:cubicBezTo>
                  <a:cubicBezTo>
                    <a:pt x="406" y="599"/>
                    <a:pt x="403" y="601"/>
                    <a:pt x="404" y="603"/>
                  </a:cubicBezTo>
                  <a:cubicBezTo>
                    <a:pt x="406" y="605"/>
                    <a:pt x="405" y="608"/>
                    <a:pt x="404" y="610"/>
                  </a:cubicBezTo>
                  <a:cubicBezTo>
                    <a:pt x="405" y="612"/>
                    <a:pt x="404" y="614"/>
                    <a:pt x="403" y="615"/>
                  </a:cubicBezTo>
                  <a:cubicBezTo>
                    <a:pt x="405" y="618"/>
                    <a:pt x="407" y="621"/>
                    <a:pt x="403" y="623"/>
                  </a:cubicBezTo>
                  <a:cubicBezTo>
                    <a:pt x="402" y="627"/>
                    <a:pt x="408" y="632"/>
                    <a:pt x="403" y="635"/>
                  </a:cubicBezTo>
                  <a:cubicBezTo>
                    <a:pt x="402" y="630"/>
                    <a:pt x="401" y="626"/>
                    <a:pt x="402" y="621"/>
                  </a:cubicBezTo>
                  <a:cubicBezTo>
                    <a:pt x="402" y="616"/>
                    <a:pt x="398" y="611"/>
                    <a:pt x="402" y="607"/>
                  </a:cubicBezTo>
                  <a:cubicBezTo>
                    <a:pt x="396" y="601"/>
                    <a:pt x="401" y="597"/>
                    <a:pt x="398" y="592"/>
                  </a:cubicBezTo>
                  <a:cubicBezTo>
                    <a:pt x="400" y="587"/>
                    <a:pt x="397" y="582"/>
                    <a:pt x="398" y="578"/>
                  </a:cubicBezTo>
                  <a:cubicBezTo>
                    <a:pt x="392" y="557"/>
                    <a:pt x="393" y="538"/>
                    <a:pt x="380" y="516"/>
                  </a:cubicBezTo>
                  <a:cubicBezTo>
                    <a:pt x="383" y="512"/>
                    <a:pt x="375" y="506"/>
                    <a:pt x="377" y="501"/>
                  </a:cubicBezTo>
                  <a:cubicBezTo>
                    <a:pt x="371" y="496"/>
                    <a:pt x="375" y="492"/>
                    <a:pt x="371" y="486"/>
                  </a:cubicBezTo>
                  <a:cubicBezTo>
                    <a:pt x="370" y="476"/>
                    <a:pt x="366" y="466"/>
                    <a:pt x="362" y="456"/>
                  </a:cubicBezTo>
                  <a:cubicBezTo>
                    <a:pt x="354" y="435"/>
                    <a:pt x="354" y="416"/>
                    <a:pt x="344" y="395"/>
                  </a:cubicBezTo>
                  <a:cubicBezTo>
                    <a:pt x="347" y="383"/>
                    <a:pt x="342" y="371"/>
                    <a:pt x="340" y="359"/>
                  </a:cubicBezTo>
                  <a:cubicBezTo>
                    <a:pt x="338" y="352"/>
                    <a:pt x="340" y="347"/>
                    <a:pt x="337" y="341"/>
                  </a:cubicBezTo>
                  <a:cubicBezTo>
                    <a:pt x="338" y="338"/>
                    <a:pt x="338" y="335"/>
                    <a:pt x="339" y="333"/>
                  </a:cubicBezTo>
                  <a:cubicBezTo>
                    <a:pt x="339" y="329"/>
                    <a:pt x="336" y="325"/>
                    <a:pt x="339" y="323"/>
                  </a:cubicBezTo>
                  <a:cubicBezTo>
                    <a:pt x="335" y="316"/>
                    <a:pt x="340" y="311"/>
                    <a:pt x="336" y="305"/>
                  </a:cubicBezTo>
                  <a:cubicBezTo>
                    <a:pt x="340" y="299"/>
                    <a:pt x="336" y="293"/>
                    <a:pt x="338" y="287"/>
                  </a:cubicBezTo>
                  <a:cubicBezTo>
                    <a:pt x="337" y="274"/>
                    <a:pt x="338" y="262"/>
                    <a:pt x="338" y="250"/>
                  </a:cubicBezTo>
                  <a:cubicBezTo>
                    <a:pt x="329" y="258"/>
                    <a:pt x="334" y="269"/>
                    <a:pt x="332" y="279"/>
                  </a:cubicBezTo>
                  <a:cubicBezTo>
                    <a:pt x="331" y="289"/>
                    <a:pt x="332" y="300"/>
                    <a:pt x="330" y="310"/>
                  </a:cubicBezTo>
                  <a:cubicBezTo>
                    <a:pt x="331" y="315"/>
                    <a:pt x="330" y="320"/>
                    <a:pt x="331" y="326"/>
                  </a:cubicBezTo>
                  <a:cubicBezTo>
                    <a:pt x="329" y="328"/>
                    <a:pt x="334" y="331"/>
                    <a:pt x="332" y="333"/>
                  </a:cubicBezTo>
                  <a:cubicBezTo>
                    <a:pt x="334" y="336"/>
                    <a:pt x="329" y="338"/>
                    <a:pt x="333" y="342"/>
                  </a:cubicBezTo>
                  <a:cubicBezTo>
                    <a:pt x="329" y="346"/>
                    <a:pt x="334" y="352"/>
                    <a:pt x="332" y="357"/>
                  </a:cubicBezTo>
                  <a:cubicBezTo>
                    <a:pt x="330" y="363"/>
                    <a:pt x="338" y="368"/>
                    <a:pt x="334" y="373"/>
                  </a:cubicBezTo>
                  <a:cubicBezTo>
                    <a:pt x="337" y="378"/>
                    <a:pt x="335" y="383"/>
                    <a:pt x="337" y="388"/>
                  </a:cubicBezTo>
                  <a:cubicBezTo>
                    <a:pt x="340" y="391"/>
                    <a:pt x="337" y="393"/>
                    <a:pt x="337" y="395"/>
                  </a:cubicBezTo>
                  <a:cubicBezTo>
                    <a:pt x="341" y="399"/>
                    <a:pt x="337" y="401"/>
                    <a:pt x="341" y="404"/>
                  </a:cubicBezTo>
                  <a:cubicBezTo>
                    <a:pt x="337" y="409"/>
                    <a:pt x="345" y="415"/>
                    <a:pt x="343" y="420"/>
                  </a:cubicBezTo>
                  <a:cubicBezTo>
                    <a:pt x="345" y="426"/>
                    <a:pt x="345" y="431"/>
                    <a:pt x="348" y="437"/>
                  </a:cubicBezTo>
                  <a:cubicBezTo>
                    <a:pt x="345" y="442"/>
                    <a:pt x="352" y="448"/>
                    <a:pt x="349" y="453"/>
                  </a:cubicBezTo>
                  <a:cubicBezTo>
                    <a:pt x="357" y="454"/>
                    <a:pt x="351" y="461"/>
                    <a:pt x="357" y="467"/>
                  </a:cubicBezTo>
                  <a:cubicBezTo>
                    <a:pt x="356" y="472"/>
                    <a:pt x="358" y="477"/>
                    <a:pt x="362" y="483"/>
                  </a:cubicBezTo>
                  <a:cubicBezTo>
                    <a:pt x="361" y="488"/>
                    <a:pt x="364" y="494"/>
                    <a:pt x="363" y="499"/>
                  </a:cubicBezTo>
                  <a:cubicBezTo>
                    <a:pt x="369" y="497"/>
                    <a:pt x="364" y="504"/>
                    <a:pt x="368" y="506"/>
                  </a:cubicBezTo>
                  <a:cubicBezTo>
                    <a:pt x="371" y="509"/>
                    <a:pt x="369" y="512"/>
                    <a:pt x="373" y="517"/>
                  </a:cubicBezTo>
                  <a:cubicBezTo>
                    <a:pt x="372" y="522"/>
                    <a:pt x="376" y="529"/>
                    <a:pt x="380" y="536"/>
                  </a:cubicBezTo>
                  <a:cubicBezTo>
                    <a:pt x="379" y="543"/>
                    <a:pt x="382" y="551"/>
                    <a:pt x="384" y="558"/>
                  </a:cubicBezTo>
                  <a:cubicBezTo>
                    <a:pt x="388" y="566"/>
                    <a:pt x="386" y="574"/>
                    <a:pt x="391" y="582"/>
                  </a:cubicBezTo>
                  <a:cubicBezTo>
                    <a:pt x="386" y="586"/>
                    <a:pt x="391" y="591"/>
                    <a:pt x="391" y="595"/>
                  </a:cubicBezTo>
                  <a:cubicBezTo>
                    <a:pt x="390" y="600"/>
                    <a:pt x="393" y="605"/>
                    <a:pt x="388" y="609"/>
                  </a:cubicBezTo>
                  <a:cubicBezTo>
                    <a:pt x="385" y="598"/>
                    <a:pt x="384" y="588"/>
                    <a:pt x="381" y="578"/>
                  </a:cubicBezTo>
                  <a:cubicBezTo>
                    <a:pt x="377" y="572"/>
                    <a:pt x="380" y="567"/>
                    <a:pt x="373" y="561"/>
                  </a:cubicBezTo>
                  <a:cubicBezTo>
                    <a:pt x="376" y="559"/>
                    <a:pt x="371" y="556"/>
                    <a:pt x="373" y="554"/>
                  </a:cubicBezTo>
                  <a:cubicBezTo>
                    <a:pt x="375" y="551"/>
                    <a:pt x="369" y="547"/>
                    <a:pt x="372" y="545"/>
                  </a:cubicBezTo>
                  <a:cubicBezTo>
                    <a:pt x="364" y="535"/>
                    <a:pt x="366" y="523"/>
                    <a:pt x="356" y="509"/>
                  </a:cubicBezTo>
                  <a:cubicBezTo>
                    <a:pt x="357" y="504"/>
                    <a:pt x="350" y="497"/>
                    <a:pt x="350" y="491"/>
                  </a:cubicBezTo>
                  <a:cubicBezTo>
                    <a:pt x="350" y="483"/>
                    <a:pt x="345" y="482"/>
                    <a:pt x="343" y="475"/>
                  </a:cubicBezTo>
                  <a:cubicBezTo>
                    <a:pt x="336" y="462"/>
                    <a:pt x="331" y="449"/>
                    <a:pt x="328" y="436"/>
                  </a:cubicBezTo>
                  <a:cubicBezTo>
                    <a:pt x="323" y="433"/>
                    <a:pt x="327" y="431"/>
                    <a:pt x="324" y="427"/>
                  </a:cubicBezTo>
                  <a:cubicBezTo>
                    <a:pt x="329" y="425"/>
                    <a:pt x="317" y="420"/>
                    <a:pt x="322" y="418"/>
                  </a:cubicBezTo>
                  <a:cubicBezTo>
                    <a:pt x="324" y="412"/>
                    <a:pt x="317" y="405"/>
                    <a:pt x="318" y="399"/>
                  </a:cubicBezTo>
                  <a:cubicBezTo>
                    <a:pt x="313" y="386"/>
                    <a:pt x="309" y="374"/>
                    <a:pt x="308" y="362"/>
                  </a:cubicBezTo>
                  <a:cubicBezTo>
                    <a:pt x="308" y="356"/>
                    <a:pt x="309" y="351"/>
                    <a:pt x="306" y="344"/>
                  </a:cubicBezTo>
                  <a:cubicBezTo>
                    <a:pt x="305" y="338"/>
                    <a:pt x="306" y="332"/>
                    <a:pt x="304" y="326"/>
                  </a:cubicBezTo>
                  <a:cubicBezTo>
                    <a:pt x="306" y="320"/>
                    <a:pt x="303" y="314"/>
                    <a:pt x="304" y="308"/>
                  </a:cubicBezTo>
                  <a:cubicBezTo>
                    <a:pt x="302" y="305"/>
                    <a:pt x="307" y="303"/>
                    <a:pt x="303" y="300"/>
                  </a:cubicBezTo>
                  <a:cubicBezTo>
                    <a:pt x="309" y="297"/>
                    <a:pt x="301" y="293"/>
                    <a:pt x="306" y="290"/>
                  </a:cubicBezTo>
                  <a:cubicBezTo>
                    <a:pt x="303" y="284"/>
                    <a:pt x="306" y="279"/>
                    <a:pt x="306" y="273"/>
                  </a:cubicBezTo>
                  <a:cubicBezTo>
                    <a:pt x="305" y="270"/>
                    <a:pt x="305" y="267"/>
                    <a:pt x="307" y="265"/>
                  </a:cubicBezTo>
                  <a:cubicBezTo>
                    <a:pt x="303" y="261"/>
                    <a:pt x="312" y="259"/>
                    <a:pt x="307" y="255"/>
                  </a:cubicBezTo>
                  <a:cubicBezTo>
                    <a:pt x="300" y="263"/>
                    <a:pt x="301" y="273"/>
                    <a:pt x="300" y="282"/>
                  </a:cubicBezTo>
                  <a:cubicBezTo>
                    <a:pt x="298" y="284"/>
                    <a:pt x="298" y="287"/>
                    <a:pt x="300" y="289"/>
                  </a:cubicBezTo>
                  <a:cubicBezTo>
                    <a:pt x="297" y="291"/>
                    <a:pt x="299" y="294"/>
                    <a:pt x="298" y="296"/>
                  </a:cubicBezTo>
                  <a:cubicBezTo>
                    <a:pt x="298" y="301"/>
                    <a:pt x="297" y="305"/>
                    <a:pt x="295" y="310"/>
                  </a:cubicBezTo>
                  <a:cubicBezTo>
                    <a:pt x="298" y="320"/>
                    <a:pt x="300" y="331"/>
                    <a:pt x="298" y="340"/>
                  </a:cubicBezTo>
                  <a:cubicBezTo>
                    <a:pt x="303" y="351"/>
                    <a:pt x="299" y="360"/>
                    <a:pt x="303" y="371"/>
                  </a:cubicBezTo>
                  <a:cubicBezTo>
                    <a:pt x="307" y="382"/>
                    <a:pt x="302" y="391"/>
                    <a:pt x="310" y="402"/>
                  </a:cubicBezTo>
                  <a:cubicBezTo>
                    <a:pt x="309" y="407"/>
                    <a:pt x="312" y="413"/>
                    <a:pt x="315" y="419"/>
                  </a:cubicBezTo>
                  <a:cubicBezTo>
                    <a:pt x="311" y="423"/>
                    <a:pt x="319" y="430"/>
                    <a:pt x="319" y="435"/>
                  </a:cubicBezTo>
                  <a:cubicBezTo>
                    <a:pt x="317" y="439"/>
                    <a:pt x="325" y="446"/>
                    <a:pt x="323" y="450"/>
                  </a:cubicBezTo>
                  <a:cubicBezTo>
                    <a:pt x="325" y="453"/>
                    <a:pt x="327" y="455"/>
                    <a:pt x="329" y="458"/>
                  </a:cubicBezTo>
                  <a:cubicBezTo>
                    <a:pt x="330" y="461"/>
                    <a:pt x="324" y="463"/>
                    <a:pt x="330" y="467"/>
                  </a:cubicBezTo>
                  <a:cubicBezTo>
                    <a:pt x="337" y="478"/>
                    <a:pt x="337" y="489"/>
                    <a:pt x="345" y="500"/>
                  </a:cubicBezTo>
                  <a:cubicBezTo>
                    <a:pt x="344" y="505"/>
                    <a:pt x="351" y="511"/>
                    <a:pt x="348" y="515"/>
                  </a:cubicBezTo>
                  <a:cubicBezTo>
                    <a:pt x="349" y="518"/>
                    <a:pt x="353" y="521"/>
                    <a:pt x="351" y="523"/>
                  </a:cubicBezTo>
                  <a:cubicBezTo>
                    <a:pt x="352" y="526"/>
                    <a:pt x="359" y="530"/>
                    <a:pt x="355" y="532"/>
                  </a:cubicBezTo>
                  <a:cubicBezTo>
                    <a:pt x="361" y="544"/>
                    <a:pt x="364" y="555"/>
                    <a:pt x="364" y="565"/>
                  </a:cubicBezTo>
                  <a:cubicBezTo>
                    <a:pt x="371" y="574"/>
                    <a:pt x="372" y="582"/>
                    <a:pt x="373" y="591"/>
                  </a:cubicBezTo>
                  <a:cubicBezTo>
                    <a:pt x="378" y="589"/>
                    <a:pt x="373" y="597"/>
                    <a:pt x="377" y="600"/>
                  </a:cubicBezTo>
                  <a:cubicBezTo>
                    <a:pt x="378" y="604"/>
                    <a:pt x="381" y="609"/>
                    <a:pt x="376" y="613"/>
                  </a:cubicBezTo>
                  <a:cubicBezTo>
                    <a:pt x="374" y="604"/>
                    <a:pt x="374" y="604"/>
                    <a:pt x="370" y="597"/>
                  </a:cubicBezTo>
                  <a:cubicBezTo>
                    <a:pt x="374" y="595"/>
                    <a:pt x="367" y="591"/>
                    <a:pt x="366" y="588"/>
                  </a:cubicBezTo>
                  <a:cubicBezTo>
                    <a:pt x="363" y="584"/>
                    <a:pt x="365" y="581"/>
                    <a:pt x="363" y="578"/>
                  </a:cubicBezTo>
                  <a:cubicBezTo>
                    <a:pt x="357" y="570"/>
                    <a:pt x="361" y="565"/>
                    <a:pt x="354" y="558"/>
                  </a:cubicBezTo>
                  <a:cubicBezTo>
                    <a:pt x="355" y="552"/>
                    <a:pt x="348" y="544"/>
                    <a:pt x="350" y="538"/>
                  </a:cubicBezTo>
                  <a:cubicBezTo>
                    <a:pt x="343" y="529"/>
                    <a:pt x="345" y="529"/>
                    <a:pt x="340" y="521"/>
                  </a:cubicBezTo>
                  <a:cubicBezTo>
                    <a:pt x="341" y="515"/>
                    <a:pt x="334" y="508"/>
                    <a:pt x="336" y="502"/>
                  </a:cubicBezTo>
                  <a:cubicBezTo>
                    <a:pt x="324" y="484"/>
                    <a:pt x="321" y="468"/>
                    <a:pt x="311" y="451"/>
                  </a:cubicBezTo>
                  <a:cubicBezTo>
                    <a:pt x="313" y="447"/>
                    <a:pt x="308" y="443"/>
                    <a:pt x="307" y="439"/>
                  </a:cubicBezTo>
                  <a:cubicBezTo>
                    <a:pt x="303" y="434"/>
                    <a:pt x="305" y="431"/>
                    <a:pt x="304" y="427"/>
                  </a:cubicBezTo>
                  <a:cubicBezTo>
                    <a:pt x="301" y="423"/>
                    <a:pt x="301" y="419"/>
                    <a:pt x="300" y="415"/>
                  </a:cubicBezTo>
                  <a:cubicBezTo>
                    <a:pt x="300" y="411"/>
                    <a:pt x="295" y="405"/>
                    <a:pt x="298" y="402"/>
                  </a:cubicBezTo>
                  <a:cubicBezTo>
                    <a:pt x="293" y="393"/>
                    <a:pt x="292" y="385"/>
                    <a:pt x="290" y="378"/>
                  </a:cubicBezTo>
                  <a:cubicBezTo>
                    <a:pt x="290" y="374"/>
                    <a:pt x="287" y="369"/>
                    <a:pt x="289" y="366"/>
                  </a:cubicBezTo>
                  <a:cubicBezTo>
                    <a:pt x="288" y="364"/>
                    <a:pt x="287" y="362"/>
                    <a:pt x="287" y="360"/>
                  </a:cubicBezTo>
                  <a:cubicBezTo>
                    <a:pt x="290" y="358"/>
                    <a:pt x="285" y="355"/>
                    <a:pt x="287" y="353"/>
                  </a:cubicBezTo>
                  <a:cubicBezTo>
                    <a:pt x="286" y="345"/>
                    <a:pt x="285" y="337"/>
                    <a:pt x="285" y="330"/>
                  </a:cubicBezTo>
                  <a:cubicBezTo>
                    <a:pt x="285" y="326"/>
                    <a:pt x="287" y="322"/>
                    <a:pt x="284" y="318"/>
                  </a:cubicBezTo>
                  <a:cubicBezTo>
                    <a:pt x="285" y="314"/>
                    <a:pt x="288" y="310"/>
                    <a:pt x="285" y="305"/>
                  </a:cubicBezTo>
                  <a:cubicBezTo>
                    <a:pt x="278" y="309"/>
                    <a:pt x="280" y="316"/>
                    <a:pt x="280" y="319"/>
                  </a:cubicBezTo>
                  <a:cubicBezTo>
                    <a:pt x="280" y="321"/>
                    <a:pt x="279" y="322"/>
                    <a:pt x="279" y="324"/>
                  </a:cubicBezTo>
                  <a:cubicBezTo>
                    <a:pt x="281" y="326"/>
                    <a:pt x="280" y="327"/>
                    <a:pt x="280" y="329"/>
                  </a:cubicBezTo>
                  <a:cubicBezTo>
                    <a:pt x="279" y="330"/>
                    <a:pt x="279" y="333"/>
                    <a:pt x="279" y="334"/>
                  </a:cubicBezTo>
                  <a:cubicBezTo>
                    <a:pt x="280" y="338"/>
                    <a:pt x="278" y="341"/>
                    <a:pt x="281" y="345"/>
                  </a:cubicBezTo>
                  <a:cubicBezTo>
                    <a:pt x="280" y="348"/>
                    <a:pt x="278" y="351"/>
                    <a:pt x="281" y="355"/>
                  </a:cubicBezTo>
                  <a:cubicBezTo>
                    <a:pt x="276" y="357"/>
                    <a:pt x="284" y="362"/>
                    <a:pt x="281" y="365"/>
                  </a:cubicBezTo>
                  <a:cubicBezTo>
                    <a:pt x="280" y="372"/>
                    <a:pt x="282" y="379"/>
                    <a:pt x="284" y="387"/>
                  </a:cubicBezTo>
                  <a:cubicBezTo>
                    <a:pt x="283" y="390"/>
                    <a:pt x="286" y="393"/>
                    <a:pt x="287" y="397"/>
                  </a:cubicBezTo>
                  <a:cubicBezTo>
                    <a:pt x="287" y="400"/>
                    <a:pt x="290" y="404"/>
                    <a:pt x="290" y="407"/>
                  </a:cubicBezTo>
                  <a:cubicBezTo>
                    <a:pt x="289" y="414"/>
                    <a:pt x="295" y="423"/>
                    <a:pt x="293" y="429"/>
                  </a:cubicBezTo>
                  <a:cubicBezTo>
                    <a:pt x="302" y="445"/>
                    <a:pt x="301" y="458"/>
                    <a:pt x="313" y="474"/>
                  </a:cubicBezTo>
                  <a:cubicBezTo>
                    <a:pt x="314" y="477"/>
                    <a:pt x="313" y="479"/>
                    <a:pt x="313" y="481"/>
                  </a:cubicBezTo>
                  <a:cubicBezTo>
                    <a:pt x="314" y="484"/>
                    <a:pt x="319" y="487"/>
                    <a:pt x="316" y="489"/>
                  </a:cubicBezTo>
                  <a:cubicBezTo>
                    <a:pt x="322" y="494"/>
                    <a:pt x="321" y="501"/>
                    <a:pt x="326" y="502"/>
                  </a:cubicBezTo>
                  <a:cubicBezTo>
                    <a:pt x="324" y="507"/>
                    <a:pt x="331" y="514"/>
                    <a:pt x="329" y="519"/>
                  </a:cubicBezTo>
                  <a:cubicBezTo>
                    <a:pt x="340" y="533"/>
                    <a:pt x="340" y="544"/>
                    <a:pt x="346" y="556"/>
                  </a:cubicBezTo>
                  <a:cubicBezTo>
                    <a:pt x="349" y="569"/>
                    <a:pt x="353" y="581"/>
                    <a:pt x="361" y="594"/>
                  </a:cubicBezTo>
                  <a:cubicBezTo>
                    <a:pt x="359" y="601"/>
                    <a:pt x="365" y="601"/>
                    <a:pt x="364" y="609"/>
                  </a:cubicBezTo>
                  <a:cubicBezTo>
                    <a:pt x="369" y="616"/>
                    <a:pt x="367" y="622"/>
                    <a:pt x="371" y="629"/>
                  </a:cubicBezTo>
                  <a:cubicBezTo>
                    <a:pt x="368" y="631"/>
                    <a:pt x="374" y="635"/>
                    <a:pt x="372" y="638"/>
                  </a:cubicBezTo>
                  <a:cubicBezTo>
                    <a:pt x="371" y="640"/>
                    <a:pt x="372" y="643"/>
                    <a:pt x="374" y="646"/>
                  </a:cubicBezTo>
                  <a:cubicBezTo>
                    <a:pt x="376" y="650"/>
                    <a:pt x="371" y="652"/>
                    <a:pt x="375" y="655"/>
                  </a:cubicBezTo>
                  <a:cubicBezTo>
                    <a:pt x="377" y="659"/>
                    <a:pt x="373" y="661"/>
                    <a:pt x="378" y="666"/>
                  </a:cubicBezTo>
                  <a:cubicBezTo>
                    <a:pt x="376" y="667"/>
                    <a:pt x="377" y="669"/>
                    <a:pt x="374" y="671"/>
                  </a:cubicBezTo>
                  <a:cubicBezTo>
                    <a:pt x="375" y="673"/>
                    <a:pt x="375" y="676"/>
                    <a:pt x="374" y="678"/>
                  </a:cubicBezTo>
                  <a:cubicBezTo>
                    <a:pt x="375" y="680"/>
                    <a:pt x="374" y="683"/>
                    <a:pt x="377" y="686"/>
                  </a:cubicBezTo>
                  <a:cubicBezTo>
                    <a:pt x="375" y="687"/>
                    <a:pt x="374" y="690"/>
                    <a:pt x="375" y="692"/>
                  </a:cubicBezTo>
                  <a:cubicBezTo>
                    <a:pt x="375" y="697"/>
                    <a:pt x="374" y="701"/>
                    <a:pt x="374" y="705"/>
                  </a:cubicBezTo>
                  <a:cubicBezTo>
                    <a:pt x="371" y="707"/>
                    <a:pt x="370" y="709"/>
                    <a:pt x="369" y="711"/>
                  </a:cubicBezTo>
                  <a:cubicBezTo>
                    <a:pt x="370" y="713"/>
                    <a:pt x="369" y="717"/>
                    <a:pt x="367" y="715"/>
                  </a:cubicBezTo>
                  <a:cubicBezTo>
                    <a:pt x="369" y="707"/>
                    <a:pt x="364" y="699"/>
                    <a:pt x="367" y="691"/>
                  </a:cubicBezTo>
                  <a:cubicBezTo>
                    <a:pt x="364" y="687"/>
                    <a:pt x="365" y="683"/>
                    <a:pt x="366" y="679"/>
                  </a:cubicBezTo>
                  <a:cubicBezTo>
                    <a:pt x="363" y="675"/>
                    <a:pt x="362" y="670"/>
                    <a:pt x="363" y="666"/>
                  </a:cubicBezTo>
                  <a:cubicBezTo>
                    <a:pt x="357" y="657"/>
                    <a:pt x="362" y="650"/>
                    <a:pt x="358" y="641"/>
                  </a:cubicBezTo>
                  <a:cubicBezTo>
                    <a:pt x="354" y="632"/>
                    <a:pt x="353" y="623"/>
                    <a:pt x="348" y="614"/>
                  </a:cubicBezTo>
                  <a:cubicBezTo>
                    <a:pt x="352" y="608"/>
                    <a:pt x="345" y="610"/>
                    <a:pt x="346" y="605"/>
                  </a:cubicBezTo>
                  <a:cubicBezTo>
                    <a:pt x="341" y="600"/>
                    <a:pt x="344" y="596"/>
                    <a:pt x="338" y="591"/>
                  </a:cubicBezTo>
                  <a:cubicBezTo>
                    <a:pt x="339" y="587"/>
                    <a:pt x="334" y="582"/>
                    <a:pt x="335" y="579"/>
                  </a:cubicBezTo>
                  <a:cubicBezTo>
                    <a:pt x="334" y="572"/>
                    <a:pt x="329" y="574"/>
                    <a:pt x="329" y="568"/>
                  </a:cubicBezTo>
                  <a:cubicBezTo>
                    <a:pt x="322" y="557"/>
                    <a:pt x="321" y="555"/>
                    <a:pt x="317" y="545"/>
                  </a:cubicBezTo>
                  <a:cubicBezTo>
                    <a:pt x="312" y="539"/>
                    <a:pt x="315" y="536"/>
                    <a:pt x="310" y="531"/>
                  </a:cubicBezTo>
                  <a:cubicBezTo>
                    <a:pt x="310" y="526"/>
                    <a:pt x="303" y="521"/>
                    <a:pt x="305" y="517"/>
                  </a:cubicBezTo>
                  <a:cubicBezTo>
                    <a:pt x="301" y="516"/>
                    <a:pt x="300" y="511"/>
                    <a:pt x="301" y="508"/>
                  </a:cubicBezTo>
                  <a:cubicBezTo>
                    <a:pt x="301" y="501"/>
                    <a:pt x="293" y="503"/>
                    <a:pt x="295" y="497"/>
                  </a:cubicBezTo>
                  <a:cubicBezTo>
                    <a:pt x="290" y="492"/>
                    <a:pt x="293" y="489"/>
                    <a:pt x="289" y="484"/>
                  </a:cubicBezTo>
                  <a:cubicBezTo>
                    <a:pt x="290" y="478"/>
                    <a:pt x="282" y="478"/>
                    <a:pt x="283" y="473"/>
                  </a:cubicBezTo>
                  <a:cubicBezTo>
                    <a:pt x="281" y="468"/>
                    <a:pt x="277" y="459"/>
                    <a:pt x="274" y="451"/>
                  </a:cubicBezTo>
                  <a:cubicBezTo>
                    <a:pt x="272" y="442"/>
                    <a:pt x="272" y="433"/>
                    <a:pt x="267" y="424"/>
                  </a:cubicBezTo>
                  <a:cubicBezTo>
                    <a:pt x="270" y="416"/>
                    <a:pt x="263" y="407"/>
                    <a:pt x="264" y="399"/>
                  </a:cubicBezTo>
                  <a:cubicBezTo>
                    <a:pt x="259" y="394"/>
                    <a:pt x="267" y="391"/>
                    <a:pt x="262" y="386"/>
                  </a:cubicBezTo>
                  <a:cubicBezTo>
                    <a:pt x="263" y="382"/>
                    <a:pt x="261" y="377"/>
                    <a:pt x="262" y="373"/>
                  </a:cubicBezTo>
                  <a:cubicBezTo>
                    <a:pt x="258" y="364"/>
                    <a:pt x="264" y="357"/>
                    <a:pt x="259" y="348"/>
                  </a:cubicBezTo>
                  <a:cubicBezTo>
                    <a:pt x="262" y="344"/>
                    <a:pt x="260" y="340"/>
                    <a:pt x="263" y="336"/>
                  </a:cubicBezTo>
                  <a:cubicBezTo>
                    <a:pt x="263" y="332"/>
                    <a:pt x="259" y="327"/>
                    <a:pt x="260" y="323"/>
                  </a:cubicBezTo>
                  <a:cubicBezTo>
                    <a:pt x="263" y="319"/>
                    <a:pt x="265" y="315"/>
                    <a:pt x="264" y="310"/>
                  </a:cubicBezTo>
                  <a:cubicBezTo>
                    <a:pt x="262" y="314"/>
                    <a:pt x="255" y="317"/>
                    <a:pt x="259" y="321"/>
                  </a:cubicBezTo>
                  <a:cubicBezTo>
                    <a:pt x="255" y="324"/>
                    <a:pt x="255" y="328"/>
                    <a:pt x="258" y="332"/>
                  </a:cubicBezTo>
                  <a:cubicBezTo>
                    <a:pt x="253" y="335"/>
                    <a:pt x="257" y="340"/>
                    <a:pt x="256" y="343"/>
                  </a:cubicBezTo>
                  <a:cubicBezTo>
                    <a:pt x="253" y="347"/>
                    <a:pt x="256" y="352"/>
                    <a:pt x="255" y="356"/>
                  </a:cubicBezTo>
                  <a:cubicBezTo>
                    <a:pt x="253" y="357"/>
                    <a:pt x="255" y="358"/>
                    <a:pt x="255" y="359"/>
                  </a:cubicBezTo>
                  <a:cubicBezTo>
                    <a:pt x="255" y="360"/>
                    <a:pt x="254" y="361"/>
                    <a:pt x="254" y="362"/>
                  </a:cubicBezTo>
                  <a:cubicBezTo>
                    <a:pt x="254" y="364"/>
                    <a:pt x="256" y="365"/>
                    <a:pt x="256" y="368"/>
                  </a:cubicBezTo>
                  <a:cubicBezTo>
                    <a:pt x="256" y="372"/>
                    <a:pt x="254" y="373"/>
                    <a:pt x="255" y="376"/>
                  </a:cubicBezTo>
                  <a:cubicBezTo>
                    <a:pt x="257" y="382"/>
                    <a:pt x="255" y="385"/>
                    <a:pt x="255" y="390"/>
                  </a:cubicBezTo>
                  <a:cubicBezTo>
                    <a:pt x="255" y="395"/>
                    <a:pt x="257" y="399"/>
                    <a:pt x="255" y="403"/>
                  </a:cubicBezTo>
                  <a:cubicBezTo>
                    <a:pt x="262" y="413"/>
                    <a:pt x="257" y="421"/>
                    <a:pt x="262" y="430"/>
                  </a:cubicBezTo>
                  <a:cubicBezTo>
                    <a:pt x="259" y="434"/>
                    <a:pt x="264" y="439"/>
                    <a:pt x="264" y="443"/>
                  </a:cubicBezTo>
                  <a:cubicBezTo>
                    <a:pt x="266" y="448"/>
                    <a:pt x="265" y="453"/>
                    <a:pt x="267" y="458"/>
                  </a:cubicBezTo>
                  <a:cubicBezTo>
                    <a:pt x="271" y="463"/>
                    <a:pt x="270" y="468"/>
                    <a:pt x="276" y="474"/>
                  </a:cubicBezTo>
                  <a:cubicBezTo>
                    <a:pt x="274" y="478"/>
                    <a:pt x="284" y="484"/>
                    <a:pt x="279" y="489"/>
                  </a:cubicBezTo>
                  <a:cubicBezTo>
                    <a:pt x="288" y="492"/>
                    <a:pt x="287" y="510"/>
                    <a:pt x="295" y="514"/>
                  </a:cubicBezTo>
                  <a:cubicBezTo>
                    <a:pt x="293" y="525"/>
                    <a:pt x="305" y="537"/>
                    <a:pt x="308" y="549"/>
                  </a:cubicBezTo>
                  <a:cubicBezTo>
                    <a:pt x="317" y="562"/>
                    <a:pt x="320" y="574"/>
                    <a:pt x="328" y="586"/>
                  </a:cubicBezTo>
                  <a:cubicBezTo>
                    <a:pt x="326" y="589"/>
                    <a:pt x="330" y="588"/>
                    <a:pt x="331" y="591"/>
                  </a:cubicBezTo>
                  <a:cubicBezTo>
                    <a:pt x="326" y="593"/>
                    <a:pt x="338" y="598"/>
                    <a:pt x="333" y="600"/>
                  </a:cubicBezTo>
                  <a:cubicBezTo>
                    <a:pt x="339" y="607"/>
                    <a:pt x="338" y="612"/>
                    <a:pt x="341" y="618"/>
                  </a:cubicBezTo>
                  <a:cubicBezTo>
                    <a:pt x="341" y="624"/>
                    <a:pt x="346" y="631"/>
                    <a:pt x="347" y="636"/>
                  </a:cubicBezTo>
                  <a:cubicBezTo>
                    <a:pt x="344" y="639"/>
                    <a:pt x="350" y="643"/>
                    <a:pt x="348" y="645"/>
                  </a:cubicBezTo>
                  <a:cubicBezTo>
                    <a:pt x="352" y="649"/>
                    <a:pt x="348" y="651"/>
                    <a:pt x="352" y="654"/>
                  </a:cubicBezTo>
                  <a:cubicBezTo>
                    <a:pt x="351" y="660"/>
                    <a:pt x="353" y="667"/>
                    <a:pt x="354" y="673"/>
                  </a:cubicBezTo>
                  <a:cubicBezTo>
                    <a:pt x="360" y="675"/>
                    <a:pt x="349" y="681"/>
                    <a:pt x="356" y="679"/>
                  </a:cubicBezTo>
                  <a:cubicBezTo>
                    <a:pt x="357" y="683"/>
                    <a:pt x="355" y="686"/>
                    <a:pt x="358" y="690"/>
                  </a:cubicBezTo>
                  <a:cubicBezTo>
                    <a:pt x="356" y="697"/>
                    <a:pt x="357" y="706"/>
                    <a:pt x="359" y="714"/>
                  </a:cubicBezTo>
                  <a:cubicBezTo>
                    <a:pt x="356" y="718"/>
                    <a:pt x="357" y="722"/>
                    <a:pt x="358" y="727"/>
                  </a:cubicBezTo>
                  <a:cubicBezTo>
                    <a:pt x="356" y="728"/>
                    <a:pt x="357" y="730"/>
                    <a:pt x="357" y="732"/>
                  </a:cubicBezTo>
                  <a:cubicBezTo>
                    <a:pt x="358" y="734"/>
                    <a:pt x="357" y="738"/>
                    <a:pt x="355" y="736"/>
                  </a:cubicBezTo>
                  <a:cubicBezTo>
                    <a:pt x="355" y="728"/>
                    <a:pt x="353" y="720"/>
                    <a:pt x="355" y="712"/>
                  </a:cubicBezTo>
                  <a:cubicBezTo>
                    <a:pt x="348" y="702"/>
                    <a:pt x="356" y="695"/>
                    <a:pt x="348" y="685"/>
                  </a:cubicBezTo>
                  <a:cubicBezTo>
                    <a:pt x="350" y="677"/>
                    <a:pt x="345" y="668"/>
                    <a:pt x="342" y="660"/>
                  </a:cubicBezTo>
                  <a:cubicBezTo>
                    <a:pt x="344" y="656"/>
                    <a:pt x="337" y="650"/>
                    <a:pt x="339" y="647"/>
                  </a:cubicBezTo>
                  <a:cubicBezTo>
                    <a:pt x="340" y="642"/>
                    <a:pt x="335" y="637"/>
                    <a:pt x="337" y="633"/>
                  </a:cubicBezTo>
                  <a:cubicBezTo>
                    <a:pt x="333" y="627"/>
                    <a:pt x="332" y="622"/>
                    <a:pt x="330" y="617"/>
                  </a:cubicBezTo>
                  <a:cubicBezTo>
                    <a:pt x="327" y="614"/>
                    <a:pt x="329" y="612"/>
                    <a:pt x="327" y="609"/>
                  </a:cubicBezTo>
                  <a:cubicBezTo>
                    <a:pt x="329" y="606"/>
                    <a:pt x="323" y="603"/>
                    <a:pt x="326" y="600"/>
                  </a:cubicBezTo>
                  <a:cubicBezTo>
                    <a:pt x="317" y="586"/>
                    <a:pt x="312" y="573"/>
                    <a:pt x="306" y="560"/>
                  </a:cubicBezTo>
                  <a:cubicBezTo>
                    <a:pt x="296" y="547"/>
                    <a:pt x="292" y="535"/>
                    <a:pt x="286" y="521"/>
                  </a:cubicBezTo>
                  <a:cubicBezTo>
                    <a:pt x="283" y="514"/>
                    <a:pt x="279" y="508"/>
                    <a:pt x="276" y="501"/>
                  </a:cubicBezTo>
                  <a:cubicBezTo>
                    <a:pt x="273" y="494"/>
                    <a:pt x="270" y="486"/>
                    <a:pt x="265" y="479"/>
                  </a:cubicBezTo>
                  <a:cubicBezTo>
                    <a:pt x="264" y="475"/>
                    <a:pt x="265" y="471"/>
                    <a:pt x="260" y="465"/>
                  </a:cubicBezTo>
                  <a:cubicBezTo>
                    <a:pt x="261" y="462"/>
                    <a:pt x="258" y="455"/>
                    <a:pt x="255" y="455"/>
                  </a:cubicBezTo>
                  <a:cubicBezTo>
                    <a:pt x="256" y="443"/>
                    <a:pt x="248" y="430"/>
                    <a:pt x="248" y="418"/>
                  </a:cubicBezTo>
                  <a:cubicBezTo>
                    <a:pt x="247" y="411"/>
                    <a:pt x="246" y="405"/>
                    <a:pt x="244" y="399"/>
                  </a:cubicBezTo>
                  <a:cubicBezTo>
                    <a:pt x="245" y="393"/>
                    <a:pt x="247" y="387"/>
                    <a:pt x="243" y="380"/>
                  </a:cubicBezTo>
                  <a:cubicBezTo>
                    <a:pt x="236" y="382"/>
                    <a:pt x="244" y="387"/>
                    <a:pt x="240" y="389"/>
                  </a:cubicBezTo>
                  <a:cubicBezTo>
                    <a:pt x="237" y="392"/>
                    <a:pt x="243" y="396"/>
                    <a:pt x="240" y="399"/>
                  </a:cubicBezTo>
                  <a:cubicBezTo>
                    <a:pt x="239" y="406"/>
                    <a:pt x="242" y="413"/>
                    <a:pt x="239" y="419"/>
                  </a:cubicBezTo>
                  <a:cubicBezTo>
                    <a:pt x="246" y="429"/>
                    <a:pt x="243" y="437"/>
                    <a:pt x="246" y="446"/>
                  </a:cubicBezTo>
                  <a:cubicBezTo>
                    <a:pt x="245" y="450"/>
                    <a:pt x="252" y="456"/>
                    <a:pt x="251" y="460"/>
                  </a:cubicBezTo>
                  <a:cubicBezTo>
                    <a:pt x="251" y="464"/>
                    <a:pt x="256" y="470"/>
                    <a:pt x="255" y="475"/>
                  </a:cubicBezTo>
                  <a:cubicBezTo>
                    <a:pt x="264" y="487"/>
                    <a:pt x="266" y="499"/>
                    <a:pt x="271" y="511"/>
                  </a:cubicBezTo>
                  <a:cubicBezTo>
                    <a:pt x="278" y="524"/>
                    <a:pt x="284" y="536"/>
                    <a:pt x="288" y="548"/>
                  </a:cubicBezTo>
                  <a:cubicBezTo>
                    <a:pt x="292" y="554"/>
                    <a:pt x="298" y="560"/>
                    <a:pt x="297" y="564"/>
                  </a:cubicBezTo>
                  <a:cubicBezTo>
                    <a:pt x="299" y="567"/>
                    <a:pt x="302" y="570"/>
                    <a:pt x="300" y="572"/>
                  </a:cubicBezTo>
                  <a:cubicBezTo>
                    <a:pt x="302" y="574"/>
                    <a:pt x="305" y="577"/>
                    <a:pt x="303" y="579"/>
                  </a:cubicBezTo>
                  <a:cubicBezTo>
                    <a:pt x="306" y="587"/>
                    <a:pt x="309" y="585"/>
                    <a:pt x="310" y="592"/>
                  </a:cubicBezTo>
                  <a:cubicBezTo>
                    <a:pt x="310" y="599"/>
                    <a:pt x="315" y="598"/>
                    <a:pt x="317" y="606"/>
                  </a:cubicBezTo>
                  <a:cubicBezTo>
                    <a:pt x="316" y="612"/>
                    <a:pt x="323" y="618"/>
                    <a:pt x="323" y="624"/>
                  </a:cubicBezTo>
                  <a:cubicBezTo>
                    <a:pt x="321" y="626"/>
                    <a:pt x="324" y="628"/>
                    <a:pt x="325" y="630"/>
                  </a:cubicBezTo>
                  <a:cubicBezTo>
                    <a:pt x="326" y="631"/>
                    <a:pt x="324" y="633"/>
                    <a:pt x="325" y="633"/>
                  </a:cubicBezTo>
                  <a:cubicBezTo>
                    <a:pt x="325" y="635"/>
                    <a:pt x="328" y="634"/>
                    <a:pt x="329" y="635"/>
                  </a:cubicBezTo>
                  <a:cubicBezTo>
                    <a:pt x="329" y="635"/>
                    <a:pt x="327" y="638"/>
                    <a:pt x="329" y="639"/>
                  </a:cubicBezTo>
                  <a:cubicBezTo>
                    <a:pt x="330" y="641"/>
                    <a:pt x="329" y="643"/>
                    <a:pt x="328" y="645"/>
                  </a:cubicBezTo>
                  <a:cubicBezTo>
                    <a:pt x="329" y="647"/>
                    <a:pt x="332" y="649"/>
                    <a:pt x="330" y="651"/>
                  </a:cubicBezTo>
                  <a:cubicBezTo>
                    <a:pt x="333" y="655"/>
                    <a:pt x="335" y="659"/>
                    <a:pt x="334" y="663"/>
                  </a:cubicBezTo>
                  <a:cubicBezTo>
                    <a:pt x="339" y="671"/>
                    <a:pt x="337" y="679"/>
                    <a:pt x="342" y="687"/>
                  </a:cubicBezTo>
                  <a:cubicBezTo>
                    <a:pt x="342" y="695"/>
                    <a:pt x="341" y="702"/>
                    <a:pt x="346" y="710"/>
                  </a:cubicBezTo>
                  <a:cubicBezTo>
                    <a:pt x="343" y="714"/>
                    <a:pt x="346" y="718"/>
                    <a:pt x="344" y="722"/>
                  </a:cubicBezTo>
                  <a:cubicBezTo>
                    <a:pt x="346" y="724"/>
                    <a:pt x="346" y="726"/>
                    <a:pt x="346" y="728"/>
                  </a:cubicBezTo>
                  <a:cubicBezTo>
                    <a:pt x="344" y="729"/>
                    <a:pt x="346" y="732"/>
                    <a:pt x="343" y="730"/>
                  </a:cubicBezTo>
                  <a:cubicBezTo>
                    <a:pt x="344" y="723"/>
                    <a:pt x="342" y="716"/>
                    <a:pt x="341" y="710"/>
                  </a:cubicBezTo>
                  <a:cubicBezTo>
                    <a:pt x="341" y="706"/>
                    <a:pt x="338" y="702"/>
                    <a:pt x="341" y="700"/>
                  </a:cubicBezTo>
                  <a:cubicBezTo>
                    <a:pt x="342" y="696"/>
                    <a:pt x="336" y="691"/>
                    <a:pt x="340" y="688"/>
                  </a:cubicBezTo>
                  <a:cubicBezTo>
                    <a:pt x="335" y="682"/>
                    <a:pt x="334" y="677"/>
                    <a:pt x="333" y="671"/>
                  </a:cubicBezTo>
                  <a:cubicBezTo>
                    <a:pt x="334" y="666"/>
                    <a:pt x="329" y="660"/>
                    <a:pt x="331" y="655"/>
                  </a:cubicBezTo>
                  <a:cubicBezTo>
                    <a:pt x="322" y="644"/>
                    <a:pt x="323" y="635"/>
                    <a:pt x="319" y="625"/>
                  </a:cubicBezTo>
                  <a:cubicBezTo>
                    <a:pt x="313" y="619"/>
                    <a:pt x="314" y="614"/>
                    <a:pt x="310" y="609"/>
                  </a:cubicBezTo>
                  <a:cubicBezTo>
                    <a:pt x="313" y="606"/>
                    <a:pt x="307" y="607"/>
                    <a:pt x="309" y="605"/>
                  </a:cubicBezTo>
                  <a:cubicBezTo>
                    <a:pt x="304" y="603"/>
                    <a:pt x="309" y="596"/>
                    <a:pt x="304" y="598"/>
                  </a:cubicBezTo>
                  <a:cubicBezTo>
                    <a:pt x="306" y="591"/>
                    <a:pt x="296" y="592"/>
                    <a:pt x="298" y="586"/>
                  </a:cubicBezTo>
                  <a:cubicBezTo>
                    <a:pt x="294" y="580"/>
                    <a:pt x="290" y="575"/>
                    <a:pt x="286" y="570"/>
                  </a:cubicBezTo>
                  <a:cubicBezTo>
                    <a:pt x="283" y="562"/>
                    <a:pt x="281" y="562"/>
                    <a:pt x="280" y="557"/>
                  </a:cubicBezTo>
                  <a:cubicBezTo>
                    <a:pt x="278" y="551"/>
                    <a:pt x="274" y="551"/>
                    <a:pt x="269" y="543"/>
                  </a:cubicBezTo>
                  <a:cubicBezTo>
                    <a:pt x="262" y="525"/>
                    <a:pt x="256" y="516"/>
                    <a:pt x="248" y="499"/>
                  </a:cubicBezTo>
                  <a:cubicBezTo>
                    <a:pt x="239" y="483"/>
                    <a:pt x="234" y="468"/>
                    <a:pt x="227" y="453"/>
                  </a:cubicBezTo>
                  <a:cubicBezTo>
                    <a:pt x="227" y="446"/>
                    <a:pt x="221" y="438"/>
                    <a:pt x="223" y="431"/>
                  </a:cubicBezTo>
                  <a:cubicBezTo>
                    <a:pt x="216" y="423"/>
                    <a:pt x="223" y="417"/>
                    <a:pt x="217" y="408"/>
                  </a:cubicBezTo>
                  <a:cubicBezTo>
                    <a:pt x="222" y="406"/>
                    <a:pt x="214" y="401"/>
                    <a:pt x="217" y="399"/>
                  </a:cubicBezTo>
                  <a:cubicBezTo>
                    <a:pt x="217" y="395"/>
                    <a:pt x="214" y="390"/>
                    <a:pt x="216" y="387"/>
                  </a:cubicBezTo>
                  <a:cubicBezTo>
                    <a:pt x="212" y="379"/>
                    <a:pt x="218" y="373"/>
                    <a:pt x="212" y="365"/>
                  </a:cubicBezTo>
                  <a:cubicBezTo>
                    <a:pt x="210" y="368"/>
                    <a:pt x="206" y="371"/>
                    <a:pt x="209" y="374"/>
                  </a:cubicBezTo>
                  <a:cubicBezTo>
                    <a:pt x="212" y="379"/>
                    <a:pt x="206" y="382"/>
                    <a:pt x="210" y="386"/>
                  </a:cubicBezTo>
                  <a:cubicBezTo>
                    <a:pt x="207" y="393"/>
                    <a:pt x="213" y="402"/>
                    <a:pt x="210" y="409"/>
                  </a:cubicBezTo>
                  <a:cubicBezTo>
                    <a:pt x="211" y="412"/>
                    <a:pt x="214" y="416"/>
                    <a:pt x="212" y="419"/>
                  </a:cubicBezTo>
                  <a:cubicBezTo>
                    <a:pt x="211" y="423"/>
                    <a:pt x="214" y="427"/>
                    <a:pt x="213" y="431"/>
                  </a:cubicBezTo>
                  <a:cubicBezTo>
                    <a:pt x="220" y="436"/>
                    <a:pt x="210" y="438"/>
                    <a:pt x="217" y="443"/>
                  </a:cubicBezTo>
                  <a:cubicBezTo>
                    <a:pt x="217" y="447"/>
                    <a:pt x="220" y="451"/>
                    <a:pt x="218" y="454"/>
                  </a:cubicBezTo>
                  <a:cubicBezTo>
                    <a:pt x="224" y="461"/>
                    <a:pt x="223" y="467"/>
                    <a:pt x="226" y="473"/>
                  </a:cubicBezTo>
                  <a:cubicBezTo>
                    <a:pt x="231" y="476"/>
                    <a:pt x="227" y="479"/>
                    <a:pt x="230" y="482"/>
                  </a:cubicBezTo>
                  <a:cubicBezTo>
                    <a:pt x="237" y="486"/>
                    <a:pt x="228" y="488"/>
                    <a:pt x="233" y="492"/>
                  </a:cubicBezTo>
                  <a:cubicBezTo>
                    <a:pt x="238" y="493"/>
                    <a:pt x="234" y="496"/>
                    <a:pt x="239" y="501"/>
                  </a:cubicBezTo>
                  <a:cubicBezTo>
                    <a:pt x="237" y="502"/>
                    <a:pt x="239" y="503"/>
                    <a:pt x="241" y="504"/>
                  </a:cubicBezTo>
                  <a:cubicBezTo>
                    <a:pt x="243" y="506"/>
                    <a:pt x="241" y="507"/>
                    <a:pt x="243" y="510"/>
                  </a:cubicBezTo>
                  <a:cubicBezTo>
                    <a:pt x="247" y="519"/>
                    <a:pt x="250" y="521"/>
                    <a:pt x="257" y="532"/>
                  </a:cubicBezTo>
                  <a:cubicBezTo>
                    <a:pt x="257" y="536"/>
                    <a:pt x="260" y="541"/>
                    <a:pt x="262" y="546"/>
                  </a:cubicBezTo>
                  <a:cubicBezTo>
                    <a:pt x="273" y="563"/>
                    <a:pt x="281" y="573"/>
                    <a:pt x="290" y="592"/>
                  </a:cubicBezTo>
                  <a:cubicBezTo>
                    <a:pt x="298" y="597"/>
                    <a:pt x="296" y="603"/>
                    <a:pt x="302" y="612"/>
                  </a:cubicBezTo>
                  <a:cubicBezTo>
                    <a:pt x="307" y="621"/>
                    <a:pt x="307" y="628"/>
                    <a:pt x="315" y="637"/>
                  </a:cubicBezTo>
                  <a:cubicBezTo>
                    <a:pt x="313" y="641"/>
                    <a:pt x="320" y="646"/>
                    <a:pt x="317" y="650"/>
                  </a:cubicBezTo>
                  <a:cubicBezTo>
                    <a:pt x="322" y="656"/>
                    <a:pt x="322" y="660"/>
                    <a:pt x="324" y="665"/>
                  </a:cubicBezTo>
                  <a:cubicBezTo>
                    <a:pt x="325" y="668"/>
                    <a:pt x="324" y="669"/>
                    <a:pt x="323" y="671"/>
                  </a:cubicBezTo>
                  <a:cubicBezTo>
                    <a:pt x="324" y="674"/>
                    <a:pt x="328" y="677"/>
                    <a:pt x="326" y="679"/>
                  </a:cubicBezTo>
                  <a:cubicBezTo>
                    <a:pt x="331" y="684"/>
                    <a:pt x="326" y="688"/>
                    <a:pt x="332" y="694"/>
                  </a:cubicBezTo>
                  <a:cubicBezTo>
                    <a:pt x="331" y="704"/>
                    <a:pt x="331" y="714"/>
                    <a:pt x="334" y="724"/>
                  </a:cubicBezTo>
                  <a:cubicBezTo>
                    <a:pt x="331" y="728"/>
                    <a:pt x="335" y="734"/>
                    <a:pt x="335" y="739"/>
                  </a:cubicBezTo>
                  <a:cubicBezTo>
                    <a:pt x="336" y="744"/>
                    <a:pt x="333" y="749"/>
                    <a:pt x="336" y="755"/>
                  </a:cubicBezTo>
                  <a:cubicBezTo>
                    <a:pt x="330" y="758"/>
                    <a:pt x="335" y="764"/>
                    <a:pt x="334" y="768"/>
                  </a:cubicBezTo>
                  <a:cubicBezTo>
                    <a:pt x="329" y="772"/>
                    <a:pt x="335" y="778"/>
                    <a:pt x="329" y="782"/>
                  </a:cubicBezTo>
                  <a:cubicBezTo>
                    <a:pt x="327" y="777"/>
                    <a:pt x="324" y="773"/>
                    <a:pt x="330" y="769"/>
                  </a:cubicBezTo>
                  <a:cubicBezTo>
                    <a:pt x="328" y="766"/>
                    <a:pt x="326" y="764"/>
                    <a:pt x="327" y="762"/>
                  </a:cubicBezTo>
                  <a:cubicBezTo>
                    <a:pt x="329" y="760"/>
                    <a:pt x="324" y="756"/>
                    <a:pt x="326" y="754"/>
                  </a:cubicBezTo>
                  <a:cubicBezTo>
                    <a:pt x="324" y="745"/>
                    <a:pt x="324" y="736"/>
                    <a:pt x="321" y="726"/>
                  </a:cubicBezTo>
                  <a:cubicBezTo>
                    <a:pt x="322" y="717"/>
                    <a:pt x="318" y="708"/>
                    <a:pt x="315" y="698"/>
                  </a:cubicBezTo>
                  <a:cubicBezTo>
                    <a:pt x="316" y="694"/>
                    <a:pt x="311" y="688"/>
                    <a:pt x="312" y="684"/>
                  </a:cubicBezTo>
                  <a:cubicBezTo>
                    <a:pt x="311" y="681"/>
                    <a:pt x="307" y="678"/>
                    <a:pt x="309" y="676"/>
                  </a:cubicBezTo>
                  <a:cubicBezTo>
                    <a:pt x="308" y="673"/>
                    <a:pt x="304" y="670"/>
                    <a:pt x="306" y="668"/>
                  </a:cubicBezTo>
                  <a:cubicBezTo>
                    <a:pt x="303" y="664"/>
                    <a:pt x="300" y="660"/>
                    <a:pt x="297" y="655"/>
                  </a:cubicBezTo>
                  <a:cubicBezTo>
                    <a:pt x="296" y="650"/>
                    <a:pt x="294" y="645"/>
                    <a:pt x="291" y="640"/>
                  </a:cubicBezTo>
                  <a:cubicBezTo>
                    <a:pt x="293" y="636"/>
                    <a:pt x="281" y="629"/>
                    <a:pt x="284" y="625"/>
                  </a:cubicBezTo>
                  <a:cubicBezTo>
                    <a:pt x="277" y="614"/>
                    <a:pt x="276" y="603"/>
                    <a:pt x="266" y="592"/>
                  </a:cubicBezTo>
                  <a:cubicBezTo>
                    <a:pt x="261" y="578"/>
                    <a:pt x="257" y="565"/>
                    <a:pt x="245" y="550"/>
                  </a:cubicBezTo>
                  <a:cubicBezTo>
                    <a:pt x="242" y="539"/>
                    <a:pt x="236" y="527"/>
                    <a:pt x="227" y="514"/>
                  </a:cubicBezTo>
                  <a:cubicBezTo>
                    <a:pt x="229" y="512"/>
                    <a:pt x="224" y="509"/>
                    <a:pt x="226" y="507"/>
                  </a:cubicBezTo>
                  <a:cubicBezTo>
                    <a:pt x="222" y="503"/>
                    <a:pt x="226" y="501"/>
                    <a:pt x="222" y="498"/>
                  </a:cubicBezTo>
                  <a:cubicBezTo>
                    <a:pt x="224" y="496"/>
                    <a:pt x="221" y="493"/>
                    <a:pt x="219" y="490"/>
                  </a:cubicBezTo>
                  <a:cubicBezTo>
                    <a:pt x="219" y="487"/>
                    <a:pt x="218" y="484"/>
                    <a:pt x="215" y="481"/>
                  </a:cubicBezTo>
                  <a:cubicBezTo>
                    <a:pt x="216" y="475"/>
                    <a:pt x="214" y="468"/>
                    <a:pt x="211" y="462"/>
                  </a:cubicBezTo>
                  <a:cubicBezTo>
                    <a:pt x="210" y="455"/>
                    <a:pt x="208" y="448"/>
                    <a:pt x="206" y="441"/>
                  </a:cubicBezTo>
                  <a:cubicBezTo>
                    <a:pt x="207" y="434"/>
                    <a:pt x="204" y="427"/>
                    <a:pt x="203" y="421"/>
                  </a:cubicBezTo>
                  <a:cubicBezTo>
                    <a:pt x="201" y="419"/>
                    <a:pt x="203" y="417"/>
                    <a:pt x="203" y="416"/>
                  </a:cubicBezTo>
                  <a:cubicBezTo>
                    <a:pt x="202" y="414"/>
                    <a:pt x="201" y="413"/>
                    <a:pt x="201" y="410"/>
                  </a:cubicBezTo>
                  <a:cubicBezTo>
                    <a:pt x="200" y="407"/>
                    <a:pt x="202" y="403"/>
                    <a:pt x="198" y="400"/>
                  </a:cubicBezTo>
                  <a:cubicBezTo>
                    <a:pt x="193" y="404"/>
                    <a:pt x="199" y="409"/>
                    <a:pt x="196" y="414"/>
                  </a:cubicBezTo>
                  <a:cubicBezTo>
                    <a:pt x="198" y="416"/>
                    <a:pt x="197" y="419"/>
                    <a:pt x="199" y="421"/>
                  </a:cubicBezTo>
                  <a:cubicBezTo>
                    <a:pt x="196" y="424"/>
                    <a:pt x="202" y="423"/>
                    <a:pt x="200" y="426"/>
                  </a:cubicBezTo>
                  <a:cubicBezTo>
                    <a:pt x="196" y="435"/>
                    <a:pt x="204" y="446"/>
                    <a:pt x="202" y="456"/>
                  </a:cubicBezTo>
                  <a:cubicBezTo>
                    <a:pt x="204" y="459"/>
                    <a:pt x="204" y="461"/>
                    <a:pt x="202" y="463"/>
                  </a:cubicBezTo>
                  <a:cubicBezTo>
                    <a:pt x="204" y="466"/>
                    <a:pt x="207" y="469"/>
                    <a:pt x="205" y="471"/>
                  </a:cubicBezTo>
                  <a:cubicBezTo>
                    <a:pt x="205" y="476"/>
                    <a:pt x="211" y="482"/>
                    <a:pt x="210" y="487"/>
                  </a:cubicBezTo>
                  <a:cubicBezTo>
                    <a:pt x="213" y="498"/>
                    <a:pt x="217" y="508"/>
                    <a:pt x="220" y="519"/>
                  </a:cubicBezTo>
                  <a:cubicBezTo>
                    <a:pt x="232" y="535"/>
                    <a:pt x="234" y="550"/>
                    <a:pt x="247" y="566"/>
                  </a:cubicBezTo>
                  <a:cubicBezTo>
                    <a:pt x="252" y="585"/>
                    <a:pt x="265" y="608"/>
                    <a:pt x="273" y="623"/>
                  </a:cubicBezTo>
                  <a:cubicBezTo>
                    <a:pt x="286" y="644"/>
                    <a:pt x="289" y="663"/>
                    <a:pt x="302" y="683"/>
                  </a:cubicBezTo>
                  <a:cubicBezTo>
                    <a:pt x="301" y="688"/>
                    <a:pt x="306" y="693"/>
                    <a:pt x="305" y="698"/>
                  </a:cubicBezTo>
                  <a:cubicBezTo>
                    <a:pt x="309" y="704"/>
                    <a:pt x="307" y="708"/>
                    <a:pt x="312" y="713"/>
                  </a:cubicBezTo>
                  <a:cubicBezTo>
                    <a:pt x="310" y="728"/>
                    <a:pt x="319" y="745"/>
                    <a:pt x="315" y="760"/>
                  </a:cubicBezTo>
                  <a:cubicBezTo>
                    <a:pt x="318" y="764"/>
                    <a:pt x="321" y="768"/>
                    <a:pt x="316" y="771"/>
                  </a:cubicBezTo>
                  <a:cubicBezTo>
                    <a:pt x="320" y="776"/>
                    <a:pt x="316" y="779"/>
                    <a:pt x="320" y="783"/>
                  </a:cubicBezTo>
                  <a:cubicBezTo>
                    <a:pt x="316" y="786"/>
                    <a:pt x="322" y="791"/>
                    <a:pt x="318" y="794"/>
                  </a:cubicBezTo>
                  <a:cubicBezTo>
                    <a:pt x="320" y="797"/>
                    <a:pt x="318" y="798"/>
                    <a:pt x="320" y="800"/>
                  </a:cubicBezTo>
                  <a:cubicBezTo>
                    <a:pt x="318" y="802"/>
                    <a:pt x="320" y="805"/>
                    <a:pt x="317" y="803"/>
                  </a:cubicBezTo>
                  <a:cubicBezTo>
                    <a:pt x="317" y="794"/>
                    <a:pt x="313" y="784"/>
                    <a:pt x="314" y="775"/>
                  </a:cubicBezTo>
                  <a:cubicBezTo>
                    <a:pt x="311" y="765"/>
                    <a:pt x="308" y="755"/>
                    <a:pt x="311" y="746"/>
                  </a:cubicBezTo>
                  <a:cubicBezTo>
                    <a:pt x="305" y="739"/>
                    <a:pt x="306" y="733"/>
                    <a:pt x="301" y="726"/>
                  </a:cubicBezTo>
                  <a:cubicBezTo>
                    <a:pt x="303" y="720"/>
                    <a:pt x="296" y="712"/>
                    <a:pt x="299" y="706"/>
                  </a:cubicBezTo>
                  <a:cubicBezTo>
                    <a:pt x="292" y="699"/>
                    <a:pt x="295" y="695"/>
                    <a:pt x="291" y="689"/>
                  </a:cubicBezTo>
                  <a:cubicBezTo>
                    <a:pt x="287" y="685"/>
                    <a:pt x="291" y="683"/>
                    <a:pt x="287" y="680"/>
                  </a:cubicBezTo>
                  <a:cubicBezTo>
                    <a:pt x="289" y="677"/>
                    <a:pt x="283" y="673"/>
                    <a:pt x="286" y="671"/>
                  </a:cubicBezTo>
                  <a:cubicBezTo>
                    <a:pt x="279" y="664"/>
                    <a:pt x="281" y="659"/>
                    <a:pt x="274" y="652"/>
                  </a:cubicBezTo>
                  <a:cubicBezTo>
                    <a:pt x="277" y="649"/>
                    <a:pt x="271" y="646"/>
                    <a:pt x="273" y="643"/>
                  </a:cubicBezTo>
                  <a:cubicBezTo>
                    <a:pt x="273" y="638"/>
                    <a:pt x="271" y="641"/>
                    <a:pt x="268" y="637"/>
                  </a:cubicBezTo>
                  <a:cubicBezTo>
                    <a:pt x="272" y="634"/>
                    <a:pt x="265" y="630"/>
                    <a:pt x="264" y="627"/>
                  </a:cubicBezTo>
                  <a:cubicBezTo>
                    <a:pt x="264" y="624"/>
                    <a:pt x="263" y="621"/>
                    <a:pt x="260" y="618"/>
                  </a:cubicBezTo>
                  <a:cubicBezTo>
                    <a:pt x="256" y="615"/>
                    <a:pt x="260" y="612"/>
                    <a:pt x="256" y="609"/>
                  </a:cubicBezTo>
                  <a:cubicBezTo>
                    <a:pt x="258" y="606"/>
                    <a:pt x="250" y="601"/>
                    <a:pt x="253" y="598"/>
                  </a:cubicBezTo>
                  <a:cubicBezTo>
                    <a:pt x="239" y="585"/>
                    <a:pt x="234" y="563"/>
                    <a:pt x="225" y="550"/>
                  </a:cubicBezTo>
                  <a:cubicBezTo>
                    <a:pt x="222" y="545"/>
                    <a:pt x="218" y="541"/>
                    <a:pt x="222" y="538"/>
                  </a:cubicBezTo>
                  <a:cubicBezTo>
                    <a:pt x="219" y="535"/>
                    <a:pt x="210" y="531"/>
                    <a:pt x="213" y="526"/>
                  </a:cubicBezTo>
                  <a:cubicBezTo>
                    <a:pt x="207" y="517"/>
                    <a:pt x="206" y="513"/>
                    <a:pt x="200" y="501"/>
                  </a:cubicBezTo>
                  <a:cubicBezTo>
                    <a:pt x="202" y="500"/>
                    <a:pt x="200" y="497"/>
                    <a:pt x="198" y="498"/>
                  </a:cubicBezTo>
                  <a:cubicBezTo>
                    <a:pt x="196" y="496"/>
                    <a:pt x="200" y="495"/>
                    <a:pt x="199" y="493"/>
                  </a:cubicBezTo>
                  <a:cubicBezTo>
                    <a:pt x="195" y="488"/>
                    <a:pt x="195" y="483"/>
                    <a:pt x="194" y="479"/>
                  </a:cubicBezTo>
                  <a:cubicBezTo>
                    <a:pt x="191" y="470"/>
                    <a:pt x="190" y="461"/>
                    <a:pt x="187" y="452"/>
                  </a:cubicBezTo>
                  <a:cubicBezTo>
                    <a:pt x="188" y="444"/>
                    <a:pt x="183" y="435"/>
                    <a:pt x="184" y="427"/>
                  </a:cubicBezTo>
                  <a:cubicBezTo>
                    <a:pt x="184" y="423"/>
                    <a:pt x="179" y="418"/>
                    <a:pt x="182" y="414"/>
                  </a:cubicBezTo>
                  <a:cubicBezTo>
                    <a:pt x="177" y="411"/>
                    <a:pt x="184" y="402"/>
                    <a:pt x="176" y="403"/>
                  </a:cubicBezTo>
                  <a:cubicBezTo>
                    <a:pt x="176" y="409"/>
                    <a:pt x="175" y="415"/>
                    <a:pt x="176" y="421"/>
                  </a:cubicBezTo>
                  <a:cubicBezTo>
                    <a:pt x="175" y="423"/>
                    <a:pt x="176" y="426"/>
                    <a:pt x="178" y="429"/>
                  </a:cubicBezTo>
                  <a:cubicBezTo>
                    <a:pt x="177" y="432"/>
                    <a:pt x="177" y="435"/>
                    <a:pt x="176" y="438"/>
                  </a:cubicBezTo>
                  <a:cubicBezTo>
                    <a:pt x="180" y="443"/>
                    <a:pt x="180" y="448"/>
                    <a:pt x="180" y="452"/>
                  </a:cubicBezTo>
                  <a:cubicBezTo>
                    <a:pt x="184" y="458"/>
                    <a:pt x="181" y="463"/>
                    <a:pt x="184" y="469"/>
                  </a:cubicBezTo>
                  <a:cubicBezTo>
                    <a:pt x="180" y="472"/>
                    <a:pt x="177" y="469"/>
                    <a:pt x="176" y="475"/>
                  </a:cubicBezTo>
                  <a:cubicBezTo>
                    <a:pt x="181" y="498"/>
                    <a:pt x="184" y="526"/>
                    <a:pt x="195" y="545"/>
                  </a:cubicBezTo>
                  <a:cubicBezTo>
                    <a:pt x="191" y="547"/>
                    <a:pt x="198" y="551"/>
                    <a:pt x="199" y="554"/>
                  </a:cubicBezTo>
                  <a:cubicBezTo>
                    <a:pt x="199" y="557"/>
                    <a:pt x="200" y="560"/>
                    <a:pt x="203" y="563"/>
                  </a:cubicBezTo>
                  <a:cubicBezTo>
                    <a:pt x="206" y="572"/>
                    <a:pt x="208" y="569"/>
                    <a:pt x="211" y="577"/>
                  </a:cubicBezTo>
                  <a:cubicBezTo>
                    <a:pt x="220" y="593"/>
                    <a:pt x="221" y="599"/>
                    <a:pt x="232" y="614"/>
                  </a:cubicBezTo>
                  <a:cubicBezTo>
                    <a:pt x="231" y="620"/>
                    <a:pt x="234" y="619"/>
                    <a:pt x="235" y="624"/>
                  </a:cubicBezTo>
                  <a:cubicBezTo>
                    <a:pt x="236" y="627"/>
                    <a:pt x="240" y="630"/>
                    <a:pt x="238" y="632"/>
                  </a:cubicBezTo>
                  <a:cubicBezTo>
                    <a:pt x="239" y="635"/>
                    <a:pt x="243" y="634"/>
                    <a:pt x="241" y="636"/>
                  </a:cubicBezTo>
                  <a:cubicBezTo>
                    <a:pt x="250" y="649"/>
                    <a:pt x="250" y="652"/>
                    <a:pt x="258" y="663"/>
                  </a:cubicBezTo>
                  <a:cubicBezTo>
                    <a:pt x="260" y="671"/>
                    <a:pt x="263" y="679"/>
                    <a:pt x="270" y="687"/>
                  </a:cubicBezTo>
                  <a:cubicBezTo>
                    <a:pt x="267" y="690"/>
                    <a:pt x="275" y="694"/>
                    <a:pt x="273" y="697"/>
                  </a:cubicBezTo>
                  <a:cubicBezTo>
                    <a:pt x="274" y="696"/>
                    <a:pt x="277" y="699"/>
                    <a:pt x="275" y="700"/>
                  </a:cubicBezTo>
                  <a:cubicBezTo>
                    <a:pt x="277" y="703"/>
                    <a:pt x="278" y="705"/>
                    <a:pt x="280" y="707"/>
                  </a:cubicBezTo>
                  <a:cubicBezTo>
                    <a:pt x="278" y="710"/>
                    <a:pt x="281" y="714"/>
                    <a:pt x="282" y="717"/>
                  </a:cubicBezTo>
                  <a:cubicBezTo>
                    <a:pt x="283" y="721"/>
                    <a:pt x="281" y="725"/>
                    <a:pt x="286" y="729"/>
                  </a:cubicBezTo>
                  <a:cubicBezTo>
                    <a:pt x="284" y="736"/>
                    <a:pt x="293" y="745"/>
                    <a:pt x="290" y="751"/>
                  </a:cubicBezTo>
                  <a:cubicBezTo>
                    <a:pt x="296" y="759"/>
                    <a:pt x="295" y="766"/>
                    <a:pt x="296" y="774"/>
                  </a:cubicBezTo>
                  <a:cubicBezTo>
                    <a:pt x="296" y="777"/>
                    <a:pt x="299" y="781"/>
                    <a:pt x="299" y="784"/>
                  </a:cubicBezTo>
                  <a:cubicBezTo>
                    <a:pt x="300" y="786"/>
                    <a:pt x="298" y="788"/>
                    <a:pt x="301" y="790"/>
                  </a:cubicBezTo>
                  <a:cubicBezTo>
                    <a:pt x="299" y="791"/>
                    <a:pt x="300" y="794"/>
                    <a:pt x="297" y="792"/>
                  </a:cubicBezTo>
                  <a:cubicBezTo>
                    <a:pt x="294" y="784"/>
                    <a:pt x="292" y="776"/>
                    <a:pt x="290" y="768"/>
                  </a:cubicBezTo>
                  <a:cubicBezTo>
                    <a:pt x="285" y="760"/>
                    <a:pt x="280" y="751"/>
                    <a:pt x="281" y="743"/>
                  </a:cubicBezTo>
                  <a:cubicBezTo>
                    <a:pt x="278" y="738"/>
                    <a:pt x="274" y="734"/>
                    <a:pt x="275" y="730"/>
                  </a:cubicBezTo>
                  <a:cubicBezTo>
                    <a:pt x="274" y="724"/>
                    <a:pt x="269" y="726"/>
                    <a:pt x="270" y="721"/>
                  </a:cubicBezTo>
                  <a:cubicBezTo>
                    <a:pt x="267" y="717"/>
                    <a:pt x="263" y="712"/>
                    <a:pt x="264" y="709"/>
                  </a:cubicBezTo>
                  <a:cubicBezTo>
                    <a:pt x="263" y="707"/>
                    <a:pt x="260" y="704"/>
                    <a:pt x="262" y="703"/>
                  </a:cubicBezTo>
                  <a:cubicBezTo>
                    <a:pt x="260" y="700"/>
                    <a:pt x="257" y="697"/>
                    <a:pt x="259" y="695"/>
                  </a:cubicBezTo>
                  <a:cubicBezTo>
                    <a:pt x="248" y="682"/>
                    <a:pt x="246" y="670"/>
                    <a:pt x="242" y="658"/>
                  </a:cubicBezTo>
                  <a:cubicBezTo>
                    <a:pt x="235" y="644"/>
                    <a:pt x="230" y="633"/>
                    <a:pt x="224" y="622"/>
                  </a:cubicBezTo>
                  <a:cubicBezTo>
                    <a:pt x="209" y="596"/>
                    <a:pt x="203" y="577"/>
                    <a:pt x="183" y="549"/>
                  </a:cubicBezTo>
                  <a:cubicBezTo>
                    <a:pt x="179" y="534"/>
                    <a:pt x="172" y="518"/>
                    <a:pt x="162" y="502"/>
                  </a:cubicBezTo>
                  <a:cubicBezTo>
                    <a:pt x="163" y="496"/>
                    <a:pt x="158" y="488"/>
                    <a:pt x="156" y="481"/>
                  </a:cubicBezTo>
                  <a:cubicBezTo>
                    <a:pt x="156" y="474"/>
                    <a:pt x="151" y="466"/>
                    <a:pt x="153" y="460"/>
                  </a:cubicBezTo>
                  <a:cubicBezTo>
                    <a:pt x="145" y="444"/>
                    <a:pt x="148" y="430"/>
                    <a:pt x="143" y="415"/>
                  </a:cubicBezTo>
                  <a:cubicBezTo>
                    <a:pt x="140" y="418"/>
                    <a:pt x="136" y="421"/>
                    <a:pt x="140" y="425"/>
                  </a:cubicBezTo>
                  <a:cubicBezTo>
                    <a:pt x="142" y="429"/>
                    <a:pt x="136" y="432"/>
                    <a:pt x="141" y="436"/>
                  </a:cubicBezTo>
                  <a:cubicBezTo>
                    <a:pt x="140" y="444"/>
                    <a:pt x="143" y="452"/>
                    <a:pt x="143" y="459"/>
                  </a:cubicBezTo>
                  <a:cubicBezTo>
                    <a:pt x="146" y="467"/>
                    <a:pt x="146" y="475"/>
                    <a:pt x="150" y="483"/>
                  </a:cubicBezTo>
                  <a:cubicBezTo>
                    <a:pt x="149" y="487"/>
                    <a:pt x="150" y="491"/>
                    <a:pt x="154" y="495"/>
                  </a:cubicBezTo>
                  <a:cubicBezTo>
                    <a:pt x="153" y="499"/>
                    <a:pt x="156" y="503"/>
                    <a:pt x="155" y="507"/>
                  </a:cubicBezTo>
                  <a:cubicBezTo>
                    <a:pt x="163" y="520"/>
                    <a:pt x="167" y="532"/>
                    <a:pt x="172" y="544"/>
                  </a:cubicBezTo>
                  <a:cubicBezTo>
                    <a:pt x="177" y="550"/>
                    <a:pt x="179" y="556"/>
                    <a:pt x="180" y="562"/>
                  </a:cubicBezTo>
                  <a:cubicBezTo>
                    <a:pt x="184" y="563"/>
                    <a:pt x="185" y="565"/>
                    <a:pt x="185" y="569"/>
                  </a:cubicBezTo>
                  <a:cubicBezTo>
                    <a:pt x="186" y="572"/>
                    <a:pt x="193" y="576"/>
                    <a:pt x="189" y="578"/>
                  </a:cubicBezTo>
                  <a:cubicBezTo>
                    <a:pt x="195" y="585"/>
                    <a:pt x="197" y="591"/>
                    <a:pt x="201" y="597"/>
                  </a:cubicBezTo>
                  <a:cubicBezTo>
                    <a:pt x="202" y="603"/>
                    <a:pt x="208" y="605"/>
                    <a:pt x="207" y="612"/>
                  </a:cubicBezTo>
                  <a:cubicBezTo>
                    <a:pt x="211" y="613"/>
                    <a:pt x="213" y="623"/>
                    <a:pt x="215" y="628"/>
                  </a:cubicBezTo>
                  <a:cubicBezTo>
                    <a:pt x="218" y="631"/>
                    <a:pt x="220" y="634"/>
                    <a:pt x="222" y="638"/>
                  </a:cubicBezTo>
                  <a:cubicBezTo>
                    <a:pt x="217" y="641"/>
                    <a:pt x="230" y="639"/>
                    <a:pt x="224" y="644"/>
                  </a:cubicBezTo>
                  <a:cubicBezTo>
                    <a:pt x="237" y="669"/>
                    <a:pt x="247" y="693"/>
                    <a:pt x="258" y="718"/>
                  </a:cubicBezTo>
                  <a:cubicBezTo>
                    <a:pt x="273" y="743"/>
                    <a:pt x="277" y="766"/>
                    <a:pt x="289" y="791"/>
                  </a:cubicBezTo>
                  <a:cubicBezTo>
                    <a:pt x="287" y="796"/>
                    <a:pt x="292" y="802"/>
                    <a:pt x="291" y="807"/>
                  </a:cubicBezTo>
                  <a:cubicBezTo>
                    <a:pt x="293" y="813"/>
                    <a:pt x="293" y="819"/>
                    <a:pt x="294" y="825"/>
                  </a:cubicBezTo>
                  <a:cubicBezTo>
                    <a:pt x="296" y="830"/>
                    <a:pt x="298" y="836"/>
                    <a:pt x="295" y="841"/>
                  </a:cubicBezTo>
                  <a:cubicBezTo>
                    <a:pt x="298" y="844"/>
                    <a:pt x="299" y="847"/>
                    <a:pt x="297" y="849"/>
                  </a:cubicBezTo>
                  <a:cubicBezTo>
                    <a:pt x="295" y="854"/>
                    <a:pt x="302" y="852"/>
                    <a:pt x="299" y="855"/>
                  </a:cubicBezTo>
                  <a:cubicBezTo>
                    <a:pt x="293" y="855"/>
                    <a:pt x="297" y="852"/>
                    <a:pt x="296" y="848"/>
                  </a:cubicBezTo>
                  <a:cubicBezTo>
                    <a:pt x="295" y="844"/>
                    <a:pt x="294" y="840"/>
                    <a:pt x="292" y="836"/>
                  </a:cubicBezTo>
                  <a:cubicBezTo>
                    <a:pt x="293" y="833"/>
                    <a:pt x="292" y="829"/>
                    <a:pt x="289" y="825"/>
                  </a:cubicBezTo>
                  <a:cubicBezTo>
                    <a:pt x="290" y="822"/>
                    <a:pt x="287" y="817"/>
                    <a:pt x="288" y="814"/>
                  </a:cubicBezTo>
                  <a:cubicBezTo>
                    <a:pt x="285" y="809"/>
                    <a:pt x="281" y="804"/>
                    <a:pt x="278" y="799"/>
                  </a:cubicBezTo>
                  <a:cubicBezTo>
                    <a:pt x="280" y="795"/>
                    <a:pt x="275" y="790"/>
                    <a:pt x="276" y="786"/>
                  </a:cubicBezTo>
                  <a:cubicBezTo>
                    <a:pt x="268" y="775"/>
                    <a:pt x="261" y="764"/>
                    <a:pt x="257" y="753"/>
                  </a:cubicBezTo>
                  <a:cubicBezTo>
                    <a:pt x="255" y="746"/>
                    <a:pt x="249" y="747"/>
                    <a:pt x="250" y="741"/>
                  </a:cubicBezTo>
                  <a:cubicBezTo>
                    <a:pt x="244" y="734"/>
                    <a:pt x="246" y="730"/>
                    <a:pt x="240" y="723"/>
                  </a:cubicBezTo>
                  <a:cubicBezTo>
                    <a:pt x="237" y="710"/>
                    <a:pt x="229" y="706"/>
                    <a:pt x="226" y="697"/>
                  </a:cubicBezTo>
                  <a:cubicBezTo>
                    <a:pt x="223" y="694"/>
                    <a:pt x="225" y="692"/>
                    <a:pt x="223" y="689"/>
                  </a:cubicBezTo>
                  <a:cubicBezTo>
                    <a:pt x="221" y="686"/>
                    <a:pt x="218" y="684"/>
                    <a:pt x="220" y="681"/>
                  </a:cubicBezTo>
                  <a:cubicBezTo>
                    <a:pt x="218" y="679"/>
                    <a:pt x="216" y="677"/>
                    <a:pt x="213" y="676"/>
                  </a:cubicBezTo>
                  <a:cubicBezTo>
                    <a:pt x="216" y="674"/>
                    <a:pt x="215" y="671"/>
                    <a:pt x="212" y="667"/>
                  </a:cubicBezTo>
                  <a:cubicBezTo>
                    <a:pt x="206" y="662"/>
                    <a:pt x="207" y="657"/>
                    <a:pt x="203" y="652"/>
                  </a:cubicBezTo>
                  <a:cubicBezTo>
                    <a:pt x="205" y="649"/>
                    <a:pt x="202" y="647"/>
                    <a:pt x="200" y="647"/>
                  </a:cubicBezTo>
                  <a:cubicBezTo>
                    <a:pt x="201" y="644"/>
                    <a:pt x="195" y="640"/>
                    <a:pt x="198" y="638"/>
                  </a:cubicBezTo>
                  <a:cubicBezTo>
                    <a:pt x="190" y="627"/>
                    <a:pt x="188" y="616"/>
                    <a:pt x="182" y="605"/>
                  </a:cubicBezTo>
                  <a:cubicBezTo>
                    <a:pt x="170" y="584"/>
                    <a:pt x="162" y="562"/>
                    <a:pt x="158" y="542"/>
                  </a:cubicBezTo>
                  <a:cubicBezTo>
                    <a:pt x="149" y="549"/>
                    <a:pt x="156" y="559"/>
                    <a:pt x="157" y="567"/>
                  </a:cubicBezTo>
                  <a:cubicBezTo>
                    <a:pt x="159" y="566"/>
                    <a:pt x="159" y="568"/>
                    <a:pt x="159" y="570"/>
                  </a:cubicBezTo>
                  <a:cubicBezTo>
                    <a:pt x="157" y="572"/>
                    <a:pt x="160" y="575"/>
                    <a:pt x="162" y="578"/>
                  </a:cubicBezTo>
                  <a:cubicBezTo>
                    <a:pt x="160" y="580"/>
                    <a:pt x="164" y="583"/>
                    <a:pt x="165" y="586"/>
                  </a:cubicBezTo>
                  <a:cubicBezTo>
                    <a:pt x="168" y="588"/>
                    <a:pt x="166" y="591"/>
                    <a:pt x="168" y="593"/>
                  </a:cubicBezTo>
                  <a:cubicBezTo>
                    <a:pt x="167" y="597"/>
                    <a:pt x="173" y="603"/>
                    <a:pt x="173" y="607"/>
                  </a:cubicBezTo>
                  <a:cubicBezTo>
                    <a:pt x="177" y="613"/>
                    <a:pt x="172" y="614"/>
                    <a:pt x="179" y="618"/>
                  </a:cubicBezTo>
                  <a:cubicBezTo>
                    <a:pt x="176" y="622"/>
                    <a:pt x="185" y="627"/>
                    <a:pt x="186" y="632"/>
                  </a:cubicBezTo>
                  <a:cubicBezTo>
                    <a:pt x="184" y="634"/>
                    <a:pt x="188" y="637"/>
                    <a:pt x="189" y="639"/>
                  </a:cubicBezTo>
                  <a:cubicBezTo>
                    <a:pt x="187" y="642"/>
                    <a:pt x="191" y="644"/>
                    <a:pt x="192" y="647"/>
                  </a:cubicBezTo>
                  <a:cubicBezTo>
                    <a:pt x="196" y="656"/>
                    <a:pt x="201" y="666"/>
                    <a:pt x="203" y="672"/>
                  </a:cubicBezTo>
                  <a:cubicBezTo>
                    <a:pt x="205" y="671"/>
                    <a:pt x="205" y="673"/>
                    <a:pt x="205" y="675"/>
                  </a:cubicBezTo>
                  <a:cubicBezTo>
                    <a:pt x="208" y="677"/>
                    <a:pt x="206" y="681"/>
                    <a:pt x="209" y="680"/>
                  </a:cubicBezTo>
                  <a:cubicBezTo>
                    <a:pt x="211" y="682"/>
                    <a:pt x="212" y="685"/>
                    <a:pt x="212" y="687"/>
                  </a:cubicBezTo>
                  <a:cubicBezTo>
                    <a:pt x="213" y="690"/>
                    <a:pt x="216" y="693"/>
                    <a:pt x="215" y="695"/>
                  </a:cubicBezTo>
                  <a:cubicBezTo>
                    <a:pt x="229" y="715"/>
                    <a:pt x="236" y="735"/>
                    <a:pt x="245" y="754"/>
                  </a:cubicBezTo>
                  <a:cubicBezTo>
                    <a:pt x="252" y="765"/>
                    <a:pt x="252" y="767"/>
                    <a:pt x="260" y="775"/>
                  </a:cubicBezTo>
                  <a:cubicBezTo>
                    <a:pt x="260" y="778"/>
                    <a:pt x="263" y="782"/>
                    <a:pt x="266" y="786"/>
                  </a:cubicBezTo>
                  <a:cubicBezTo>
                    <a:pt x="265" y="789"/>
                    <a:pt x="268" y="793"/>
                    <a:pt x="268" y="796"/>
                  </a:cubicBezTo>
                  <a:cubicBezTo>
                    <a:pt x="266" y="801"/>
                    <a:pt x="275" y="799"/>
                    <a:pt x="271" y="804"/>
                  </a:cubicBezTo>
                  <a:cubicBezTo>
                    <a:pt x="275" y="812"/>
                    <a:pt x="278" y="819"/>
                    <a:pt x="280" y="827"/>
                  </a:cubicBezTo>
                  <a:cubicBezTo>
                    <a:pt x="284" y="831"/>
                    <a:pt x="281" y="834"/>
                    <a:pt x="283" y="837"/>
                  </a:cubicBezTo>
                  <a:cubicBezTo>
                    <a:pt x="287" y="842"/>
                    <a:pt x="281" y="844"/>
                    <a:pt x="287" y="849"/>
                  </a:cubicBezTo>
                  <a:cubicBezTo>
                    <a:pt x="284" y="850"/>
                    <a:pt x="288" y="852"/>
                    <a:pt x="288" y="854"/>
                  </a:cubicBezTo>
                  <a:cubicBezTo>
                    <a:pt x="287" y="855"/>
                    <a:pt x="283" y="857"/>
                    <a:pt x="287" y="859"/>
                  </a:cubicBezTo>
                  <a:cubicBezTo>
                    <a:pt x="287" y="863"/>
                    <a:pt x="288" y="867"/>
                    <a:pt x="290" y="871"/>
                  </a:cubicBezTo>
                  <a:cubicBezTo>
                    <a:pt x="282" y="878"/>
                    <a:pt x="292" y="887"/>
                    <a:pt x="284" y="893"/>
                  </a:cubicBezTo>
                  <a:cubicBezTo>
                    <a:pt x="285" y="886"/>
                    <a:pt x="282" y="878"/>
                    <a:pt x="285" y="870"/>
                  </a:cubicBezTo>
                  <a:cubicBezTo>
                    <a:pt x="278" y="859"/>
                    <a:pt x="279" y="849"/>
                    <a:pt x="274" y="839"/>
                  </a:cubicBezTo>
                  <a:cubicBezTo>
                    <a:pt x="275" y="834"/>
                    <a:pt x="269" y="828"/>
                    <a:pt x="271" y="824"/>
                  </a:cubicBezTo>
                  <a:cubicBezTo>
                    <a:pt x="268" y="821"/>
                    <a:pt x="270" y="819"/>
                    <a:pt x="268" y="816"/>
                  </a:cubicBezTo>
                  <a:cubicBezTo>
                    <a:pt x="269" y="814"/>
                    <a:pt x="264" y="810"/>
                    <a:pt x="266" y="807"/>
                  </a:cubicBezTo>
                  <a:cubicBezTo>
                    <a:pt x="260" y="801"/>
                    <a:pt x="262" y="795"/>
                    <a:pt x="255" y="789"/>
                  </a:cubicBezTo>
                  <a:cubicBezTo>
                    <a:pt x="259" y="786"/>
                    <a:pt x="252" y="782"/>
                    <a:pt x="251" y="779"/>
                  </a:cubicBezTo>
                  <a:cubicBezTo>
                    <a:pt x="251" y="778"/>
                    <a:pt x="251" y="770"/>
                    <a:pt x="246" y="773"/>
                  </a:cubicBezTo>
                  <a:cubicBezTo>
                    <a:pt x="245" y="767"/>
                    <a:pt x="240" y="760"/>
                    <a:pt x="238" y="754"/>
                  </a:cubicBezTo>
                  <a:cubicBezTo>
                    <a:pt x="234" y="751"/>
                    <a:pt x="238" y="749"/>
                    <a:pt x="234" y="745"/>
                  </a:cubicBezTo>
                  <a:cubicBezTo>
                    <a:pt x="236" y="742"/>
                    <a:pt x="228" y="738"/>
                    <a:pt x="231" y="735"/>
                  </a:cubicBezTo>
                  <a:cubicBezTo>
                    <a:pt x="220" y="726"/>
                    <a:pt x="215" y="704"/>
                    <a:pt x="205" y="695"/>
                  </a:cubicBezTo>
                  <a:cubicBezTo>
                    <a:pt x="205" y="692"/>
                    <a:pt x="202" y="688"/>
                    <a:pt x="199" y="684"/>
                  </a:cubicBezTo>
                  <a:cubicBezTo>
                    <a:pt x="199" y="680"/>
                    <a:pt x="194" y="675"/>
                    <a:pt x="196" y="672"/>
                  </a:cubicBezTo>
                  <a:cubicBezTo>
                    <a:pt x="188" y="664"/>
                    <a:pt x="189" y="657"/>
                    <a:pt x="181" y="648"/>
                  </a:cubicBezTo>
                  <a:cubicBezTo>
                    <a:pt x="177" y="630"/>
                    <a:pt x="166" y="611"/>
                    <a:pt x="158" y="593"/>
                  </a:cubicBezTo>
                  <a:cubicBezTo>
                    <a:pt x="158" y="585"/>
                    <a:pt x="154" y="575"/>
                    <a:pt x="148" y="566"/>
                  </a:cubicBezTo>
                  <a:cubicBezTo>
                    <a:pt x="149" y="562"/>
                    <a:pt x="147" y="557"/>
                    <a:pt x="144" y="552"/>
                  </a:cubicBezTo>
                  <a:cubicBezTo>
                    <a:pt x="147" y="546"/>
                    <a:pt x="142" y="548"/>
                    <a:pt x="140" y="540"/>
                  </a:cubicBezTo>
                  <a:cubicBezTo>
                    <a:pt x="142" y="538"/>
                    <a:pt x="139" y="535"/>
                    <a:pt x="140" y="533"/>
                  </a:cubicBezTo>
                  <a:cubicBezTo>
                    <a:pt x="137" y="530"/>
                    <a:pt x="142" y="528"/>
                    <a:pt x="138" y="524"/>
                  </a:cubicBezTo>
                  <a:cubicBezTo>
                    <a:pt x="140" y="522"/>
                    <a:pt x="138" y="522"/>
                    <a:pt x="136" y="521"/>
                  </a:cubicBezTo>
                  <a:cubicBezTo>
                    <a:pt x="135" y="518"/>
                    <a:pt x="136" y="517"/>
                    <a:pt x="132" y="516"/>
                  </a:cubicBezTo>
                  <a:cubicBezTo>
                    <a:pt x="136" y="511"/>
                    <a:pt x="130" y="504"/>
                    <a:pt x="132" y="499"/>
                  </a:cubicBezTo>
                  <a:cubicBezTo>
                    <a:pt x="130" y="496"/>
                    <a:pt x="129" y="493"/>
                    <a:pt x="131" y="490"/>
                  </a:cubicBezTo>
                  <a:cubicBezTo>
                    <a:pt x="129" y="488"/>
                    <a:pt x="134" y="481"/>
                    <a:pt x="128" y="483"/>
                  </a:cubicBezTo>
                  <a:cubicBezTo>
                    <a:pt x="130" y="486"/>
                    <a:pt x="123" y="488"/>
                    <a:pt x="126" y="491"/>
                  </a:cubicBezTo>
                  <a:cubicBezTo>
                    <a:pt x="122" y="493"/>
                    <a:pt x="128" y="497"/>
                    <a:pt x="125" y="499"/>
                  </a:cubicBezTo>
                  <a:cubicBezTo>
                    <a:pt x="128" y="502"/>
                    <a:pt x="126" y="506"/>
                    <a:pt x="126" y="508"/>
                  </a:cubicBezTo>
                  <a:cubicBezTo>
                    <a:pt x="127" y="512"/>
                    <a:pt x="127" y="514"/>
                    <a:pt x="126" y="518"/>
                  </a:cubicBezTo>
                  <a:cubicBezTo>
                    <a:pt x="131" y="527"/>
                    <a:pt x="132" y="536"/>
                    <a:pt x="136" y="545"/>
                  </a:cubicBezTo>
                  <a:cubicBezTo>
                    <a:pt x="132" y="547"/>
                    <a:pt x="142" y="552"/>
                    <a:pt x="135" y="554"/>
                  </a:cubicBezTo>
                  <a:cubicBezTo>
                    <a:pt x="133" y="556"/>
                    <a:pt x="139" y="560"/>
                    <a:pt x="136" y="562"/>
                  </a:cubicBezTo>
                  <a:cubicBezTo>
                    <a:pt x="139" y="569"/>
                    <a:pt x="140" y="574"/>
                    <a:pt x="139" y="580"/>
                  </a:cubicBezTo>
                  <a:cubicBezTo>
                    <a:pt x="144" y="593"/>
                    <a:pt x="144" y="605"/>
                    <a:pt x="152" y="618"/>
                  </a:cubicBezTo>
                  <a:cubicBezTo>
                    <a:pt x="150" y="623"/>
                    <a:pt x="155" y="630"/>
                    <a:pt x="157" y="636"/>
                  </a:cubicBezTo>
                  <a:cubicBezTo>
                    <a:pt x="160" y="639"/>
                    <a:pt x="161" y="642"/>
                    <a:pt x="159" y="645"/>
                  </a:cubicBezTo>
                  <a:cubicBezTo>
                    <a:pt x="161" y="648"/>
                    <a:pt x="164" y="652"/>
                    <a:pt x="167" y="656"/>
                  </a:cubicBezTo>
                  <a:cubicBezTo>
                    <a:pt x="169" y="659"/>
                    <a:pt x="164" y="661"/>
                    <a:pt x="168" y="665"/>
                  </a:cubicBezTo>
                  <a:cubicBezTo>
                    <a:pt x="169" y="668"/>
                    <a:pt x="176" y="672"/>
                    <a:pt x="172" y="674"/>
                  </a:cubicBezTo>
                  <a:cubicBezTo>
                    <a:pt x="177" y="681"/>
                    <a:pt x="178" y="687"/>
                    <a:pt x="185" y="694"/>
                  </a:cubicBezTo>
                  <a:cubicBezTo>
                    <a:pt x="182" y="698"/>
                    <a:pt x="189" y="704"/>
                    <a:pt x="187" y="708"/>
                  </a:cubicBezTo>
                  <a:cubicBezTo>
                    <a:pt x="200" y="724"/>
                    <a:pt x="201" y="738"/>
                    <a:pt x="214" y="755"/>
                  </a:cubicBezTo>
                  <a:cubicBezTo>
                    <a:pt x="218" y="763"/>
                    <a:pt x="220" y="770"/>
                    <a:pt x="226" y="778"/>
                  </a:cubicBezTo>
                  <a:cubicBezTo>
                    <a:pt x="229" y="786"/>
                    <a:pt x="232" y="793"/>
                    <a:pt x="238" y="799"/>
                  </a:cubicBezTo>
                  <a:cubicBezTo>
                    <a:pt x="236" y="805"/>
                    <a:pt x="246" y="814"/>
                    <a:pt x="247" y="821"/>
                  </a:cubicBezTo>
                  <a:cubicBezTo>
                    <a:pt x="248" y="829"/>
                    <a:pt x="255" y="837"/>
                    <a:pt x="256" y="844"/>
                  </a:cubicBezTo>
                  <a:cubicBezTo>
                    <a:pt x="258" y="849"/>
                    <a:pt x="262" y="856"/>
                    <a:pt x="263" y="864"/>
                  </a:cubicBezTo>
                  <a:cubicBezTo>
                    <a:pt x="268" y="868"/>
                    <a:pt x="261" y="870"/>
                    <a:pt x="266" y="874"/>
                  </a:cubicBezTo>
                  <a:cubicBezTo>
                    <a:pt x="265" y="878"/>
                    <a:pt x="269" y="882"/>
                    <a:pt x="264" y="886"/>
                  </a:cubicBezTo>
                  <a:cubicBezTo>
                    <a:pt x="257" y="859"/>
                    <a:pt x="237" y="828"/>
                    <a:pt x="228" y="806"/>
                  </a:cubicBezTo>
                  <a:cubicBezTo>
                    <a:pt x="224" y="800"/>
                    <a:pt x="220" y="795"/>
                    <a:pt x="217" y="789"/>
                  </a:cubicBezTo>
                  <a:cubicBezTo>
                    <a:pt x="211" y="777"/>
                    <a:pt x="204" y="764"/>
                    <a:pt x="194" y="752"/>
                  </a:cubicBezTo>
                  <a:cubicBezTo>
                    <a:pt x="194" y="749"/>
                    <a:pt x="193" y="746"/>
                    <a:pt x="190" y="742"/>
                  </a:cubicBezTo>
                  <a:cubicBezTo>
                    <a:pt x="185" y="740"/>
                    <a:pt x="190" y="733"/>
                    <a:pt x="185" y="736"/>
                  </a:cubicBezTo>
                  <a:cubicBezTo>
                    <a:pt x="184" y="729"/>
                    <a:pt x="180" y="722"/>
                    <a:pt x="175" y="719"/>
                  </a:cubicBezTo>
                  <a:cubicBezTo>
                    <a:pt x="176" y="715"/>
                    <a:pt x="174" y="711"/>
                    <a:pt x="171" y="707"/>
                  </a:cubicBezTo>
                  <a:cubicBezTo>
                    <a:pt x="171" y="702"/>
                    <a:pt x="168" y="697"/>
                    <a:pt x="166" y="693"/>
                  </a:cubicBezTo>
                  <a:cubicBezTo>
                    <a:pt x="148" y="669"/>
                    <a:pt x="147" y="647"/>
                    <a:pt x="133" y="623"/>
                  </a:cubicBezTo>
                  <a:cubicBezTo>
                    <a:pt x="136" y="619"/>
                    <a:pt x="131" y="614"/>
                    <a:pt x="131" y="610"/>
                  </a:cubicBezTo>
                  <a:cubicBezTo>
                    <a:pt x="134" y="606"/>
                    <a:pt x="125" y="601"/>
                    <a:pt x="129" y="597"/>
                  </a:cubicBezTo>
                  <a:cubicBezTo>
                    <a:pt x="125" y="588"/>
                    <a:pt x="126" y="579"/>
                    <a:pt x="122" y="570"/>
                  </a:cubicBezTo>
                  <a:cubicBezTo>
                    <a:pt x="122" y="561"/>
                    <a:pt x="119" y="553"/>
                    <a:pt x="118" y="544"/>
                  </a:cubicBezTo>
                  <a:cubicBezTo>
                    <a:pt x="119" y="542"/>
                    <a:pt x="118" y="540"/>
                    <a:pt x="116" y="538"/>
                  </a:cubicBezTo>
                  <a:cubicBezTo>
                    <a:pt x="117" y="536"/>
                    <a:pt x="118" y="533"/>
                    <a:pt x="116" y="531"/>
                  </a:cubicBezTo>
                  <a:cubicBezTo>
                    <a:pt x="116" y="527"/>
                    <a:pt x="118" y="518"/>
                    <a:pt x="111" y="521"/>
                  </a:cubicBezTo>
                  <a:cubicBezTo>
                    <a:pt x="111" y="539"/>
                    <a:pt x="113" y="558"/>
                    <a:pt x="117" y="576"/>
                  </a:cubicBezTo>
                  <a:cubicBezTo>
                    <a:pt x="118" y="586"/>
                    <a:pt x="119" y="595"/>
                    <a:pt x="122" y="604"/>
                  </a:cubicBezTo>
                  <a:cubicBezTo>
                    <a:pt x="124" y="614"/>
                    <a:pt x="129" y="624"/>
                    <a:pt x="128" y="632"/>
                  </a:cubicBezTo>
                  <a:cubicBezTo>
                    <a:pt x="141" y="650"/>
                    <a:pt x="140" y="667"/>
                    <a:pt x="151" y="685"/>
                  </a:cubicBezTo>
                  <a:cubicBezTo>
                    <a:pt x="153" y="688"/>
                    <a:pt x="156" y="692"/>
                    <a:pt x="159" y="696"/>
                  </a:cubicBezTo>
                  <a:cubicBezTo>
                    <a:pt x="165" y="717"/>
                    <a:pt x="175" y="729"/>
                    <a:pt x="183" y="750"/>
                  </a:cubicBezTo>
                  <a:cubicBezTo>
                    <a:pt x="194" y="767"/>
                    <a:pt x="201" y="774"/>
                    <a:pt x="207" y="789"/>
                  </a:cubicBezTo>
                  <a:cubicBezTo>
                    <a:pt x="217" y="806"/>
                    <a:pt x="217" y="806"/>
                    <a:pt x="229" y="824"/>
                  </a:cubicBezTo>
                  <a:cubicBezTo>
                    <a:pt x="229" y="827"/>
                    <a:pt x="230" y="830"/>
                    <a:pt x="234" y="834"/>
                  </a:cubicBezTo>
                  <a:cubicBezTo>
                    <a:pt x="228" y="836"/>
                    <a:pt x="240" y="840"/>
                    <a:pt x="235" y="842"/>
                  </a:cubicBezTo>
                  <a:cubicBezTo>
                    <a:pt x="241" y="844"/>
                    <a:pt x="237" y="852"/>
                    <a:pt x="244" y="858"/>
                  </a:cubicBezTo>
                  <a:cubicBezTo>
                    <a:pt x="247" y="864"/>
                    <a:pt x="246" y="870"/>
                    <a:pt x="252" y="877"/>
                  </a:cubicBezTo>
                  <a:cubicBezTo>
                    <a:pt x="251" y="882"/>
                    <a:pt x="258" y="889"/>
                    <a:pt x="255" y="894"/>
                  </a:cubicBezTo>
                  <a:cubicBezTo>
                    <a:pt x="246" y="879"/>
                    <a:pt x="243" y="865"/>
                    <a:pt x="231" y="850"/>
                  </a:cubicBezTo>
                  <a:cubicBezTo>
                    <a:pt x="232" y="850"/>
                    <a:pt x="232" y="848"/>
                    <a:pt x="230" y="849"/>
                  </a:cubicBezTo>
                  <a:cubicBezTo>
                    <a:pt x="228" y="846"/>
                    <a:pt x="227" y="844"/>
                    <a:pt x="225" y="842"/>
                  </a:cubicBezTo>
                  <a:cubicBezTo>
                    <a:pt x="222" y="838"/>
                    <a:pt x="225" y="835"/>
                    <a:pt x="219" y="834"/>
                  </a:cubicBezTo>
                  <a:cubicBezTo>
                    <a:pt x="218" y="831"/>
                    <a:pt x="211" y="826"/>
                    <a:pt x="214" y="823"/>
                  </a:cubicBezTo>
                  <a:cubicBezTo>
                    <a:pt x="212" y="821"/>
                    <a:pt x="210" y="822"/>
                    <a:pt x="209" y="820"/>
                  </a:cubicBezTo>
                  <a:cubicBezTo>
                    <a:pt x="208" y="818"/>
                    <a:pt x="205" y="819"/>
                    <a:pt x="206" y="816"/>
                  </a:cubicBezTo>
                  <a:cubicBezTo>
                    <a:pt x="195" y="804"/>
                    <a:pt x="191" y="794"/>
                    <a:pt x="176" y="782"/>
                  </a:cubicBezTo>
                  <a:cubicBezTo>
                    <a:pt x="166" y="769"/>
                    <a:pt x="157" y="757"/>
                    <a:pt x="144" y="743"/>
                  </a:cubicBezTo>
                  <a:cubicBezTo>
                    <a:pt x="139" y="729"/>
                    <a:pt x="135" y="724"/>
                    <a:pt x="124" y="709"/>
                  </a:cubicBezTo>
                  <a:cubicBezTo>
                    <a:pt x="128" y="706"/>
                    <a:pt x="120" y="703"/>
                    <a:pt x="119" y="702"/>
                  </a:cubicBezTo>
                  <a:cubicBezTo>
                    <a:pt x="123" y="700"/>
                    <a:pt x="116" y="696"/>
                    <a:pt x="115" y="693"/>
                  </a:cubicBezTo>
                  <a:cubicBezTo>
                    <a:pt x="119" y="691"/>
                    <a:pt x="112" y="687"/>
                    <a:pt x="111" y="684"/>
                  </a:cubicBezTo>
                  <a:cubicBezTo>
                    <a:pt x="115" y="682"/>
                    <a:pt x="107" y="678"/>
                    <a:pt x="107" y="675"/>
                  </a:cubicBezTo>
                  <a:cubicBezTo>
                    <a:pt x="107" y="669"/>
                    <a:pt x="105" y="663"/>
                    <a:pt x="101" y="657"/>
                  </a:cubicBezTo>
                  <a:cubicBezTo>
                    <a:pt x="104" y="654"/>
                    <a:pt x="98" y="650"/>
                    <a:pt x="100" y="648"/>
                  </a:cubicBezTo>
                  <a:cubicBezTo>
                    <a:pt x="97" y="644"/>
                    <a:pt x="99" y="641"/>
                    <a:pt x="94" y="637"/>
                  </a:cubicBezTo>
                  <a:cubicBezTo>
                    <a:pt x="96" y="630"/>
                    <a:pt x="93" y="623"/>
                    <a:pt x="91" y="615"/>
                  </a:cubicBezTo>
                  <a:cubicBezTo>
                    <a:pt x="89" y="611"/>
                    <a:pt x="91" y="608"/>
                    <a:pt x="88" y="605"/>
                  </a:cubicBezTo>
                  <a:cubicBezTo>
                    <a:pt x="90" y="601"/>
                    <a:pt x="88" y="595"/>
                    <a:pt x="83" y="598"/>
                  </a:cubicBezTo>
                  <a:cubicBezTo>
                    <a:pt x="87" y="604"/>
                    <a:pt x="82" y="608"/>
                    <a:pt x="85" y="614"/>
                  </a:cubicBezTo>
                  <a:cubicBezTo>
                    <a:pt x="86" y="620"/>
                    <a:pt x="85" y="625"/>
                    <a:pt x="88" y="632"/>
                  </a:cubicBezTo>
                  <a:cubicBezTo>
                    <a:pt x="90" y="637"/>
                    <a:pt x="87" y="642"/>
                    <a:pt x="92" y="648"/>
                  </a:cubicBezTo>
                  <a:cubicBezTo>
                    <a:pt x="95" y="654"/>
                    <a:pt x="92" y="660"/>
                    <a:pt x="95" y="666"/>
                  </a:cubicBezTo>
                  <a:cubicBezTo>
                    <a:pt x="106" y="692"/>
                    <a:pt x="119" y="719"/>
                    <a:pt x="136" y="747"/>
                  </a:cubicBezTo>
                  <a:cubicBezTo>
                    <a:pt x="143" y="755"/>
                    <a:pt x="143" y="754"/>
                    <a:pt x="150" y="762"/>
                  </a:cubicBezTo>
                  <a:cubicBezTo>
                    <a:pt x="154" y="770"/>
                    <a:pt x="155" y="771"/>
                    <a:pt x="161" y="778"/>
                  </a:cubicBezTo>
                  <a:cubicBezTo>
                    <a:pt x="168" y="782"/>
                    <a:pt x="166" y="788"/>
                    <a:pt x="173" y="791"/>
                  </a:cubicBezTo>
                  <a:cubicBezTo>
                    <a:pt x="182" y="801"/>
                    <a:pt x="190" y="810"/>
                    <a:pt x="201" y="825"/>
                  </a:cubicBezTo>
                  <a:cubicBezTo>
                    <a:pt x="204" y="829"/>
                    <a:pt x="208" y="830"/>
                    <a:pt x="211" y="836"/>
                  </a:cubicBezTo>
                  <a:cubicBezTo>
                    <a:pt x="218" y="848"/>
                    <a:pt x="224" y="859"/>
                    <a:pt x="237" y="875"/>
                  </a:cubicBezTo>
                  <a:cubicBezTo>
                    <a:pt x="242" y="888"/>
                    <a:pt x="244" y="899"/>
                    <a:pt x="251" y="912"/>
                  </a:cubicBezTo>
                  <a:cubicBezTo>
                    <a:pt x="249" y="919"/>
                    <a:pt x="255" y="928"/>
                    <a:pt x="253" y="935"/>
                  </a:cubicBezTo>
                  <a:cubicBezTo>
                    <a:pt x="257" y="940"/>
                    <a:pt x="253" y="943"/>
                    <a:pt x="257" y="947"/>
                  </a:cubicBezTo>
                  <a:cubicBezTo>
                    <a:pt x="254" y="951"/>
                    <a:pt x="264" y="957"/>
                    <a:pt x="256" y="960"/>
                  </a:cubicBezTo>
                  <a:cubicBezTo>
                    <a:pt x="253" y="956"/>
                    <a:pt x="256" y="954"/>
                    <a:pt x="252" y="951"/>
                  </a:cubicBezTo>
                  <a:cubicBezTo>
                    <a:pt x="251" y="949"/>
                    <a:pt x="252" y="948"/>
                    <a:pt x="254" y="947"/>
                  </a:cubicBezTo>
                  <a:cubicBezTo>
                    <a:pt x="252" y="945"/>
                    <a:pt x="250" y="946"/>
                    <a:pt x="249" y="943"/>
                  </a:cubicBezTo>
                  <a:cubicBezTo>
                    <a:pt x="255" y="941"/>
                    <a:pt x="249" y="937"/>
                    <a:pt x="247" y="934"/>
                  </a:cubicBezTo>
                  <a:cubicBezTo>
                    <a:pt x="250" y="931"/>
                    <a:pt x="243" y="927"/>
                    <a:pt x="245" y="924"/>
                  </a:cubicBezTo>
                  <a:cubicBezTo>
                    <a:pt x="238" y="910"/>
                    <a:pt x="233" y="896"/>
                    <a:pt x="227" y="882"/>
                  </a:cubicBezTo>
                  <a:cubicBezTo>
                    <a:pt x="223" y="877"/>
                    <a:pt x="219" y="872"/>
                    <a:pt x="216" y="866"/>
                  </a:cubicBezTo>
                  <a:cubicBezTo>
                    <a:pt x="209" y="849"/>
                    <a:pt x="196" y="838"/>
                    <a:pt x="183" y="818"/>
                  </a:cubicBezTo>
                  <a:cubicBezTo>
                    <a:pt x="178" y="813"/>
                    <a:pt x="180" y="815"/>
                    <a:pt x="174" y="808"/>
                  </a:cubicBezTo>
                  <a:cubicBezTo>
                    <a:pt x="166" y="796"/>
                    <a:pt x="160" y="792"/>
                    <a:pt x="155" y="782"/>
                  </a:cubicBezTo>
                  <a:cubicBezTo>
                    <a:pt x="134" y="763"/>
                    <a:pt x="131" y="748"/>
                    <a:pt x="112" y="733"/>
                  </a:cubicBezTo>
                  <a:cubicBezTo>
                    <a:pt x="115" y="730"/>
                    <a:pt x="107" y="725"/>
                    <a:pt x="106" y="722"/>
                  </a:cubicBezTo>
                  <a:cubicBezTo>
                    <a:pt x="107" y="716"/>
                    <a:pt x="103" y="719"/>
                    <a:pt x="103" y="714"/>
                  </a:cubicBezTo>
                  <a:cubicBezTo>
                    <a:pt x="95" y="706"/>
                    <a:pt x="96" y="699"/>
                    <a:pt x="88" y="690"/>
                  </a:cubicBezTo>
                  <a:cubicBezTo>
                    <a:pt x="89" y="686"/>
                    <a:pt x="87" y="682"/>
                    <a:pt x="84" y="677"/>
                  </a:cubicBezTo>
                  <a:cubicBezTo>
                    <a:pt x="85" y="675"/>
                    <a:pt x="83" y="673"/>
                    <a:pt x="82" y="671"/>
                  </a:cubicBezTo>
                  <a:cubicBezTo>
                    <a:pt x="81" y="668"/>
                    <a:pt x="82" y="666"/>
                    <a:pt x="79" y="663"/>
                  </a:cubicBezTo>
                  <a:cubicBezTo>
                    <a:pt x="80" y="661"/>
                    <a:pt x="78" y="660"/>
                    <a:pt x="76" y="660"/>
                  </a:cubicBezTo>
                  <a:cubicBezTo>
                    <a:pt x="79" y="658"/>
                    <a:pt x="74" y="655"/>
                    <a:pt x="76" y="653"/>
                  </a:cubicBezTo>
                  <a:cubicBezTo>
                    <a:pt x="71" y="647"/>
                    <a:pt x="75" y="644"/>
                    <a:pt x="71" y="639"/>
                  </a:cubicBezTo>
                  <a:cubicBezTo>
                    <a:pt x="66" y="642"/>
                    <a:pt x="69" y="645"/>
                    <a:pt x="71" y="649"/>
                  </a:cubicBezTo>
                  <a:cubicBezTo>
                    <a:pt x="72" y="651"/>
                    <a:pt x="73" y="653"/>
                    <a:pt x="70" y="654"/>
                  </a:cubicBezTo>
                  <a:cubicBezTo>
                    <a:pt x="71" y="657"/>
                    <a:pt x="74" y="659"/>
                    <a:pt x="72" y="660"/>
                  </a:cubicBezTo>
                  <a:cubicBezTo>
                    <a:pt x="79" y="661"/>
                    <a:pt x="72" y="665"/>
                    <a:pt x="76" y="670"/>
                  </a:cubicBezTo>
                  <a:cubicBezTo>
                    <a:pt x="78" y="674"/>
                    <a:pt x="75" y="677"/>
                    <a:pt x="80" y="682"/>
                  </a:cubicBezTo>
                  <a:cubicBezTo>
                    <a:pt x="75" y="684"/>
                    <a:pt x="87" y="690"/>
                    <a:pt x="82" y="692"/>
                  </a:cubicBezTo>
                  <a:cubicBezTo>
                    <a:pt x="88" y="697"/>
                    <a:pt x="85" y="700"/>
                    <a:pt x="89" y="705"/>
                  </a:cubicBezTo>
                  <a:cubicBezTo>
                    <a:pt x="93" y="713"/>
                    <a:pt x="99" y="721"/>
                    <a:pt x="102" y="730"/>
                  </a:cubicBezTo>
                  <a:cubicBezTo>
                    <a:pt x="113" y="746"/>
                    <a:pt x="123" y="755"/>
                    <a:pt x="131" y="770"/>
                  </a:cubicBezTo>
                  <a:cubicBezTo>
                    <a:pt x="141" y="781"/>
                    <a:pt x="155" y="799"/>
                    <a:pt x="169" y="812"/>
                  </a:cubicBezTo>
                  <a:cubicBezTo>
                    <a:pt x="168" y="818"/>
                    <a:pt x="173" y="816"/>
                    <a:pt x="176" y="821"/>
                  </a:cubicBezTo>
                  <a:cubicBezTo>
                    <a:pt x="178" y="827"/>
                    <a:pt x="183" y="832"/>
                    <a:pt x="189" y="839"/>
                  </a:cubicBezTo>
                  <a:cubicBezTo>
                    <a:pt x="194" y="846"/>
                    <a:pt x="199" y="853"/>
                    <a:pt x="204" y="860"/>
                  </a:cubicBezTo>
                  <a:cubicBezTo>
                    <a:pt x="206" y="868"/>
                    <a:pt x="208" y="871"/>
                    <a:pt x="210" y="875"/>
                  </a:cubicBezTo>
                  <a:cubicBezTo>
                    <a:pt x="215" y="879"/>
                    <a:pt x="216" y="886"/>
                    <a:pt x="223" y="893"/>
                  </a:cubicBezTo>
                  <a:cubicBezTo>
                    <a:pt x="222" y="901"/>
                    <a:pt x="233" y="910"/>
                    <a:pt x="230" y="917"/>
                  </a:cubicBezTo>
                  <a:cubicBezTo>
                    <a:pt x="237" y="926"/>
                    <a:pt x="238" y="934"/>
                    <a:pt x="240" y="942"/>
                  </a:cubicBezTo>
                  <a:cubicBezTo>
                    <a:pt x="242" y="950"/>
                    <a:pt x="247" y="958"/>
                    <a:pt x="248" y="966"/>
                  </a:cubicBezTo>
                  <a:cubicBezTo>
                    <a:pt x="250" y="968"/>
                    <a:pt x="251" y="970"/>
                    <a:pt x="253" y="972"/>
                  </a:cubicBezTo>
                  <a:cubicBezTo>
                    <a:pt x="254" y="974"/>
                    <a:pt x="251" y="976"/>
                    <a:pt x="252" y="978"/>
                  </a:cubicBezTo>
                  <a:cubicBezTo>
                    <a:pt x="250" y="979"/>
                    <a:pt x="252" y="982"/>
                    <a:pt x="251" y="983"/>
                  </a:cubicBezTo>
                  <a:cubicBezTo>
                    <a:pt x="249" y="984"/>
                    <a:pt x="250" y="987"/>
                    <a:pt x="248" y="986"/>
                  </a:cubicBezTo>
                  <a:cubicBezTo>
                    <a:pt x="244" y="978"/>
                    <a:pt x="245" y="972"/>
                    <a:pt x="245" y="965"/>
                  </a:cubicBezTo>
                  <a:cubicBezTo>
                    <a:pt x="240" y="958"/>
                    <a:pt x="238" y="952"/>
                    <a:pt x="238" y="946"/>
                  </a:cubicBezTo>
                  <a:cubicBezTo>
                    <a:pt x="231" y="938"/>
                    <a:pt x="234" y="932"/>
                    <a:pt x="228" y="924"/>
                  </a:cubicBezTo>
                  <a:cubicBezTo>
                    <a:pt x="220" y="909"/>
                    <a:pt x="215" y="897"/>
                    <a:pt x="207" y="885"/>
                  </a:cubicBezTo>
                  <a:cubicBezTo>
                    <a:pt x="201" y="887"/>
                    <a:pt x="206" y="880"/>
                    <a:pt x="202" y="878"/>
                  </a:cubicBezTo>
                  <a:cubicBezTo>
                    <a:pt x="199" y="875"/>
                    <a:pt x="197" y="871"/>
                    <a:pt x="194" y="867"/>
                  </a:cubicBezTo>
                  <a:cubicBezTo>
                    <a:pt x="195" y="866"/>
                    <a:pt x="195" y="864"/>
                    <a:pt x="193" y="865"/>
                  </a:cubicBezTo>
                  <a:cubicBezTo>
                    <a:pt x="191" y="864"/>
                    <a:pt x="193" y="861"/>
                    <a:pt x="191" y="862"/>
                  </a:cubicBezTo>
                  <a:cubicBezTo>
                    <a:pt x="187" y="858"/>
                    <a:pt x="185" y="855"/>
                    <a:pt x="185" y="851"/>
                  </a:cubicBezTo>
                  <a:cubicBezTo>
                    <a:pt x="179" y="855"/>
                    <a:pt x="185" y="844"/>
                    <a:pt x="180" y="848"/>
                  </a:cubicBezTo>
                  <a:cubicBezTo>
                    <a:pt x="177" y="844"/>
                    <a:pt x="175" y="840"/>
                    <a:pt x="172" y="836"/>
                  </a:cubicBezTo>
                  <a:cubicBezTo>
                    <a:pt x="165" y="826"/>
                    <a:pt x="164" y="827"/>
                    <a:pt x="157" y="820"/>
                  </a:cubicBezTo>
                  <a:cubicBezTo>
                    <a:pt x="148" y="807"/>
                    <a:pt x="140" y="795"/>
                    <a:pt x="131" y="783"/>
                  </a:cubicBezTo>
                  <a:cubicBezTo>
                    <a:pt x="129" y="780"/>
                    <a:pt x="127" y="777"/>
                    <a:pt x="125" y="775"/>
                  </a:cubicBezTo>
                  <a:cubicBezTo>
                    <a:pt x="122" y="773"/>
                    <a:pt x="121" y="765"/>
                    <a:pt x="117" y="768"/>
                  </a:cubicBezTo>
                  <a:cubicBezTo>
                    <a:pt x="118" y="762"/>
                    <a:pt x="110" y="755"/>
                    <a:pt x="106" y="749"/>
                  </a:cubicBezTo>
                  <a:cubicBezTo>
                    <a:pt x="100" y="733"/>
                    <a:pt x="88" y="716"/>
                    <a:pt x="84" y="701"/>
                  </a:cubicBezTo>
                  <a:cubicBezTo>
                    <a:pt x="82" y="702"/>
                    <a:pt x="82" y="700"/>
                    <a:pt x="82" y="698"/>
                  </a:cubicBezTo>
                  <a:cubicBezTo>
                    <a:pt x="80" y="696"/>
                    <a:pt x="80" y="694"/>
                    <a:pt x="80" y="692"/>
                  </a:cubicBezTo>
                  <a:cubicBezTo>
                    <a:pt x="77" y="687"/>
                    <a:pt x="75" y="683"/>
                    <a:pt x="76" y="680"/>
                  </a:cubicBezTo>
                  <a:cubicBezTo>
                    <a:pt x="71" y="675"/>
                    <a:pt x="74" y="672"/>
                    <a:pt x="69" y="667"/>
                  </a:cubicBezTo>
                  <a:cubicBezTo>
                    <a:pt x="71" y="664"/>
                    <a:pt x="69" y="658"/>
                    <a:pt x="65" y="661"/>
                  </a:cubicBezTo>
                  <a:cubicBezTo>
                    <a:pt x="66" y="665"/>
                    <a:pt x="64" y="668"/>
                    <a:pt x="68" y="673"/>
                  </a:cubicBezTo>
                  <a:cubicBezTo>
                    <a:pt x="69" y="677"/>
                    <a:pt x="67" y="680"/>
                    <a:pt x="72" y="685"/>
                  </a:cubicBezTo>
                  <a:cubicBezTo>
                    <a:pt x="71" y="688"/>
                    <a:pt x="73" y="693"/>
                    <a:pt x="76" y="697"/>
                  </a:cubicBezTo>
                  <a:cubicBezTo>
                    <a:pt x="79" y="702"/>
                    <a:pt x="78" y="706"/>
                    <a:pt x="81" y="710"/>
                  </a:cubicBezTo>
                  <a:cubicBezTo>
                    <a:pt x="89" y="728"/>
                    <a:pt x="96" y="744"/>
                    <a:pt x="105" y="761"/>
                  </a:cubicBezTo>
                  <a:cubicBezTo>
                    <a:pt x="113" y="772"/>
                    <a:pt x="120" y="781"/>
                    <a:pt x="125" y="789"/>
                  </a:cubicBezTo>
                  <a:cubicBezTo>
                    <a:pt x="128" y="793"/>
                    <a:pt x="129" y="798"/>
                    <a:pt x="130" y="798"/>
                  </a:cubicBezTo>
                  <a:cubicBezTo>
                    <a:pt x="130" y="799"/>
                    <a:pt x="131" y="797"/>
                    <a:pt x="132" y="799"/>
                  </a:cubicBezTo>
                  <a:cubicBezTo>
                    <a:pt x="135" y="803"/>
                    <a:pt x="136" y="809"/>
                    <a:pt x="140" y="813"/>
                  </a:cubicBezTo>
                  <a:cubicBezTo>
                    <a:pt x="156" y="830"/>
                    <a:pt x="160" y="835"/>
                    <a:pt x="172" y="851"/>
                  </a:cubicBezTo>
                  <a:cubicBezTo>
                    <a:pt x="174" y="853"/>
                    <a:pt x="175" y="855"/>
                    <a:pt x="177" y="857"/>
                  </a:cubicBezTo>
                  <a:cubicBezTo>
                    <a:pt x="178" y="859"/>
                    <a:pt x="181" y="858"/>
                    <a:pt x="179" y="860"/>
                  </a:cubicBezTo>
                  <a:cubicBezTo>
                    <a:pt x="181" y="863"/>
                    <a:pt x="182" y="865"/>
                    <a:pt x="184" y="867"/>
                  </a:cubicBezTo>
                  <a:cubicBezTo>
                    <a:pt x="186" y="869"/>
                    <a:pt x="184" y="871"/>
                    <a:pt x="186" y="870"/>
                  </a:cubicBezTo>
                  <a:cubicBezTo>
                    <a:pt x="193" y="881"/>
                    <a:pt x="195" y="882"/>
                    <a:pt x="198" y="889"/>
                  </a:cubicBezTo>
                  <a:cubicBezTo>
                    <a:pt x="203" y="892"/>
                    <a:pt x="208" y="904"/>
                    <a:pt x="211" y="911"/>
                  </a:cubicBezTo>
                  <a:cubicBezTo>
                    <a:pt x="219" y="920"/>
                    <a:pt x="217" y="927"/>
                    <a:pt x="224" y="936"/>
                  </a:cubicBezTo>
                  <a:cubicBezTo>
                    <a:pt x="227" y="944"/>
                    <a:pt x="231" y="952"/>
                    <a:pt x="235" y="961"/>
                  </a:cubicBezTo>
                  <a:cubicBezTo>
                    <a:pt x="231" y="969"/>
                    <a:pt x="241" y="978"/>
                    <a:pt x="237" y="984"/>
                  </a:cubicBezTo>
                  <a:cubicBezTo>
                    <a:pt x="240" y="988"/>
                    <a:pt x="243" y="992"/>
                    <a:pt x="246" y="997"/>
                  </a:cubicBezTo>
                  <a:cubicBezTo>
                    <a:pt x="244" y="999"/>
                    <a:pt x="243" y="1002"/>
                    <a:pt x="242" y="1005"/>
                  </a:cubicBezTo>
                  <a:cubicBezTo>
                    <a:pt x="242" y="1006"/>
                    <a:pt x="242" y="1015"/>
                    <a:pt x="239" y="1011"/>
                  </a:cubicBezTo>
                  <a:cubicBezTo>
                    <a:pt x="239" y="1008"/>
                    <a:pt x="236" y="1003"/>
                    <a:pt x="238" y="1000"/>
                  </a:cubicBezTo>
                  <a:cubicBezTo>
                    <a:pt x="238" y="996"/>
                    <a:pt x="233" y="991"/>
                    <a:pt x="234" y="988"/>
                  </a:cubicBezTo>
                  <a:cubicBezTo>
                    <a:pt x="230" y="983"/>
                    <a:pt x="233" y="980"/>
                    <a:pt x="228" y="975"/>
                  </a:cubicBezTo>
                  <a:cubicBezTo>
                    <a:pt x="231" y="972"/>
                    <a:pt x="224" y="967"/>
                    <a:pt x="227" y="964"/>
                  </a:cubicBezTo>
                  <a:cubicBezTo>
                    <a:pt x="225" y="962"/>
                    <a:pt x="224" y="959"/>
                    <a:pt x="222" y="957"/>
                  </a:cubicBezTo>
                  <a:cubicBezTo>
                    <a:pt x="225" y="955"/>
                    <a:pt x="219" y="955"/>
                    <a:pt x="222" y="953"/>
                  </a:cubicBezTo>
                  <a:cubicBezTo>
                    <a:pt x="219" y="948"/>
                    <a:pt x="216" y="943"/>
                    <a:pt x="217" y="939"/>
                  </a:cubicBezTo>
                  <a:cubicBezTo>
                    <a:pt x="210" y="930"/>
                    <a:pt x="207" y="921"/>
                    <a:pt x="204" y="912"/>
                  </a:cubicBezTo>
                  <a:cubicBezTo>
                    <a:pt x="198" y="914"/>
                    <a:pt x="203" y="907"/>
                    <a:pt x="199" y="905"/>
                  </a:cubicBezTo>
                  <a:cubicBezTo>
                    <a:pt x="194" y="904"/>
                    <a:pt x="198" y="901"/>
                    <a:pt x="193" y="897"/>
                  </a:cubicBezTo>
                  <a:cubicBezTo>
                    <a:pt x="190" y="898"/>
                    <a:pt x="190" y="892"/>
                    <a:pt x="189" y="891"/>
                  </a:cubicBezTo>
                  <a:cubicBezTo>
                    <a:pt x="186" y="886"/>
                    <a:pt x="183" y="883"/>
                    <a:pt x="181" y="879"/>
                  </a:cubicBezTo>
                  <a:cubicBezTo>
                    <a:pt x="178" y="875"/>
                    <a:pt x="174" y="873"/>
                    <a:pt x="171" y="869"/>
                  </a:cubicBezTo>
                  <a:cubicBezTo>
                    <a:pt x="171" y="869"/>
                    <a:pt x="172" y="868"/>
                    <a:pt x="171" y="866"/>
                  </a:cubicBezTo>
                  <a:cubicBezTo>
                    <a:pt x="171" y="865"/>
                    <a:pt x="168" y="865"/>
                    <a:pt x="169" y="866"/>
                  </a:cubicBezTo>
                  <a:cubicBezTo>
                    <a:pt x="167" y="864"/>
                    <a:pt x="169" y="862"/>
                    <a:pt x="167" y="860"/>
                  </a:cubicBezTo>
                  <a:cubicBezTo>
                    <a:pt x="166" y="860"/>
                    <a:pt x="165" y="861"/>
                    <a:pt x="164" y="859"/>
                  </a:cubicBezTo>
                  <a:cubicBezTo>
                    <a:pt x="163" y="859"/>
                    <a:pt x="164" y="856"/>
                    <a:pt x="164" y="857"/>
                  </a:cubicBezTo>
                  <a:cubicBezTo>
                    <a:pt x="163" y="855"/>
                    <a:pt x="161" y="855"/>
                    <a:pt x="159" y="853"/>
                  </a:cubicBezTo>
                  <a:cubicBezTo>
                    <a:pt x="156" y="850"/>
                    <a:pt x="152" y="845"/>
                    <a:pt x="148" y="841"/>
                  </a:cubicBezTo>
                  <a:cubicBezTo>
                    <a:pt x="124" y="807"/>
                    <a:pt x="111" y="794"/>
                    <a:pt x="85" y="757"/>
                  </a:cubicBezTo>
                  <a:cubicBezTo>
                    <a:pt x="81" y="748"/>
                    <a:pt x="78" y="740"/>
                    <a:pt x="68" y="727"/>
                  </a:cubicBezTo>
                  <a:cubicBezTo>
                    <a:pt x="65" y="711"/>
                    <a:pt x="53" y="694"/>
                    <a:pt x="50" y="678"/>
                  </a:cubicBezTo>
                  <a:cubicBezTo>
                    <a:pt x="44" y="682"/>
                    <a:pt x="50" y="687"/>
                    <a:pt x="50" y="691"/>
                  </a:cubicBezTo>
                  <a:cubicBezTo>
                    <a:pt x="52" y="694"/>
                    <a:pt x="53" y="696"/>
                    <a:pt x="53" y="699"/>
                  </a:cubicBezTo>
                  <a:cubicBezTo>
                    <a:pt x="50" y="701"/>
                    <a:pt x="55" y="704"/>
                    <a:pt x="53" y="706"/>
                  </a:cubicBezTo>
                  <a:cubicBezTo>
                    <a:pt x="65" y="726"/>
                    <a:pt x="70" y="746"/>
                    <a:pt x="82" y="766"/>
                  </a:cubicBezTo>
                  <a:cubicBezTo>
                    <a:pt x="106" y="801"/>
                    <a:pt x="119" y="815"/>
                    <a:pt x="141" y="844"/>
                  </a:cubicBezTo>
                  <a:cubicBezTo>
                    <a:pt x="169" y="875"/>
                    <a:pt x="172" y="884"/>
                    <a:pt x="197" y="919"/>
                  </a:cubicBezTo>
                  <a:cubicBezTo>
                    <a:pt x="203" y="933"/>
                    <a:pt x="209" y="948"/>
                    <a:pt x="216" y="962"/>
                  </a:cubicBezTo>
                  <a:cubicBezTo>
                    <a:pt x="213" y="965"/>
                    <a:pt x="220" y="969"/>
                    <a:pt x="218" y="972"/>
                  </a:cubicBezTo>
                  <a:cubicBezTo>
                    <a:pt x="218" y="976"/>
                    <a:pt x="221" y="979"/>
                    <a:pt x="224" y="983"/>
                  </a:cubicBezTo>
                  <a:cubicBezTo>
                    <a:pt x="222" y="986"/>
                    <a:pt x="223" y="990"/>
                    <a:pt x="226" y="994"/>
                  </a:cubicBezTo>
                  <a:cubicBezTo>
                    <a:pt x="225" y="997"/>
                    <a:pt x="226" y="1001"/>
                    <a:pt x="230" y="1006"/>
                  </a:cubicBezTo>
                  <a:cubicBezTo>
                    <a:pt x="228" y="1009"/>
                    <a:pt x="232" y="1014"/>
                    <a:pt x="228" y="1017"/>
                  </a:cubicBezTo>
                  <a:cubicBezTo>
                    <a:pt x="228" y="1021"/>
                    <a:pt x="232" y="1026"/>
                    <a:pt x="230" y="1030"/>
                  </a:cubicBezTo>
                  <a:cubicBezTo>
                    <a:pt x="226" y="1023"/>
                    <a:pt x="225" y="1017"/>
                    <a:pt x="226" y="1011"/>
                  </a:cubicBezTo>
                  <a:cubicBezTo>
                    <a:pt x="224" y="1004"/>
                    <a:pt x="219" y="996"/>
                    <a:pt x="221" y="990"/>
                  </a:cubicBezTo>
                  <a:cubicBezTo>
                    <a:pt x="217" y="983"/>
                    <a:pt x="216" y="977"/>
                    <a:pt x="212" y="970"/>
                  </a:cubicBezTo>
                  <a:cubicBezTo>
                    <a:pt x="213" y="963"/>
                    <a:pt x="205" y="955"/>
                    <a:pt x="206" y="949"/>
                  </a:cubicBezTo>
                  <a:cubicBezTo>
                    <a:pt x="201" y="949"/>
                    <a:pt x="198" y="938"/>
                    <a:pt x="196" y="934"/>
                  </a:cubicBezTo>
                  <a:cubicBezTo>
                    <a:pt x="190" y="928"/>
                    <a:pt x="188" y="922"/>
                    <a:pt x="185" y="916"/>
                  </a:cubicBezTo>
                  <a:cubicBezTo>
                    <a:pt x="179" y="907"/>
                    <a:pt x="171" y="898"/>
                    <a:pt x="169" y="890"/>
                  </a:cubicBezTo>
                  <a:cubicBezTo>
                    <a:pt x="166" y="892"/>
                    <a:pt x="165" y="887"/>
                    <a:pt x="163" y="885"/>
                  </a:cubicBezTo>
                  <a:cubicBezTo>
                    <a:pt x="161" y="883"/>
                    <a:pt x="158" y="883"/>
                    <a:pt x="156" y="880"/>
                  </a:cubicBezTo>
                  <a:cubicBezTo>
                    <a:pt x="151" y="871"/>
                    <a:pt x="145" y="865"/>
                    <a:pt x="140" y="860"/>
                  </a:cubicBezTo>
                  <a:cubicBezTo>
                    <a:pt x="129" y="843"/>
                    <a:pt x="120" y="840"/>
                    <a:pt x="115" y="826"/>
                  </a:cubicBezTo>
                  <a:cubicBezTo>
                    <a:pt x="112" y="829"/>
                    <a:pt x="110" y="821"/>
                    <a:pt x="108" y="819"/>
                  </a:cubicBezTo>
                  <a:cubicBezTo>
                    <a:pt x="105" y="815"/>
                    <a:pt x="102" y="811"/>
                    <a:pt x="99" y="808"/>
                  </a:cubicBezTo>
                  <a:cubicBezTo>
                    <a:pt x="95" y="810"/>
                    <a:pt x="100" y="803"/>
                    <a:pt x="95" y="801"/>
                  </a:cubicBezTo>
                  <a:cubicBezTo>
                    <a:pt x="92" y="797"/>
                    <a:pt x="89" y="794"/>
                    <a:pt x="87" y="790"/>
                  </a:cubicBezTo>
                  <a:cubicBezTo>
                    <a:pt x="79" y="774"/>
                    <a:pt x="71" y="759"/>
                    <a:pt x="63" y="743"/>
                  </a:cubicBezTo>
                  <a:cubicBezTo>
                    <a:pt x="58" y="746"/>
                    <a:pt x="61" y="750"/>
                    <a:pt x="63" y="753"/>
                  </a:cubicBezTo>
                  <a:cubicBezTo>
                    <a:pt x="67" y="757"/>
                    <a:pt x="65" y="760"/>
                    <a:pt x="68" y="764"/>
                  </a:cubicBezTo>
                  <a:cubicBezTo>
                    <a:pt x="63" y="767"/>
                    <a:pt x="76" y="772"/>
                    <a:pt x="71" y="774"/>
                  </a:cubicBezTo>
                  <a:cubicBezTo>
                    <a:pt x="73" y="778"/>
                    <a:pt x="76" y="782"/>
                    <a:pt x="79" y="786"/>
                  </a:cubicBezTo>
                  <a:cubicBezTo>
                    <a:pt x="75" y="788"/>
                    <a:pt x="83" y="793"/>
                    <a:pt x="84" y="797"/>
                  </a:cubicBezTo>
                  <a:cubicBezTo>
                    <a:pt x="81" y="799"/>
                    <a:pt x="88" y="804"/>
                    <a:pt x="89" y="807"/>
                  </a:cubicBezTo>
                  <a:cubicBezTo>
                    <a:pt x="96" y="817"/>
                    <a:pt x="95" y="817"/>
                    <a:pt x="101" y="826"/>
                  </a:cubicBezTo>
                  <a:cubicBezTo>
                    <a:pt x="103" y="829"/>
                    <a:pt x="105" y="831"/>
                    <a:pt x="107" y="832"/>
                  </a:cubicBezTo>
                  <a:cubicBezTo>
                    <a:pt x="110" y="834"/>
                    <a:pt x="108" y="838"/>
                    <a:pt x="110" y="836"/>
                  </a:cubicBezTo>
                  <a:cubicBezTo>
                    <a:pt x="112" y="844"/>
                    <a:pt x="119" y="843"/>
                    <a:pt x="118" y="851"/>
                  </a:cubicBezTo>
                  <a:cubicBezTo>
                    <a:pt x="127" y="858"/>
                    <a:pt x="135" y="868"/>
                    <a:pt x="144" y="879"/>
                  </a:cubicBezTo>
                  <a:cubicBezTo>
                    <a:pt x="163" y="896"/>
                    <a:pt x="167" y="909"/>
                    <a:pt x="186" y="934"/>
                  </a:cubicBezTo>
                  <a:cubicBezTo>
                    <a:pt x="187" y="941"/>
                    <a:pt x="193" y="948"/>
                    <a:pt x="198" y="955"/>
                  </a:cubicBezTo>
                  <a:cubicBezTo>
                    <a:pt x="199" y="959"/>
                    <a:pt x="200" y="963"/>
                    <a:pt x="202" y="967"/>
                  </a:cubicBezTo>
                  <a:cubicBezTo>
                    <a:pt x="200" y="969"/>
                    <a:pt x="202" y="969"/>
                    <a:pt x="204" y="970"/>
                  </a:cubicBezTo>
                  <a:cubicBezTo>
                    <a:pt x="206" y="972"/>
                    <a:pt x="204" y="974"/>
                    <a:pt x="206" y="976"/>
                  </a:cubicBezTo>
                  <a:cubicBezTo>
                    <a:pt x="208" y="980"/>
                    <a:pt x="206" y="984"/>
                    <a:pt x="210" y="988"/>
                  </a:cubicBezTo>
                  <a:cubicBezTo>
                    <a:pt x="208" y="990"/>
                    <a:pt x="210" y="992"/>
                    <a:pt x="212" y="994"/>
                  </a:cubicBezTo>
                  <a:cubicBezTo>
                    <a:pt x="210" y="996"/>
                    <a:pt x="210" y="999"/>
                    <a:pt x="212" y="1001"/>
                  </a:cubicBezTo>
                  <a:cubicBezTo>
                    <a:pt x="217" y="1006"/>
                    <a:pt x="210" y="1009"/>
                    <a:pt x="216" y="1013"/>
                  </a:cubicBezTo>
                  <a:cubicBezTo>
                    <a:pt x="215" y="1017"/>
                    <a:pt x="221" y="1023"/>
                    <a:pt x="215" y="1026"/>
                  </a:cubicBezTo>
                  <a:cubicBezTo>
                    <a:pt x="219" y="1030"/>
                    <a:pt x="221" y="1035"/>
                    <a:pt x="219" y="1038"/>
                  </a:cubicBezTo>
                  <a:cubicBezTo>
                    <a:pt x="221" y="1043"/>
                    <a:pt x="224" y="1047"/>
                    <a:pt x="219" y="1051"/>
                  </a:cubicBezTo>
                  <a:cubicBezTo>
                    <a:pt x="219" y="1043"/>
                    <a:pt x="214" y="1035"/>
                    <a:pt x="211" y="1027"/>
                  </a:cubicBezTo>
                  <a:cubicBezTo>
                    <a:pt x="213" y="1023"/>
                    <a:pt x="208" y="1019"/>
                    <a:pt x="207" y="1015"/>
                  </a:cubicBezTo>
                  <a:cubicBezTo>
                    <a:pt x="204" y="1010"/>
                    <a:pt x="205" y="1006"/>
                    <a:pt x="202" y="1001"/>
                  </a:cubicBezTo>
                  <a:cubicBezTo>
                    <a:pt x="195" y="991"/>
                    <a:pt x="192" y="981"/>
                    <a:pt x="183" y="971"/>
                  </a:cubicBezTo>
                  <a:cubicBezTo>
                    <a:pt x="176" y="958"/>
                    <a:pt x="173" y="948"/>
                    <a:pt x="164" y="941"/>
                  </a:cubicBezTo>
                  <a:cubicBezTo>
                    <a:pt x="161" y="933"/>
                    <a:pt x="156" y="924"/>
                    <a:pt x="150" y="916"/>
                  </a:cubicBezTo>
                  <a:cubicBezTo>
                    <a:pt x="145" y="911"/>
                    <a:pt x="148" y="908"/>
                    <a:pt x="144" y="903"/>
                  </a:cubicBezTo>
                  <a:cubicBezTo>
                    <a:pt x="138" y="898"/>
                    <a:pt x="141" y="893"/>
                    <a:pt x="136" y="892"/>
                  </a:cubicBezTo>
                  <a:cubicBezTo>
                    <a:pt x="121" y="872"/>
                    <a:pt x="120" y="867"/>
                    <a:pt x="107" y="852"/>
                  </a:cubicBezTo>
                  <a:cubicBezTo>
                    <a:pt x="102" y="839"/>
                    <a:pt x="97" y="833"/>
                    <a:pt x="88" y="819"/>
                  </a:cubicBezTo>
                  <a:cubicBezTo>
                    <a:pt x="80" y="806"/>
                    <a:pt x="75" y="794"/>
                    <a:pt x="68" y="781"/>
                  </a:cubicBezTo>
                  <a:cubicBezTo>
                    <a:pt x="64" y="770"/>
                    <a:pt x="61" y="758"/>
                    <a:pt x="55" y="746"/>
                  </a:cubicBezTo>
                  <a:cubicBezTo>
                    <a:pt x="60" y="744"/>
                    <a:pt x="48" y="739"/>
                    <a:pt x="54" y="737"/>
                  </a:cubicBezTo>
                  <a:cubicBezTo>
                    <a:pt x="55" y="735"/>
                    <a:pt x="49" y="731"/>
                    <a:pt x="52" y="729"/>
                  </a:cubicBezTo>
                  <a:cubicBezTo>
                    <a:pt x="49" y="725"/>
                    <a:pt x="48" y="722"/>
                    <a:pt x="48" y="719"/>
                  </a:cubicBezTo>
                  <a:cubicBezTo>
                    <a:pt x="48" y="718"/>
                    <a:pt x="48" y="710"/>
                    <a:pt x="43" y="713"/>
                  </a:cubicBezTo>
                  <a:cubicBezTo>
                    <a:pt x="46" y="719"/>
                    <a:pt x="43" y="724"/>
                    <a:pt x="46" y="731"/>
                  </a:cubicBezTo>
                  <a:cubicBezTo>
                    <a:pt x="46" y="736"/>
                    <a:pt x="51" y="743"/>
                    <a:pt x="49" y="748"/>
                  </a:cubicBezTo>
                  <a:cubicBezTo>
                    <a:pt x="54" y="755"/>
                    <a:pt x="58" y="761"/>
                    <a:pt x="55" y="766"/>
                  </a:cubicBezTo>
                  <a:cubicBezTo>
                    <a:pt x="61" y="773"/>
                    <a:pt x="58" y="778"/>
                    <a:pt x="63" y="785"/>
                  </a:cubicBezTo>
                  <a:cubicBezTo>
                    <a:pt x="68" y="797"/>
                    <a:pt x="76" y="809"/>
                    <a:pt x="80" y="822"/>
                  </a:cubicBezTo>
                  <a:cubicBezTo>
                    <a:pt x="88" y="834"/>
                    <a:pt x="95" y="843"/>
                    <a:pt x="101" y="858"/>
                  </a:cubicBezTo>
                  <a:cubicBezTo>
                    <a:pt x="108" y="861"/>
                    <a:pt x="106" y="867"/>
                    <a:pt x="113" y="874"/>
                  </a:cubicBezTo>
                  <a:cubicBezTo>
                    <a:pt x="117" y="875"/>
                    <a:pt x="118" y="884"/>
                    <a:pt x="125" y="890"/>
                  </a:cubicBezTo>
                  <a:cubicBezTo>
                    <a:pt x="136" y="905"/>
                    <a:pt x="136" y="910"/>
                    <a:pt x="148" y="925"/>
                  </a:cubicBezTo>
                  <a:cubicBezTo>
                    <a:pt x="153" y="937"/>
                    <a:pt x="160" y="950"/>
                    <a:pt x="170" y="963"/>
                  </a:cubicBezTo>
                  <a:cubicBezTo>
                    <a:pt x="177" y="976"/>
                    <a:pt x="183" y="989"/>
                    <a:pt x="194" y="1003"/>
                  </a:cubicBezTo>
                  <a:cubicBezTo>
                    <a:pt x="194" y="1005"/>
                    <a:pt x="195" y="1008"/>
                    <a:pt x="198" y="1012"/>
                  </a:cubicBezTo>
                  <a:cubicBezTo>
                    <a:pt x="201" y="1018"/>
                    <a:pt x="197" y="1023"/>
                    <a:pt x="203" y="1030"/>
                  </a:cubicBezTo>
                  <a:cubicBezTo>
                    <a:pt x="208" y="1033"/>
                    <a:pt x="203" y="1035"/>
                    <a:pt x="205" y="1039"/>
                  </a:cubicBezTo>
                  <a:cubicBezTo>
                    <a:pt x="208" y="1042"/>
                    <a:pt x="209" y="1045"/>
                    <a:pt x="209" y="1048"/>
                  </a:cubicBezTo>
                  <a:cubicBezTo>
                    <a:pt x="212" y="1054"/>
                    <a:pt x="211" y="1060"/>
                    <a:pt x="215" y="1066"/>
                  </a:cubicBezTo>
                  <a:cubicBezTo>
                    <a:pt x="212" y="1068"/>
                    <a:pt x="217" y="1072"/>
                    <a:pt x="213" y="1074"/>
                  </a:cubicBezTo>
                  <a:cubicBezTo>
                    <a:pt x="216" y="1076"/>
                    <a:pt x="215" y="1084"/>
                    <a:pt x="212" y="1080"/>
                  </a:cubicBezTo>
                  <a:cubicBezTo>
                    <a:pt x="213" y="1076"/>
                    <a:pt x="211" y="1072"/>
                    <a:pt x="209" y="1068"/>
                  </a:cubicBezTo>
                  <a:cubicBezTo>
                    <a:pt x="214" y="1064"/>
                    <a:pt x="207" y="1065"/>
                    <a:pt x="207" y="1059"/>
                  </a:cubicBezTo>
                  <a:cubicBezTo>
                    <a:pt x="204" y="1050"/>
                    <a:pt x="199" y="1041"/>
                    <a:pt x="199" y="1033"/>
                  </a:cubicBezTo>
                  <a:cubicBezTo>
                    <a:pt x="192" y="1018"/>
                    <a:pt x="185" y="1004"/>
                    <a:pt x="179" y="986"/>
                  </a:cubicBezTo>
                  <a:cubicBezTo>
                    <a:pt x="174" y="982"/>
                    <a:pt x="171" y="971"/>
                    <a:pt x="170" y="970"/>
                  </a:cubicBezTo>
                  <a:cubicBezTo>
                    <a:pt x="168" y="967"/>
                    <a:pt x="166" y="970"/>
                    <a:pt x="167" y="965"/>
                  </a:cubicBezTo>
                  <a:cubicBezTo>
                    <a:pt x="167" y="965"/>
                    <a:pt x="163" y="959"/>
                    <a:pt x="162" y="959"/>
                  </a:cubicBezTo>
                  <a:cubicBezTo>
                    <a:pt x="162" y="959"/>
                    <a:pt x="159" y="958"/>
                    <a:pt x="159" y="959"/>
                  </a:cubicBezTo>
                  <a:cubicBezTo>
                    <a:pt x="157" y="955"/>
                    <a:pt x="156" y="950"/>
                    <a:pt x="153" y="946"/>
                  </a:cubicBezTo>
                  <a:cubicBezTo>
                    <a:pt x="150" y="943"/>
                    <a:pt x="146" y="939"/>
                    <a:pt x="143" y="936"/>
                  </a:cubicBezTo>
                  <a:cubicBezTo>
                    <a:pt x="134" y="925"/>
                    <a:pt x="128" y="913"/>
                    <a:pt x="118" y="902"/>
                  </a:cubicBezTo>
                  <a:cubicBezTo>
                    <a:pt x="116" y="899"/>
                    <a:pt x="113" y="898"/>
                    <a:pt x="111" y="895"/>
                  </a:cubicBezTo>
                  <a:cubicBezTo>
                    <a:pt x="94" y="874"/>
                    <a:pt x="79" y="852"/>
                    <a:pt x="64" y="833"/>
                  </a:cubicBezTo>
                  <a:cubicBezTo>
                    <a:pt x="58" y="817"/>
                    <a:pt x="48" y="800"/>
                    <a:pt x="43" y="784"/>
                  </a:cubicBezTo>
                  <a:cubicBezTo>
                    <a:pt x="42" y="777"/>
                    <a:pt x="37" y="768"/>
                    <a:pt x="36" y="760"/>
                  </a:cubicBezTo>
                  <a:cubicBezTo>
                    <a:pt x="39" y="757"/>
                    <a:pt x="29" y="752"/>
                    <a:pt x="35" y="749"/>
                  </a:cubicBezTo>
                  <a:cubicBezTo>
                    <a:pt x="30" y="746"/>
                    <a:pt x="34" y="736"/>
                    <a:pt x="27" y="742"/>
                  </a:cubicBezTo>
                  <a:cubicBezTo>
                    <a:pt x="26" y="745"/>
                    <a:pt x="29" y="749"/>
                    <a:pt x="30" y="752"/>
                  </a:cubicBezTo>
                  <a:cubicBezTo>
                    <a:pt x="29" y="755"/>
                    <a:pt x="31" y="759"/>
                    <a:pt x="33" y="763"/>
                  </a:cubicBezTo>
                  <a:cubicBezTo>
                    <a:pt x="34" y="766"/>
                    <a:pt x="32" y="769"/>
                    <a:pt x="35" y="773"/>
                  </a:cubicBezTo>
                  <a:cubicBezTo>
                    <a:pt x="32" y="776"/>
                    <a:pt x="39" y="781"/>
                    <a:pt x="36" y="785"/>
                  </a:cubicBezTo>
                  <a:cubicBezTo>
                    <a:pt x="44" y="793"/>
                    <a:pt x="39" y="799"/>
                    <a:pt x="45" y="807"/>
                  </a:cubicBezTo>
                  <a:cubicBezTo>
                    <a:pt x="48" y="815"/>
                    <a:pt x="51" y="823"/>
                    <a:pt x="54" y="830"/>
                  </a:cubicBezTo>
                  <a:cubicBezTo>
                    <a:pt x="63" y="840"/>
                    <a:pt x="66" y="848"/>
                    <a:pt x="71" y="857"/>
                  </a:cubicBezTo>
                  <a:cubicBezTo>
                    <a:pt x="89" y="874"/>
                    <a:pt x="113" y="915"/>
                    <a:pt x="129" y="931"/>
                  </a:cubicBezTo>
                  <a:cubicBezTo>
                    <a:pt x="133" y="936"/>
                    <a:pt x="136" y="941"/>
                    <a:pt x="140" y="945"/>
                  </a:cubicBezTo>
                  <a:cubicBezTo>
                    <a:pt x="144" y="949"/>
                    <a:pt x="146" y="959"/>
                    <a:pt x="151" y="957"/>
                  </a:cubicBezTo>
                  <a:cubicBezTo>
                    <a:pt x="153" y="967"/>
                    <a:pt x="164" y="977"/>
                    <a:pt x="170" y="987"/>
                  </a:cubicBezTo>
                  <a:cubicBezTo>
                    <a:pt x="174" y="997"/>
                    <a:pt x="177" y="1007"/>
                    <a:pt x="181" y="1016"/>
                  </a:cubicBezTo>
                  <a:cubicBezTo>
                    <a:pt x="183" y="1026"/>
                    <a:pt x="195" y="1037"/>
                    <a:pt x="191" y="1046"/>
                  </a:cubicBezTo>
                  <a:cubicBezTo>
                    <a:pt x="186" y="1036"/>
                    <a:pt x="176" y="1025"/>
                    <a:pt x="171" y="1012"/>
                  </a:cubicBezTo>
                  <a:cubicBezTo>
                    <a:pt x="165" y="1008"/>
                    <a:pt x="166" y="1006"/>
                    <a:pt x="160" y="1000"/>
                  </a:cubicBezTo>
                  <a:cubicBezTo>
                    <a:pt x="157" y="996"/>
                    <a:pt x="154" y="992"/>
                    <a:pt x="152" y="989"/>
                  </a:cubicBezTo>
                  <a:cubicBezTo>
                    <a:pt x="150" y="985"/>
                    <a:pt x="142" y="980"/>
                    <a:pt x="145" y="976"/>
                  </a:cubicBezTo>
                  <a:cubicBezTo>
                    <a:pt x="138" y="974"/>
                    <a:pt x="133" y="962"/>
                    <a:pt x="127" y="955"/>
                  </a:cubicBezTo>
                  <a:cubicBezTo>
                    <a:pt x="125" y="949"/>
                    <a:pt x="121" y="952"/>
                    <a:pt x="118" y="946"/>
                  </a:cubicBezTo>
                  <a:cubicBezTo>
                    <a:pt x="89" y="910"/>
                    <a:pt x="75" y="887"/>
                    <a:pt x="51" y="850"/>
                  </a:cubicBezTo>
                  <a:cubicBezTo>
                    <a:pt x="49" y="840"/>
                    <a:pt x="41" y="829"/>
                    <a:pt x="39" y="819"/>
                  </a:cubicBezTo>
                  <a:cubicBezTo>
                    <a:pt x="38" y="814"/>
                    <a:pt x="36" y="809"/>
                    <a:pt x="33" y="804"/>
                  </a:cubicBezTo>
                  <a:cubicBezTo>
                    <a:pt x="32" y="802"/>
                    <a:pt x="32" y="799"/>
                    <a:pt x="33" y="797"/>
                  </a:cubicBezTo>
                  <a:cubicBezTo>
                    <a:pt x="29" y="795"/>
                    <a:pt x="34" y="788"/>
                    <a:pt x="28" y="790"/>
                  </a:cubicBezTo>
                  <a:cubicBezTo>
                    <a:pt x="30" y="793"/>
                    <a:pt x="26" y="794"/>
                    <a:pt x="27" y="796"/>
                  </a:cubicBezTo>
                  <a:cubicBezTo>
                    <a:pt x="29" y="798"/>
                    <a:pt x="29" y="800"/>
                    <a:pt x="29" y="802"/>
                  </a:cubicBezTo>
                  <a:cubicBezTo>
                    <a:pt x="30" y="806"/>
                    <a:pt x="31" y="810"/>
                    <a:pt x="33" y="814"/>
                  </a:cubicBezTo>
                  <a:cubicBezTo>
                    <a:pt x="31" y="818"/>
                    <a:pt x="36" y="822"/>
                    <a:pt x="37" y="826"/>
                  </a:cubicBezTo>
                  <a:cubicBezTo>
                    <a:pt x="34" y="829"/>
                    <a:pt x="41" y="834"/>
                    <a:pt x="38" y="838"/>
                  </a:cubicBezTo>
                  <a:cubicBezTo>
                    <a:pt x="45" y="849"/>
                    <a:pt x="50" y="862"/>
                    <a:pt x="54" y="870"/>
                  </a:cubicBezTo>
                  <a:cubicBezTo>
                    <a:pt x="54" y="871"/>
                    <a:pt x="56" y="872"/>
                    <a:pt x="56" y="873"/>
                  </a:cubicBezTo>
                  <a:cubicBezTo>
                    <a:pt x="56" y="874"/>
                    <a:pt x="56" y="876"/>
                    <a:pt x="56" y="876"/>
                  </a:cubicBezTo>
                  <a:cubicBezTo>
                    <a:pt x="58" y="880"/>
                    <a:pt x="60" y="878"/>
                    <a:pt x="59" y="881"/>
                  </a:cubicBezTo>
                  <a:cubicBezTo>
                    <a:pt x="59" y="883"/>
                    <a:pt x="64" y="886"/>
                    <a:pt x="64" y="887"/>
                  </a:cubicBezTo>
                  <a:cubicBezTo>
                    <a:pt x="77" y="905"/>
                    <a:pt x="93" y="930"/>
                    <a:pt x="103" y="938"/>
                  </a:cubicBezTo>
                  <a:cubicBezTo>
                    <a:pt x="105" y="942"/>
                    <a:pt x="103" y="945"/>
                    <a:pt x="108" y="949"/>
                  </a:cubicBezTo>
                  <a:cubicBezTo>
                    <a:pt x="119" y="957"/>
                    <a:pt x="129" y="978"/>
                    <a:pt x="140" y="987"/>
                  </a:cubicBezTo>
                  <a:cubicBezTo>
                    <a:pt x="143" y="990"/>
                    <a:pt x="145" y="993"/>
                    <a:pt x="147" y="997"/>
                  </a:cubicBezTo>
                  <a:cubicBezTo>
                    <a:pt x="149" y="998"/>
                    <a:pt x="150" y="1000"/>
                    <a:pt x="151" y="1001"/>
                  </a:cubicBezTo>
                  <a:cubicBezTo>
                    <a:pt x="151" y="1006"/>
                    <a:pt x="166" y="1017"/>
                    <a:pt x="166" y="1025"/>
                  </a:cubicBezTo>
                  <a:cubicBezTo>
                    <a:pt x="170" y="1023"/>
                    <a:pt x="170" y="1030"/>
                    <a:pt x="170" y="1032"/>
                  </a:cubicBezTo>
                  <a:cubicBezTo>
                    <a:pt x="173" y="1035"/>
                    <a:pt x="176" y="1039"/>
                    <a:pt x="178" y="1043"/>
                  </a:cubicBezTo>
                  <a:cubicBezTo>
                    <a:pt x="180" y="1049"/>
                    <a:pt x="186" y="1056"/>
                    <a:pt x="191" y="1064"/>
                  </a:cubicBezTo>
                  <a:cubicBezTo>
                    <a:pt x="192" y="1072"/>
                    <a:pt x="200" y="1081"/>
                    <a:pt x="202" y="1090"/>
                  </a:cubicBezTo>
                  <a:cubicBezTo>
                    <a:pt x="204" y="1098"/>
                    <a:pt x="209" y="1107"/>
                    <a:pt x="205" y="1114"/>
                  </a:cubicBezTo>
                  <a:cubicBezTo>
                    <a:pt x="206" y="1107"/>
                    <a:pt x="205" y="1109"/>
                    <a:pt x="201" y="1101"/>
                  </a:cubicBezTo>
                  <a:cubicBezTo>
                    <a:pt x="202" y="1098"/>
                    <a:pt x="196" y="1094"/>
                    <a:pt x="199" y="1092"/>
                  </a:cubicBezTo>
                  <a:cubicBezTo>
                    <a:pt x="198" y="1089"/>
                    <a:pt x="191" y="1085"/>
                    <a:pt x="195" y="1083"/>
                  </a:cubicBezTo>
                  <a:cubicBezTo>
                    <a:pt x="191" y="1075"/>
                    <a:pt x="183" y="1061"/>
                    <a:pt x="178" y="1049"/>
                  </a:cubicBezTo>
                  <a:cubicBezTo>
                    <a:pt x="171" y="1039"/>
                    <a:pt x="164" y="1029"/>
                    <a:pt x="160" y="1024"/>
                  </a:cubicBezTo>
                  <a:cubicBezTo>
                    <a:pt x="159" y="1023"/>
                    <a:pt x="157" y="1024"/>
                    <a:pt x="157" y="1024"/>
                  </a:cubicBezTo>
                  <a:cubicBezTo>
                    <a:pt x="156" y="1022"/>
                    <a:pt x="157" y="1020"/>
                    <a:pt x="155" y="1018"/>
                  </a:cubicBezTo>
                  <a:cubicBezTo>
                    <a:pt x="153" y="1014"/>
                    <a:pt x="150" y="1010"/>
                    <a:pt x="146" y="1005"/>
                  </a:cubicBezTo>
                  <a:cubicBezTo>
                    <a:pt x="133" y="993"/>
                    <a:pt x="126" y="979"/>
                    <a:pt x="115" y="968"/>
                  </a:cubicBezTo>
                  <a:cubicBezTo>
                    <a:pt x="86" y="928"/>
                    <a:pt x="65" y="907"/>
                    <a:pt x="41" y="869"/>
                  </a:cubicBezTo>
                  <a:cubicBezTo>
                    <a:pt x="40" y="864"/>
                    <a:pt x="36" y="858"/>
                    <a:pt x="31" y="852"/>
                  </a:cubicBezTo>
                  <a:cubicBezTo>
                    <a:pt x="35" y="850"/>
                    <a:pt x="28" y="846"/>
                    <a:pt x="27" y="843"/>
                  </a:cubicBezTo>
                  <a:cubicBezTo>
                    <a:pt x="30" y="842"/>
                    <a:pt x="24" y="833"/>
                    <a:pt x="22" y="836"/>
                  </a:cubicBezTo>
                  <a:cubicBezTo>
                    <a:pt x="22" y="845"/>
                    <a:pt x="25" y="854"/>
                    <a:pt x="29" y="863"/>
                  </a:cubicBezTo>
                  <a:cubicBezTo>
                    <a:pt x="32" y="873"/>
                    <a:pt x="36" y="882"/>
                    <a:pt x="40" y="892"/>
                  </a:cubicBezTo>
                  <a:cubicBezTo>
                    <a:pt x="40" y="896"/>
                    <a:pt x="43" y="901"/>
                    <a:pt x="45" y="906"/>
                  </a:cubicBezTo>
                  <a:cubicBezTo>
                    <a:pt x="50" y="911"/>
                    <a:pt x="48" y="916"/>
                    <a:pt x="54" y="922"/>
                  </a:cubicBezTo>
                  <a:cubicBezTo>
                    <a:pt x="61" y="932"/>
                    <a:pt x="64" y="941"/>
                    <a:pt x="73" y="952"/>
                  </a:cubicBezTo>
                  <a:cubicBezTo>
                    <a:pt x="76" y="956"/>
                    <a:pt x="74" y="959"/>
                    <a:pt x="79" y="963"/>
                  </a:cubicBezTo>
                  <a:cubicBezTo>
                    <a:pt x="84" y="967"/>
                    <a:pt x="81" y="972"/>
                    <a:pt x="86" y="972"/>
                  </a:cubicBezTo>
                  <a:cubicBezTo>
                    <a:pt x="88" y="977"/>
                    <a:pt x="90" y="982"/>
                    <a:pt x="93" y="986"/>
                  </a:cubicBezTo>
                  <a:cubicBezTo>
                    <a:pt x="93" y="986"/>
                    <a:pt x="95" y="985"/>
                    <a:pt x="95" y="985"/>
                  </a:cubicBezTo>
                  <a:cubicBezTo>
                    <a:pt x="97" y="985"/>
                    <a:pt x="95" y="988"/>
                    <a:pt x="95" y="988"/>
                  </a:cubicBezTo>
                  <a:cubicBezTo>
                    <a:pt x="101" y="1002"/>
                    <a:pt x="117" y="1021"/>
                    <a:pt x="125" y="1030"/>
                  </a:cubicBezTo>
                  <a:cubicBezTo>
                    <a:pt x="127" y="1033"/>
                    <a:pt x="131" y="1035"/>
                    <a:pt x="132" y="1037"/>
                  </a:cubicBezTo>
                  <a:cubicBezTo>
                    <a:pt x="134" y="1039"/>
                    <a:pt x="133" y="1041"/>
                    <a:pt x="134" y="1043"/>
                  </a:cubicBezTo>
                  <a:cubicBezTo>
                    <a:pt x="138" y="1051"/>
                    <a:pt x="145" y="1058"/>
                    <a:pt x="149" y="1064"/>
                  </a:cubicBezTo>
                  <a:cubicBezTo>
                    <a:pt x="151" y="1065"/>
                    <a:pt x="152" y="1064"/>
                    <a:pt x="152" y="1064"/>
                  </a:cubicBezTo>
                  <a:cubicBezTo>
                    <a:pt x="154" y="1066"/>
                    <a:pt x="152" y="1068"/>
                    <a:pt x="153" y="1069"/>
                  </a:cubicBezTo>
                  <a:cubicBezTo>
                    <a:pt x="154" y="1070"/>
                    <a:pt x="155" y="1067"/>
                    <a:pt x="154" y="1070"/>
                  </a:cubicBezTo>
                  <a:cubicBezTo>
                    <a:pt x="154" y="1071"/>
                    <a:pt x="156" y="1073"/>
                    <a:pt x="156" y="1074"/>
                  </a:cubicBezTo>
                  <a:cubicBezTo>
                    <a:pt x="163" y="1084"/>
                    <a:pt x="168" y="1094"/>
                    <a:pt x="176" y="1104"/>
                  </a:cubicBezTo>
                  <a:cubicBezTo>
                    <a:pt x="179" y="1113"/>
                    <a:pt x="185" y="1123"/>
                    <a:pt x="187" y="1133"/>
                  </a:cubicBezTo>
                  <a:cubicBezTo>
                    <a:pt x="186" y="1137"/>
                    <a:pt x="192" y="1143"/>
                    <a:pt x="190" y="1148"/>
                  </a:cubicBezTo>
                  <a:cubicBezTo>
                    <a:pt x="193" y="1150"/>
                    <a:pt x="191" y="1152"/>
                    <a:pt x="193" y="1155"/>
                  </a:cubicBezTo>
                  <a:cubicBezTo>
                    <a:pt x="190" y="1157"/>
                    <a:pt x="195" y="1160"/>
                    <a:pt x="193" y="1162"/>
                  </a:cubicBezTo>
                  <a:cubicBezTo>
                    <a:pt x="188" y="1150"/>
                    <a:pt x="183" y="1137"/>
                    <a:pt x="178" y="1124"/>
                  </a:cubicBezTo>
                  <a:cubicBezTo>
                    <a:pt x="174" y="1126"/>
                    <a:pt x="178" y="1120"/>
                    <a:pt x="173" y="1121"/>
                  </a:cubicBezTo>
                  <a:cubicBezTo>
                    <a:pt x="169" y="1119"/>
                    <a:pt x="174" y="1112"/>
                    <a:pt x="168" y="1114"/>
                  </a:cubicBezTo>
                  <a:cubicBezTo>
                    <a:pt x="170" y="1109"/>
                    <a:pt x="159" y="1101"/>
                    <a:pt x="160" y="1096"/>
                  </a:cubicBezTo>
                  <a:cubicBezTo>
                    <a:pt x="150" y="1085"/>
                    <a:pt x="146" y="1076"/>
                    <a:pt x="137" y="1068"/>
                  </a:cubicBezTo>
                  <a:cubicBezTo>
                    <a:pt x="135" y="1065"/>
                    <a:pt x="136" y="1056"/>
                    <a:pt x="130" y="1058"/>
                  </a:cubicBezTo>
                  <a:cubicBezTo>
                    <a:pt x="126" y="1053"/>
                    <a:pt x="131" y="1048"/>
                    <a:pt x="125" y="1047"/>
                  </a:cubicBezTo>
                  <a:cubicBezTo>
                    <a:pt x="122" y="1043"/>
                    <a:pt x="118" y="1038"/>
                    <a:pt x="116" y="1034"/>
                  </a:cubicBezTo>
                  <a:cubicBezTo>
                    <a:pt x="115" y="1033"/>
                    <a:pt x="116" y="1032"/>
                    <a:pt x="116" y="1031"/>
                  </a:cubicBezTo>
                  <a:cubicBezTo>
                    <a:pt x="115" y="1030"/>
                    <a:pt x="113" y="1031"/>
                    <a:pt x="113" y="1031"/>
                  </a:cubicBezTo>
                  <a:cubicBezTo>
                    <a:pt x="107" y="1023"/>
                    <a:pt x="105" y="1016"/>
                    <a:pt x="100" y="1009"/>
                  </a:cubicBezTo>
                  <a:cubicBezTo>
                    <a:pt x="96" y="1003"/>
                    <a:pt x="93" y="1004"/>
                    <a:pt x="94" y="1001"/>
                  </a:cubicBezTo>
                  <a:cubicBezTo>
                    <a:pt x="94" y="999"/>
                    <a:pt x="91" y="1000"/>
                    <a:pt x="91" y="1000"/>
                  </a:cubicBezTo>
                  <a:cubicBezTo>
                    <a:pt x="90" y="998"/>
                    <a:pt x="92" y="997"/>
                    <a:pt x="89" y="997"/>
                  </a:cubicBezTo>
                  <a:cubicBezTo>
                    <a:pt x="88" y="997"/>
                    <a:pt x="87" y="994"/>
                    <a:pt x="87" y="994"/>
                  </a:cubicBezTo>
                  <a:cubicBezTo>
                    <a:pt x="84" y="992"/>
                    <a:pt x="84" y="990"/>
                    <a:pt x="85" y="988"/>
                  </a:cubicBezTo>
                  <a:cubicBezTo>
                    <a:pt x="85" y="986"/>
                    <a:pt x="82" y="987"/>
                    <a:pt x="82" y="987"/>
                  </a:cubicBezTo>
                  <a:cubicBezTo>
                    <a:pt x="74" y="979"/>
                    <a:pt x="68" y="969"/>
                    <a:pt x="62" y="960"/>
                  </a:cubicBezTo>
                  <a:cubicBezTo>
                    <a:pt x="58" y="954"/>
                    <a:pt x="59" y="952"/>
                    <a:pt x="56" y="952"/>
                  </a:cubicBezTo>
                  <a:cubicBezTo>
                    <a:pt x="53" y="952"/>
                    <a:pt x="52" y="942"/>
                    <a:pt x="49" y="942"/>
                  </a:cubicBezTo>
                  <a:cubicBezTo>
                    <a:pt x="46" y="938"/>
                    <a:pt x="43" y="934"/>
                    <a:pt x="40" y="929"/>
                  </a:cubicBezTo>
                  <a:cubicBezTo>
                    <a:pt x="37" y="921"/>
                    <a:pt x="32" y="912"/>
                    <a:pt x="28" y="903"/>
                  </a:cubicBezTo>
                  <a:cubicBezTo>
                    <a:pt x="31" y="899"/>
                    <a:pt x="22" y="894"/>
                    <a:pt x="26" y="890"/>
                  </a:cubicBezTo>
                  <a:cubicBezTo>
                    <a:pt x="21" y="885"/>
                    <a:pt x="24" y="879"/>
                    <a:pt x="18" y="881"/>
                  </a:cubicBezTo>
                  <a:cubicBezTo>
                    <a:pt x="22" y="899"/>
                    <a:pt x="25" y="917"/>
                    <a:pt x="35" y="936"/>
                  </a:cubicBezTo>
                  <a:cubicBezTo>
                    <a:pt x="40" y="944"/>
                    <a:pt x="46" y="951"/>
                    <a:pt x="50" y="957"/>
                  </a:cubicBezTo>
                  <a:cubicBezTo>
                    <a:pt x="51" y="958"/>
                    <a:pt x="49" y="959"/>
                    <a:pt x="49" y="959"/>
                  </a:cubicBezTo>
                  <a:cubicBezTo>
                    <a:pt x="50" y="961"/>
                    <a:pt x="52" y="960"/>
                    <a:pt x="53" y="961"/>
                  </a:cubicBezTo>
                  <a:cubicBezTo>
                    <a:pt x="55" y="964"/>
                    <a:pt x="54" y="966"/>
                    <a:pt x="55" y="967"/>
                  </a:cubicBezTo>
                  <a:cubicBezTo>
                    <a:pt x="57" y="971"/>
                    <a:pt x="60" y="971"/>
                    <a:pt x="61" y="973"/>
                  </a:cubicBezTo>
                  <a:cubicBezTo>
                    <a:pt x="62" y="973"/>
                    <a:pt x="59" y="974"/>
                    <a:pt x="61" y="975"/>
                  </a:cubicBezTo>
                  <a:cubicBezTo>
                    <a:pt x="62" y="976"/>
                    <a:pt x="63" y="974"/>
                    <a:pt x="64" y="976"/>
                  </a:cubicBezTo>
                  <a:cubicBezTo>
                    <a:pt x="64" y="976"/>
                    <a:pt x="63" y="978"/>
                    <a:pt x="63" y="979"/>
                  </a:cubicBezTo>
                  <a:cubicBezTo>
                    <a:pt x="66" y="988"/>
                    <a:pt x="73" y="984"/>
                    <a:pt x="71" y="990"/>
                  </a:cubicBezTo>
                  <a:cubicBezTo>
                    <a:pt x="71" y="991"/>
                    <a:pt x="75" y="992"/>
                    <a:pt x="75" y="992"/>
                  </a:cubicBezTo>
                  <a:cubicBezTo>
                    <a:pt x="76" y="993"/>
                    <a:pt x="75" y="995"/>
                    <a:pt x="75" y="995"/>
                  </a:cubicBezTo>
                  <a:cubicBezTo>
                    <a:pt x="77" y="997"/>
                    <a:pt x="79" y="997"/>
                    <a:pt x="81" y="1000"/>
                  </a:cubicBezTo>
                  <a:cubicBezTo>
                    <a:pt x="87" y="1006"/>
                    <a:pt x="91" y="1013"/>
                    <a:pt x="94" y="1018"/>
                  </a:cubicBezTo>
                  <a:cubicBezTo>
                    <a:pt x="97" y="1023"/>
                    <a:pt x="97" y="1025"/>
                    <a:pt x="98" y="1027"/>
                  </a:cubicBezTo>
                  <a:cubicBezTo>
                    <a:pt x="98" y="1027"/>
                    <a:pt x="100" y="1027"/>
                    <a:pt x="101" y="1028"/>
                  </a:cubicBezTo>
                  <a:cubicBezTo>
                    <a:pt x="102" y="1029"/>
                    <a:pt x="101" y="1031"/>
                    <a:pt x="102" y="1032"/>
                  </a:cubicBezTo>
                  <a:cubicBezTo>
                    <a:pt x="103" y="1034"/>
                    <a:pt x="109" y="1035"/>
                    <a:pt x="106" y="1038"/>
                  </a:cubicBezTo>
                  <a:cubicBezTo>
                    <a:pt x="115" y="1046"/>
                    <a:pt x="118" y="1055"/>
                    <a:pt x="127" y="1068"/>
                  </a:cubicBezTo>
                  <a:cubicBezTo>
                    <a:pt x="136" y="1079"/>
                    <a:pt x="145" y="1091"/>
                    <a:pt x="153" y="1103"/>
                  </a:cubicBezTo>
                  <a:cubicBezTo>
                    <a:pt x="162" y="1121"/>
                    <a:pt x="170" y="1131"/>
                    <a:pt x="180" y="1150"/>
                  </a:cubicBezTo>
                  <a:cubicBezTo>
                    <a:pt x="177" y="1154"/>
                    <a:pt x="184" y="1158"/>
                    <a:pt x="181" y="1162"/>
                  </a:cubicBezTo>
                  <a:cubicBezTo>
                    <a:pt x="187" y="1163"/>
                    <a:pt x="182" y="1168"/>
                    <a:pt x="186" y="1173"/>
                  </a:cubicBezTo>
                  <a:cubicBezTo>
                    <a:pt x="184" y="1181"/>
                    <a:pt x="196" y="1191"/>
                    <a:pt x="190" y="1199"/>
                  </a:cubicBezTo>
                  <a:cubicBezTo>
                    <a:pt x="185" y="1191"/>
                    <a:pt x="185" y="1183"/>
                    <a:pt x="177" y="1174"/>
                  </a:cubicBezTo>
                  <a:cubicBezTo>
                    <a:pt x="178" y="1170"/>
                    <a:pt x="174" y="1167"/>
                    <a:pt x="173" y="1165"/>
                  </a:cubicBezTo>
                  <a:cubicBezTo>
                    <a:pt x="173" y="1164"/>
                    <a:pt x="173" y="1162"/>
                    <a:pt x="173" y="1162"/>
                  </a:cubicBezTo>
                  <a:cubicBezTo>
                    <a:pt x="171" y="1158"/>
                    <a:pt x="165" y="1154"/>
                    <a:pt x="167" y="1150"/>
                  </a:cubicBezTo>
                  <a:cubicBezTo>
                    <a:pt x="155" y="1142"/>
                    <a:pt x="146" y="1120"/>
                    <a:pt x="135" y="1111"/>
                  </a:cubicBezTo>
                  <a:cubicBezTo>
                    <a:pt x="131" y="1102"/>
                    <a:pt x="125" y="1100"/>
                    <a:pt x="117" y="1087"/>
                  </a:cubicBezTo>
                  <a:cubicBezTo>
                    <a:pt x="115" y="1085"/>
                    <a:pt x="113" y="1086"/>
                    <a:pt x="111" y="1082"/>
                  </a:cubicBezTo>
                  <a:cubicBezTo>
                    <a:pt x="110" y="1078"/>
                    <a:pt x="102" y="1080"/>
                    <a:pt x="106" y="1076"/>
                  </a:cubicBezTo>
                  <a:cubicBezTo>
                    <a:pt x="103" y="1075"/>
                    <a:pt x="101" y="1073"/>
                    <a:pt x="99" y="1069"/>
                  </a:cubicBezTo>
                  <a:cubicBezTo>
                    <a:pt x="97" y="1072"/>
                    <a:pt x="91" y="1063"/>
                    <a:pt x="94" y="1062"/>
                  </a:cubicBezTo>
                  <a:cubicBezTo>
                    <a:pt x="83" y="1057"/>
                    <a:pt x="75" y="1040"/>
                    <a:pt x="65" y="1032"/>
                  </a:cubicBezTo>
                  <a:cubicBezTo>
                    <a:pt x="61" y="1026"/>
                    <a:pt x="57" y="1021"/>
                    <a:pt x="53" y="1016"/>
                  </a:cubicBezTo>
                  <a:cubicBezTo>
                    <a:pt x="50" y="1007"/>
                    <a:pt x="43" y="998"/>
                    <a:pt x="36" y="989"/>
                  </a:cubicBezTo>
                  <a:cubicBezTo>
                    <a:pt x="32" y="978"/>
                    <a:pt x="31" y="976"/>
                    <a:pt x="24" y="965"/>
                  </a:cubicBezTo>
                  <a:cubicBezTo>
                    <a:pt x="29" y="962"/>
                    <a:pt x="16" y="956"/>
                    <a:pt x="20" y="953"/>
                  </a:cubicBezTo>
                  <a:cubicBezTo>
                    <a:pt x="13" y="950"/>
                    <a:pt x="19" y="948"/>
                    <a:pt x="15" y="942"/>
                  </a:cubicBezTo>
                  <a:cubicBezTo>
                    <a:pt x="9" y="949"/>
                    <a:pt x="15" y="952"/>
                    <a:pt x="15" y="957"/>
                  </a:cubicBezTo>
                  <a:cubicBezTo>
                    <a:pt x="16" y="963"/>
                    <a:pt x="24" y="970"/>
                    <a:pt x="22" y="976"/>
                  </a:cubicBezTo>
                  <a:cubicBezTo>
                    <a:pt x="33" y="986"/>
                    <a:pt x="36" y="1002"/>
                    <a:pt x="43" y="1015"/>
                  </a:cubicBezTo>
                  <a:cubicBezTo>
                    <a:pt x="47" y="1023"/>
                    <a:pt x="52" y="1028"/>
                    <a:pt x="57" y="1035"/>
                  </a:cubicBezTo>
                  <a:cubicBezTo>
                    <a:pt x="60" y="1043"/>
                    <a:pt x="65" y="1044"/>
                    <a:pt x="71" y="1054"/>
                  </a:cubicBezTo>
                  <a:cubicBezTo>
                    <a:pt x="82" y="1064"/>
                    <a:pt x="85" y="1067"/>
                    <a:pt x="95" y="1081"/>
                  </a:cubicBezTo>
                  <a:cubicBezTo>
                    <a:pt x="102" y="1083"/>
                    <a:pt x="107" y="1092"/>
                    <a:pt x="113" y="1095"/>
                  </a:cubicBezTo>
                  <a:cubicBezTo>
                    <a:pt x="115" y="1099"/>
                    <a:pt x="115" y="1103"/>
                    <a:pt x="120" y="1108"/>
                  </a:cubicBezTo>
                  <a:cubicBezTo>
                    <a:pt x="129" y="1115"/>
                    <a:pt x="137" y="1129"/>
                    <a:pt x="146" y="1140"/>
                  </a:cubicBezTo>
                  <a:cubicBezTo>
                    <a:pt x="149" y="1143"/>
                    <a:pt x="150" y="1151"/>
                    <a:pt x="154" y="1149"/>
                  </a:cubicBezTo>
                  <a:cubicBezTo>
                    <a:pt x="152" y="1155"/>
                    <a:pt x="161" y="1153"/>
                    <a:pt x="157" y="1157"/>
                  </a:cubicBezTo>
                  <a:cubicBezTo>
                    <a:pt x="170" y="1173"/>
                    <a:pt x="169" y="1184"/>
                    <a:pt x="179" y="1197"/>
                  </a:cubicBezTo>
                  <a:cubicBezTo>
                    <a:pt x="174" y="1202"/>
                    <a:pt x="185" y="1210"/>
                    <a:pt x="182" y="1215"/>
                  </a:cubicBezTo>
                  <a:cubicBezTo>
                    <a:pt x="176" y="1205"/>
                    <a:pt x="177" y="1205"/>
                    <a:pt x="171" y="1196"/>
                  </a:cubicBezTo>
                  <a:cubicBezTo>
                    <a:pt x="166" y="1192"/>
                    <a:pt x="170" y="1189"/>
                    <a:pt x="166" y="1185"/>
                  </a:cubicBezTo>
                  <a:cubicBezTo>
                    <a:pt x="168" y="1179"/>
                    <a:pt x="159" y="1180"/>
                    <a:pt x="162" y="1177"/>
                  </a:cubicBezTo>
                  <a:cubicBezTo>
                    <a:pt x="160" y="1174"/>
                    <a:pt x="157" y="1170"/>
                    <a:pt x="154" y="1166"/>
                  </a:cubicBezTo>
                  <a:cubicBezTo>
                    <a:pt x="153" y="1163"/>
                    <a:pt x="145" y="1158"/>
                    <a:pt x="149" y="1155"/>
                  </a:cubicBezTo>
                  <a:cubicBezTo>
                    <a:pt x="140" y="1153"/>
                    <a:pt x="142" y="1142"/>
                    <a:pt x="135" y="1136"/>
                  </a:cubicBezTo>
                  <a:cubicBezTo>
                    <a:pt x="130" y="1124"/>
                    <a:pt x="122" y="1118"/>
                    <a:pt x="109" y="1100"/>
                  </a:cubicBezTo>
                  <a:cubicBezTo>
                    <a:pt x="106" y="1103"/>
                    <a:pt x="104" y="1094"/>
                    <a:pt x="101" y="1092"/>
                  </a:cubicBezTo>
                  <a:cubicBezTo>
                    <a:pt x="98" y="1090"/>
                    <a:pt x="95" y="1086"/>
                    <a:pt x="92" y="1086"/>
                  </a:cubicBezTo>
                  <a:cubicBezTo>
                    <a:pt x="92" y="1081"/>
                    <a:pt x="89" y="1084"/>
                    <a:pt x="86" y="1078"/>
                  </a:cubicBezTo>
                  <a:cubicBezTo>
                    <a:pt x="84" y="1079"/>
                    <a:pt x="83" y="1077"/>
                    <a:pt x="83" y="1075"/>
                  </a:cubicBezTo>
                  <a:cubicBezTo>
                    <a:pt x="82" y="1073"/>
                    <a:pt x="82" y="1071"/>
                    <a:pt x="82" y="1069"/>
                  </a:cubicBezTo>
                  <a:cubicBezTo>
                    <a:pt x="77" y="1073"/>
                    <a:pt x="74" y="1064"/>
                    <a:pt x="70" y="1062"/>
                  </a:cubicBezTo>
                  <a:cubicBezTo>
                    <a:pt x="61" y="1051"/>
                    <a:pt x="55" y="1047"/>
                    <a:pt x="47" y="1037"/>
                  </a:cubicBezTo>
                  <a:cubicBezTo>
                    <a:pt x="44" y="1034"/>
                    <a:pt x="41" y="1030"/>
                    <a:pt x="39" y="1026"/>
                  </a:cubicBezTo>
                  <a:cubicBezTo>
                    <a:pt x="28" y="1009"/>
                    <a:pt x="24" y="996"/>
                    <a:pt x="14" y="982"/>
                  </a:cubicBezTo>
                  <a:cubicBezTo>
                    <a:pt x="10" y="985"/>
                    <a:pt x="10" y="989"/>
                    <a:pt x="14" y="989"/>
                  </a:cubicBezTo>
                  <a:cubicBezTo>
                    <a:pt x="13" y="992"/>
                    <a:pt x="16" y="996"/>
                    <a:pt x="17" y="1000"/>
                  </a:cubicBezTo>
                  <a:cubicBezTo>
                    <a:pt x="24" y="1002"/>
                    <a:pt x="22" y="1012"/>
                    <a:pt x="28" y="1019"/>
                  </a:cubicBezTo>
                  <a:cubicBezTo>
                    <a:pt x="30" y="1026"/>
                    <a:pt x="38" y="1034"/>
                    <a:pt x="39" y="1040"/>
                  </a:cubicBezTo>
                  <a:cubicBezTo>
                    <a:pt x="48" y="1041"/>
                    <a:pt x="46" y="1053"/>
                    <a:pt x="55" y="1056"/>
                  </a:cubicBezTo>
                  <a:cubicBezTo>
                    <a:pt x="62" y="1066"/>
                    <a:pt x="64" y="1067"/>
                    <a:pt x="70" y="1072"/>
                  </a:cubicBezTo>
                  <a:cubicBezTo>
                    <a:pt x="72" y="1078"/>
                    <a:pt x="75" y="1077"/>
                    <a:pt x="78" y="1081"/>
                  </a:cubicBezTo>
                  <a:cubicBezTo>
                    <a:pt x="80" y="1083"/>
                    <a:pt x="81" y="1085"/>
                    <a:pt x="83" y="1087"/>
                  </a:cubicBezTo>
                  <a:cubicBezTo>
                    <a:pt x="84" y="1089"/>
                    <a:pt x="87" y="1088"/>
                    <a:pt x="85" y="1091"/>
                  </a:cubicBezTo>
                  <a:cubicBezTo>
                    <a:pt x="88" y="1092"/>
                    <a:pt x="91" y="1095"/>
                    <a:pt x="94" y="1096"/>
                  </a:cubicBezTo>
                  <a:cubicBezTo>
                    <a:pt x="89" y="1101"/>
                    <a:pt x="103" y="1099"/>
                    <a:pt x="97" y="1104"/>
                  </a:cubicBezTo>
                  <a:cubicBezTo>
                    <a:pt x="104" y="1108"/>
                    <a:pt x="109" y="1117"/>
                    <a:pt x="116" y="1123"/>
                  </a:cubicBezTo>
                  <a:cubicBezTo>
                    <a:pt x="119" y="1127"/>
                    <a:pt x="122" y="1131"/>
                    <a:pt x="125" y="1136"/>
                  </a:cubicBezTo>
                  <a:cubicBezTo>
                    <a:pt x="125" y="1140"/>
                    <a:pt x="131" y="1145"/>
                    <a:pt x="130" y="1149"/>
                  </a:cubicBezTo>
                  <a:cubicBezTo>
                    <a:pt x="123" y="1139"/>
                    <a:pt x="119" y="1137"/>
                    <a:pt x="115" y="1128"/>
                  </a:cubicBezTo>
                  <a:cubicBezTo>
                    <a:pt x="105" y="1123"/>
                    <a:pt x="104" y="1118"/>
                    <a:pt x="96" y="1110"/>
                  </a:cubicBezTo>
                  <a:cubicBezTo>
                    <a:pt x="93" y="1107"/>
                    <a:pt x="89" y="1106"/>
                    <a:pt x="86" y="1102"/>
                  </a:cubicBezTo>
                  <a:cubicBezTo>
                    <a:pt x="83" y="1095"/>
                    <a:pt x="77" y="1096"/>
                    <a:pt x="78" y="1091"/>
                  </a:cubicBezTo>
                  <a:cubicBezTo>
                    <a:pt x="74" y="1090"/>
                    <a:pt x="70" y="1086"/>
                    <a:pt x="67" y="1082"/>
                  </a:cubicBezTo>
                  <a:cubicBezTo>
                    <a:pt x="63" y="1079"/>
                    <a:pt x="59" y="1075"/>
                    <a:pt x="55" y="1073"/>
                  </a:cubicBezTo>
                  <a:cubicBezTo>
                    <a:pt x="52" y="1064"/>
                    <a:pt x="46" y="1061"/>
                    <a:pt x="37" y="1052"/>
                  </a:cubicBezTo>
                  <a:cubicBezTo>
                    <a:pt x="25" y="1036"/>
                    <a:pt x="15" y="1020"/>
                    <a:pt x="6" y="1005"/>
                  </a:cubicBezTo>
                  <a:cubicBezTo>
                    <a:pt x="0" y="1009"/>
                    <a:pt x="9" y="1016"/>
                    <a:pt x="8" y="1021"/>
                  </a:cubicBezTo>
                  <a:cubicBezTo>
                    <a:pt x="14" y="1027"/>
                    <a:pt x="14" y="1033"/>
                    <a:pt x="18" y="1038"/>
                  </a:cubicBezTo>
                  <a:cubicBezTo>
                    <a:pt x="22" y="1040"/>
                    <a:pt x="23" y="1045"/>
                    <a:pt x="25" y="1048"/>
                  </a:cubicBezTo>
                  <a:cubicBezTo>
                    <a:pt x="27" y="1050"/>
                    <a:pt x="29" y="1050"/>
                    <a:pt x="30" y="1052"/>
                  </a:cubicBezTo>
                  <a:cubicBezTo>
                    <a:pt x="30" y="1051"/>
                    <a:pt x="29" y="1054"/>
                    <a:pt x="30" y="1055"/>
                  </a:cubicBezTo>
                  <a:cubicBezTo>
                    <a:pt x="31" y="1056"/>
                    <a:pt x="32" y="1055"/>
                    <a:pt x="34" y="1057"/>
                  </a:cubicBezTo>
                  <a:cubicBezTo>
                    <a:pt x="33" y="1062"/>
                    <a:pt x="38" y="1060"/>
                    <a:pt x="41" y="1066"/>
                  </a:cubicBezTo>
                  <a:cubicBezTo>
                    <a:pt x="44" y="1071"/>
                    <a:pt x="48" y="1076"/>
                    <a:pt x="51" y="1081"/>
                  </a:cubicBezTo>
                  <a:cubicBezTo>
                    <a:pt x="61" y="1088"/>
                    <a:pt x="71" y="1098"/>
                    <a:pt x="81" y="1109"/>
                  </a:cubicBezTo>
                  <a:cubicBezTo>
                    <a:pt x="86" y="1110"/>
                    <a:pt x="90" y="1120"/>
                    <a:pt x="96" y="1122"/>
                  </a:cubicBezTo>
                  <a:cubicBezTo>
                    <a:pt x="101" y="1124"/>
                    <a:pt x="97" y="1124"/>
                    <a:pt x="100" y="1129"/>
                  </a:cubicBezTo>
                  <a:cubicBezTo>
                    <a:pt x="103" y="1133"/>
                    <a:pt x="106" y="1130"/>
                    <a:pt x="108" y="1136"/>
                  </a:cubicBezTo>
                  <a:cubicBezTo>
                    <a:pt x="118" y="1149"/>
                    <a:pt x="127" y="1163"/>
                    <a:pt x="137" y="1176"/>
                  </a:cubicBezTo>
                  <a:cubicBezTo>
                    <a:pt x="137" y="1180"/>
                    <a:pt x="143" y="1186"/>
                    <a:pt x="142" y="1190"/>
                  </a:cubicBezTo>
                  <a:cubicBezTo>
                    <a:pt x="148" y="1192"/>
                    <a:pt x="147" y="1198"/>
                    <a:pt x="152" y="1200"/>
                  </a:cubicBezTo>
                  <a:cubicBezTo>
                    <a:pt x="148" y="1204"/>
                    <a:pt x="162" y="1211"/>
                    <a:pt x="158" y="1215"/>
                  </a:cubicBezTo>
                  <a:cubicBezTo>
                    <a:pt x="164" y="1221"/>
                    <a:pt x="163" y="1225"/>
                    <a:pt x="167" y="1231"/>
                  </a:cubicBezTo>
                  <a:cubicBezTo>
                    <a:pt x="166" y="1235"/>
                    <a:pt x="173" y="1241"/>
                    <a:pt x="170" y="1246"/>
                  </a:cubicBezTo>
                  <a:cubicBezTo>
                    <a:pt x="165" y="1240"/>
                    <a:pt x="164" y="1234"/>
                    <a:pt x="163" y="1229"/>
                  </a:cubicBezTo>
                  <a:cubicBezTo>
                    <a:pt x="157" y="1227"/>
                    <a:pt x="158" y="1218"/>
                    <a:pt x="151" y="1213"/>
                  </a:cubicBezTo>
                  <a:cubicBezTo>
                    <a:pt x="153" y="1210"/>
                    <a:pt x="150" y="1208"/>
                    <a:pt x="148" y="1208"/>
                  </a:cubicBezTo>
                  <a:cubicBezTo>
                    <a:pt x="151" y="1205"/>
                    <a:pt x="144" y="1201"/>
                    <a:pt x="143" y="1199"/>
                  </a:cubicBezTo>
                  <a:cubicBezTo>
                    <a:pt x="140" y="1192"/>
                    <a:pt x="132" y="1185"/>
                    <a:pt x="132" y="1180"/>
                  </a:cubicBezTo>
                  <a:cubicBezTo>
                    <a:pt x="128" y="1182"/>
                    <a:pt x="127" y="1173"/>
                    <a:pt x="124" y="1171"/>
                  </a:cubicBezTo>
                  <a:cubicBezTo>
                    <a:pt x="118" y="1171"/>
                    <a:pt x="122" y="1166"/>
                    <a:pt x="116" y="1164"/>
                  </a:cubicBezTo>
                  <a:cubicBezTo>
                    <a:pt x="111" y="1154"/>
                    <a:pt x="101" y="1151"/>
                    <a:pt x="100" y="1142"/>
                  </a:cubicBezTo>
                  <a:cubicBezTo>
                    <a:pt x="95" y="1139"/>
                    <a:pt x="90" y="1137"/>
                    <a:pt x="86" y="1132"/>
                  </a:cubicBezTo>
                  <a:cubicBezTo>
                    <a:pt x="82" y="1123"/>
                    <a:pt x="68" y="1114"/>
                    <a:pt x="60" y="1107"/>
                  </a:cubicBezTo>
                  <a:cubicBezTo>
                    <a:pt x="49" y="1090"/>
                    <a:pt x="37" y="1081"/>
                    <a:pt x="27" y="1064"/>
                  </a:cubicBezTo>
                  <a:cubicBezTo>
                    <a:pt x="25" y="1059"/>
                    <a:pt x="25" y="1058"/>
                    <a:pt x="22" y="1055"/>
                  </a:cubicBezTo>
                  <a:cubicBezTo>
                    <a:pt x="19" y="1050"/>
                    <a:pt x="22" y="1042"/>
                    <a:pt x="13" y="1042"/>
                  </a:cubicBezTo>
                  <a:cubicBezTo>
                    <a:pt x="14" y="1052"/>
                    <a:pt x="19" y="1062"/>
                    <a:pt x="25" y="1072"/>
                  </a:cubicBezTo>
                  <a:cubicBezTo>
                    <a:pt x="31" y="1085"/>
                    <a:pt x="35" y="1085"/>
                    <a:pt x="42" y="1099"/>
                  </a:cubicBezTo>
                  <a:cubicBezTo>
                    <a:pt x="62" y="1117"/>
                    <a:pt x="74" y="1136"/>
                    <a:pt x="95" y="1152"/>
                  </a:cubicBezTo>
                  <a:cubicBezTo>
                    <a:pt x="106" y="1168"/>
                    <a:pt x="110" y="1170"/>
                    <a:pt x="120" y="1183"/>
                  </a:cubicBezTo>
                  <a:cubicBezTo>
                    <a:pt x="126" y="1189"/>
                    <a:pt x="125" y="1190"/>
                    <a:pt x="131" y="1198"/>
                  </a:cubicBezTo>
                  <a:cubicBezTo>
                    <a:pt x="135" y="1204"/>
                    <a:pt x="140" y="1211"/>
                    <a:pt x="145" y="1217"/>
                  </a:cubicBezTo>
                  <a:cubicBezTo>
                    <a:pt x="150" y="1229"/>
                    <a:pt x="156" y="1240"/>
                    <a:pt x="162" y="1251"/>
                  </a:cubicBezTo>
                  <a:cubicBezTo>
                    <a:pt x="161" y="1258"/>
                    <a:pt x="167" y="1261"/>
                    <a:pt x="167" y="1265"/>
                  </a:cubicBezTo>
                  <a:cubicBezTo>
                    <a:pt x="170" y="1269"/>
                    <a:pt x="166" y="1271"/>
                    <a:pt x="171" y="1274"/>
                  </a:cubicBezTo>
                  <a:cubicBezTo>
                    <a:pt x="167" y="1276"/>
                    <a:pt x="177" y="1281"/>
                    <a:pt x="170" y="1283"/>
                  </a:cubicBezTo>
                  <a:cubicBezTo>
                    <a:pt x="175" y="1289"/>
                    <a:pt x="177" y="1294"/>
                    <a:pt x="177" y="1300"/>
                  </a:cubicBezTo>
                  <a:cubicBezTo>
                    <a:pt x="178" y="1302"/>
                    <a:pt x="178" y="1304"/>
                    <a:pt x="177" y="1307"/>
                  </a:cubicBezTo>
                  <a:cubicBezTo>
                    <a:pt x="176" y="1309"/>
                    <a:pt x="181" y="1313"/>
                    <a:pt x="179" y="1316"/>
                  </a:cubicBezTo>
                  <a:cubicBezTo>
                    <a:pt x="173" y="1314"/>
                    <a:pt x="175" y="1305"/>
                    <a:pt x="173" y="1300"/>
                  </a:cubicBezTo>
                  <a:cubicBezTo>
                    <a:pt x="169" y="1297"/>
                    <a:pt x="173" y="1295"/>
                    <a:pt x="168" y="1291"/>
                  </a:cubicBezTo>
                  <a:cubicBezTo>
                    <a:pt x="168" y="1285"/>
                    <a:pt x="164" y="1287"/>
                    <a:pt x="165" y="1283"/>
                  </a:cubicBezTo>
                  <a:cubicBezTo>
                    <a:pt x="163" y="1274"/>
                    <a:pt x="149" y="1260"/>
                    <a:pt x="144" y="1247"/>
                  </a:cubicBezTo>
                  <a:cubicBezTo>
                    <a:pt x="133" y="1236"/>
                    <a:pt x="128" y="1228"/>
                    <a:pt x="116" y="1208"/>
                  </a:cubicBezTo>
                  <a:cubicBezTo>
                    <a:pt x="97" y="1188"/>
                    <a:pt x="73" y="1159"/>
                    <a:pt x="54" y="1140"/>
                  </a:cubicBezTo>
                  <a:cubicBezTo>
                    <a:pt x="49" y="1132"/>
                    <a:pt x="49" y="1129"/>
                    <a:pt x="41" y="1118"/>
                  </a:cubicBezTo>
                  <a:cubicBezTo>
                    <a:pt x="41" y="1115"/>
                    <a:pt x="40" y="1112"/>
                    <a:pt x="37" y="1109"/>
                  </a:cubicBezTo>
                  <a:cubicBezTo>
                    <a:pt x="42" y="1106"/>
                    <a:pt x="29" y="1101"/>
                    <a:pt x="34" y="1098"/>
                  </a:cubicBezTo>
                  <a:cubicBezTo>
                    <a:pt x="33" y="1095"/>
                    <a:pt x="26" y="1091"/>
                    <a:pt x="30" y="1089"/>
                  </a:cubicBezTo>
                  <a:cubicBezTo>
                    <a:pt x="25" y="1086"/>
                    <a:pt x="30" y="1079"/>
                    <a:pt x="24" y="1081"/>
                  </a:cubicBezTo>
                  <a:cubicBezTo>
                    <a:pt x="24" y="1099"/>
                    <a:pt x="36" y="1119"/>
                    <a:pt x="43" y="1138"/>
                  </a:cubicBezTo>
                  <a:cubicBezTo>
                    <a:pt x="47" y="1144"/>
                    <a:pt x="51" y="1149"/>
                    <a:pt x="55" y="1154"/>
                  </a:cubicBezTo>
                  <a:cubicBezTo>
                    <a:pt x="59" y="1159"/>
                    <a:pt x="64" y="1161"/>
                    <a:pt x="69" y="1166"/>
                  </a:cubicBezTo>
                  <a:cubicBezTo>
                    <a:pt x="74" y="1174"/>
                    <a:pt x="80" y="1182"/>
                    <a:pt x="85" y="1189"/>
                  </a:cubicBezTo>
                  <a:cubicBezTo>
                    <a:pt x="89" y="1195"/>
                    <a:pt x="103" y="1205"/>
                    <a:pt x="106" y="1215"/>
                  </a:cubicBezTo>
                  <a:cubicBezTo>
                    <a:pt x="116" y="1220"/>
                    <a:pt x="123" y="1241"/>
                    <a:pt x="133" y="1245"/>
                  </a:cubicBezTo>
                  <a:cubicBezTo>
                    <a:pt x="130" y="1249"/>
                    <a:pt x="140" y="1255"/>
                    <a:pt x="138" y="1259"/>
                  </a:cubicBezTo>
                  <a:cubicBezTo>
                    <a:pt x="143" y="1264"/>
                    <a:pt x="141" y="1263"/>
                    <a:pt x="146" y="1268"/>
                  </a:cubicBezTo>
                  <a:cubicBezTo>
                    <a:pt x="146" y="1275"/>
                    <a:pt x="149" y="1274"/>
                    <a:pt x="153" y="1283"/>
                  </a:cubicBezTo>
                  <a:cubicBezTo>
                    <a:pt x="159" y="1289"/>
                    <a:pt x="157" y="1295"/>
                    <a:pt x="164" y="1302"/>
                  </a:cubicBezTo>
                  <a:cubicBezTo>
                    <a:pt x="163" y="1306"/>
                    <a:pt x="165" y="1311"/>
                    <a:pt x="170" y="1317"/>
                  </a:cubicBezTo>
                  <a:cubicBezTo>
                    <a:pt x="167" y="1322"/>
                    <a:pt x="173" y="1328"/>
                    <a:pt x="172" y="1333"/>
                  </a:cubicBezTo>
                  <a:cubicBezTo>
                    <a:pt x="174" y="1336"/>
                    <a:pt x="174" y="1339"/>
                    <a:pt x="173" y="1342"/>
                  </a:cubicBezTo>
                  <a:cubicBezTo>
                    <a:pt x="176" y="1343"/>
                    <a:pt x="175" y="1351"/>
                    <a:pt x="172" y="1347"/>
                  </a:cubicBezTo>
                  <a:cubicBezTo>
                    <a:pt x="172" y="1344"/>
                    <a:pt x="171" y="1342"/>
                    <a:pt x="167" y="1341"/>
                  </a:cubicBezTo>
                  <a:cubicBezTo>
                    <a:pt x="170" y="1337"/>
                    <a:pt x="169" y="1336"/>
                    <a:pt x="166" y="1335"/>
                  </a:cubicBezTo>
                  <a:cubicBezTo>
                    <a:pt x="171" y="1333"/>
                    <a:pt x="159" y="1328"/>
                    <a:pt x="164" y="1326"/>
                  </a:cubicBezTo>
                  <a:cubicBezTo>
                    <a:pt x="163" y="1322"/>
                    <a:pt x="155" y="1318"/>
                    <a:pt x="159" y="1315"/>
                  </a:cubicBezTo>
                  <a:cubicBezTo>
                    <a:pt x="156" y="1309"/>
                    <a:pt x="153" y="1307"/>
                    <a:pt x="149" y="1298"/>
                  </a:cubicBezTo>
                  <a:cubicBezTo>
                    <a:pt x="145" y="1291"/>
                    <a:pt x="142" y="1284"/>
                    <a:pt x="139" y="1278"/>
                  </a:cubicBezTo>
                  <a:cubicBezTo>
                    <a:pt x="128" y="1261"/>
                    <a:pt x="129" y="1259"/>
                    <a:pt x="117" y="1247"/>
                  </a:cubicBezTo>
                  <a:cubicBezTo>
                    <a:pt x="108" y="1237"/>
                    <a:pt x="100" y="1225"/>
                    <a:pt x="88" y="1214"/>
                  </a:cubicBezTo>
                  <a:cubicBezTo>
                    <a:pt x="83" y="1207"/>
                    <a:pt x="79" y="1201"/>
                    <a:pt x="74" y="1194"/>
                  </a:cubicBezTo>
                  <a:cubicBezTo>
                    <a:pt x="67" y="1189"/>
                    <a:pt x="67" y="1186"/>
                    <a:pt x="62" y="1181"/>
                  </a:cubicBezTo>
                  <a:cubicBezTo>
                    <a:pt x="60" y="1178"/>
                    <a:pt x="57" y="1175"/>
                    <a:pt x="55" y="1171"/>
                  </a:cubicBezTo>
                  <a:cubicBezTo>
                    <a:pt x="54" y="1170"/>
                    <a:pt x="53" y="1168"/>
                    <a:pt x="51" y="1167"/>
                  </a:cubicBezTo>
                  <a:cubicBezTo>
                    <a:pt x="50" y="1165"/>
                    <a:pt x="47" y="1166"/>
                    <a:pt x="49" y="1163"/>
                  </a:cubicBezTo>
                  <a:cubicBezTo>
                    <a:pt x="41" y="1159"/>
                    <a:pt x="36" y="1140"/>
                    <a:pt x="24" y="1132"/>
                  </a:cubicBezTo>
                  <a:cubicBezTo>
                    <a:pt x="26" y="1128"/>
                    <a:pt x="18" y="1122"/>
                    <a:pt x="18" y="1117"/>
                  </a:cubicBezTo>
                  <a:cubicBezTo>
                    <a:pt x="12" y="1111"/>
                    <a:pt x="15" y="1107"/>
                    <a:pt x="9" y="1101"/>
                  </a:cubicBezTo>
                  <a:cubicBezTo>
                    <a:pt x="2" y="1103"/>
                    <a:pt x="12" y="1107"/>
                    <a:pt x="8" y="1110"/>
                  </a:cubicBezTo>
                  <a:cubicBezTo>
                    <a:pt x="10" y="1113"/>
                    <a:pt x="13" y="1116"/>
                    <a:pt x="15" y="1119"/>
                  </a:cubicBezTo>
                  <a:cubicBezTo>
                    <a:pt x="13" y="1122"/>
                    <a:pt x="19" y="1126"/>
                    <a:pt x="16" y="1128"/>
                  </a:cubicBezTo>
                  <a:cubicBezTo>
                    <a:pt x="17" y="1131"/>
                    <a:pt x="24" y="1135"/>
                    <a:pt x="21" y="1137"/>
                  </a:cubicBezTo>
                  <a:cubicBezTo>
                    <a:pt x="32" y="1153"/>
                    <a:pt x="32" y="1158"/>
                    <a:pt x="45" y="1174"/>
                  </a:cubicBezTo>
                  <a:cubicBezTo>
                    <a:pt x="47" y="1180"/>
                    <a:pt x="52" y="1178"/>
                    <a:pt x="54" y="1184"/>
                  </a:cubicBezTo>
                  <a:cubicBezTo>
                    <a:pt x="68" y="1204"/>
                    <a:pt x="77" y="1216"/>
                    <a:pt x="90" y="1230"/>
                  </a:cubicBezTo>
                  <a:cubicBezTo>
                    <a:pt x="98" y="1238"/>
                    <a:pt x="98" y="1243"/>
                    <a:pt x="104" y="1246"/>
                  </a:cubicBezTo>
                  <a:cubicBezTo>
                    <a:pt x="108" y="1249"/>
                    <a:pt x="110" y="1258"/>
                    <a:pt x="114" y="1257"/>
                  </a:cubicBezTo>
                  <a:cubicBezTo>
                    <a:pt x="114" y="1261"/>
                    <a:pt x="121" y="1266"/>
                    <a:pt x="119" y="1270"/>
                  </a:cubicBezTo>
                  <a:cubicBezTo>
                    <a:pt x="115" y="1267"/>
                    <a:pt x="112" y="1256"/>
                    <a:pt x="107" y="1257"/>
                  </a:cubicBezTo>
                  <a:cubicBezTo>
                    <a:pt x="108" y="1251"/>
                    <a:pt x="101" y="1249"/>
                    <a:pt x="97" y="1247"/>
                  </a:cubicBezTo>
                  <a:cubicBezTo>
                    <a:pt x="100" y="1241"/>
                    <a:pt x="90" y="1237"/>
                    <a:pt x="88" y="1234"/>
                  </a:cubicBezTo>
                  <a:cubicBezTo>
                    <a:pt x="83" y="1228"/>
                    <a:pt x="79" y="1222"/>
                    <a:pt x="75" y="1216"/>
                  </a:cubicBezTo>
                  <a:cubicBezTo>
                    <a:pt x="70" y="1217"/>
                    <a:pt x="67" y="1206"/>
                    <a:pt x="63" y="1203"/>
                  </a:cubicBezTo>
                  <a:cubicBezTo>
                    <a:pt x="58" y="1202"/>
                    <a:pt x="54" y="1193"/>
                    <a:pt x="50" y="1188"/>
                  </a:cubicBezTo>
                  <a:cubicBezTo>
                    <a:pt x="46" y="1189"/>
                    <a:pt x="48" y="1185"/>
                    <a:pt x="46" y="1183"/>
                  </a:cubicBezTo>
                  <a:cubicBezTo>
                    <a:pt x="43" y="1184"/>
                    <a:pt x="42" y="1180"/>
                    <a:pt x="40" y="1177"/>
                  </a:cubicBezTo>
                  <a:cubicBezTo>
                    <a:pt x="34" y="1173"/>
                    <a:pt x="35" y="1172"/>
                    <a:pt x="29" y="1166"/>
                  </a:cubicBezTo>
                  <a:cubicBezTo>
                    <a:pt x="22" y="1156"/>
                    <a:pt x="15" y="1146"/>
                    <a:pt x="8" y="1137"/>
                  </a:cubicBezTo>
                  <a:cubicBezTo>
                    <a:pt x="2" y="1139"/>
                    <a:pt x="9" y="1144"/>
                    <a:pt x="8" y="1147"/>
                  </a:cubicBezTo>
                  <a:cubicBezTo>
                    <a:pt x="12" y="1151"/>
                    <a:pt x="10" y="1154"/>
                    <a:pt x="13" y="1157"/>
                  </a:cubicBezTo>
                  <a:cubicBezTo>
                    <a:pt x="17" y="1163"/>
                    <a:pt x="21" y="1168"/>
                    <a:pt x="25" y="1174"/>
                  </a:cubicBezTo>
                  <a:cubicBezTo>
                    <a:pt x="31" y="1180"/>
                    <a:pt x="28" y="1183"/>
                    <a:pt x="34" y="1187"/>
                  </a:cubicBezTo>
                  <a:cubicBezTo>
                    <a:pt x="42" y="1196"/>
                    <a:pt x="50" y="1206"/>
                    <a:pt x="58" y="1213"/>
                  </a:cubicBezTo>
                  <a:cubicBezTo>
                    <a:pt x="78" y="1237"/>
                    <a:pt x="84" y="1244"/>
                    <a:pt x="102" y="1263"/>
                  </a:cubicBezTo>
                  <a:cubicBezTo>
                    <a:pt x="104" y="1266"/>
                    <a:pt x="106" y="1270"/>
                    <a:pt x="109" y="1273"/>
                  </a:cubicBezTo>
                  <a:cubicBezTo>
                    <a:pt x="111" y="1275"/>
                    <a:pt x="113" y="1284"/>
                    <a:pt x="117" y="1281"/>
                  </a:cubicBezTo>
                  <a:cubicBezTo>
                    <a:pt x="117" y="1287"/>
                    <a:pt x="125" y="1295"/>
                    <a:pt x="130" y="1302"/>
                  </a:cubicBezTo>
                  <a:cubicBezTo>
                    <a:pt x="130" y="1308"/>
                    <a:pt x="136" y="1314"/>
                    <a:pt x="138" y="1320"/>
                  </a:cubicBezTo>
                  <a:cubicBezTo>
                    <a:pt x="139" y="1328"/>
                    <a:pt x="147" y="1329"/>
                    <a:pt x="144" y="1336"/>
                  </a:cubicBezTo>
                  <a:cubicBezTo>
                    <a:pt x="151" y="1339"/>
                    <a:pt x="148" y="1344"/>
                    <a:pt x="153" y="1351"/>
                  </a:cubicBezTo>
                  <a:cubicBezTo>
                    <a:pt x="148" y="1353"/>
                    <a:pt x="160" y="1358"/>
                    <a:pt x="154" y="1360"/>
                  </a:cubicBezTo>
                  <a:cubicBezTo>
                    <a:pt x="156" y="1364"/>
                    <a:pt x="158" y="1367"/>
                    <a:pt x="157" y="1371"/>
                  </a:cubicBezTo>
                  <a:cubicBezTo>
                    <a:pt x="152" y="1364"/>
                    <a:pt x="152" y="1358"/>
                    <a:pt x="149" y="1352"/>
                  </a:cubicBezTo>
                  <a:cubicBezTo>
                    <a:pt x="143" y="1349"/>
                    <a:pt x="143" y="1342"/>
                    <a:pt x="136" y="1334"/>
                  </a:cubicBezTo>
                  <a:cubicBezTo>
                    <a:pt x="129" y="1323"/>
                    <a:pt x="123" y="1314"/>
                    <a:pt x="111" y="1303"/>
                  </a:cubicBezTo>
                  <a:cubicBezTo>
                    <a:pt x="109" y="1297"/>
                    <a:pt x="109" y="1294"/>
                    <a:pt x="104" y="1291"/>
                  </a:cubicBezTo>
                  <a:cubicBezTo>
                    <a:pt x="102" y="1286"/>
                    <a:pt x="93" y="1279"/>
                    <a:pt x="95" y="1275"/>
                  </a:cubicBezTo>
                  <a:cubicBezTo>
                    <a:pt x="91" y="1270"/>
                    <a:pt x="86" y="1272"/>
                    <a:pt x="83" y="1264"/>
                  </a:cubicBezTo>
                  <a:cubicBezTo>
                    <a:pt x="64" y="1237"/>
                    <a:pt x="55" y="1230"/>
                    <a:pt x="36" y="1210"/>
                  </a:cubicBezTo>
                  <a:cubicBezTo>
                    <a:pt x="30" y="1202"/>
                    <a:pt x="24" y="1194"/>
                    <a:pt x="18" y="1185"/>
                  </a:cubicBezTo>
                  <a:cubicBezTo>
                    <a:pt x="12" y="1180"/>
                    <a:pt x="8" y="1164"/>
                    <a:pt x="0" y="1167"/>
                  </a:cubicBezTo>
                  <a:cubicBezTo>
                    <a:pt x="6" y="1181"/>
                    <a:pt x="10" y="1186"/>
                    <a:pt x="19" y="1200"/>
                  </a:cubicBezTo>
                  <a:cubicBezTo>
                    <a:pt x="17" y="1202"/>
                    <a:pt x="20" y="1204"/>
                    <a:pt x="22" y="1205"/>
                  </a:cubicBezTo>
                  <a:cubicBezTo>
                    <a:pt x="18" y="1207"/>
                    <a:pt x="25" y="1212"/>
                    <a:pt x="22" y="1215"/>
                  </a:cubicBezTo>
                  <a:cubicBezTo>
                    <a:pt x="27" y="1219"/>
                    <a:pt x="20" y="1222"/>
                    <a:pt x="26" y="1227"/>
                  </a:cubicBezTo>
                  <a:cubicBezTo>
                    <a:pt x="28" y="1233"/>
                    <a:pt x="31" y="1245"/>
                    <a:pt x="36" y="1247"/>
                  </a:cubicBezTo>
                  <a:cubicBezTo>
                    <a:pt x="32" y="1250"/>
                    <a:pt x="40" y="1254"/>
                    <a:pt x="41" y="1258"/>
                  </a:cubicBezTo>
                  <a:cubicBezTo>
                    <a:pt x="39" y="1259"/>
                    <a:pt x="41" y="1261"/>
                    <a:pt x="43" y="1264"/>
                  </a:cubicBezTo>
                  <a:cubicBezTo>
                    <a:pt x="44" y="1265"/>
                    <a:pt x="42" y="1268"/>
                    <a:pt x="45" y="1267"/>
                  </a:cubicBezTo>
                  <a:cubicBezTo>
                    <a:pt x="51" y="1275"/>
                    <a:pt x="54" y="1282"/>
                    <a:pt x="57" y="1290"/>
                  </a:cubicBezTo>
                  <a:cubicBezTo>
                    <a:pt x="65" y="1292"/>
                    <a:pt x="64" y="1303"/>
                    <a:pt x="70" y="1305"/>
                  </a:cubicBezTo>
                  <a:cubicBezTo>
                    <a:pt x="78" y="1315"/>
                    <a:pt x="77" y="1317"/>
                    <a:pt x="84" y="1325"/>
                  </a:cubicBezTo>
                  <a:cubicBezTo>
                    <a:pt x="89" y="1330"/>
                    <a:pt x="93" y="1334"/>
                    <a:pt x="96" y="1341"/>
                  </a:cubicBezTo>
                  <a:cubicBezTo>
                    <a:pt x="99" y="1341"/>
                    <a:pt x="102" y="1345"/>
                    <a:pt x="105" y="1349"/>
                  </a:cubicBezTo>
                  <a:cubicBezTo>
                    <a:pt x="106" y="1353"/>
                    <a:pt x="114" y="1357"/>
                    <a:pt x="107" y="1360"/>
                  </a:cubicBezTo>
                  <a:cubicBezTo>
                    <a:pt x="104" y="1350"/>
                    <a:pt x="96" y="1347"/>
                    <a:pt x="88" y="1332"/>
                  </a:cubicBezTo>
                  <a:cubicBezTo>
                    <a:pt x="85" y="1328"/>
                    <a:pt x="82" y="1331"/>
                    <a:pt x="80" y="1325"/>
                  </a:cubicBezTo>
                  <a:cubicBezTo>
                    <a:pt x="74" y="1315"/>
                    <a:pt x="69" y="1314"/>
                    <a:pt x="66" y="1306"/>
                  </a:cubicBezTo>
                  <a:cubicBezTo>
                    <a:pt x="58" y="1299"/>
                    <a:pt x="59" y="1295"/>
                    <a:pt x="52" y="1289"/>
                  </a:cubicBezTo>
                  <a:cubicBezTo>
                    <a:pt x="52" y="1282"/>
                    <a:pt x="43" y="1282"/>
                    <a:pt x="46" y="1274"/>
                  </a:cubicBezTo>
                  <a:cubicBezTo>
                    <a:pt x="42" y="1273"/>
                    <a:pt x="39" y="1262"/>
                    <a:pt x="33" y="1256"/>
                  </a:cubicBezTo>
                  <a:cubicBezTo>
                    <a:pt x="34" y="1255"/>
                    <a:pt x="32" y="1254"/>
                    <a:pt x="30" y="1253"/>
                  </a:cubicBezTo>
                  <a:cubicBezTo>
                    <a:pt x="32" y="1251"/>
                    <a:pt x="32" y="1249"/>
                    <a:pt x="31" y="1247"/>
                  </a:cubicBezTo>
                  <a:cubicBezTo>
                    <a:pt x="26" y="1249"/>
                    <a:pt x="31" y="1241"/>
                    <a:pt x="27" y="1238"/>
                  </a:cubicBezTo>
                  <a:cubicBezTo>
                    <a:pt x="19" y="1231"/>
                    <a:pt x="27" y="1219"/>
                    <a:pt x="16" y="1219"/>
                  </a:cubicBezTo>
                  <a:cubicBezTo>
                    <a:pt x="15" y="1228"/>
                    <a:pt x="20" y="1237"/>
                    <a:pt x="23" y="1246"/>
                  </a:cubicBezTo>
                  <a:cubicBezTo>
                    <a:pt x="23" y="1255"/>
                    <a:pt x="30" y="1264"/>
                    <a:pt x="33" y="1273"/>
                  </a:cubicBezTo>
                  <a:cubicBezTo>
                    <a:pt x="39" y="1280"/>
                    <a:pt x="41" y="1286"/>
                    <a:pt x="44" y="1292"/>
                  </a:cubicBezTo>
                  <a:cubicBezTo>
                    <a:pt x="51" y="1303"/>
                    <a:pt x="59" y="1313"/>
                    <a:pt x="66" y="1323"/>
                  </a:cubicBezTo>
                  <a:cubicBezTo>
                    <a:pt x="72" y="1327"/>
                    <a:pt x="77" y="1337"/>
                    <a:pt x="86" y="1343"/>
                  </a:cubicBezTo>
                  <a:cubicBezTo>
                    <a:pt x="86" y="1346"/>
                    <a:pt x="87" y="1347"/>
                    <a:pt x="89" y="1351"/>
                  </a:cubicBezTo>
                  <a:cubicBezTo>
                    <a:pt x="90" y="1354"/>
                    <a:pt x="92" y="1351"/>
                    <a:pt x="91" y="1354"/>
                  </a:cubicBezTo>
                  <a:cubicBezTo>
                    <a:pt x="91" y="1356"/>
                    <a:pt x="95" y="1356"/>
                    <a:pt x="95" y="1356"/>
                  </a:cubicBezTo>
                  <a:cubicBezTo>
                    <a:pt x="97" y="1357"/>
                    <a:pt x="97" y="1362"/>
                    <a:pt x="97" y="1362"/>
                  </a:cubicBezTo>
                  <a:cubicBezTo>
                    <a:pt x="99" y="1365"/>
                    <a:pt x="103" y="1366"/>
                    <a:pt x="104" y="1369"/>
                  </a:cubicBezTo>
                  <a:cubicBezTo>
                    <a:pt x="113" y="1378"/>
                    <a:pt x="122" y="1391"/>
                    <a:pt x="131" y="1399"/>
                  </a:cubicBezTo>
                  <a:cubicBezTo>
                    <a:pt x="133" y="1402"/>
                    <a:pt x="134" y="1404"/>
                    <a:pt x="134" y="1407"/>
                  </a:cubicBezTo>
                  <a:cubicBezTo>
                    <a:pt x="136" y="1404"/>
                    <a:pt x="142" y="1412"/>
                    <a:pt x="139" y="1413"/>
                  </a:cubicBezTo>
                  <a:cubicBezTo>
                    <a:pt x="141" y="1414"/>
                    <a:pt x="144" y="1416"/>
                    <a:pt x="146" y="1420"/>
                  </a:cubicBezTo>
                  <a:cubicBezTo>
                    <a:pt x="147" y="1423"/>
                    <a:pt x="154" y="1427"/>
                    <a:pt x="150" y="1429"/>
                  </a:cubicBezTo>
                  <a:cubicBezTo>
                    <a:pt x="148" y="1431"/>
                    <a:pt x="146" y="1427"/>
                    <a:pt x="144" y="1424"/>
                  </a:cubicBezTo>
                  <a:cubicBezTo>
                    <a:pt x="142" y="1419"/>
                    <a:pt x="139" y="1422"/>
                    <a:pt x="137" y="1417"/>
                  </a:cubicBezTo>
                  <a:cubicBezTo>
                    <a:pt x="132" y="1414"/>
                    <a:pt x="127" y="1409"/>
                    <a:pt x="122" y="1408"/>
                  </a:cubicBezTo>
                  <a:cubicBezTo>
                    <a:pt x="118" y="1403"/>
                    <a:pt x="113" y="1399"/>
                    <a:pt x="108" y="1398"/>
                  </a:cubicBezTo>
                  <a:cubicBezTo>
                    <a:pt x="104" y="1393"/>
                    <a:pt x="99" y="1389"/>
                    <a:pt x="94" y="1389"/>
                  </a:cubicBezTo>
                  <a:cubicBezTo>
                    <a:pt x="85" y="1380"/>
                    <a:pt x="75" y="1376"/>
                    <a:pt x="66" y="1370"/>
                  </a:cubicBezTo>
                  <a:cubicBezTo>
                    <a:pt x="56" y="1364"/>
                    <a:pt x="46" y="1355"/>
                    <a:pt x="36" y="1352"/>
                  </a:cubicBezTo>
                  <a:cubicBezTo>
                    <a:pt x="39" y="1357"/>
                    <a:pt x="44" y="1357"/>
                    <a:pt x="47" y="1361"/>
                  </a:cubicBezTo>
                  <a:cubicBezTo>
                    <a:pt x="52" y="1362"/>
                    <a:pt x="51" y="1368"/>
                    <a:pt x="57" y="1369"/>
                  </a:cubicBezTo>
                  <a:cubicBezTo>
                    <a:pt x="61" y="1374"/>
                    <a:pt x="65" y="1375"/>
                    <a:pt x="69" y="1378"/>
                  </a:cubicBezTo>
                  <a:cubicBezTo>
                    <a:pt x="73" y="1381"/>
                    <a:pt x="77" y="1386"/>
                    <a:pt x="82" y="1385"/>
                  </a:cubicBezTo>
                  <a:cubicBezTo>
                    <a:pt x="89" y="1394"/>
                    <a:pt x="98" y="1397"/>
                    <a:pt x="106" y="1405"/>
                  </a:cubicBezTo>
                  <a:cubicBezTo>
                    <a:pt x="110" y="1406"/>
                    <a:pt x="115" y="1409"/>
                    <a:pt x="118" y="1416"/>
                  </a:cubicBezTo>
                  <a:cubicBezTo>
                    <a:pt x="123" y="1414"/>
                    <a:pt x="127" y="1423"/>
                    <a:pt x="131" y="1423"/>
                  </a:cubicBezTo>
                  <a:cubicBezTo>
                    <a:pt x="137" y="1433"/>
                    <a:pt x="145" y="1436"/>
                    <a:pt x="150" y="1447"/>
                  </a:cubicBezTo>
                  <a:cubicBezTo>
                    <a:pt x="153" y="1452"/>
                    <a:pt x="158" y="1447"/>
                    <a:pt x="161" y="1454"/>
                  </a:cubicBezTo>
                  <a:cubicBezTo>
                    <a:pt x="163" y="1460"/>
                    <a:pt x="167" y="1459"/>
                    <a:pt x="169" y="1462"/>
                  </a:cubicBezTo>
                  <a:cubicBezTo>
                    <a:pt x="166" y="1466"/>
                    <a:pt x="173" y="1463"/>
                    <a:pt x="171" y="1468"/>
                  </a:cubicBezTo>
                  <a:cubicBezTo>
                    <a:pt x="174" y="1472"/>
                    <a:pt x="175" y="1475"/>
                    <a:pt x="175" y="1478"/>
                  </a:cubicBezTo>
                  <a:cubicBezTo>
                    <a:pt x="183" y="1480"/>
                    <a:pt x="180" y="1489"/>
                    <a:pt x="185" y="1495"/>
                  </a:cubicBezTo>
                  <a:cubicBezTo>
                    <a:pt x="193" y="1491"/>
                    <a:pt x="192" y="1486"/>
                    <a:pt x="192" y="1480"/>
                  </a:cubicBezTo>
                  <a:cubicBezTo>
                    <a:pt x="198" y="1479"/>
                    <a:pt x="194" y="1475"/>
                    <a:pt x="196" y="1472"/>
                  </a:cubicBezTo>
                  <a:cubicBezTo>
                    <a:pt x="198" y="1470"/>
                    <a:pt x="199" y="1467"/>
                    <a:pt x="200" y="1465"/>
                  </a:cubicBezTo>
                  <a:cubicBezTo>
                    <a:pt x="206" y="1461"/>
                    <a:pt x="206" y="1456"/>
                    <a:pt x="214" y="1452"/>
                  </a:cubicBezTo>
                  <a:cubicBezTo>
                    <a:pt x="221" y="1450"/>
                    <a:pt x="229" y="1448"/>
                    <a:pt x="236" y="1446"/>
                  </a:cubicBezTo>
                  <a:cubicBezTo>
                    <a:pt x="239" y="1447"/>
                    <a:pt x="243" y="1445"/>
                    <a:pt x="246" y="1443"/>
                  </a:cubicBezTo>
                  <a:cubicBezTo>
                    <a:pt x="250" y="1447"/>
                    <a:pt x="255" y="1438"/>
                    <a:pt x="259" y="1437"/>
                  </a:cubicBezTo>
                  <a:cubicBezTo>
                    <a:pt x="254" y="1429"/>
                    <a:pt x="246" y="1439"/>
                    <a:pt x="240" y="1441"/>
                  </a:cubicBezTo>
                  <a:cubicBezTo>
                    <a:pt x="237" y="1440"/>
                    <a:pt x="233" y="1441"/>
                    <a:pt x="230" y="1441"/>
                  </a:cubicBezTo>
                  <a:cubicBezTo>
                    <a:pt x="226" y="1443"/>
                    <a:pt x="223" y="1437"/>
                    <a:pt x="218" y="1442"/>
                  </a:cubicBezTo>
                  <a:cubicBezTo>
                    <a:pt x="215" y="1437"/>
                    <a:pt x="208" y="1453"/>
                    <a:pt x="205" y="1444"/>
                  </a:cubicBezTo>
                  <a:cubicBezTo>
                    <a:pt x="214" y="1443"/>
                    <a:pt x="212" y="1436"/>
                    <a:pt x="217" y="1430"/>
                  </a:cubicBezTo>
                  <a:cubicBezTo>
                    <a:pt x="228" y="1422"/>
                    <a:pt x="231" y="1417"/>
                    <a:pt x="245" y="1408"/>
                  </a:cubicBezTo>
                  <a:cubicBezTo>
                    <a:pt x="260" y="1398"/>
                    <a:pt x="274" y="1394"/>
                    <a:pt x="289" y="1386"/>
                  </a:cubicBezTo>
                  <a:cubicBezTo>
                    <a:pt x="295" y="1389"/>
                    <a:pt x="303" y="1382"/>
                    <a:pt x="310" y="1385"/>
                  </a:cubicBezTo>
                  <a:cubicBezTo>
                    <a:pt x="318" y="1382"/>
                    <a:pt x="325" y="1382"/>
                    <a:pt x="332" y="1382"/>
                  </a:cubicBezTo>
                  <a:cubicBezTo>
                    <a:pt x="347" y="1380"/>
                    <a:pt x="362" y="1377"/>
                    <a:pt x="377" y="1376"/>
                  </a:cubicBezTo>
                  <a:cubicBezTo>
                    <a:pt x="381" y="1375"/>
                    <a:pt x="383" y="1379"/>
                    <a:pt x="388" y="1373"/>
                  </a:cubicBezTo>
                  <a:cubicBezTo>
                    <a:pt x="391" y="1377"/>
                    <a:pt x="396" y="1370"/>
                    <a:pt x="399" y="1373"/>
                  </a:cubicBezTo>
                  <a:cubicBezTo>
                    <a:pt x="407" y="1372"/>
                    <a:pt x="415" y="1370"/>
                    <a:pt x="423" y="1368"/>
                  </a:cubicBezTo>
                  <a:cubicBezTo>
                    <a:pt x="426" y="1368"/>
                    <a:pt x="430" y="1366"/>
                    <a:pt x="433" y="1365"/>
                  </a:cubicBezTo>
                  <a:cubicBezTo>
                    <a:pt x="434" y="1365"/>
                    <a:pt x="437" y="1366"/>
                    <a:pt x="439" y="1366"/>
                  </a:cubicBezTo>
                  <a:cubicBezTo>
                    <a:pt x="441" y="1366"/>
                    <a:pt x="443" y="1362"/>
                    <a:pt x="445" y="1364"/>
                  </a:cubicBezTo>
                  <a:cubicBezTo>
                    <a:pt x="449" y="1360"/>
                    <a:pt x="453" y="1363"/>
                    <a:pt x="457" y="1358"/>
                  </a:cubicBezTo>
                  <a:cubicBezTo>
                    <a:pt x="461" y="1359"/>
                    <a:pt x="466" y="1358"/>
                    <a:pt x="464" y="1353"/>
                  </a:cubicBezTo>
                  <a:cubicBezTo>
                    <a:pt x="456" y="1357"/>
                    <a:pt x="451" y="1352"/>
                    <a:pt x="443" y="1358"/>
                  </a:cubicBezTo>
                  <a:cubicBezTo>
                    <a:pt x="441" y="1356"/>
                    <a:pt x="440" y="1359"/>
                    <a:pt x="438" y="1359"/>
                  </a:cubicBezTo>
                  <a:cubicBezTo>
                    <a:pt x="437" y="1359"/>
                    <a:pt x="434" y="1358"/>
                    <a:pt x="433" y="1358"/>
                  </a:cubicBezTo>
                  <a:cubicBezTo>
                    <a:pt x="432" y="1358"/>
                    <a:pt x="431" y="1360"/>
                    <a:pt x="430" y="1360"/>
                  </a:cubicBezTo>
                  <a:cubicBezTo>
                    <a:pt x="426" y="1362"/>
                    <a:pt x="425" y="1358"/>
                    <a:pt x="421" y="1362"/>
                  </a:cubicBezTo>
                  <a:cubicBezTo>
                    <a:pt x="413" y="1365"/>
                    <a:pt x="407" y="1360"/>
                    <a:pt x="399" y="1365"/>
                  </a:cubicBezTo>
                  <a:cubicBezTo>
                    <a:pt x="392" y="1365"/>
                    <a:pt x="385" y="1365"/>
                    <a:pt x="377" y="1369"/>
                  </a:cubicBezTo>
                  <a:cubicBezTo>
                    <a:pt x="371" y="1366"/>
                    <a:pt x="364" y="1369"/>
                    <a:pt x="357" y="1369"/>
                  </a:cubicBezTo>
                  <a:cubicBezTo>
                    <a:pt x="353" y="1372"/>
                    <a:pt x="350" y="1370"/>
                    <a:pt x="347" y="1371"/>
                  </a:cubicBezTo>
                  <a:cubicBezTo>
                    <a:pt x="345" y="1369"/>
                    <a:pt x="343" y="1371"/>
                    <a:pt x="341" y="1373"/>
                  </a:cubicBezTo>
                  <a:cubicBezTo>
                    <a:pt x="338" y="1375"/>
                    <a:pt x="337" y="1371"/>
                    <a:pt x="335" y="1372"/>
                  </a:cubicBezTo>
                  <a:cubicBezTo>
                    <a:pt x="327" y="1375"/>
                    <a:pt x="321" y="1372"/>
                    <a:pt x="313" y="1376"/>
                  </a:cubicBezTo>
                  <a:cubicBezTo>
                    <a:pt x="312" y="1373"/>
                    <a:pt x="310" y="1377"/>
                    <a:pt x="309" y="1376"/>
                  </a:cubicBezTo>
                  <a:cubicBezTo>
                    <a:pt x="307" y="1376"/>
                    <a:pt x="306" y="1372"/>
                    <a:pt x="303" y="1376"/>
                  </a:cubicBezTo>
                  <a:cubicBezTo>
                    <a:pt x="299" y="1378"/>
                    <a:pt x="295" y="1377"/>
                    <a:pt x="292" y="1377"/>
                  </a:cubicBezTo>
                  <a:cubicBezTo>
                    <a:pt x="286" y="1379"/>
                    <a:pt x="280" y="1383"/>
                    <a:pt x="275" y="1384"/>
                  </a:cubicBezTo>
                  <a:cubicBezTo>
                    <a:pt x="270" y="1383"/>
                    <a:pt x="263" y="1389"/>
                    <a:pt x="258" y="1388"/>
                  </a:cubicBezTo>
                  <a:cubicBezTo>
                    <a:pt x="247" y="1398"/>
                    <a:pt x="237" y="1400"/>
                    <a:pt x="227" y="1406"/>
                  </a:cubicBezTo>
                  <a:cubicBezTo>
                    <a:pt x="219" y="1414"/>
                    <a:pt x="212" y="1422"/>
                    <a:pt x="202" y="1429"/>
                  </a:cubicBezTo>
                  <a:cubicBezTo>
                    <a:pt x="202" y="1433"/>
                    <a:pt x="200" y="1437"/>
                    <a:pt x="196" y="1441"/>
                  </a:cubicBezTo>
                  <a:cubicBezTo>
                    <a:pt x="194" y="1442"/>
                    <a:pt x="195" y="1445"/>
                    <a:pt x="192" y="1446"/>
                  </a:cubicBezTo>
                  <a:cubicBezTo>
                    <a:pt x="189" y="1447"/>
                    <a:pt x="189" y="1451"/>
                    <a:pt x="187" y="1450"/>
                  </a:cubicBezTo>
                  <a:cubicBezTo>
                    <a:pt x="185" y="1441"/>
                    <a:pt x="190" y="1433"/>
                    <a:pt x="197" y="1425"/>
                  </a:cubicBezTo>
                  <a:cubicBezTo>
                    <a:pt x="200" y="1417"/>
                    <a:pt x="209" y="1410"/>
                    <a:pt x="215" y="1403"/>
                  </a:cubicBezTo>
                  <a:cubicBezTo>
                    <a:pt x="237" y="1384"/>
                    <a:pt x="257" y="1377"/>
                    <a:pt x="278" y="1364"/>
                  </a:cubicBezTo>
                  <a:cubicBezTo>
                    <a:pt x="279" y="1366"/>
                    <a:pt x="282" y="1364"/>
                    <a:pt x="284" y="1362"/>
                  </a:cubicBezTo>
                  <a:cubicBezTo>
                    <a:pt x="286" y="1364"/>
                    <a:pt x="288" y="1364"/>
                    <a:pt x="291" y="1362"/>
                  </a:cubicBezTo>
                  <a:cubicBezTo>
                    <a:pt x="296" y="1359"/>
                    <a:pt x="301" y="1360"/>
                    <a:pt x="306" y="1359"/>
                  </a:cubicBezTo>
                  <a:cubicBezTo>
                    <a:pt x="315" y="1356"/>
                    <a:pt x="324" y="1356"/>
                    <a:pt x="334" y="1353"/>
                  </a:cubicBezTo>
                  <a:cubicBezTo>
                    <a:pt x="343" y="1354"/>
                    <a:pt x="352" y="1351"/>
                    <a:pt x="361" y="1353"/>
                  </a:cubicBezTo>
                  <a:cubicBezTo>
                    <a:pt x="366" y="1349"/>
                    <a:pt x="370" y="1354"/>
                    <a:pt x="376" y="1350"/>
                  </a:cubicBezTo>
                  <a:cubicBezTo>
                    <a:pt x="381" y="1350"/>
                    <a:pt x="385" y="1350"/>
                    <a:pt x="390" y="1350"/>
                  </a:cubicBezTo>
                  <a:cubicBezTo>
                    <a:pt x="399" y="1347"/>
                    <a:pt x="409" y="1347"/>
                    <a:pt x="418" y="1344"/>
                  </a:cubicBezTo>
                  <a:cubicBezTo>
                    <a:pt x="422" y="1348"/>
                    <a:pt x="427" y="1340"/>
                    <a:pt x="431" y="1342"/>
                  </a:cubicBezTo>
                  <a:cubicBezTo>
                    <a:pt x="436" y="1341"/>
                    <a:pt x="441" y="1339"/>
                    <a:pt x="446" y="1339"/>
                  </a:cubicBezTo>
                  <a:cubicBezTo>
                    <a:pt x="465" y="1333"/>
                    <a:pt x="484" y="1331"/>
                    <a:pt x="505" y="1318"/>
                  </a:cubicBezTo>
                  <a:cubicBezTo>
                    <a:pt x="502" y="1313"/>
                    <a:pt x="497" y="1319"/>
                    <a:pt x="493" y="1319"/>
                  </a:cubicBezTo>
                  <a:cubicBezTo>
                    <a:pt x="489" y="1324"/>
                    <a:pt x="486" y="1320"/>
                    <a:pt x="481" y="1326"/>
                  </a:cubicBezTo>
                  <a:cubicBezTo>
                    <a:pt x="476" y="1323"/>
                    <a:pt x="470" y="1330"/>
                    <a:pt x="465" y="1327"/>
                  </a:cubicBezTo>
                  <a:cubicBezTo>
                    <a:pt x="459" y="1331"/>
                    <a:pt x="454" y="1329"/>
                    <a:pt x="448" y="1335"/>
                  </a:cubicBezTo>
                  <a:cubicBezTo>
                    <a:pt x="445" y="1330"/>
                    <a:pt x="442" y="1333"/>
                    <a:pt x="438" y="1335"/>
                  </a:cubicBezTo>
                  <a:cubicBezTo>
                    <a:pt x="435" y="1333"/>
                    <a:pt x="431" y="1336"/>
                    <a:pt x="428" y="1337"/>
                  </a:cubicBezTo>
                  <a:cubicBezTo>
                    <a:pt x="425" y="1336"/>
                    <a:pt x="421" y="1337"/>
                    <a:pt x="417" y="1340"/>
                  </a:cubicBezTo>
                  <a:cubicBezTo>
                    <a:pt x="414" y="1334"/>
                    <a:pt x="409" y="1345"/>
                    <a:pt x="406" y="1338"/>
                  </a:cubicBezTo>
                  <a:cubicBezTo>
                    <a:pt x="410" y="1333"/>
                    <a:pt x="412" y="1340"/>
                    <a:pt x="417" y="1335"/>
                  </a:cubicBezTo>
                  <a:cubicBezTo>
                    <a:pt x="420" y="1338"/>
                    <a:pt x="425" y="1331"/>
                    <a:pt x="428" y="1334"/>
                  </a:cubicBezTo>
                  <a:cubicBezTo>
                    <a:pt x="436" y="1330"/>
                    <a:pt x="444" y="1327"/>
                    <a:pt x="451" y="1328"/>
                  </a:cubicBezTo>
                  <a:cubicBezTo>
                    <a:pt x="467" y="1319"/>
                    <a:pt x="484" y="1312"/>
                    <a:pt x="500" y="1302"/>
                  </a:cubicBezTo>
                  <a:cubicBezTo>
                    <a:pt x="503" y="1294"/>
                    <a:pt x="515" y="1297"/>
                    <a:pt x="510" y="1288"/>
                  </a:cubicBezTo>
                  <a:cubicBezTo>
                    <a:pt x="502" y="1292"/>
                    <a:pt x="500" y="1297"/>
                    <a:pt x="495" y="1301"/>
                  </a:cubicBezTo>
                  <a:cubicBezTo>
                    <a:pt x="486" y="1300"/>
                    <a:pt x="484" y="1309"/>
                    <a:pt x="476" y="1309"/>
                  </a:cubicBezTo>
                  <a:cubicBezTo>
                    <a:pt x="474" y="1306"/>
                    <a:pt x="469" y="1314"/>
                    <a:pt x="466" y="1315"/>
                  </a:cubicBezTo>
                  <a:cubicBezTo>
                    <a:pt x="463" y="1311"/>
                    <a:pt x="458" y="1319"/>
                    <a:pt x="455" y="1320"/>
                  </a:cubicBezTo>
                  <a:cubicBezTo>
                    <a:pt x="446" y="1319"/>
                    <a:pt x="437" y="1324"/>
                    <a:pt x="428" y="1327"/>
                  </a:cubicBezTo>
                  <a:cubicBezTo>
                    <a:pt x="424" y="1324"/>
                    <a:pt x="419" y="1328"/>
                    <a:pt x="415" y="1329"/>
                  </a:cubicBezTo>
                  <a:cubicBezTo>
                    <a:pt x="410" y="1329"/>
                    <a:pt x="405" y="1329"/>
                    <a:pt x="400" y="1333"/>
                  </a:cubicBezTo>
                  <a:cubicBezTo>
                    <a:pt x="397" y="1329"/>
                    <a:pt x="392" y="1335"/>
                    <a:pt x="389" y="1331"/>
                  </a:cubicBezTo>
                  <a:cubicBezTo>
                    <a:pt x="387" y="1332"/>
                    <a:pt x="385" y="1333"/>
                    <a:pt x="383" y="1330"/>
                  </a:cubicBezTo>
                  <a:cubicBezTo>
                    <a:pt x="380" y="1333"/>
                    <a:pt x="378" y="1331"/>
                    <a:pt x="376" y="1333"/>
                  </a:cubicBezTo>
                  <a:cubicBezTo>
                    <a:pt x="371" y="1336"/>
                    <a:pt x="368" y="1330"/>
                    <a:pt x="364" y="1334"/>
                  </a:cubicBezTo>
                  <a:cubicBezTo>
                    <a:pt x="362" y="1335"/>
                    <a:pt x="360" y="1334"/>
                    <a:pt x="358" y="1333"/>
                  </a:cubicBezTo>
                  <a:cubicBezTo>
                    <a:pt x="356" y="1334"/>
                    <a:pt x="353" y="1333"/>
                    <a:pt x="355" y="1331"/>
                  </a:cubicBezTo>
                  <a:cubicBezTo>
                    <a:pt x="364" y="1330"/>
                    <a:pt x="373" y="1328"/>
                    <a:pt x="383" y="1326"/>
                  </a:cubicBezTo>
                  <a:cubicBezTo>
                    <a:pt x="387" y="1325"/>
                    <a:pt x="392" y="1323"/>
                    <a:pt x="397" y="1322"/>
                  </a:cubicBezTo>
                  <a:cubicBezTo>
                    <a:pt x="400" y="1320"/>
                    <a:pt x="402" y="1322"/>
                    <a:pt x="405" y="1319"/>
                  </a:cubicBezTo>
                  <a:cubicBezTo>
                    <a:pt x="407" y="1322"/>
                    <a:pt x="410" y="1317"/>
                    <a:pt x="412" y="1319"/>
                  </a:cubicBezTo>
                  <a:cubicBezTo>
                    <a:pt x="415" y="1317"/>
                    <a:pt x="418" y="1314"/>
                    <a:pt x="420" y="1316"/>
                  </a:cubicBezTo>
                  <a:cubicBezTo>
                    <a:pt x="429" y="1309"/>
                    <a:pt x="438" y="1305"/>
                    <a:pt x="450" y="1297"/>
                  </a:cubicBezTo>
                  <a:cubicBezTo>
                    <a:pt x="461" y="1289"/>
                    <a:pt x="472" y="1279"/>
                    <a:pt x="484" y="1272"/>
                  </a:cubicBezTo>
                  <a:cubicBezTo>
                    <a:pt x="487" y="1268"/>
                    <a:pt x="491" y="1264"/>
                    <a:pt x="497" y="1260"/>
                  </a:cubicBezTo>
                  <a:cubicBezTo>
                    <a:pt x="498" y="1254"/>
                    <a:pt x="508" y="1256"/>
                    <a:pt x="503" y="1248"/>
                  </a:cubicBezTo>
                  <a:cubicBezTo>
                    <a:pt x="480" y="1270"/>
                    <a:pt x="451" y="1287"/>
                    <a:pt x="424" y="1305"/>
                  </a:cubicBezTo>
                  <a:cubicBezTo>
                    <a:pt x="414" y="1308"/>
                    <a:pt x="404" y="1313"/>
                    <a:pt x="394" y="1317"/>
                  </a:cubicBezTo>
                  <a:cubicBezTo>
                    <a:pt x="391" y="1316"/>
                    <a:pt x="387" y="1317"/>
                    <a:pt x="384" y="1317"/>
                  </a:cubicBezTo>
                  <a:cubicBezTo>
                    <a:pt x="380" y="1317"/>
                    <a:pt x="373" y="1318"/>
                    <a:pt x="371" y="1319"/>
                  </a:cubicBezTo>
                  <a:cubicBezTo>
                    <a:pt x="369" y="1321"/>
                    <a:pt x="369" y="1319"/>
                    <a:pt x="368" y="1319"/>
                  </a:cubicBezTo>
                  <a:cubicBezTo>
                    <a:pt x="365" y="1320"/>
                    <a:pt x="363" y="1321"/>
                    <a:pt x="360" y="1322"/>
                  </a:cubicBezTo>
                  <a:cubicBezTo>
                    <a:pt x="357" y="1323"/>
                    <a:pt x="354" y="1321"/>
                    <a:pt x="351" y="1323"/>
                  </a:cubicBezTo>
                  <a:cubicBezTo>
                    <a:pt x="350" y="1321"/>
                    <a:pt x="349" y="1324"/>
                    <a:pt x="347" y="1324"/>
                  </a:cubicBezTo>
                  <a:cubicBezTo>
                    <a:pt x="345" y="1324"/>
                    <a:pt x="344" y="1319"/>
                    <a:pt x="342" y="1323"/>
                  </a:cubicBezTo>
                  <a:cubicBezTo>
                    <a:pt x="339" y="1320"/>
                    <a:pt x="334" y="1326"/>
                    <a:pt x="332" y="1323"/>
                  </a:cubicBezTo>
                  <a:cubicBezTo>
                    <a:pt x="325" y="1322"/>
                    <a:pt x="317" y="1327"/>
                    <a:pt x="310" y="1324"/>
                  </a:cubicBezTo>
                  <a:cubicBezTo>
                    <a:pt x="303" y="1328"/>
                    <a:pt x="296" y="1326"/>
                    <a:pt x="290" y="1326"/>
                  </a:cubicBezTo>
                  <a:cubicBezTo>
                    <a:pt x="283" y="1326"/>
                    <a:pt x="275" y="1329"/>
                    <a:pt x="268" y="1327"/>
                  </a:cubicBezTo>
                  <a:cubicBezTo>
                    <a:pt x="261" y="1330"/>
                    <a:pt x="255" y="1329"/>
                    <a:pt x="247" y="1332"/>
                  </a:cubicBezTo>
                  <a:cubicBezTo>
                    <a:pt x="244" y="1332"/>
                    <a:pt x="240" y="1335"/>
                    <a:pt x="237" y="1335"/>
                  </a:cubicBezTo>
                  <a:cubicBezTo>
                    <a:pt x="233" y="1335"/>
                    <a:pt x="228" y="1340"/>
                    <a:pt x="225" y="1339"/>
                  </a:cubicBezTo>
                  <a:cubicBezTo>
                    <a:pt x="219" y="1345"/>
                    <a:pt x="213" y="1345"/>
                    <a:pt x="208" y="1349"/>
                  </a:cubicBezTo>
                  <a:cubicBezTo>
                    <a:pt x="200" y="1351"/>
                    <a:pt x="199" y="1362"/>
                    <a:pt x="193" y="1356"/>
                  </a:cubicBezTo>
                  <a:cubicBezTo>
                    <a:pt x="194" y="1350"/>
                    <a:pt x="208" y="1346"/>
                    <a:pt x="209" y="1340"/>
                  </a:cubicBezTo>
                  <a:cubicBezTo>
                    <a:pt x="213" y="1339"/>
                    <a:pt x="216" y="1341"/>
                    <a:pt x="221" y="1337"/>
                  </a:cubicBezTo>
                  <a:cubicBezTo>
                    <a:pt x="222" y="1332"/>
                    <a:pt x="227" y="1334"/>
                    <a:pt x="232" y="1328"/>
                  </a:cubicBezTo>
                  <a:cubicBezTo>
                    <a:pt x="234" y="1331"/>
                    <a:pt x="237" y="1327"/>
                    <a:pt x="240" y="1325"/>
                  </a:cubicBezTo>
                  <a:cubicBezTo>
                    <a:pt x="244" y="1328"/>
                    <a:pt x="250" y="1322"/>
                    <a:pt x="254" y="1325"/>
                  </a:cubicBezTo>
                  <a:cubicBezTo>
                    <a:pt x="257" y="1323"/>
                    <a:pt x="260" y="1322"/>
                    <a:pt x="262" y="1322"/>
                  </a:cubicBezTo>
                  <a:cubicBezTo>
                    <a:pt x="264" y="1324"/>
                    <a:pt x="267" y="1319"/>
                    <a:pt x="269" y="1322"/>
                  </a:cubicBezTo>
                  <a:cubicBezTo>
                    <a:pt x="289" y="1316"/>
                    <a:pt x="309" y="1316"/>
                    <a:pt x="329" y="1310"/>
                  </a:cubicBezTo>
                  <a:cubicBezTo>
                    <a:pt x="340" y="1309"/>
                    <a:pt x="350" y="1304"/>
                    <a:pt x="360" y="1305"/>
                  </a:cubicBezTo>
                  <a:cubicBezTo>
                    <a:pt x="367" y="1300"/>
                    <a:pt x="373" y="1301"/>
                    <a:pt x="380" y="1295"/>
                  </a:cubicBezTo>
                  <a:cubicBezTo>
                    <a:pt x="386" y="1297"/>
                    <a:pt x="394" y="1290"/>
                    <a:pt x="399" y="1291"/>
                  </a:cubicBezTo>
                  <a:cubicBezTo>
                    <a:pt x="414" y="1282"/>
                    <a:pt x="428" y="1278"/>
                    <a:pt x="443" y="1270"/>
                  </a:cubicBezTo>
                  <a:cubicBezTo>
                    <a:pt x="449" y="1265"/>
                    <a:pt x="456" y="1260"/>
                    <a:pt x="462" y="1256"/>
                  </a:cubicBezTo>
                  <a:cubicBezTo>
                    <a:pt x="471" y="1251"/>
                    <a:pt x="471" y="1250"/>
                    <a:pt x="480" y="1243"/>
                  </a:cubicBezTo>
                  <a:cubicBezTo>
                    <a:pt x="485" y="1238"/>
                    <a:pt x="488" y="1241"/>
                    <a:pt x="493" y="1236"/>
                  </a:cubicBezTo>
                  <a:cubicBezTo>
                    <a:pt x="493" y="1231"/>
                    <a:pt x="498" y="1233"/>
                    <a:pt x="499" y="1232"/>
                  </a:cubicBezTo>
                  <a:cubicBezTo>
                    <a:pt x="499" y="1231"/>
                    <a:pt x="498" y="1230"/>
                    <a:pt x="499" y="1229"/>
                  </a:cubicBezTo>
                  <a:cubicBezTo>
                    <a:pt x="503" y="1226"/>
                    <a:pt x="507" y="1224"/>
                    <a:pt x="512" y="1220"/>
                  </a:cubicBezTo>
                  <a:cubicBezTo>
                    <a:pt x="510" y="1215"/>
                    <a:pt x="521" y="1213"/>
                    <a:pt x="520" y="1209"/>
                  </a:cubicBezTo>
                  <a:cubicBezTo>
                    <a:pt x="521" y="1206"/>
                    <a:pt x="528" y="1203"/>
                    <a:pt x="524" y="1199"/>
                  </a:cubicBezTo>
                  <a:cubicBezTo>
                    <a:pt x="513" y="1206"/>
                    <a:pt x="509" y="1214"/>
                    <a:pt x="502" y="1222"/>
                  </a:cubicBezTo>
                  <a:cubicBezTo>
                    <a:pt x="495" y="1225"/>
                    <a:pt x="493" y="1226"/>
                    <a:pt x="486" y="1234"/>
                  </a:cubicBezTo>
                  <a:cubicBezTo>
                    <a:pt x="482" y="1237"/>
                    <a:pt x="479" y="1234"/>
                    <a:pt x="475" y="1239"/>
                  </a:cubicBezTo>
                  <a:cubicBezTo>
                    <a:pt x="460" y="1250"/>
                    <a:pt x="445" y="1261"/>
                    <a:pt x="435" y="1266"/>
                  </a:cubicBezTo>
                  <a:cubicBezTo>
                    <a:pt x="427" y="1272"/>
                    <a:pt x="420" y="1274"/>
                    <a:pt x="413" y="1276"/>
                  </a:cubicBezTo>
                  <a:cubicBezTo>
                    <a:pt x="409" y="1279"/>
                    <a:pt x="406" y="1282"/>
                    <a:pt x="403" y="1279"/>
                  </a:cubicBezTo>
                  <a:cubicBezTo>
                    <a:pt x="399" y="1282"/>
                    <a:pt x="395" y="1285"/>
                    <a:pt x="392" y="1284"/>
                  </a:cubicBezTo>
                  <a:cubicBezTo>
                    <a:pt x="378" y="1289"/>
                    <a:pt x="364" y="1294"/>
                    <a:pt x="350" y="1298"/>
                  </a:cubicBezTo>
                  <a:cubicBezTo>
                    <a:pt x="343" y="1299"/>
                    <a:pt x="336" y="1299"/>
                    <a:pt x="329" y="1303"/>
                  </a:cubicBezTo>
                  <a:cubicBezTo>
                    <a:pt x="323" y="1300"/>
                    <a:pt x="316" y="1303"/>
                    <a:pt x="308" y="1308"/>
                  </a:cubicBezTo>
                  <a:cubicBezTo>
                    <a:pt x="304" y="1305"/>
                    <a:pt x="300" y="1308"/>
                    <a:pt x="296" y="1307"/>
                  </a:cubicBezTo>
                  <a:cubicBezTo>
                    <a:pt x="293" y="1308"/>
                    <a:pt x="291" y="1307"/>
                    <a:pt x="288" y="1310"/>
                  </a:cubicBezTo>
                  <a:cubicBezTo>
                    <a:pt x="286" y="1307"/>
                    <a:pt x="284" y="1307"/>
                    <a:pt x="281" y="1308"/>
                  </a:cubicBezTo>
                  <a:cubicBezTo>
                    <a:pt x="283" y="1311"/>
                    <a:pt x="279" y="1309"/>
                    <a:pt x="276" y="1311"/>
                  </a:cubicBezTo>
                  <a:cubicBezTo>
                    <a:pt x="274" y="1308"/>
                    <a:pt x="270" y="1314"/>
                    <a:pt x="268" y="1313"/>
                  </a:cubicBezTo>
                  <a:cubicBezTo>
                    <a:pt x="265" y="1315"/>
                    <a:pt x="263" y="1313"/>
                    <a:pt x="260" y="1316"/>
                  </a:cubicBezTo>
                  <a:cubicBezTo>
                    <a:pt x="259" y="1313"/>
                    <a:pt x="251" y="1316"/>
                    <a:pt x="255" y="1312"/>
                  </a:cubicBezTo>
                  <a:cubicBezTo>
                    <a:pt x="261" y="1310"/>
                    <a:pt x="267" y="1308"/>
                    <a:pt x="273" y="1306"/>
                  </a:cubicBezTo>
                  <a:cubicBezTo>
                    <a:pt x="276" y="1302"/>
                    <a:pt x="278" y="1307"/>
                    <a:pt x="282" y="1305"/>
                  </a:cubicBezTo>
                  <a:cubicBezTo>
                    <a:pt x="285" y="1308"/>
                    <a:pt x="289" y="1300"/>
                    <a:pt x="292" y="1302"/>
                  </a:cubicBezTo>
                  <a:cubicBezTo>
                    <a:pt x="299" y="1300"/>
                    <a:pt x="305" y="1300"/>
                    <a:pt x="311" y="1298"/>
                  </a:cubicBezTo>
                  <a:cubicBezTo>
                    <a:pt x="318" y="1297"/>
                    <a:pt x="324" y="1295"/>
                    <a:pt x="330" y="1297"/>
                  </a:cubicBezTo>
                  <a:cubicBezTo>
                    <a:pt x="342" y="1288"/>
                    <a:pt x="353" y="1292"/>
                    <a:pt x="365" y="1284"/>
                  </a:cubicBezTo>
                  <a:cubicBezTo>
                    <a:pt x="370" y="1285"/>
                    <a:pt x="377" y="1280"/>
                    <a:pt x="383" y="1279"/>
                  </a:cubicBezTo>
                  <a:cubicBezTo>
                    <a:pt x="385" y="1284"/>
                    <a:pt x="390" y="1272"/>
                    <a:pt x="392" y="1277"/>
                  </a:cubicBezTo>
                  <a:cubicBezTo>
                    <a:pt x="395" y="1275"/>
                    <a:pt x="398" y="1274"/>
                    <a:pt x="401" y="1276"/>
                  </a:cubicBezTo>
                  <a:cubicBezTo>
                    <a:pt x="420" y="1264"/>
                    <a:pt x="430" y="1262"/>
                    <a:pt x="448" y="1249"/>
                  </a:cubicBezTo>
                  <a:cubicBezTo>
                    <a:pt x="458" y="1239"/>
                    <a:pt x="469" y="1229"/>
                    <a:pt x="477" y="1218"/>
                  </a:cubicBezTo>
                  <a:cubicBezTo>
                    <a:pt x="484" y="1213"/>
                    <a:pt x="484" y="1207"/>
                    <a:pt x="492" y="1202"/>
                  </a:cubicBezTo>
                  <a:cubicBezTo>
                    <a:pt x="493" y="1196"/>
                    <a:pt x="503" y="1191"/>
                    <a:pt x="502" y="1185"/>
                  </a:cubicBezTo>
                  <a:cubicBezTo>
                    <a:pt x="489" y="1197"/>
                    <a:pt x="479" y="1209"/>
                    <a:pt x="469" y="1221"/>
                  </a:cubicBezTo>
                  <a:cubicBezTo>
                    <a:pt x="461" y="1227"/>
                    <a:pt x="455" y="1233"/>
                    <a:pt x="451" y="1240"/>
                  </a:cubicBezTo>
                  <a:cubicBezTo>
                    <a:pt x="447" y="1236"/>
                    <a:pt x="442" y="1245"/>
                    <a:pt x="438" y="1246"/>
                  </a:cubicBezTo>
                  <a:cubicBezTo>
                    <a:pt x="433" y="1250"/>
                    <a:pt x="428" y="1253"/>
                    <a:pt x="424" y="1257"/>
                  </a:cubicBezTo>
                  <a:cubicBezTo>
                    <a:pt x="416" y="1260"/>
                    <a:pt x="403" y="1262"/>
                    <a:pt x="400" y="1269"/>
                  </a:cubicBezTo>
                  <a:cubicBezTo>
                    <a:pt x="396" y="1265"/>
                    <a:pt x="389" y="1271"/>
                    <a:pt x="384" y="1270"/>
                  </a:cubicBezTo>
                  <a:cubicBezTo>
                    <a:pt x="379" y="1272"/>
                    <a:pt x="373" y="1275"/>
                    <a:pt x="368" y="1275"/>
                  </a:cubicBezTo>
                  <a:cubicBezTo>
                    <a:pt x="356" y="1281"/>
                    <a:pt x="345" y="1280"/>
                    <a:pt x="333" y="1288"/>
                  </a:cubicBezTo>
                  <a:cubicBezTo>
                    <a:pt x="329" y="1286"/>
                    <a:pt x="325" y="1289"/>
                    <a:pt x="321" y="1289"/>
                  </a:cubicBezTo>
                  <a:cubicBezTo>
                    <a:pt x="317" y="1286"/>
                    <a:pt x="313" y="1290"/>
                    <a:pt x="308" y="1294"/>
                  </a:cubicBezTo>
                  <a:cubicBezTo>
                    <a:pt x="305" y="1287"/>
                    <a:pt x="300" y="1297"/>
                    <a:pt x="297" y="1292"/>
                  </a:cubicBezTo>
                  <a:cubicBezTo>
                    <a:pt x="292" y="1298"/>
                    <a:pt x="289" y="1291"/>
                    <a:pt x="285" y="1296"/>
                  </a:cubicBezTo>
                  <a:cubicBezTo>
                    <a:pt x="276" y="1296"/>
                    <a:pt x="268" y="1298"/>
                    <a:pt x="259" y="1301"/>
                  </a:cubicBezTo>
                  <a:cubicBezTo>
                    <a:pt x="255" y="1303"/>
                    <a:pt x="252" y="1301"/>
                    <a:pt x="247" y="1305"/>
                  </a:cubicBezTo>
                  <a:cubicBezTo>
                    <a:pt x="244" y="1303"/>
                    <a:pt x="239" y="1312"/>
                    <a:pt x="235" y="1309"/>
                  </a:cubicBezTo>
                  <a:cubicBezTo>
                    <a:pt x="226" y="1315"/>
                    <a:pt x="218" y="1314"/>
                    <a:pt x="210" y="1318"/>
                  </a:cubicBezTo>
                  <a:cubicBezTo>
                    <a:pt x="206" y="1320"/>
                    <a:pt x="203" y="1322"/>
                    <a:pt x="200" y="1325"/>
                  </a:cubicBezTo>
                  <a:cubicBezTo>
                    <a:pt x="195" y="1325"/>
                    <a:pt x="197" y="1334"/>
                    <a:pt x="192" y="1331"/>
                  </a:cubicBezTo>
                  <a:cubicBezTo>
                    <a:pt x="188" y="1324"/>
                    <a:pt x="198" y="1326"/>
                    <a:pt x="196" y="1323"/>
                  </a:cubicBezTo>
                  <a:cubicBezTo>
                    <a:pt x="196" y="1319"/>
                    <a:pt x="202" y="1316"/>
                    <a:pt x="203" y="1312"/>
                  </a:cubicBezTo>
                  <a:cubicBezTo>
                    <a:pt x="215" y="1307"/>
                    <a:pt x="227" y="1300"/>
                    <a:pt x="239" y="1297"/>
                  </a:cubicBezTo>
                  <a:cubicBezTo>
                    <a:pt x="245" y="1292"/>
                    <a:pt x="250" y="1296"/>
                    <a:pt x="257" y="1291"/>
                  </a:cubicBezTo>
                  <a:cubicBezTo>
                    <a:pt x="260" y="1289"/>
                    <a:pt x="263" y="1288"/>
                    <a:pt x="266" y="1290"/>
                  </a:cubicBezTo>
                  <a:cubicBezTo>
                    <a:pt x="268" y="1291"/>
                    <a:pt x="272" y="1285"/>
                    <a:pt x="274" y="1288"/>
                  </a:cubicBezTo>
                  <a:cubicBezTo>
                    <a:pt x="286" y="1281"/>
                    <a:pt x="297" y="1283"/>
                    <a:pt x="309" y="1278"/>
                  </a:cubicBezTo>
                  <a:cubicBezTo>
                    <a:pt x="314" y="1280"/>
                    <a:pt x="321" y="1272"/>
                    <a:pt x="326" y="1275"/>
                  </a:cubicBezTo>
                  <a:cubicBezTo>
                    <a:pt x="333" y="1270"/>
                    <a:pt x="338" y="1275"/>
                    <a:pt x="345" y="1267"/>
                  </a:cubicBezTo>
                  <a:cubicBezTo>
                    <a:pt x="360" y="1270"/>
                    <a:pt x="377" y="1254"/>
                    <a:pt x="392" y="1257"/>
                  </a:cubicBezTo>
                  <a:cubicBezTo>
                    <a:pt x="397" y="1253"/>
                    <a:pt x="402" y="1250"/>
                    <a:pt x="406" y="1252"/>
                  </a:cubicBezTo>
                  <a:cubicBezTo>
                    <a:pt x="422" y="1243"/>
                    <a:pt x="441" y="1233"/>
                    <a:pt x="453" y="1226"/>
                  </a:cubicBezTo>
                  <a:cubicBezTo>
                    <a:pt x="464" y="1216"/>
                    <a:pt x="478" y="1201"/>
                    <a:pt x="492" y="1188"/>
                  </a:cubicBezTo>
                  <a:cubicBezTo>
                    <a:pt x="493" y="1181"/>
                    <a:pt x="499" y="1176"/>
                    <a:pt x="503" y="1170"/>
                  </a:cubicBezTo>
                  <a:cubicBezTo>
                    <a:pt x="504" y="1163"/>
                    <a:pt x="515" y="1157"/>
                    <a:pt x="514" y="1150"/>
                  </a:cubicBezTo>
                  <a:cubicBezTo>
                    <a:pt x="510" y="1153"/>
                    <a:pt x="511" y="1156"/>
                    <a:pt x="505" y="1158"/>
                  </a:cubicBezTo>
                  <a:cubicBezTo>
                    <a:pt x="506" y="1162"/>
                    <a:pt x="497" y="1164"/>
                    <a:pt x="499" y="1168"/>
                  </a:cubicBezTo>
                  <a:cubicBezTo>
                    <a:pt x="495" y="1170"/>
                    <a:pt x="493" y="1173"/>
                    <a:pt x="494" y="1177"/>
                  </a:cubicBezTo>
                  <a:cubicBezTo>
                    <a:pt x="490" y="1176"/>
                    <a:pt x="487" y="1180"/>
                    <a:pt x="487" y="1184"/>
                  </a:cubicBezTo>
                  <a:cubicBezTo>
                    <a:pt x="475" y="1196"/>
                    <a:pt x="463" y="1208"/>
                    <a:pt x="451" y="1220"/>
                  </a:cubicBezTo>
                  <a:cubicBezTo>
                    <a:pt x="449" y="1221"/>
                    <a:pt x="447" y="1219"/>
                    <a:pt x="445" y="1222"/>
                  </a:cubicBezTo>
                  <a:cubicBezTo>
                    <a:pt x="443" y="1223"/>
                    <a:pt x="444" y="1226"/>
                    <a:pt x="442" y="1224"/>
                  </a:cubicBezTo>
                  <a:cubicBezTo>
                    <a:pt x="438" y="1225"/>
                    <a:pt x="433" y="1234"/>
                    <a:pt x="429" y="1230"/>
                  </a:cubicBezTo>
                  <a:cubicBezTo>
                    <a:pt x="425" y="1233"/>
                    <a:pt x="420" y="1238"/>
                    <a:pt x="417" y="1237"/>
                  </a:cubicBezTo>
                  <a:cubicBezTo>
                    <a:pt x="413" y="1237"/>
                    <a:pt x="407" y="1243"/>
                    <a:pt x="403" y="1242"/>
                  </a:cubicBezTo>
                  <a:cubicBezTo>
                    <a:pt x="386" y="1252"/>
                    <a:pt x="370" y="1251"/>
                    <a:pt x="353" y="1258"/>
                  </a:cubicBezTo>
                  <a:cubicBezTo>
                    <a:pt x="346" y="1259"/>
                    <a:pt x="338" y="1262"/>
                    <a:pt x="330" y="1263"/>
                  </a:cubicBezTo>
                  <a:cubicBezTo>
                    <a:pt x="325" y="1267"/>
                    <a:pt x="322" y="1265"/>
                    <a:pt x="318" y="1267"/>
                  </a:cubicBezTo>
                  <a:cubicBezTo>
                    <a:pt x="314" y="1265"/>
                    <a:pt x="308" y="1274"/>
                    <a:pt x="305" y="1269"/>
                  </a:cubicBezTo>
                  <a:cubicBezTo>
                    <a:pt x="296" y="1275"/>
                    <a:pt x="289" y="1270"/>
                    <a:pt x="281" y="1276"/>
                  </a:cubicBezTo>
                  <a:cubicBezTo>
                    <a:pt x="273" y="1273"/>
                    <a:pt x="263" y="1283"/>
                    <a:pt x="256" y="1279"/>
                  </a:cubicBezTo>
                  <a:cubicBezTo>
                    <a:pt x="261" y="1276"/>
                    <a:pt x="264" y="1280"/>
                    <a:pt x="269" y="1275"/>
                  </a:cubicBezTo>
                  <a:cubicBezTo>
                    <a:pt x="274" y="1277"/>
                    <a:pt x="280" y="1267"/>
                    <a:pt x="284" y="1271"/>
                  </a:cubicBezTo>
                  <a:cubicBezTo>
                    <a:pt x="295" y="1265"/>
                    <a:pt x="305" y="1261"/>
                    <a:pt x="314" y="1262"/>
                  </a:cubicBezTo>
                  <a:cubicBezTo>
                    <a:pt x="321" y="1256"/>
                    <a:pt x="327" y="1254"/>
                    <a:pt x="333" y="1253"/>
                  </a:cubicBezTo>
                  <a:cubicBezTo>
                    <a:pt x="339" y="1250"/>
                    <a:pt x="345" y="1246"/>
                    <a:pt x="351" y="1248"/>
                  </a:cubicBezTo>
                  <a:cubicBezTo>
                    <a:pt x="363" y="1241"/>
                    <a:pt x="375" y="1239"/>
                    <a:pt x="387" y="1234"/>
                  </a:cubicBezTo>
                  <a:cubicBezTo>
                    <a:pt x="414" y="1216"/>
                    <a:pt x="433" y="1205"/>
                    <a:pt x="454" y="1190"/>
                  </a:cubicBezTo>
                  <a:cubicBezTo>
                    <a:pt x="462" y="1182"/>
                    <a:pt x="471" y="1175"/>
                    <a:pt x="479" y="1167"/>
                  </a:cubicBezTo>
                  <a:cubicBezTo>
                    <a:pt x="479" y="1164"/>
                    <a:pt x="483" y="1161"/>
                    <a:pt x="485" y="1158"/>
                  </a:cubicBezTo>
                  <a:cubicBezTo>
                    <a:pt x="481" y="1154"/>
                    <a:pt x="495" y="1153"/>
                    <a:pt x="491" y="1149"/>
                  </a:cubicBezTo>
                  <a:cubicBezTo>
                    <a:pt x="497" y="1143"/>
                    <a:pt x="503" y="1137"/>
                    <a:pt x="504" y="1130"/>
                  </a:cubicBezTo>
                  <a:cubicBezTo>
                    <a:pt x="512" y="1124"/>
                    <a:pt x="513" y="1117"/>
                    <a:pt x="520" y="1111"/>
                  </a:cubicBezTo>
                  <a:cubicBezTo>
                    <a:pt x="521" y="1104"/>
                    <a:pt x="536" y="1099"/>
                    <a:pt x="530" y="1091"/>
                  </a:cubicBezTo>
                  <a:cubicBezTo>
                    <a:pt x="523" y="1098"/>
                    <a:pt x="520" y="1106"/>
                    <a:pt x="511" y="1112"/>
                  </a:cubicBezTo>
                  <a:cubicBezTo>
                    <a:pt x="509" y="1116"/>
                    <a:pt x="505" y="1120"/>
                    <a:pt x="502" y="1124"/>
                  </a:cubicBezTo>
                  <a:cubicBezTo>
                    <a:pt x="505" y="1128"/>
                    <a:pt x="495" y="1131"/>
                    <a:pt x="496" y="1136"/>
                  </a:cubicBezTo>
                  <a:cubicBezTo>
                    <a:pt x="486" y="1142"/>
                    <a:pt x="485" y="1150"/>
                    <a:pt x="477" y="1157"/>
                  </a:cubicBezTo>
                  <a:cubicBezTo>
                    <a:pt x="478" y="1160"/>
                    <a:pt x="470" y="1160"/>
                    <a:pt x="471" y="1166"/>
                  </a:cubicBezTo>
                  <a:cubicBezTo>
                    <a:pt x="465" y="1169"/>
                    <a:pt x="462" y="1173"/>
                    <a:pt x="459" y="1177"/>
                  </a:cubicBezTo>
                  <a:cubicBezTo>
                    <a:pt x="453" y="1180"/>
                    <a:pt x="441" y="1185"/>
                    <a:pt x="435" y="1194"/>
                  </a:cubicBezTo>
                  <a:cubicBezTo>
                    <a:pt x="431" y="1191"/>
                    <a:pt x="426" y="1200"/>
                    <a:pt x="421" y="1202"/>
                  </a:cubicBezTo>
                  <a:cubicBezTo>
                    <a:pt x="416" y="1206"/>
                    <a:pt x="410" y="1210"/>
                    <a:pt x="405" y="1214"/>
                  </a:cubicBezTo>
                  <a:cubicBezTo>
                    <a:pt x="399" y="1215"/>
                    <a:pt x="392" y="1220"/>
                    <a:pt x="386" y="1225"/>
                  </a:cubicBezTo>
                  <a:cubicBezTo>
                    <a:pt x="378" y="1227"/>
                    <a:pt x="371" y="1230"/>
                    <a:pt x="363" y="1234"/>
                  </a:cubicBezTo>
                  <a:cubicBezTo>
                    <a:pt x="360" y="1232"/>
                    <a:pt x="355" y="1237"/>
                    <a:pt x="351" y="1238"/>
                  </a:cubicBezTo>
                  <a:cubicBezTo>
                    <a:pt x="347" y="1238"/>
                    <a:pt x="343" y="1243"/>
                    <a:pt x="339" y="1242"/>
                  </a:cubicBezTo>
                  <a:cubicBezTo>
                    <a:pt x="322" y="1251"/>
                    <a:pt x="307" y="1250"/>
                    <a:pt x="290" y="1259"/>
                  </a:cubicBezTo>
                  <a:cubicBezTo>
                    <a:pt x="286" y="1259"/>
                    <a:pt x="281" y="1261"/>
                    <a:pt x="276" y="1260"/>
                  </a:cubicBezTo>
                  <a:cubicBezTo>
                    <a:pt x="268" y="1267"/>
                    <a:pt x="261" y="1267"/>
                    <a:pt x="253" y="1269"/>
                  </a:cubicBezTo>
                  <a:cubicBezTo>
                    <a:pt x="246" y="1271"/>
                    <a:pt x="237" y="1279"/>
                    <a:pt x="231" y="1275"/>
                  </a:cubicBezTo>
                  <a:cubicBezTo>
                    <a:pt x="244" y="1271"/>
                    <a:pt x="258" y="1263"/>
                    <a:pt x="271" y="1256"/>
                  </a:cubicBezTo>
                  <a:cubicBezTo>
                    <a:pt x="278" y="1252"/>
                    <a:pt x="284" y="1257"/>
                    <a:pt x="288" y="1249"/>
                  </a:cubicBezTo>
                  <a:cubicBezTo>
                    <a:pt x="290" y="1254"/>
                    <a:pt x="296" y="1241"/>
                    <a:pt x="298" y="1246"/>
                  </a:cubicBezTo>
                  <a:cubicBezTo>
                    <a:pt x="302" y="1247"/>
                    <a:pt x="305" y="1244"/>
                    <a:pt x="309" y="1241"/>
                  </a:cubicBezTo>
                  <a:cubicBezTo>
                    <a:pt x="322" y="1239"/>
                    <a:pt x="336" y="1231"/>
                    <a:pt x="349" y="1225"/>
                  </a:cubicBezTo>
                  <a:cubicBezTo>
                    <a:pt x="362" y="1221"/>
                    <a:pt x="377" y="1211"/>
                    <a:pt x="391" y="1204"/>
                  </a:cubicBezTo>
                  <a:cubicBezTo>
                    <a:pt x="415" y="1188"/>
                    <a:pt x="437" y="1174"/>
                    <a:pt x="465" y="1153"/>
                  </a:cubicBezTo>
                  <a:cubicBezTo>
                    <a:pt x="479" y="1138"/>
                    <a:pt x="496" y="1122"/>
                    <a:pt x="509" y="1106"/>
                  </a:cubicBezTo>
                  <a:cubicBezTo>
                    <a:pt x="515" y="1103"/>
                    <a:pt x="512" y="1098"/>
                    <a:pt x="518" y="1095"/>
                  </a:cubicBezTo>
                  <a:cubicBezTo>
                    <a:pt x="519" y="1090"/>
                    <a:pt x="525" y="1087"/>
                    <a:pt x="526" y="1082"/>
                  </a:cubicBezTo>
                  <a:cubicBezTo>
                    <a:pt x="528" y="1080"/>
                    <a:pt x="529" y="1079"/>
                    <a:pt x="530" y="1077"/>
                  </a:cubicBezTo>
                  <a:cubicBezTo>
                    <a:pt x="532" y="1075"/>
                    <a:pt x="536" y="1073"/>
                    <a:pt x="535" y="1071"/>
                  </a:cubicBezTo>
                  <a:cubicBezTo>
                    <a:pt x="537" y="1069"/>
                    <a:pt x="541" y="1067"/>
                    <a:pt x="540" y="1064"/>
                  </a:cubicBezTo>
                  <a:cubicBezTo>
                    <a:pt x="543" y="1063"/>
                    <a:pt x="543" y="1059"/>
                    <a:pt x="540" y="1060"/>
                  </a:cubicBezTo>
                  <a:cubicBezTo>
                    <a:pt x="539" y="1064"/>
                    <a:pt x="536" y="1067"/>
                    <a:pt x="532" y="1070"/>
                  </a:cubicBezTo>
                  <a:cubicBezTo>
                    <a:pt x="529" y="1074"/>
                    <a:pt x="525" y="1077"/>
                    <a:pt x="523" y="1081"/>
                  </a:cubicBezTo>
                  <a:cubicBezTo>
                    <a:pt x="517" y="1089"/>
                    <a:pt x="513" y="1096"/>
                    <a:pt x="504" y="1103"/>
                  </a:cubicBezTo>
                  <a:cubicBezTo>
                    <a:pt x="497" y="1109"/>
                    <a:pt x="495" y="1119"/>
                    <a:pt x="485" y="1121"/>
                  </a:cubicBezTo>
                  <a:cubicBezTo>
                    <a:pt x="485" y="1125"/>
                    <a:pt x="482" y="1129"/>
                    <a:pt x="476" y="1132"/>
                  </a:cubicBezTo>
                  <a:cubicBezTo>
                    <a:pt x="470" y="1136"/>
                    <a:pt x="470" y="1140"/>
                    <a:pt x="465" y="1143"/>
                  </a:cubicBezTo>
                  <a:cubicBezTo>
                    <a:pt x="453" y="1152"/>
                    <a:pt x="442" y="1160"/>
                    <a:pt x="431" y="1168"/>
                  </a:cubicBezTo>
                  <a:cubicBezTo>
                    <a:pt x="426" y="1172"/>
                    <a:pt x="423" y="1169"/>
                    <a:pt x="418" y="1174"/>
                  </a:cubicBezTo>
                  <a:cubicBezTo>
                    <a:pt x="413" y="1178"/>
                    <a:pt x="408" y="1182"/>
                    <a:pt x="402" y="1186"/>
                  </a:cubicBezTo>
                  <a:cubicBezTo>
                    <a:pt x="397" y="1193"/>
                    <a:pt x="389" y="1191"/>
                    <a:pt x="388" y="1197"/>
                  </a:cubicBezTo>
                  <a:cubicBezTo>
                    <a:pt x="385" y="1199"/>
                    <a:pt x="383" y="1197"/>
                    <a:pt x="380" y="1200"/>
                  </a:cubicBezTo>
                  <a:cubicBezTo>
                    <a:pt x="377" y="1201"/>
                    <a:pt x="374" y="1204"/>
                    <a:pt x="372" y="1203"/>
                  </a:cubicBezTo>
                  <a:cubicBezTo>
                    <a:pt x="367" y="1206"/>
                    <a:pt x="360" y="1215"/>
                    <a:pt x="356" y="1210"/>
                  </a:cubicBezTo>
                  <a:cubicBezTo>
                    <a:pt x="355" y="1216"/>
                    <a:pt x="348" y="1213"/>
                    <a:pt x="343" y="1219"/>
                  </a:cubicBezTo>
                  <a:cubicBezTo>
                    <a:pt x="337" y="1219"/>
                    <a:pt x="331" y="1226"/>
                    <a:pt x="326" y="1227"/>
                  </a:cubicBezTo>
                  <a:cubicBezTo>
                    <a:pt x="315" y="1230"/>
                    <a:pt x="305" y="1233"/>
                    <a:pt x="294" y="1240"/>
                  </a:cubicBezTo>
                  <a:cubicBezTo>
                    <a:pt x="290" y="1240"/>
                    <a:pt x="286" y="1243"/>
                    <a:pt x="282" y="1241"/>
                  </a:cubicBezTo>
                  <a:cubicBezTo>
                    <a:pt x="276" y="1247"/>
                    <a:pt x="271" y="1246"/>
                    <a:pt x="265" y="1251"/>
                  </a:cubicBezTo>
                  <a:cubicBezTo>
                    <a:pt x="262" y="1252"/>
                    <a:pt x="260" y="1251"/>
                    <a:pt x="257" y="1254"/>
                  </a:cubicBezTo>
                  <a:cubicBezTo>
                    <a:pt x="255" y="1249"/>
                    <a:pt x="250" y="1261"/>
                    <a:pt x="248" y="1255"/>
                  </a:cubicBezTo>
                  <a:cubicBezTo>
                    <a:pt x="243" y="1258"/>
                    <a:pt x="244" y="1261"/>
                    <a:pt x="240" y="1264"/>
                  </a:cubicBezTo>
                  <a:cubicBezTo>
                    <a:pt x="237" y="1263"/>
                    <a:pt x="233" y="1265"/>
                    <a:pt x="229" y="1267"/>
                  </a:cubicBezTo>
                  <a:cubicBezTo>
                    <a:pt x="228" y="1264"/>
                    <a:pt x="228" y="1268"/>
                    <a:pt x="228" y="1268"/>
                  </a:cubicBezTo>
                  <a:cubicBezTo>
                    <a:pt x="225" y="1269"/>
                    <a:pt x="224" y="1270"/>
                    <a:pt x="222" y="1270"/>
                  </a:cubicBezTo>
                  <a:cubicBezTo>
                    <a:pt x="218" y="1271"/>
                    <a:pt x="214" y="1278"/>
                    <a:pt x="211" y="1275"/>
                  </a:cubicBezTo>
                  <a:cubicBezTo>
                    <a:pt x="205" y="1276"/>
                    <a:pt x="208" y="1285"/>
                    <a:pt x="203" y="1281"/>
                  </a:cubicBezTo>
                  <a:cubicBezTo>
                    <a:pt x="201" y="1275"/>
                    <a:pt x="211" y="1272"/>
                    <a:pt x="212" y="1267"/>
                  </a:cubicBezTo>
                  <a:cubicBezTo>
                    <a:pt x="241" y="1245"/>
                    <a:pt x="262" y="1234"/>
                    <a:pt x="291" y="1222"/>
                  </a:cubicBezTo>
                  <a:cubicBezTo>
                    <a:pt x="308" y="1209"/>
                    <a:pt x="324" y="1205"/>
                    <a:pt x="340" y="1199"/>
                  </a:cubicBezTo>
                  <a:cubicBezTo>
                    <a:pt x="344" y="1198"/>
                    <a:pt x="348" y="1190"/>
                    <a:pt x="351" y="1194"/>
                  </a:cubicBezTo>
                  <a:cubicBezTo>
                    <a:pt x="352" y="1187"/>
                    <a:pt x="356" y="1194"/>
                    <a:pt x="360" y="1189"/>
                  </a:cubicBezTo>
                  <a:cubicBezTo>
                    <a:pt x="371" y="1184"/>
                    <a:pt x="372" y="1186"/>
                    <a:pt x="382" y="1179"/>
                  </a:cubicBezTo>
                  <a:cubicBezTo>
                    <a:pt x="385" y="1182"/>
                    <a:pt x="389" y="1174"/>
                    <a:pt x="392" y="1176"/>
                  </a:cubicBezTo>
                  <a:cubicBezTo>
                    <a:pt x="397" y="1173"/>
                    <a:pt x="401" y="1169"/>
                    <a:pt x="405" y="1169"/>
                  </a:cubicBezTo>
                  <a:cubicBezTo>
                    <a:pt x="413" y="1164"/>
                    <a:pt x="422" y="1161"/>
                    <a:pt x="430" y="1156"/>
                  </a:cubicBezTo>
                  <a:cubicBezTo>
                    <a:pt x="436" y="1152"/>
                    <a:pt x="442" y="1148"/>
                    <a:pt x="448" y="1143"/>
                  </a:cubicBezTo>
                  <a:cubicBezTo>
                    <a:pt x="461" y="1128"/>
                    <a:pt x="482" y="1115"/>
                    <a:pt x="495" y="1100"/>
                  </a:cubicBezTo>
                  <a:cubicBezTo>
                    <a:pt x="505" y="1093"/>
                    <a:pt x="508" y="1085"/>
                    <a:pt x="518" y="1078"/>
                  </a:cubicBezTo>
                  <a:cubicBezTo>
                    <a:pt x="523" y="1074"/>
                    <a:pt x="520" y="1070"/>
                    <a:pt x="527" y="1066"/>
                  </a:cubicBezTo>
                  <a:cubicBezTo>
                    <a:pt x="532" y="1063"/>
                    <a:pt x="536" y="1059"/>
                    <a:pt x="536" y="1055"/>
                  </a:cubicBezTo>
                  <a:cubicBezTo>
                    <a:pt x="529" y="1060"/>
                    <a:pt x="530" y="1063"/>
                    <a:pt x="523" y="1064"/>
                  </a:cubicBezTo>
                  <a:cubicBezTo>
                    <a:pt x="520" y="1073"/>
                    <a:pt x="507" y="1081"/>
                    <a:pt x="499" y="1089"/>
                  </a:cubicBezTo>
                  <a:cubicBezTo>
                    <a:pt x="492" y="1093"/>
                    <a:pt x="491" y="1097"/>
                    <a:pt x="486" y="1101"/>
                  </a:cubicBezTo>
                  <a:cubicBezTo>
                    <a:pt x="484" y="1103"/>
                    <a:pt x="479" y="1105"/>
                    <a:pt x="481" y="1107"/>
                  </a:cubicBezTo>
                  <a:cubicBezTo>
                    <a:pt x="479" y="1111"/>
                    <a:pt x="472" y="1106"/>
                    <a:pt x="474" y="1112"/>
                  </a:cubicBezTo>
                  <a:cubicBezTo>
                    <a:pt x="470" y="1111"/>
                    <a:pt x="468" y="1118"/>
                    <a:pt x="461" y="1121"/>
                  </a:cubicBezTo>
                  <a:cubicBezTo>
                    <a:pt x="455" y="1125"/>
                    <a:pt x="451" y="1129"/>
                    <a:pt x="448" y="1134"/>
                  </a:cubicBezTo>
                  <a:cubicBezTo>
                    <a:pt x="446" y="1131"/>
                    <a:pt x="443" y="1135"/>
                    <a:pt x="443" y="1137"/>
                  </a:cubicBezTo>
                  <a:cubicBezTo>
                    <a:pt x="441" y="1135"/>
                    <a:pt x="439" y="1138"/>
                    <a:pt x="438" y="1141"/>
                  </a:cubicBezTo>
                  <a:cubicBezTo>
                    <a:pt x="433" y="1142"/>
                    <a:pt x="432" y="1143"/>
                    <a:pt x="427" y="1149"/>
                  </a:cubicBezTo>
                  <a:cubicBezTo>
                    <a:pt x="418" y="1151"/>
                    <a:pt x="409" y="1156"/>
                    <a:pt x="400" y="1163"/>
                  </a:cubicBezTo>
                  <a:cubicBezTo>
                    <a:pt x="395" y="1165"/>
                    <a:pt x="389" y="1166"/>
                    <a:pt x="384" y="1167"/>
                  </a:cubicBezTo>
                  <a:cubicBezTo>
                    <a:pt x="386" y="1172"/>
                    <a:pt x="379" y="1167"/>
                    <a:pt x="377" y="1172"/>
                  </a:cubicBezTo>
                  <a:cubicBezTo>
                    <a:pt x="372" y="1172"/>
                    <a:pt x="375" y="1174"/>
                    <a:pt x="371" y="1177"/>
                  </a:cubicBezTo>
                  <a:cubicBezTo>
                    <a:pt x="366" y="1175"/>
                    <a:pt x="360" y="1181"/>
                    <a:pt x="354" y="1181"/>
                  </a:cubicBezTo>
                  <a:cubicBezTo>
                    <a:pt x="349" y="1181"/>
                    <a:pt x="353" y="1183"/>
                    <a:pt x="348" y="1186"/>
                  </a:cubicBezTo>
                  <a:cubicBezTo>
                    <a:pt x="347" y="1185"/>
                    <a:pt x="339" y="1185"/>
                    <a:pt x="342" y="1188"/>
                  </a:cubicBezTo>
                  <a:cubicBezTo>
                    <a:pt x="336" y="1190"/>
                    <a:pt x="330" y="1193"/>
                    <a:pt x="324" y="1196"/>
                  </a:cubicBezTo>
                  <a:cubicBezTo>
                    <a:pt x="320" y="1201"/>
                    <a:pt x="318" y="1197"/>
                    <a:pt x="314" y="1200"/>
                  </a:cubicBezTo>
                  <a:cubicBezTo>
                    <a:pt x="312" y="1195"/>
                    <a:pt x="307" y="1207"/>
                    <a:pt x="305" y="1202"/>
                  </a:cubicBezTo>
                  <a:cubicBezTo>
                    <a:pt x="289" y="1212"/>
                    <a:pt x="274" y="1219"/>
                    <a:pt x="259" y="1226"/>
                  </a:cubicBezTo>
                  <a:cubicBezTo>
                    <a:pt x="256" y="1228"/>
                    <a:pt x="252" y="1230"/>
                    <a:pt x="249" y="1233"/>
                  </a:cubicBezTo>
                  <a:cubicBezTo>
                    <a:pt x="247" y="1238"/>
                    <a:pt x="239" y="1233"/>
                    <a:pt x="241" y="1239"/>
                  </a:cubicBezTo>
                  <a:cubicBezTo>
                    <a:pt x="235" y="1240"/>
                    <a:pt x="227" y="1244"/>
                    <a:pt x="224" y="1249"/>
                  </a:cubicBezTo>
                  <a:cubicBezTo>
                    <a:pt x="216" y="1252"/>
                    <a:pt x="215" y="1256"/>
                    <a:pt x="206" y="1261"/>
                  </a:cubicBezTo>
                  <a:cubicBezTo>
                    <a:pt x="205" y="1265"/>
                    <a:pt x="203" y="1266"/>
                    <a:pt x="199" y="1266"/>
                  </a:cubicBezTo>
                  <a:cubicBezTo>
                    <a:pt x="202" y="1270"/>
                    <a:pt x="193" y="1272"/>
                    <a:pt x="192" y="1269"/>
                  </a:cubicBezTo>
                  <a:cubicBezTo>
                    <a:pt x="197" y="1263"/>
                    <a:pt x="198" y="1264"/>
                    <a:pt x="204" y="1258"/>
                  </a:cubicBezTo>
                  <a:cubicBezTo>
                    <a:pt x="201" y="1255"/>
                    <a:pt x="209" y="1253"/>
                    <a:pt x="211" y="1251"/>
                  </a:cubicBezTo>
                  <a:cubicBezTo>
                    <a:pt x="215" y="1249"/>
                    <a:pt x="212" y="1245"/>
                    <a:pt x="217" y="1243"/>
                  </a:cubicBezTo>
                  <a:cubicBezTo>
                    <a:pt x="224" y="1239"/>
                    <a:pt x="223" y="1242"/>
                    <a:pt x="227" y="1236"/>
                  </a:cubicBezTo>
                  <a:cubicBezTo>
                    <a:pt x="231" y="1235"/>
                    <a:pt x="236" y="1227"/>
                    <a:pt x="240" y="1230"/>
                  </a:cubicBezTo>
                  <a:cubicBezTo>
                    <a:pt x="243" y="1226"/>
                    <a:pt x="244" y="1223"/>
                    <a:pt x="250" y="1220"/>
                  </a:cubicBezTo>
                  <a:cubicBezTo>
                    <a:pt x="256" y="1222"/>
                    <a:pt x="254" y="1214"/>
                    <a:pt x="261" y="1215"/>
                  </a:cubicBezTo>
                  <a:cubicBezTo>
                    <a:pt x="281" y="1202"/>
                    <a:pt x="291" y="1197"/>
                    <a:pt x="310" y="1188"/>
                  </a:cubicBezTo>
                  <a:cubicBezTo>
                    <a:pt x="326" y="1181"/>
                    <a:pt x="340" y="1175"/>
                    <a:pt x="358" y="1169"/>
                  </a:cubicBezTo>
                  <a:cubicBezTo>
                    <a:pt x="376" y="1156"/>
                    <a:pt x="393" y="1154"/>
                    <a:pt x="410" y="1146"/>
                  </a:cubicBezTo>
                  <a:cubicBezTo>
                    <a:pt x="435" y="1128"/>
                    <a:pt x="461" y="1109"/>
                    <a:pt x="486" y="1091"/>
                  </a:cubicBezTo>
                  <a:cubicBezTo>
                    <a:pt x="494" y="1080"/>
                    <a:pt x="512" y="1077"/>
                    <a:pt x="512" y="1063"/>
                  </a:cubicBezTo>
                  <a:cubicBezTo>
                    <a:pt x="509" y="1069"/>
                    <a:pt x="497" y="1074"/>
                    <a:pt x="493" y="1081"/>
                  </a:cubicBezTo>
                  <a:cubicBezTo>
                    <a:pt x="479" y="1087"/>
                    <a:pt x="477" y="1094"/>
                    <a:pt x="463" y="1100"/>
                  </a:cubicBezTo>
                  <a:cubicBezTo>
                    <a:pt x="460" y="1106"/>
                    <a:pt x="454" y="1105"/>
                    <a:pt x="447" y="1112"/>
                  </a:cubicBezTo>
                  <a:cubicBezTo>
                    <a:pt x="438" y="1118"/>
                    <a:pt x="439" y="1116"/>
                    <a:pt x="431" y="1121"/>
                  </a:cubicBezTo>
                  <a:cubicBezTo>
                    <a:pt x="425" y="1130"/>
                    <a:pt x="412" y="1131"/>
                    <a:pt x="405" y="1140"/>
                  </a:cubicBezTo>
                  <a:cubicBezTo>
                    <a:pt x="401" y="1139"/>
                    <a:pt x="397" y="1141"/>
                    <a:pt x="392" y="1144"/>
                  </a:cubicBezTo>
                  <a:cubicBezTo>
                    <a:pt x="387" y="1142"/>
                    <a:pt x="381" y="1150"/>
                    <a:pt x="377" y="1148"/>
                  </a:cubicBezTo>
                  <a:cubicBezTo>
                    <a:pt x="357" y="1162"/>
                    <a:pt x="338" y="1166"/>
                    <a:pt x="318" y="1175"/>
                  </a:cubicBezTo>
                  <a:cubicBezTo>
                    <a:pt x="299" y="1182"/>
                    <a:pt x="278" y="1194"/>
                    <a:pt x="258" y="1204"/>
                  </a:cubicBezTo>
                  <a:cubicBezTo>
                    <a:pt x="251" y="1209"/>
                    <a:pt x="243" y="1216"/>
                    <a:pt x="236" y="1218"/>
                  </a:cubicBezTo>
                  <a:cubicBezTo>
                    <a:pt x="232" y="1221"/>
                    <a:pt x="232" y="1225"/>
                    <a:pt x="226" y="1228"/>
                  </a:cubicBezTo>
                  <a:cubicBezTo>
                    <a:pt x="222" y="1232"/>
                    <a:pt x="219" y="1228"/>
                    <a:pt x="215" y="1233"/>
                  </a:cubicBezTo>
                  <a:cubicBezTo>
                    <a:pt x="211" y="1236"/>
                    <a:pt x="211" y="1240"/>
                    <a:pt x="205" y="1243"/>
                  </a:cubicBezTo>
                  <a:cubicBezTo>
                    <a:pt x="198" y="1244"/>
                    <a:pt x="199" y="1254"/>
                    <a:pt x="193" y="1251"/>
                  </a:cubicBezTo>
                  <a:cubicBezTo>
                    <a:pt x="191" y="1248"/>
                    <a:pt x="198" y="1246"/>
                    <a:pt x="198" y="1243"/>
                  </a:cubicBezTo>
                  <a:cubicBezTo>
                    <a:pt x="199" y="1242"/>
                    <a:pt x="201" y="1241"/>
                    <a:pt x="202" y="1239"/>
                  </a:cubicBezTo>
                  <a:cubicBezTo>
                    <a:pt x="204" y="1238"/>
                    <a:pt x="203" y="1235"/>
                    <a:pt x="206" y="1237"/>
                  </a:cubicBezTo>
                  <a:cubicBezTo>
                    <a:pt x="210" y="1232"/>
                    <a:pt x="218" y="1227"/>
                    <a:pt x="221" y="1221"/>
                  </a:cubicBezTo>
                  <a:cubicBezTo>
                    <a:pt x="228" y="1223"/>
                    <a:pt x="230" y="1209"/>
                    <a:pt x="238" y="1211"/>
                  </a:cubicBezTo>
                  <a:cubicBezTo>
                    <a:pt x="240" y="1205"/>
                    <a:pt x="252" y="1200"/>
                    <a:pt x="258" y="1194"/>
                  </a:cubicBezTo>
                  <a:cubicBezTo>
                    <a:pt x="275" y="1187"/>
                    <a:pt x="293" y="1174"/>
                    <a:pt x="310" y="1167"/>
                  </a:cubicBezTo>
                  <a:cubicBezTo>
                    <a:pt x="328" y="1154"/>
                    <a:pt x="344" y="1152"/>
                    <a:pt x="363" y="1138"/>
                  </a:cubicBezTo>
                  <a:cubicBezTo>
                    <a:pt x="366" y="1141"/>
                    <a:pt x="370" y="1134"/>
                    <a:pt x="373" y="1136"/>
                  </a:cubicBezTo>
                  <a:cubicBezTo>
                    <a:pt x="378" y="1137"/>
                    <a:pt x="377" y="1130"/>
                    <a:pt x="382" y="1132"/>
                  </a:cubicBezTo>
                  <a:cubicBezTo>
                    <a:pt x="391" y="1124"/>
                    <a:pt x="399" y="1124"/>
                    <a:pt x="407" y="1118"/>
                  </a:cubicBezTo>
                  <a:cubicBezTo>
                    <a:pt x="416" y="1111"/>
                    <a:pt x="423" y="1111"/>
                    <a:pt x="431" y="1104"/>
                  </a:cubicBezTo>
                  <a:cubicBezTo>
                    <a:pt x="433" y="1103"/>
                    <a:pt x="436" y="1100"/>
                    <a:pt x="437" y="1102"/>
                  </a:cubicBezTo>
                  <a:cubicBezTo>
                    <a:pt x="439" y="1100"/>
                    <a:pt x="441" y="1102"/>
                    <a:pt x="440" y="1100"/>
                  </a:cubicBezTo>
                  <a:cubicBezTo>
                    <a:pt x="445" y="1094"/>
                    <a:pt x="448" y="1097"/>
                    <a:pt x="453" y="1093"/>
                  </a:cubicBezTo>
                  <a:cubicBezTo>
                    <a:pt x="461" y="1086"/>
                    <a:pt x="465" y="1087"/>
                    <a:pt x="471" y="1080"/>
                  </a:cubicBezTo>
                  <a:cubicBezTo>
                    <a:pt x="474" y="1080"/>
                    <a:pt x="476" y="1076"/>
                    <a:pt x="479" y="1074"/>
                  </a:cubicBezTo>
                  <a:cubicBezTo>
                    <a:pt x="487" y="1069"/>
                    <a:pt x="493" y="1067"/>
                    <a:pt x="498" y="1060"/>
                  </a:cubicBezTo>
                  <a:cubicBezTo>
                    <a:pt x="502" y="1058"/>
                    <a:pt x="506" y="1058"/>
                    <a:pt x="511" y="1054"/>
                  </a:cubicBezTo>
                  <a:cubicBezTo>
                    <a:pt x="516" y="1047"/>
                    <a:pt x="526" y="1040"/>
                    <a:pt x="535" y="1034"/>
                  </a:cubicBezTo>
                  <a:cubicBezTo>
                    <a:pt x="543" y="1024"/>
                    <a:pt x="556" y="1015"/>
                    <a:pt x="561" y="1005"/>
                  </a:cubicBezTo>
                  <a:cubicBezTo>
                    <a:pt x="567" y="1001"/>
                    <a:pt x="569" y="996"/>
                    <a:pt x="573" y="991"/>
                  </a:cubicBezTo>
                  <a:cubicBezTo>
                    <a:pt x="580" y="986"/>
                    <a:pt x="584" y="981"/>
                    <a:pt x="585" y="976"/>
                  </a:cubicBezTo>
                  <a:cubicBezTo>
                    <a:pt x="567" y="993"/>
                    <a:pt x="550" y="1011"/>
                    <a:pt x="532" y="1029"/>
                  </a:cubicBezTo>
                  <a:cubicBezTo>
                    <a:pt x="512" y="1042"/>
                    <a:pt x="492" y="1060"/>
                    <a:pt x="472" y="1069"/>
                  </a:cubicBezTo>
                  <a:cubicBezTo>
                    <a:pt x="468" y="1073"/>
                    <a:pt x="461" y="1076"/>
                    <a:pt x="461" y="1080"/>
                  </a:cubicBezTo>
                  <a:cubicBezTo>
                    <a:pt x="458" y="1075"/>
                    <a:pt x="452" y="1088"/>
                    <a:pt x="449" y="1084"/>
                  </a:cubicBezTo>
                  <a:cubicBezTo>
                    <a:pt x="445" y="1085"/>
                    <a:pt x="440" y="1093"/>
                    <a:pt x="436" y="1090"/>
                  </a:cubicBezTo>
                  <a:cubicBezTo>
                    <a:pt x="424" y="1100"/>
                    <a:pt x="423" y="1097"/>
                    <a:pt x="412" y="1105"/>
                  </a:cubicBezTo>
                  <a:cubicBezTo>
                    <a:pt x="404" y="1107"/>
                    <a:pt x="396" y="1115"/>
                    <a:pt x="387" y="1118"/>
                  </a:cubicBezTo>
                  <a:cubicBezTo>
                    <a:pt x="383" y="1123"/>
                    <a:pt x="380" y="1120"/>
                    <a:pt x="375" y="1125"/>
                  </a:cubicBezTo>
                  <a:cubicBezTo>
                    <a:pt x="370" y="1131"/>
                    <a:pt x="366" y="1126"/>
                    <a:pt x="361" y="1130"/>
                  </a:cubicBezTo>
                  <a:cubicBezTo>
                    <a:pt x="347" y="1141"/>
                    <a:pt x="333" y="1145"/>
                    <a:pt x="320" y="1150"/>
                  </a:cubicBezTo>
                  <a:cubicBezTo>
                    <a:pt x="301" y="1163"/>
                    <a:pt x="285" y="1166"/>
                    <a:pt x="266" y="1181"/>
                  </a:cubicBezTo>
                  <a:cubicBezTo>
                    <a:pt x="262" y="1183"/>
                    <a:pt x="258" y="1183"/>
                    <a:pt x="254" y="1188"/>
                  </a:cubicBezTo>
                  <a:cubicBezTo>
                    <a:pt x="247" y="1188"/>
                    <a:pt x="249" y="1195"/>
                    <a:pt x="243" y="1193"/>
                  </a:cubicBezTo>
                  <a:cubicBezTo>
                    <a:pt x="238" y="1199"/>
                    <a:pt x="226" y="1210"/>
                    <a:pt x="218" y="1211"/>
                  </a:cubicBezTo>
                  <a:cubicBezTo>
                    <a:pt x="222" y="1215"/>
                    <a:pt x="208" y="1217"/>
                    <a:pt x="211" y="1221"/>
                  </a:cubicBezTo>
                  <a:cubicBezTo>
                    <a:pt x="206" y="1224"/>
                    <a:pt x="201" y="1228"/>
                    <a:pt x="197" y="1231"/>
                  </a:cubicBezTo>
                  <a:cubicBezTo>
                    <a:pt x="195" y="1226"/>
                    <a:pt x="199" y="1221"/>
                    <a:pt x="198" y="1216"/>
                  </a:cubicBezTo>
                  <a:cubicBezTo>
                    <a:pt x="200" y="1210"/>
                    <a:pt x="207" y="1212"/>
                    <a:pt x="207" y="1204"/>
                  </a:cubicBezTo>
                  <a:cubicBezTo>
                    <a:pt x="215" y="1200"/>
                    <a:pt x="215" y="1194"/>
                    <a:pt x="223" y="1190"/>
                  </a:cubicBezTo>
                  <a:cubicBezTo>
                    <a:pt x="230" y="1183"/>
                    <a:pt x="233" y="1182"/>
                    <a:pt x="238" y="1177"/>
                  </a:cubicBezTo>
                  <a:cubicBezTo>
                    <a:pt x="243" y="1172"/>
                    <a:pt x="246" y="1176"/>
                    <a:pt x="251" y="1170"/>
                  </a:cubicBezTo>
                  <a:cubicBezTo>
                    <a:pt x="268" y="1154"/>
                    <a:pt x="290" y="1150"/>
                    <a:pt x="311" y="1131"/>
                  </a:cubicBezTo>
                  <a:cubicBezTo>
                    <a:pt x="319" y="1129"/>
                    <a:pt x="328" y="1123"/>
                    <a:pt x="336" y="1121"/>
                  </a:cubicBezTo>
                  <a:cubicBezTo>
                    <a:pt x="362" y="1103"/>
                    <a:pt x="387" y="1094"/>
                    <a:pt x="413" y="1078"/>
                  </a:cubicBezTo>
                  <a:cubicBezTo>
                    <a:pt x="442" y="1059"/>
                    <a:pt x="454" y="1045"/>
                    <a:pt x="481" y="1026"/>
                  </a:cubicBezTo>
                  <a:cubicBezTo>
                    <a:pt x="493" y="1012"/>
                    <a:pt x="511" y="1000"/>
                    <a:pt x="526" y="986"/>
                  </a:cubicBezTo>
                  <a:cubicBezTo>
                    <a:pt x="527" y="981"/>
                    <a:pt x="533" y="977"/>
                    <a:pt x="535" y="972"/>
                  </a:cubicBezTo>
                  <a:cubicBezTo>
                    <a:pt x="543" y="969"/>
                    <a:pt x="542" y="964"/>
                    <a:pt x="549" y="960"/>
                  </a:cubicBezTo>
                  <a:cubicBezTo>
                    <a:pt x="552" y="958"/>
                    <a:pt x="551" y="956"/>
                    <a:pt x="554" y="954"/>
                  </a:cubicBezTo>
                  <a:cubicBezTo>
                    <a:pt x="552" y="952"/>
                    <a:pt x="558" y="945"/>
                    <a:pt x="552" y="948"/>
                  </a:cubicBezTo>
                  <a:cubicBezTo>
                    <a:pt x="551" y="956"/>
                    <a:pt x="540" y="962"/>
                    <a:pt x="536" y="969"/>
                  </a:cubicBezTo>
                  <a:cubicBezTo>
                    <a:pt x="522" y="977"/>
                    <a:pt x="521" y="987"/>
                    <a:pt x="507" y="995"/>
                  </a:cubicBezTo>
                  <a:cubicBezTo>
                    <a:pt x="509" y="998"/>
                    <a:pt x="504" y="996"/>
                    <a:pt x="505" y="999"/>
                  </a:cubicBezTo>
                  <a:cubicBezTo>
                    <a:pt x="503" y="1001"/>
                    <a:pt x="500" y="1003"/>
                    <a:pt x="497" y="1005"/>
                  </a:cubicBezTo>
                  <a:cubicBezTo>
                    <a:pt x="490" y="1009"/>
                    <a:pt x="487" y="1013"/>
                    <a:pt x="482" y="1018"/>
                  </a:cubicBezTo>
                  <a:cubicBezTo>
                    <a:pt x="456" y="1036"/>
                    <a:pt x="430" y="1055"/>
                    <a:pt x="405" y="1074"/>
                  </a:cubicBezTo>
                  <a:cubicBezTo>
                    <a:pt x="396" y="1077"/>
                    <a:pt x="380" y="1086"/>
                    <a:pt x="370" y="1091"/>
                  </a:cubicBezTo>
                  <a:cubicBezTo>
                    <a:pt x="358" y="1100"/>
                    <a:pt x="341" y="1103"/>
                    <a:pt x="333" y="1113"/>
                  </a:cubicBezTo>
                  <a:cubicBezTo>
                    <a:pt x="323" y="1113"/>
                    <a:pt x="311" y="1125"/>
                    <a:pt x="300" y="1127"/>
                  </a:cubicBezTo>
                  <a:cubicBezTo>
                    <a:pt x="284" y="1137"/>
                    <a:pt x="280" y="1141"/>
                    <a:pt x="261" y="1150"/>
                  </a:cubicBezTo>
                  <a:cubicBezTo>
                    <a:pt x="251" y="1161"/>
                    <a:pt x="227" y="1171"/>
                    <a:pt x="214" y="1187"/>
                  </a:cubicBezTo>
                  <a:cubicBezTo>
                    <a:pt x="208" y="1186"/>
                    <a:pt x="205" y="1197"/>
                    <a:pt x="201" y="1194"/>
                  </a:cubicBezTo>
                  <a:cubicBezTo>
                    <a:pt x="199" y="1192"/>
                    <a:pt x="202" y="1185"/>
                    <a:pt x="205" y="1188"/>
                  </a:cubicBezTo>
                  <a:cubicBezTo>
                    <a:pt x="211" y="1186"/>
                    <a:pt x="210" y="1183"/>
                    <a:pt x="213" y="1180"/>
                  </a:cubicBezTo>
                  <a:cubicBezTo>
                    <a:pt x="211" y="1176"/>
                    <a:pt x="220" y="1174"/>
                    <a:pt x="219" y="1171"/>
                  </a:cubicBezTo>
                  <a:cubicBezTo>
                    <a:pt x="225" y="1168"/>
                    <a:pt x="224" y="1165"/>
                    <a:pt x="228" y="1162"/>
                  </a:cubicBezTo>
                  <a:cubicBezTo>
                    <a:pt x="242" y="1151"/>
                    <a:pt x="248" y="1147"/>
                    <a:pt x="259" y="1137"/>
                  </a:cubicBezTo>
                  <a:cubicBezTo>
                    <a:pt x="284" y="1123"/>
                    <a:pt x="307" y="1109"/>
                    <a:pt x="329" y="1094"/>
                  </a:cubicBezTo>
                  <a:cubicBezTo>
                    <a:pt x="333" y="1094"/>
                    <a:pt x="338" y="1091"/>
                    <a:pt x="342" y="1089"/>
                  </a:cubicBezTo>
                  <a:cubicBezTo>
                    <a:pt x="360" y="1078"/>
                    <a:pt x="373" y="1070"/>
                    <a:pt x="393" y="1055"/>
                  </a:cubicBezTo>
                  <a:cubicBezTo>
                    <a:pt x="399" y="1052"/>
                    <a:pt x="406" y="1048"/>
                    <a:pt x="414" y="1042"/>
                  </a:cubicBezTo>
                  <a:cubicBezTo>
                    <a:pt x="428" y="1033"/>
                    <a:pt x="438" y="1023"/>
                    <a:pt x="448" y="1018"/>
                  </a:cubicBezTo>
                  <a:cubicBezTo>
                    <a:pt x="452" y="1010"/>
                    <a:pt x="460" y="1010"/>
                    <a:pt x="463" y="1005"/>
                  </a:cubicBezTo>
                  <a:cubicBezTo>
                    <a:pt x="470" y="999"/>
                    <a:pt x="478" y="994"/>
                    <a:pt x="485" y="988"/>
                  </a:cubicBezTo>
                  <a:cubicBezTo>
                    <a:pt x="496" y="975"/>
                    <a:pt x="510" y="963"/>
                    <a:pt x="524" y="950"/>
                  </a:cubicBezTo>
                  <a:cubicBezTo>
                    <a:pt x="524" y="947"/>
                    <a:pt x="530" y="944"/>
                    <a:pt x="532" y="940"/>
                  </a:cubicBezTo>
                  <a:cubicBezTo>
                    <a:pt x="534" y="937"/>
                    <a:pt x="539" y="934"/>
                    <a:pt x="539" y="930"/>
                  </a:cubicBezTo>
                  <a:cubicBezTo>
                    <a:pt x="550" y="924"/>
                    <a:pt x="547" y="916"/>
                    <a:pt x="559" y="910"/>
                  </a:cubicBezTo>
                  <a:cubicBezTo>
                    <a:pt x="561" y="903"/>
                    <a:pt x="566" y="896"/>
                    <a:pt x="574" y="890"/>
                  </a:cubicBezTo>
                  <a:cubicBezTo>
                    <a:pt x="574" y="882"/>
                    <a:pt x="587" y="877"/>
                    <a:pt x="586" y="869"/>
                  </a:cubicBezTo>
                  <a:cubicBezTo>
                    <a:pt x="573" y="872"/>
                    <a:pt x="565" y="887"/>
                    <a:pt x="551" y="895"/>
                  </a:cubicBezTo>
                  <a:cubicBezTo>
                    <a:pt x="547" y="899"/>
                    <a:pt x="543" y="903"/>
                    <a:pt x="537" y="907"/>
                  </a:cubicBezTo>
                  <a:cubicBezTo>
                    <a:pt x="534" y="909"/>
                    <a:pt x="532" y="911"/>
                    <a:pt x="529" y="913"/>
                  </a:cubicBezTo>
                  <a:cubicBezTo>
                    <a:pt x="527" y="914"/>
                    <a:pt x="527" y="918"/>
                    <a:pt x="524" y="916"/>
                  </a:cubicBezTo>
                  <a:cubicBezTo>
                    <a:pt x="522" y="918"/>
                    <a:pt x="523" y="921"/>
                    <a:pt x="519" y="922"/>
                  </a:cubicBezTo>
                  <a:cubicBezTo>
                    <a:pt x="516" y="924"/>
                    <a:pt x="517" y="928"/>
                    <a:pt x="514" y="926"/>
                  </a:cubicBezTo>
                  <a:cubicBezTo>
                    <a:pt x="507" y="929"/>
                    <a:pt x="508" y="938"/>
                    <a:pt x="502" y="937"/>
                  </a:cubicBezTo>
                  <a:cubicBezTo>
                    <a:pt x="491" y="945"/>
                    <a:pt x="485" y="954"/>
                    <a:pt x="474" y="962"/>
                  </a:cubicBezTo>
                  <a:cubicBezTo>
                    <a:pt x="466" y="970"/>
                    <a:pt x="461" y="972"/>
                    <a:pt x="452" y="983"/>
                  </a:cubicBezTo>
                  <a:cubicBezTo>
                    <a:pt x="432" y="999"/>
                    <a:pt x="423" y="1004"/>
                    <a:pt x="405" y="1020"/>
                  </a:cubicBezTo>
                  <a:cubicBezTo>
                    <a:pt x="396" y="1023"/>
                    <a:pt x="387" y="1030"/>
                    <a:pt x="378" y="1037"/>
                  </a:cubicBezTo>
                  <a:cubicBezTo>
                    <a:pt x="366" y="1042"/>
                    <a:pt x="355" y="1047"/>
                    <a:pt x="344" y="1054"/>
                  </a:cubicBezTo>
                  <a:cubicBezTo>
                    <a:pt x="337" y="1056"/>
                    <a:pt x="337" y="1060"/>
                    <a:pt x="330" y="1062"/>
                  </a:cubicBezTo>
                  <a:cubicBezTo>
                    <a:pt x="323" y="1067"/>
                    <a:pt x="317" y="1067"/>
                    <a:pt x="311" y="1070"/>
                  </a:cubicBezTo>
                  <a:cubicBezTo>
                    <a:pt x="297" y="1080"/>
                    <a:pt x="282" y="1089"/>
                    <a:pt x="269" y="1093"/>
                  </a:cubicBezTo>
                  <a:cubicBezTo>
                    <a:pt x="273" y="1099"/>
                    <a:pt x="261" y="1094"/>
                    <a:pt x="265" y="1098"/>
                  </a:cubicBezTo>
                  <a:cubicBezTo>
                    <a:pt x="262" y="1102"/>
                    <a:pt x="259" y="1103"/>
                    <a:pt x="256" y="1103"/>
                  </a:cubicBezTo>
                  <a:cubicBezTo>
                    <a:pt x="260" y="1107"/>
                    <a:pt x="248" y="1102"/>
                    <a:pt x="252" y="1108"/>
                  </a:cubicBezTo>
                  <a:cubicBezTo>
                    <a:pt x="248" y="1111"/>
                    <a:pt x="247" y="1107"/>
                    <a:pt x="246" y="1112"/>
                  </a:cubicBezTo>
                  <a:cubicBezTo>
                    <a:pt x="244" y="1115"/>
                    <a:pt x="236" y="1116"/>
                    <a:pt x="239" y="1120"/>
                  </a:cubicBezTo>
                  <a:cubicBezTo>
                    <a:pt x="237" y="1122"/>
                    <a:pt x="229" y="1124"/>
                    <a:pt x="232" y="1127"/>
                  </a:cubicBezTo>
                  <a:cubicBezTo>
                    <a:pt x="229" y="1130"/>
                    <a:pt x="225" y="1132"/>
                    <a:pt x="222" y="1134"/>
                  </a:cubicBezTo>
                  <a:cubicBezTo>
                    <a:pt x="222" y="1136"/>
                    <a:pt x="217" y="1144"/>
                    <a:pt x="214" y="1140"/>
                  </a:cubicBezTo>
                  <a:cubicBezTo>
                    <a:pt x="213" y="1131"/>
                    <a:pt x="220" y="1133"/>
                    <a:pt x="224" y="1126"/>
                  </a:cubicBezTo>
                  <a:cubicBezTo>
                    <a:pt x="233" y="1121"/>
                    <a:pt x="234" y="1114"/>
                    <a:pt x="243" y="1109"/>
                  </a:cubicBezTo>
                  <a:cubicBezTo>
                    <a:pt x="260" y="1090"/>
                    <a:pt x="271" y="1086"/>
                    <a:pt x="296" y="1066"/>
                  </a:cubicBezTo>
                  <a:cubicBezTo>
                    <a:pt x="322" y="1051"/>
                    <a:pt x="349" y="1034"/>
                    <a:pt x="375" y="1019"/>
                  </a:cubicBezTo>
                  <a:cubicBezTo>
                    <a:pt x="388" y="1007"/>
                    <a:pt x="402" y="1002"/>
                    <a:pt x="413" y="987"/>
                  </a:cubicBezTo>
                  <a:cubicBezTo>
                    <a:pt x="418" y="989"/>
                    <a:pt x="425" y="977"/>
                    <a:pt x="430" y="979"/>
                  </a:cubicBezTo>
                  <a:cubicBezTo>
                    <a:pt x="428" y="977"/>
                    <a:pt x="433" y="975"/>
                    <a:pt x="435" y="973"/>
                  </a:cubicBezTo>
                  <a:cubicBezTo>
                    <a:pt x="437" y="971"/>
                    <a:pt x="437" y="969"/>
                    <a:pt x="440" y="967"/>
                  </a:cubicBezTo>
                  <a:cubicBezTo>
                    <a:pt x="451" y="961"/>
                    <a:pt x="456" y="956"/>
                    <a:pt x="465" y="947"/>
                  </a:cubicBezTo>
                  <a:cubicBezTo>
                    <a:pt x="475" y="940"/>
                    <a:pt x="485" y="933"/>
                    <a:pt x="491" y="925"/>
                  </a:cubicBezTo>
                  <a:cubicBezTo>
                    <a:pt x="507" y="913"/>
                    <a:pt x="522" y="905"/>
                    <a:pt x="533" y="895"/>
                  </a:cubicBezTo>
                  <a:cubicBezTo>
                    <a:pt x="540" y="892"/>
                    <a:pt x="549" y="886"/>
                    <a:pt x="560" y="878"/>
                  </a:cubicBezTo>
                  <a:cubicBezTo>
                    <a:pt x="566" y="877"/>
                    <a:pt x="572" y="870"/>
                    <a:pt x="577" y="870"/>
                  </a:cubicBezTo>
                  <a:cubicBezTo>
                    <a:pt x="580" y="869"/>
                    <a:pt x="583" y="867"/>
                    <a:pt x="585" y="865"/>
                  </a:cubicBezTo>
                  <a:cubicBezTo>
                    <a:pt x="587" y="870"/>
                    <a:pt x="592" y="858"/>
                    <a:pt x="594" y="863"/>
                  </a:cubicBezTo>
                  <a:cubicBezTo>
                    <a:pt x="602" y="859"/>
                    <a:pt x="596" y="854"/>
                    <a:pt x="604" y="853"/>
                  </a:cubicBezTo>
                  <a:cubicBezTo>
                    <a:pt x="610" y="852"/>
                    <a:pt x="615" y="852"/>
                    <a:pt x="620" y="852"/>
                  </a:cubicBezTo>
                  <a:cubicBezTo>
                    <a:pt x="625" y="848"/>
                    <a:pt x="636" y="854"/>
                    <a:pt x="633" y="845"/>
                  </a:cubicBezTo>
                  <a:cubicBezTo>
                    <a:pt x="624" y="850"/>
                    <a:pt x="616" y="849"/>
                    <a:pt x="608" y="848"/>
                  </a:cubicBezTo>
                  <a:cubicBezTo>
                    <a:pt x="599" y="852"/>
                    <a:pt x="591" y="851"/>
                    <a:pt x="583" y="854"/>
                  </a:cubicBezTo>
                  <a:cubicBezTo>
                    <a:pt x="574" y="858"/>
                    <a:pt x="566" y="857"/>
                    <a:pt x="557" y="863"/>
                  </a:cubicBezTo>
                  <a:cubicBezTo>
                    <a:pt x="553" y="861"/>
                    <a:pt x="548" y="864"/>
                    <a:pt x="543" y="868"/>
                  </a:cubicBezTo>
                  <a:cubicBezTo>
                    <a:pt x="540" y="864"/>
                    <a:pt x="534" y="872"/>
                    <a:pt x="530" y="870"/>
                  </a:cubicBezTo>
                  <a:cubicBezTo>
                    <a:pt x="523" y="876"/>
                    <a:pt x="515" y="880"/>
                    <a:pt x="508" y="884"/>
                  </a:cubicBezTo>
                  <a:cubicBezTo>
                    <a:pt x="485" y="900"/>
                    <a:pt x="469" y="911"/>
                    <a:pt x="454" y="920"/>
                  </a:cubicBezTo>
                  <a:cubicBezTo>
                    <a:pt x="442" y="928"/>
                    <a:pt x="439" y="933"/>
                    <a:pt x="429" y="938"/>
                  </a:cubicBezTo>
                  <a:cubicBezTo>
                    <a:pt x="420" y="945"/>
                    <a:pt x="411" y="951"/>
                    <a:pt x="402" y="958"/>
                  </a:cubicBezTo>
                  <a:cubicBezTo>
                    <a:pt x="378" y="970"/>
                    <a:pt x="353" y="990"/>
                    <a:pt x="329" y="1003"/>
                  </a:cubicBezTo>
                  <a:cubicBezTo>
                    <a:pt x="323" y="1009"/>
                    <a:pt x="313" y="1017"/>
                    <a:pt x="301" y="1026"/>
                  </a:cubicBezTo>
                  <a:cubicBezTo>
                    <a:pt x="299" y="1027"/>
                    <a:pt x="297" y="1029"/>
                    <a:pt x="295" y="1030"/>
                  </a:cubicBezTo>
                  <a:cubicBezTo>
                    <a:pt x="292" y="1033"/>
                    <a:pt x="289" y="1031"/>
                    <a:pt x="290" y="1034"/>
                  </a:cubicBezTo>
                  <a:cubicBezTo>
                    <a:pt x="280" y="1041"/>
                    <a:pt x="269" y="1049"/>
                    <a:pt x="259" y="1056"/>
                  </a:cubicBezTo>
                  <a:cubicBezTo>
                    <a:pt x="255" y="1062"/>
                    <a:pt x="252" y="1067"/>
                    <a:pt x="244" y="1072"/>
                  </a:cubicBezTo>
                  <a:cubicBezTo>
                    <a:pt x="243" y="1075"/>
                    <a:pt x="241" y="1077"/>
                    <a:pt x="237" y="1079"/>
                  </a:cubicBezTo>
                  <a:cubicBezTo>
                    <a:pt x="236" y="1081"/>
                    <a:pt x="232" y="1089"/>
                    <a:pt x="229" y="1085"/>
                  </a:cubicBezTo>
                  <a:cubicBezTo>
                    <a:pt x="230" y="1081"/>
                    <a:pt x="230" y="1077"/>
                    <a:pt x="232" y="1073"/>
                  </a:cubicBezTo>
                  <a:cubicBezTo>
                    <a:pt x="237" y="1072"/>
                    <a:pt x="237" y="1071"/>
                    <a:pt x="245" y="1066"/>
                  </a:cubicBezTo>
                  <a:cubicBezTo>
                    <a:pt x="243" y="1064"/>
                    <a:pt x="247" y="1062"/>
                    <a:pt x="250" y="1060"/>
                  </a:cubicBezTo>
                  <a:cubicBezTo>
                    <a:pt x="251" y="1057"/>
                    <a:pt x="253" y="1055"/>
                    <a:pt x="257" y="1053"/>
                  </a:cubicBezTo>
                  <a:cubicBezTo>
                    <a:pt x="262" y="1048"/>
                    <a:pt x="266" y="1043"/>
                    <a:pt x="271" y="1038"/>
                  </a:cubicBezTo>
                  <a:cubicBezTo>
                    <a:pt x="281" y="1032"/>
                    <a:pt x="283" y="1026"/>
                    <a:pt x="292" y="1020"/>
                  </a:cubicBezTo>
                  <a:cubicBezTo>
                    <a:pt x="293" y="1015"/>
                    <a:pt x="296" y="1017"/>
                    <a:pt x="300" y="1014"/>
                  </a:cubicBezTo>
                  <a:cubicBezTo>
                    <a:pt x="302" y="1009"/>
                    <a:pt x="301" y="1009"/>
                    <a:pt x="307" y="1007"/>
                  </a:cubicBezTo>
                  <a:cubicBezTo>
                    <a:pt x="315" y="1000"/>
                    <a:pt x="324" y="993"/>
                    <a:pt x="333" y="985"/>
                  </a:cubicBezTo>
                  <a:cubicBezTo>
                    <a:pt x="333" y="985"/>
                    <a:pt x="335" y="986"/>
                    <a:pt x="336" y="986"/>
                  </a:cubicBezTo>
                  <a:cubicBezTo>
                    <a:pt x="338" y="985"/>
                    <a:pt x="337" y="983"/>
                    <a:pt x="338" y="982"/>
                  </a:cubicBezTo>
                  <a:cubicBezTo>
                    <a:pt x="341" y="979"/>
                    <a:pt x="344" y="977"/>
                    <a:pt x="348" y="975"/>
                  </a:cubicBezTo>
                  <a:cubicBezTo>
                    <a:pt x="380" y="950"/>
                    <a:pt x="404" y="938"/>
                    <a:pt x="433" y="916"/>
                  </a:cubicBezTo>
                  <a:cubicBezTo>
                    <a:pt x="440" y="913"/>
                    <a:pt x="449" y="907"/>
                    <a:pt x="460" y="899"/>
                  </a:cubicBezTo>
                  <a:cubicBezTo>
                    <a:pt x="467" y="897"/>
                    <a:pt x="475" y="894"/>
                    <a:pt x="483" y="887"/>
                  </a:cubicBezTo>
                  <a:cubicBezTo>
                    <a:pt x="492" y="885"/>
                    <a:pt x="501" y="881"/>
                    <a:pt x="511" y="874"/>
                  </a:cubicBezTo>
                  <a:cubicBezTo>
                    <a:pt x="516" y="870"/>
                    <a:pt x="521" y="876"/>
                    <a:pt x="522" y="869"/>
                  </a:cubicBezTo>
                  <a:cubicBezTo>
                    <a:pt x="525" y="873"/>
                    <a:pt x="532" y="859"/>
                    <a:pt x="536" y="864"/>
                  </a:cubicBezTo>
                  <a:cubicBezTo>
                    <a:pt x="540" y="857"/>
                    <a:pt x="552" y="855"/>
                    <a:pt x="561" y="848"/>
                  </a:cubicBezTo>
                  <a:cubicBezTo>
                    <a:pt x="570" y="844"/>
                    <a:pt x="580" y="837"/>
                    <a:pt x="589" y="832"/>
                  </a:cubicBezTo>
                  <a:cubicBezTo>
                    <a:pt x="586" y="827"/>
                    <a:pt x="582" y="830"/>
                    <a:pt x="578" y="833"/>
                  </a:cubicBezTo>
                  <a:cubicBezTo>
                    <a:pt x="574" y="833"/>
                    <a:pt x="569" y="837"/>
                    <a:pt x="565" y="840"/>
                  </a:cubicBezTo>
                  <a:cubicBezTo>
                    <a:pt x="557" y="843"/>
                    <a:pt x="548" y="848"/>
                    <a:pt x="539" y="854"/>
                  </a:cubicBezTo>
                  <a:cubicBezTo>
                    <a:pt x="532" y="852"/>
                    <a:pt x="523" y="863"/>
                    <a:pt x="516" y="863"/>
                  </a:cubicBezTo>
                  <a:cubicBezTo>
                    <a:pt x="512" y="866"/>
                    <a:pt x="509" y="864"/>
                    <a:pt x="505" y="869"/>
                  </a:cubicBezTo>
                  <a:cubicBezTo>
                    <a:pt x="501" y="866"/>
                    <a:pt x="496" y="876"/>
                    <a:pt x="493" y="873"/>
                  </a:cubicBezTo>
                  <a:cubicBezTo>
                    <a:pt x="475" y="883"/>
                    <a:pt x="466" y="888"/>
                    <a:pt x="448" y="895"/>
                  </a:cubicBezTo>
                  <a:cubicBezTo>
                    <a:pt x="416" y="917"/>
                    <a:pt x="406" y="926"/>
                    <a:pt x="373" y="944"/>
                  </a:cubicBezTo>
                  <a:cubicBezTo>
                    <a:pt x="369" y="948"/>
                    <a:pt x="368" y="951"/>
                    <a:pt x="363" y="954"/>
                  </a:cubicBezTo>
                  <a:cubicBezTo>
                    <a:pt x="353" y="960"/>
                    <a:pt x="350" y="964"/>
                    <a:pt x="339" y="969"/>
                  </a:cubicBezTo>
                  <a:cubicBezTo>
                    <a:pt x="332" y="978"/>
                    <a:pt x="317" y="986"/>
                    <a:pt x="306" y="995"/>
                  </a:cubicBezTo>
                  <a:cubicBezTo>
                    <a:pt x="293" y="1007"/>
                    <a:pt x="275" y="1026"/>
                    <a:pt x="265" y="1030"/>
                  </a:cubicBezTo>
                  <a:cubicBezTo>
                    <a:pt x="267" y="1033"/>
                    <a:pt x="258" y="1035"/>
                    <a:pt x="259" y="1039"/>
                  </a:cubicBezTo>
                  <a:cubicBezTo>
                    <a:pt x="253" y="1040"/>
                    <a:pt x="256" y="1048"/>
                    <a:pt x="251" y="1045"/>
                  </a:cubicBezTo>
                  <a:cubicBezTo>
                    <a:pt x="247" y="1047"/>
                    <a:pt x="248" y="1051"/>
                    <a:pt x="242" y="1053"/>
                  </a:cubicBezTo>
                  <a:cubicBezTo>
                    <a:pt x="242" y="1057"/>
                    <a:pt x="238" y="1060"/>
                    <a:pt x="235" y="1056"/>
                  </a:cubicBezTo>
                  <a:cubicBezTo>
                    <a:pt x="235" y="1052"/>
                    <a:pt x="237" y="1048"/>
                    <a:pt x="241" y="1044"/>
                  </a:cubicBezTo>
                  <a:cubicBezTo>
                    <a:pt x="247" y="1043"/>
                    <a:pt x="246" y="1039"/>
                    <a:pt x="252" y="1039"/>
                  </a:cubicBezTo>
                  <a:cubicBezTo>
                    <a:pt x="250" y="1033"/>
                    <a:pt x="260" y="1028"/>
                    <a:pt x="262" y="1022"/>
                  </a:cubicBezTo>
                  <a:cubicBezTo>
                    <a:pt x="310" y="977"/>
                    <a:pt x="362" y="934"/>
                    <a:pt x="419" y="899"/>
                  </a:cubicBezTo>
                  <a:cubicBezTo>
                    <a:pt x="423" y="899"/>
                    <a:pt x="428" y="896"/>
                    <a:pt x="432" y="894"/>
                  </a:cubicBezTo>
                  <a:cubicBezTo>
                    <a:pt x="449" y="881"/>
                    <a:pt x="464" y="877"/>
                    <a:pt x="479" y="868"/>
                  </a:cubicBezTo>
                  <a:cubicBezTo>
                    <a:pt x="482" y="869"/>
                    <a:pt x="481" y="865"/>
                    <a:pt x="487" y="864"/>
                  </a:cubicBezTo>
                  <a:cubicBezTo>
                    <a:pt x="491" y="864"/>
                    <a:pt x="495" y="859"/>
                    <a:pt x="499" y="861"/>
                  </a:cubicBezTo>
                  <a:cubicBezTo>
                    <a:pt x="503" y="856"/>
                    <a:pt x="506" y="858"/>
                    <a:pt x="510" y="855"/>
                  </a:cubicBezTo>
                  <a:cubicBezTo>
                    <a:pt x="513" y="858"/>
                    <a:pt x="519" y="848"/>
                    <a:pt x="522" y="852"/>
                  </a:cubicBezTo>
                  <a:cubicBezTo>
                    <a:pt x="530" y="845"/>
                    <a:pt x="537" y="845"/>
                    <a:pt x="545" y="842"/>
                  </a:cubicBezTo>
                  <a:cubicBezTo>
                    <a:pt x="552" y="839"/>
                    <a:pt x="561" y="833"/>
                    <a:pt x="568" y="833"/>
                  </a:cubicBezTo>
                  <a:cubicBezTo>
                    <a:pt x="583" y="826"/>
                    <a:pt x="598" y="821"/>
                    <a:pt x="613" y="815"/>
                  </a:cubicBezTo>
                  <a:cubicBezTo>
                    <a:pt x="610" y="806"/>
                    <a:pt x="603" y="818"/>
                    <a:pt x="599" y="815"/>
                  </a:cubicBezTo>
                  <a:cubicBezTo>
                    <a:pt x="593" y="821"/>
                    <a:pt x="588" y="816"/>
                    <a:pt x="582" y="823"/>
                  </a:cubicBezTo>
                  <a:cubicBezTo>
                    <a:pt x="578" y="820"/>
                    <a:pt x="572" y="828"/>
                    <a:pt x="567" y="826"/>
                  </a:cubicBezTo>
                  <a:cubicBezTo>
                    <a:pt x="561" y="831"/>
                    <a:pt x="557" y="828"/>
                    <a:pt x="550" y="833"/>
                  </a:cubicBezTo>
                  <a:cubicBezTo>
                    <a:pt x="548" y="831"/>
                    <a:pt x="545" y="835"/>
                    <a:pt x="543" y="836"/>
                  </a:cubicBezTo>
                  <a:cubicBezTo>
                    <a:pt x="541" y="835"/>
                    <a:pt x="538" y="835"/>
                    <a:pt x="536" y="837"/>
                  </a:cubicBezTo>
                  <a:cubicBezTo>
                    <a:pt x="529" y="844"/>
                    <a:pt x="525" y="838"/>
                    <a:pt x="519" y="844"/>
                  </a:cubicBezTo>
                  <a:cubicBezTo>
                    <a:pt x="517" y="842"/>
                    <a:pt x="514" y="845"/>
                    <a:pt x="511" y="847"/>
                  </a:cubicBezTo>
                  <a:cubicBezTo>
                    <a:pt x="509" y="843"/>
                    <a:pt x="505" y="850"/>
                    <a:pt x="502" y="851"/>
                  </a:cubicBezTo>
                  <a:cubicBezTo>
                    <a:pt x="500" y="849"/>
                    <a:pt x="497" y="854"/>
                    <a:pt x="495" y="851"/>
                  </a:cubicBezTo>
                  <a:cubicBezTo>
                    <a:pt x="491" y="856"/>
                    <a:pt x="489" y="852"/>
                    <a:pt x="485" y="856"/>
                  </a:cubicBezTo>
                  <a:cubicBezTo>
                    <a:pt x="480" y="859"/>
                    <a:pt x="474" y="860"/>
                    <a:pt x="468" y="866"/>
                  </a:cubicBezTo>
                  <a:cubicBezTo>
                    <a:pt x="457" y="869"/>
                    <a:pt x="446" y="873"/>
                    <a:pt x="434" y="883"/>
                  </a:cubicBezTo>
                  <a:cubicBezTo>
                    <a:pt x="432" y="881"/>
                    <a:pt x="429" y="884"/>
                    <a:pt x="426" y="886"/>
                  </a:cubicBezTo>
                  <a:cubicBezTo>
                    <a:pt x="423" y="890"/>
                    <a:pt x="421" y="886"/>
                    <a:pt x="417" y="890"/>
                  </a:cubicBezTo>
                  <a:cubicBezTo>
                    <a:pt x="412" y="897"/>
                    <a:pt x="404" y="894"/>
                    <a:pt x="403" y="901"/>
                  </a:cubicBezTo>
                  <a:cubicBezTo>
                    <a:pt x="401" y="899"/>
                    <a:pt x="398" y="902"/>
                    <a:pt x="395" y="904"/>
                  </a:cubicBezTo>
                  <a:cubicBezTo>
                    <a:pt x="390" y="907"/>
                    <a:pt x="385" y="911"/>
                    <a:pt x="380" y="914"/>
                  </a:cubicBezTo>
                  <a:cubicBezTo>
                    <a:pt x="379" y="915"/>
                    <a:pt x="380" y="917"/>
                    <a:pt x="380" y="917"/>
                  </a:cubicBezTo>
                  <a:cubicBezTo>
                    <a:pt x="379" y="919"/>
                    <a:pt x="377" y="917"/>
                    <a:pt x="376" y="918"/>
                  </a:cubicBezTo>
                  <a:cubicBezTo>
                    <a:pt x="361" y="927"/>
                    <a:pt x="350" y="937"/>
                    <a:pt x="335" y="947"/>
                  </a:cubicBezTo>
                  <a:cubicBezTo>
                    <a:pt x="329" y="954"/>
                    <a:pt x="317" y="962"/>
                    <a:pt x="304" y="972"/>
                  </a:cubicBezTo>
                  <a:cubicBezTo>
                    <a:pt x="299" y="978"/>
                    <a:pt x="291" y="984"/>
                    <a:pt x="283" y="990"/>
                  </a:cubicBezTo>
                  <a:cubicBezTo>
                    <a:pt x="277" y="996"/>
                    <a:pt x="275" y="1001"/>
                    <a:pt x="266" y="1004"/>
                  </a:cubicBezTo>
                  <a:cubicBezTo>
                    <a:pt x="265" y="1008"/>
                    <a:pt x="262" y="1010"/>
                    <a:pt x="258" y="1013"/>
                  </a:cubicBezTo>
                  <a:cubicBezTo>
                    <a:pt x="260" y="1015"/>
                    <a:pt x="249" y="1023"/>
                    <a:pt x="248" y="1020"/>
                  </a:cubicBezTo>
                  <a:cubicBezTo>
                    <a:pt x="252" y="1019"/>
                    <a:pt x="249" y="1014"/>
                    <a:pt x="250" y="1013"/>
                  </a:cubicBezTo>
                  <a:cubicBezTo>
                    <a:pt x="253" y="1010"/>
                    <a:pt x="258" y="1009"/>
                    <a:pt x="260" y="1006"/>
                  </a:cubicBezTo>
                  <a:cubicBezTo>
                    <a:pt x="260" y="1006"/>
                    <a:pt x="260" y="1004"/>
                    <a:pt x="260" y="1003"/>
                  </a:cubicBezTo>
                  <a:cubicBezTo>
                    <a:pt x="261" y="1003"/>
                    <a:pt x="262" y="1003"/>
                    <a:pt x="262" y="1002"/>
                  </a:cubicBezTo>
                  <a:cubicBezTo>
                    <a:pt x="264" y="1001"/>
                    <a:pt x="262" y="1000"/>
                    <a:pt x="263" y="999"/>
                  </a:cubicBezTo>
                  <a:cubicBezTo>
                    <a:pt x="265" y="996"/>
                    <a:pt x="269" y="996"/>
                    <a:pt x="269" y="992"/>
                  </a:cubicBezTo>
                  <a:cubicBezTo>
                    <a:pt x="283" y="983"/>
                    <a:pt x="288" y="972"/>
                    <a:pt x="297" y="962"/>
                  </a:cubicBezTo>
                  <a:cubicBezTo>
                    <a:pt x="314" y="949"/>
                    <a:pt x="317" y="945"/>
                    <a:pt x="334" y="935"/>
                  </a:cubicBezTo>
                  <a:cubicBezTo>
                    <a:pt x="340" y="929"/>
                    <a:pt x="348" y="922"/>
                    <a:pt x="357" y="916"/>
                  </a:cubicBezTo>
                  <a:cubicBezTo>
                    <a:pt x="358" y="911"/>
                    <a:pt x="362" y="915"/>
                    <a:pt x="367" y="909"/>
                  </a:cubicBezTo>
                  <a:cubicBezTo>
                    <a:pt x="372" y="906"/>
                    <a:pt x="377" y="902"/>
                    <a:pt x="382" y="899"/>
                  </a:cubicBezTo>
                  <a:cubicBezTo>
                    <a:pt x="385" y="899"/>
                    <a:pt x="389" y="897"/>
                    <a:pt x="392" y="893"/>
                  </a:cubicBezTo>
                  <a:cubicBezTo>
                    <a:pt x="396" y="889"/>
                    <a:pt x="399" y="896"/>
                    <a:pt x="403" y="891"/>
                  </a:cubicBezTo>
                  <a:cubicBezTo>
                    <a:pt x="400" y="887"/>
                    <a:pt x="408" y="886"/>
                    <a:pt x="409" y="886"/>
                  </a:cubicBezTo>
                  <a:cubicBezTo>
                    <a:pt x="414" y="884"/>
                    <a:pt x="411" y="881"/>
                    <a:pt x="416" y="879"/>
                  </a:cubicBezTo>
                  <a:cubicBezTo>
                    <a:pt x="418" y="884"/>
                    <a:pt x="423" y="872"/>
                    <a:pt x="425" y="877"/>
                  </a:cubicBezTo>
                  <a:cubicBezTo>
                    <a:pt x="428" y="876"/>
                    <a:pt x="432" y="869"/>
                    <a:pt x="434" y="873"/>
                  </a:cubicBezTo>
                  <a:cubicBezTo>
                    <a:pt x="440" y="871"/>
                    <a:pt x="447" y="866"/>
                    <a:pt x="453" y="865"/>
                  </a:cubicBezTo>
                  <a:cubicBezTo>
                    <a:pt x="466" y="855"/>
                    <a:pt x="478" y="855"/>
                    <a:pt x="492" y="844"/>
                  </a:cubicBezTo>
                  <a:cubicBezTo>
                    <a:pt x="512" y="837"/>
                    <a:pt x="532" y="828"/>
                    <a:pt x="553" y="817"/>
                  </a:cubicBezTo>
                  <a:cubicBezTo>
                    <a:pt x="559" y="810"/>
                    <a:pt x="560" y="811"/>
                    <a:pt x="568" y="806"/>
                  </a:cubicBezTo>
                  <a:cubicBezTo>
                    <a:pt x="573" y="801"/>
                    <a:pt x="571" y="802"/>
                    <a:pt x="578" y="796"/>
                  </a:cubicBezTo>
                  <a:cubicBezTo>
                    <a:pt x="584" y="792"/>
                    <a:pt x="590" y="788"/>
                    <a:pt x="596" y="784"/>
                  </a:cubicBezTo>
                  <a:cubicBezTo>
                    <a:pt x="597" y="781"/>
                    <a:pt x="605" y="779"/>
                    <a:pt x="603" y="776"/>
                  </a:cubicBezTo>
                  <a:cubicBezTo>
                    <a:pt x="604" y="774"/>
                    <a:pt x="612" y="772"/>
                    <a:pt x="609" y="769"/>
                  </a:cubicBezTo>
                  <a:cubicBezTo>
                    <a:pt x="601" y="770"/>
                    <a:pt x="597" y="777"/>
                    <a:pt x="590" y="783"/>
                  </a:cubicBezTo>
                  <a:cubicBezTo>
                    <a:pt x="572" y="796"/>
                    <a:pt x="552" y="809"/>
                    <a:pt x="536" y="820"/>
                  </a:cubicBezTo>
                  <a:cubicBezTo>
                    <a:pt x="526" y="821"/>
                    <a:pt x="519" y="826"/>
                    <a:pt x="513" y="829"/>
                  </a:cubicBezTo>
                  <a:cubicBezTo>
                    <a:pt x="504" y="832"/>
                    <a:pt x="494" y="837"/>
                    <a:pt x="485" y="839"/>
                  </a:cubicBezTo>
                  <a:cubicBezTo>
                    <a:pt x="479" y="845"/>
                    <a:pt x="474" y="842"/>
                    <a:pt x="468" y="849"/>
                  </a:cubicBezTo>
                  <a:cubicBezTo>
                    <a:pt x="463" y="847"/>
                    <a:pt x="455" y="856"/>
                    <a:pt x="450" y="854"/>
                  </a:cubicBezTo>
                  <a:cubicBezTo>
                    <a:pt x="438" y="861"/>
                    <a:pt x="426" y="866"/>
                    <a:pt x="415" y="870"/>
                  </a:cubicBezTo>
                  <a:cubicBezTo>
                    <a:pt x="410" y="873"/>
                    <a:pt x="405" y="877"/>
                    <a:pt x="400" y="880"/>
                  </a:cubicBezTo>
                  <a:cubicBezTo>
                    <a:pt x="390" y="884"/>
                    <a:pt x="378" y="893"/>
                    <a:pt x="368" y="897"/>
                  </a:cubicBezTo>
                  <a:cubicBezTo>
                    <a:pt x="367" y="901"/>
                    <a:pt x="356" y="901"/>
                    <a:pt x="356" y="908"/>
                  </a:cubicBezTo>
                  <a:cubicBezTo>
                    <a:pt x="349" y="905"/>
                    <a:pt x="348" y="916"/>
                    <a:pt x="341" y="918"/>
                  </a:cubicBezTo>
                  <a:cubicBezTo>
                    <a:pt x="338" y="920"/>
                    <a:pt x="335" y="923"/>
                    <a:pt x="332" y="925"/>
                  </a:cubicBezTo>
                  <a:cubicBezTo>
                    <a:pt x="330" y="926"/>
                    <a:pt x="328" y="927"/>
                    <a:pt x="327" y="928"/>
                  </a:cubicBezTo>
                  <a:cubicBezTo>
                    <a:pt x="325" y="930"/>
                    <a:pt x="323" y="928"/>
                    <a:pt x="324" y="931"/>
                  </a:cubicBezTo>
                  <a:cubicBezTo>
                    <a:pt x="316" y="936"/>
                    <a:pt x="308" y="942"/>
                    <a:pt x="301" y="947"/>
                  </a:cubicBezTo>
                  <a:cubicBezTo>
                    <a:pt x="295" y="954"/>
                    <a:pt x="287" y="963"/>
                    <a:pt x="279" y="965"/>
                  </a:cubicBezTo>
                  <a:cubicBezTo>
                    <a:pt x="282" y="970"/>
                    <a:pt x="274" y="974"/>
                    <a:pt x="272" y="978"/>
                  </a:cubicBezTo>
                  <a:cubicBezTo>
                    <a:pt x="265" y="982"/>
                    <a:pt x="261" y="986"/>
                    <a:pt x="258" y="990"/>
                  </a:cubicBezTo>
                  <a:cubicBezTo>
                    <a:pt x="256" y="985"/>
                    <a:pt x="262" y="980"/>
                    <a:pt x="262" y="975"/>
                  </a:cubicBezTo>
                  <a:cubicBezTo>
                    <a:pt x="269" y="973"/>
                    <a:pt x="263" y="961"/>
                    <a:pt x="268" y="963"/>
                  </a:cubicBezTo>
                  <a:cubicBezTo>
                    <a:pt x="267" y="967"/>
                    <a:pt x="265" y="971"/>
                    <a:pt x="270" y="972"/>
                  </a:cubicBezTo>
                  <a:cubicBezTo>
                    <a:pt x="277" y="963"/>
                    <a:pt x="285" y="955"/>
                    <a:pt x="290" y="945"/>
                  </a:cubicBezTo>
                  <a:cubicBezTo>
                    <a:pt x="294" y="949"/>
                    <a:pt x="292" y="941"/>
                    <a:pt x="296" y="941"/>
                  </a:cubicBezTo>
                  <a:cubicBezTo>
                    <a:pt x="317" y="926"/>
                    <a:pt x="316" y="922"/>
                    <a:pt x="337" y="912"/>
                  </a:cubicBezTo>
                  <a:cubicBezTo>
                    <a:pt x="337" y="907"/>
                    <a:pt x="344" y="904"/>
                    <a:pt x="348" y="901"/>
                  </a:cubicBezTo>
                  <a:cubicBezTo>
                    <a:pt x="378" y="886"/>
                    <a:pt x="408" y="862"/>
                    <a:pt x="439" y="850"/>
                  </a:cubicBezTo>
                  <a:cubicBezTo>
                    <a:pt x="446" y="842"/>
                    <a:pt x="455" y="842"/>
                    <a:pt x="463" y="838"/>
                  </a:cubicBezTo>
                  <a:cubicBezTo>
                    <a:pt x="463" y="838"/>
                    <a:pt x="462" y="836"/>
                    <a:pt x="462" y="836"/>
                  </a:cubicBezTo>
                  <a:cubicBezTo>
                    <a:pt x="462" y="836"/>
                    <a:pt x="473" y="832"/>
                    <a:pt x="474" y="832"/>
                  </a:cubicBezTo>
                  <a:cubicBezTo>
                    <a:pt x="475" y="832"/>
                    <a:pt x="476" y="831"/>
                    <a:pt x="477" y="830"/>
                  </a:cubicBezTo>
                  <a:cubicBezTo>
                    <a:pt x="494" y="823"/>
                    <a:pt x="511" y="815"/>
                    <a:pt x="531" y="803"/>
                  </a:cubicBezTo>
                  <a:cubicBezTo>
                    <a:pt x="554" y="786"/>
                    <a:pt x="568" y="781"/>
                    <a:pt x="592" y="762"/>
                  </a:cubicBezTo>
                  <a:cubicBezTo>
                    <a:pt x="595" y="755"/>
                    <a:pt x="608" y="750"/>
                    <a:pt x="608" y="743"/>
                  </a:cubicBezTo>
                  <a:cubicBezTo>
                    <a:pt x="606" y="744"/>
                    <a:pt x="604" y="746"/>
                    <a:pt x="601" y="747"/>
                  </a:cubicBezTo>
                  <a:cubicBezTo>
                    <a:pt x="600" y="749"/>
                    <a:pt x="601" y="752"/>
                    <a:pt x="598" y="750"/>
                  </a:cubicBezTo>
                  <a:cubicBezTo>
                    <a:pt x="591" y="754"/>
                    <a:pt x="593" y="752"/>
                    <a:pt x="587" y="758"/>
                  </a:cubicBezTo>
                  <a:cubicBezTo>
                    <a:pt x="577" y="765"/>
                    <a:pt x="568" y="772"/>
                    <a:pt x="558" y="779"/>
                  </a:cubicBezTo>
                  <a:cubicBezTo>
                    <a:pt x="557" y="778"/>
                    <a:pt x="556" y="777"/>
                    <a:pt x="555" y="778"/>
                  </a:cubicBezTo>
                  <a:cubicBezTo>
                    <a:pt x="552" y="781"/>
                    <a:pt x="553" y="785"/>
                    <a:pt x="549" y="783"/>
                  </a:cubicBezTo>
                  <a:cubicBezTo>
                    <a:pt x="544" y="787"/>
                    <a:pt x="539" y="790"/>
                    <a:pt x="534" y="794"/>
                  </a:cubicBezTo>
                  <a:cubicBezTo>
                    <a:pt x="530" y="791"/>
                    <a:pt x="525" y="800"/>
                    <a:pt x="520" y="801"/>
                  </a:cubicBezTo>
                  <a:cubicBezTo>
                    <a:pt x="516" y="799"/>
                    <a:pt x="510" y="807"/>
                    <a:pt x="506" y="809"/>
                  </a:cubicBezTo>
                  <a:cubicBezTo>
                    <a:pt x="494" y="812"/>
                    <a:pt x="480" y="821"/>
                    <a:pt x="468" y="824"/>
                  </a:cubicBezTo>
                  <a:cubicBezTo>
                    <a:pt x="455" y="828"/>
                    <a:pt x="441" y="840"/>
                    <a:pt x="429" y="842"/>
                  </a:cubicBezTo>
                  <a:cubicBezTo>
                    <a:pt x="432" y="848"/>
                    <a:pt x="425" y="843"/>
                    <a:pt x="423" y="847"/>
                  </a:cubicBezTo>
                  <a:cubicBezTo>
                    <a:pt x="418" y="850"/>
                    <a:pt x="418" y="847"/>
                    <a:pt x="416" y="852"/>
                  </a:cubicBezTo>
                  <a:cubicBezTo>
                    <a:pt x="414" y="848"/>
                    <a:pt x="410" y="855"/>
                    <a:pt x="407" y="856"/>
                  </a:cubicBezTo>
                  <a:cubicBezTo>
                    <a:pt x="403" y="861"/>
                    <a:pt x="400" y="858"/>
                    <a:pt x="396" y="861"/>
                  </a:cubicBezTo>
                  <a:cubicBezTo>
                    <a:pt x="383" y="870"/>
                    <a:pt x="370" y="878"/>
                    <a:pt x="357" y="885"/>
                  </a:cubicBezTo>
                  <a:cubicBezTo>
                    <a:pt x="329" y="903"/>
                    <a:pt x="320" y="910"/>
                    <a:pt x="294" y="930"/>
                  </a:cubicBezTo>
                  <a:cubicBezTo>
                    <a:pt x="290" y="934"/>
                    <a:pt x="289" y="937"/>
                    <a:pt x="284" y="940"/>
                  </a:cubicBezTo>
                  <a:cubicBezTo>
                    <a:pt x="286" y="943"/>
                    <a:pt x="275" y="950"/>
                    <a:pt x="274" y="947"/>
                  </a:cubicBezTo>
                  <a:cubicBezTo>
                    <a:pt x="274" y="940"/>
                    <a:pt x="279" y="941"/>
                    <a:pt x="281" y="937"/>
                  </a:cubicBezTo>
                  <a:cubicBezTo>
                    <a:pt x="283" y="932"/>
                    <a:pt x="287" y="928"/>
                    <a:pt x="289" y="924"/>
                  </a:cubicBezTo>
                  <a:cubicBezTo>
                    <a:pt x="293" y="919"/>
                    <a:pt x="296" y="923"/>
                    <a:pt x="300" y="918"/>
                  </a:cubicBezTo>
                  <a:cubicBezTo>
                    <a:pt x="301" y="914"/>
                    <a:pt x="308" y="910"/>
                    <a:pt x="310" y="906"/>
                  </a:cubicBezTo>
                  <a:cubicBezTo>
                    <a:pt x="318" y="903"/>
                    <a:pt x="325" y="895"/>
                    <a:pt x="335" y="888"/>
                  </a:cubicBezTo>
                  <a:cubicBezTo>
                    <a:pt x="344" y="882"/>
                    <a:pt x="353" y="875"/>
                    <a:pt x="362" y="869"/>
                  </a:cubicBezTo>
                  <a:cubicBezTo>
                    <a:pt x="367" y="864"/>
                    <a:pt x="370" y="867"/>
                    <a:pt x="375" y="862"/>
                  </a:cubicBezTo>
                  <a:cubicBezTo>
                    <a:pt x="381" y="857"/>
                    <a:pt x="388" y="853"/>
                    <a:pt x="394" y="848"/>
                  </a:cubicBezTo>
                  <a:cubicBezTo>
                    <a:pt x="399" y="845"/>
                    <a:pt x="403" y="846"/>
                    <a:pt x="408" y="843"/>
                  </a:cubicBezTo>
                  <a:cubicBezTo>
                    <a:pt x="422" y="832"/>
                    <a:pt x="434" y="832"/>
                    <a:pt x="443" y="825"/>
                  </a:cubicBezTo>
                  <a:cubicBezTo>
                    <a:pt x="445" y="830"/>
                    <a:pt x="450" y="818"/>
                    <a:pt x="452" y="823"/>
                  </a:cubicBezTo>
                  <a:cubicBezTo>
                    <a:pt x="456" y="820"/>
                    <a:pt x="460" y="818"/>
                    <a:pt x="464" y="815"/>
                  </a:cubicBezTo>
                  <a:cubicBezTo>
                    <a:pt x="466" y="818"/>
                    <a:pt x="470" y="812"/>
                    <a:pt x="472" y="814"/>
                  </a:cubicBezTo>
                  <a:cubicBezTo>
                    <a:pt x="472" y="813"/>
                    <a:pt x="472" y="811"/>
                    <a:pt x="474" y="812"/>
                  </a:cubicBezTo>
                  <a:cubicBezTo>
                    <a:pt x="476" y="811"/>
                    <a:pt x="478" y="809"/>
                    <a:pt x="480" y="808"/>
                  </a:cubicBezTo>
                  <a:cubicBezTo>
                    <a:pt x="482" y="813"/>
                    <a:pt x="487" y="801"/>
                    <a:pt x="489" y="806"/>
                  </a:cubicBezTo>
                  <a:cubicBezTo>
                    <a:pt x="492" y="804"/>
                    <a:pt x="496" y="802"/>
                    <a:pt x="499" y="799"/>
                  </a:cubicBezTo>
                  <a:cubicBezTo>
                    <a:pt x="501" y="805"/>
                    <a:pt x="506" y="793"/>
                    <a:pt x="508" y="798"/>
                  </a:cubicBezTo>
                  <a:cubicBezTo>
                    <a:pt x="511" y="797"/>
                    <a:pt x="516" y="789"/>
                    <a:pt x="519" y="793"/>
                  </a:cubicBezTo>
                  <a:cubicBezTo>
                    <a:pt x="522" y="787"/>
                    <a:pt x="529" y="784"/>
                    <a:pt x="536" y="782"/>
                  </a:cubicBezTo>
                  <a:cubicBezTo>
                    <a:pt x="545" y="777"/>
                    <a:pt x="544" y="777"/>
                    <a:pt x="553" y="772"/>
                  </a:cubicBezTo>
                  <a:cubicBezTo>
                    <a:pt x="565" y="764"/>
                    <a:pt x="577" y="755"/>
                    <a:pt x="589" y="747"/>
                  </a:cubicBezTo>
                  <a:cubicBezTo>
                    <a:pt x="594" y="740"/>
                    <a:pt x="604" y="733"/>
                    <a:pt x="613" y="727"/>
                  </a:cubicBezTo>
                  <a:cubicBezTo>
                    <a:pt x="617" y="723"/>
                    <a:pt x="618" y="720"/>
                    <a:pt x="624" y="717"/>
                  </a:cubicBezTo>
                  <a:cubicBezTo>
                    <a:pt x="620" y="712"/>
                    <a:pt x="636" y="710"/>
                    <a:pt x="632" y="705"/>
                  </a:cubicBezTo>
                  <a:cubicBezTo>
                    <a:pt x="629" y="708"/>
                    <a:pt x="626" y="710"/>
                    <a:pt x="623" y="712"/>
                  </a:cubicBezTo>
                  <a:cubicBezTo>
                    <a:pt x="619" y="713"/>
                    <a:pt x="619" y="718"/>
                    <a:pt x="617" y="719"/>
                  </a:cubicBezTo>
                  <a:cubicBezTo>
                    <a:pt x="617" y="719"/>
                    <a:pt x="616" y="717"/>
                    <a:pt x="615" y="718"/>
                  </a:cubicBezTo>
                  <a:cubicBezTo>
                    <a:pt x="614" y="719"/>
                    <a:pt x="612" y="720"/>
                    <a:pt x="611" y="720"/>
                  </a:cubicBezTo>
                  <a:cubicBezTo>
                    <a:pt x="611" y="721"/>
                    <a:pt x="610" y="724"/>
                    <a:pt x="611" y="723"/>
                  </a:cubicBezTo>
                  <a:cubicBezTo>
                    <a:pt x="609" y="725"/>
                    <a:pt x="606" y="724"/>
                    <a:pt x="605" y="725"/>
                  </a:cubicBezTo>
                  <a:cubicBezTo>
                    <a:pt x="602" y="727"/>
                    <a:pt x="602" y="731"/>
                    <a:pt x="598" y="733"/>
                  </a:cubicBezTo>
                  <a:cubicBezTo>
                    <a:pt x="598" y="733"/>
                    <a:pt x="594" y="733"/>
                    <a:pt x="595" y="732"/>
                  </a:cubicBezTo>
                  <a:cubicBezTo>
                    <a:pt x="593" y="734"/>
                    <a:pt x="590" y="741"/>
                    <a:pt x="585" y="742"/>
                  </a:cubicBezTo>
                  <a:cubicBezTo>
                    <a:pt x="578" y="747"/>
                    <a:pt x="571" y="752"/>
                    <a:pt x="564" y="757"/>
                  </a:cubicBezTo>
                  <a:cubicBezTo>
                    <a:pt x="557" y="758"/>
                    <a:pt x="549" y="767"/>
                    <a:pt x="542" y="768"/>
                  </a:cubicBezTo>
                  <a:cubicBezTo>
                    <a:pt x="539" y="769"/>
                    <a:pt x="534" y="777"/>
                    <a:pt x="532" y="773"/>
                  </a:cubicBezTo>
                  <a:cubicBezTo>
                    <a:pt x="528" y="774"/>
                    <a:pt x="524" y="782"/>
                    <a:pt x="521" y="779"/>
                  </a:cubicBezTo>
                  <a:cubicBezTo>
                    <a:pt x="506" y="789"/>
                    <a:pt x="492" y="793"/>
                    <a:pt x="477" y="800"/>
                  </a:cubicBezTo>
                  <a:cubicBezTo>
                    <a:pt x="474" y="803"/>
                    <a:pt x="470" y="806"/>
                    <a:pt x="467" y="803"/>
                  </a:cubicBezTo>
                  <a:cubicBezTo>
                    <a:pt x="466" y="806"/>
                    <a:pt x="462" y="809"/>
                    <a:pt x="459" y="809"/>
                  </a:cubicBezTo>
                  <a:cubicBezTo>
                    <a:pt x="452" y="811"/>
                    <a:pt x="444" y="816"/>
                    <a:pt x="437" y="819"/>
                  </a:cubicBezTo>
                  <a:cubicBezTo>
                    <a:pt x="434" y="816"/>
                    <a:pt x="430" y="824"/>
                    <a:pt x="427" y="822"/>
                  </a:cubicBezTo>
                  <a:cubicBezTo>
                    <a:pt x="423" y="827"/>
                    <a:pt x="420" y="825"/>
                    <a:pt x="416" y="827"/>
                  </a:cubicBezTo>
                  <a:cubicBezTo>
                    <a:pt x="408" y="831"/>
                    <a:pt x="400" y="836"/>
                    <a:pt x="393" y="839"/>
                  </a:cubicBezTo>
                  <a:cubicBezTo>
                    <a:pt x="377" y="850"/>
                    <a:pt x="370" y="855"/>
                    <a:pt x="357" y="862"/>
                  </a:cubicBezTo>
                  <a:cubicBezTo>
                    <a:pt x="347" y="870"/>
                    <a:pt x="336" y="878"/>
                    <a:pt x="325" y="885"/>
                  </a:cubicBezTo>
                  <a:cubicBezTo>
                    <a:pt x="322" y="890"/>
                    <a:pt x="311" y="893"/>
                    <a:pt x="312" y="898"/>
                  </a:cubicBezTo>
                  <a:cubicBezTo>
                    <a:pt x="309" y="899"/>
                    <a:pt x="306" y="902"/>
                    <a:pt x="304" y="901"/>
                  </a:cubicBezTo>
                  <a:cubicBezTo>
                    <a:pt x="302" y="902"/>
                    <a:pt x="299" y="905"/>
                    <a:pt x="297" y="904"/>
                  </a:cubicBezTo>
                  <a:cubicBezTo>
                    <a:pt x="306" y="892"/>
                    <a:pt x="314" y="887"/>
                    <a:pt x="324" y="874"/>
                  </a:cubicBezTo>
                  <a:cubicBezTo>
                    <a:pt x="330" y="869"/>
                    <a:pt x="336" y="865"/>
                    <a:pt x="342" y="864"/>
                  </a:cubicBezTo>
                  <a:cubicBezTo>
                    <a:pt x="342" y="859"/>
                    <a:pt x="352" y="856"/>
                    <a:pt x="352" y="851"/>
                  </a:cubicBezTo>
                  <a:cubicBezTo>
                    <a:pt x="355" y="854"/>
                    <a:pt x="361" y="845"/>
                    <a:pt x="364" y="847"/>
                  </a:cubicBezTo>
                  <a:cubicBezTo>
                    <a:pt x="365" y="844"/>
                    <a:pt x="370" y="841"/>
                    <a:pt x="374" y="838"/>
                  </a:cubicBezTo>
                  <a:cubicBezTo>
                    <a:pt x="384" y="833"/>
                    <a:pt x="390" y="829"/>
                    <a:pt x="403" y="820"/>
                  </a:cubicBezTo>
                  <a:cubicBezTo>
                    <a:pt x="407" y="818"/>
                    <a:pt x="412" y="817"/>
                    <a:pt x="417" y="812"/>
                  </a:cubicBezTo>
                  <a:cubicBezTo>
                    <a:pt x="422" y="809"/>
                    <a:pt x="426" y="806"/>
                    <a:pt x="431" y="807"/>
                  </a:cubicBezTo>
                  <a:cubicBezTo>
                    <a:pt x="434" y="799"/>
                    <a:pt x="448" y="797"/>
                    <a:pt x="456" y="791"/>
                  </a:cubicBezTo>
                  <a:cubicBezTo>
                    <a:pt x="460" y="784"/>
                    <a:pt x="468" y="793"/>
                    <a:pt x="467" y="786"/>
                  </a:cubicBezTo>
                  <a:cubicBezTo>
                    <a:pt x="471" y="785"/>
                    <a:pt x="476" y="779"/>
                    <a:pt x="481" y="781"/>
                  </a:cubicBezTo>
                  <a:cubicBezTo>
                    <a:pt x="491" y="772"/>
                    <a:pt x="498" y="776"/>
                    <a:pt x="509" y="765"/>
                  </a:cubicBezTo>
                  <a:cubicBezTo>
                    <a:pt x="513" y="768"/>
                    <a:pt x="519" y="760"/>
                    <a:pt x="523" y="762"/>
                  </a:cubicBezTo>
                  <a:cubicBezTo>
                    <a:pt x="529" y="757"/>
                    <a:pt x="533" y="759"/>
                    <a:pt x="539" y="753"/>
                  </a:cubicBezTo>
                  <a:cubicBezTo>
                    <a:pt x="550" y="750"/>
                    <a:pt x="561" y="743"/>
                    <a:pt x="571" y="740"/>
                  </a:cubicBezTo>
                  <a:cubicBezTo>
                    <a:pt x="585" y="730"/>
                    <a:pt x="599" y="723"/>
                    <a:pt x="612" y="715"/>
                  </a:cubicBezTo>
                  <a:cubicBezTo>
                    <a:pt x="619" y="706"/>
                    <a:pt x="634" y="698"/>
                    <a:pt x="645" y="689"/>
                  </a:cubicBezTo>
                  <a:cubicBezTo>
                    <a:pt x="650" y="685"/>
                    <a:pt x="651" y="680"/>
                    <a:pt x="658" y="677"/>
                  </a:cubicBezTo>
                  <a:cubicBezTo>
                    <a:pt x="661" y="675"/>
                    <a:pt x="664" y="673"/>
                    <a:pt x="667" y="671"/>
                  </a:cubicBezTo>
                  <a:cubicBezTo>
                    <a:pt x="663" y="667"/>
                    <a:pt x="675" y="666"/>
                    <a:pt x="668" y="663"/>
                  </a:cubicBezTo>
                  <a:cubicBezTo>
                    <a:pt x="663" y="670"/>
                    <a:pt x="651" y="676"/>
                    <a:pt x="643" y="686"/>
                  </a:cubicBezTo>
                  <a:cubicBezTo>
                    <a:pt x="631" y="692"/>
                    <a:pt x="624" y="697"/>
                    <a:pt x="614" y="707"/>
                  </a:cubicBezTo>
                  <a:cubicBezTo>
                    <a:pt x="598" y="714"/>
                    <a:pt x="581" y="727"/>
                    <a:pt x="565" y="734"/>
                  </a:cubicBezTo>
                  <a:cubicBezTo>
                    <a:pt x="557" y="738"/>
                    <a:pt x="549" y="738"/>
                    <a:pt x="541" y="745"/>
                  </a:cubicBezTo>
                  <a:cubicBezTo>
                    <a:pt x="533" y="744"/>
                    <a:pt x="524" y="753"/>
                    <a:pt x="516" y="752"/>
                  </a:cubicBezTo>
                  <a:cubicBezTo>
                    <a:pt x="499" y="765"/>
                    <a:pt x="484" y="768"/>
                    <a:pt x="467" y="776"/>
                  </a:cubicBezTo>
                  <a:cubicBezTo>
                    <a:pt x="457" y="783"/>
                    <a:pt x="447" y="787"/>
                    <a:pt x="438" y="789"/>
                  </a:cubicBezTo>
                  <a:cubicBezTo>
                    <a:pt x="436" y="794"/>
                    <a:pt x="436" y="791"/>
                    <a:pt x="431" y="794"/>
                  </a:cubicBezTo>
                  <a:cubicBezTo>
                    <a:pt x="427" y="797"/>
                    <a:pt x="424" y="800"/>
                    <a:pt x="420" y="799"/>
                  </a:cubicBezTo>
                  <a:cubicBezTo>
                    <a:pt x="417" y="807"/>
                    <a:pt x="409" y="804"/>
                    <a:pt x="401" y="811"/>
                  </a:cubicBezTo>
                  <a:cubicBezTo>
                    <a:pt x="386" y="821"/>
                    <a:pt x="379" y="824"/>
                    <a:pt x="362" y="837"/>
                  </a:cubicBezTo>
                  <a:cubicBezTo>
                    <a:pt x="356" y="841"/>
                    <a:pt x="352" y="840"/>
                    <a:pt x="346" y="846"/>
                  </a:cubicBezTo>
                  <a:cubicBezTo>
                    <a:pt x="339" y="851"/>
                    <a:pt x="338" y="856"/>
                    <a:pt x="329" y="860"/>
                  </a:cubicBezTo>
                  <a:cubicBezTo>
                    <a:pt x="326" y="863"/>
                    <a:pt x="323" y="865"/>
                    <a:pt x="320" y="867"/>
                  </a:cubicBezTo>
                  <a:cubicBezTo>
                    <a:pt x="317" y="868"/>
                    <a:pt x="313" y="875"/>
                    <a:pt x="310" y="872"/>
                  </a:cubicBezTo>
                  <a:cubicBezTo>
                    <a:pt x="311" y="871"/>
                    <a:pt x="311" y="863"/>
                    <a:pt x="308" y="866"/>
                  </a:cubicBezTo>
                  <a:cubicBezTo>
                    <a:pt x="306" y="862"/>
                    <a:pt x="314" y="861"/>
                    <a:pt x="315" y="858"/>
                  </a:cubicBezTo>
                  <a:cubicBezTo>
                    <a:pt x="317" y="853"/>
                    <a:pt x="317" y="857"/>
                    <a:pt x="322" y="853"/>
                  </a:cubicBezTo>
                  <a:cubicBezTo>
                    <a:pt x="324" y="849"/>
                    <a:pt x="327" y="851"/>
                    <a:pt x="327" y="847"/>
                  </a:cubicBezTo>
                  <a:cubicBezTo>
                    <a:pt x="340" y="843"/>
                    <a:pt x="355" y="828"/>
                    <a:pt x="369" y="820"/>
                  </a:cubicBezTo>
                  <a:cubicBezTo>
                    <a:pt x="385" y="810"/>
                    <a:pt x="402" y="800"/>
                    <a:pt x="419" y="788"/>
                  </a:cubicBezTo>
                  <a:cubicBezTo>
                    <a:pt x="429" y="785"/>
                    <a:pt x="430" y="783"/>
                    <a:pt x="438" y="779"/>
                  </a:cubicBezTo>
                  <a:cubicBezTo>
                    <a:pt x="452" y="768"/>
                    <a:pt x="465" y="765"/>
                    <a:pt x="479" y="755"/>
                  </a:cubicBezTo>
                  <a:cubicBezTo>
                    <a:pt x="481" y="757"/>
                    <a:pt x="484" y="753"/>
                    <a:pt x="487" y="752"/>
                  </a:cubicBezTo>
                  <a:cubicBezTo>
                    <a:pt x="489" y="753"/>
                    <a:pt x="491" y="753"/>
                    <a:pt x="494" y="751"/>
                  </a:cubicBezTo>
                  <a:cubicBezTo>
                    <a:pt x="508" y="743"/>
                    <a:pt x="520" y="741"/>
                    <a:pt x="534" y="732"/>
                  </a:cubicBezTo>
                  <a:cubicBezTo>
                    <a:pt x="536" y="737"/>
                    <a:pt x="541" y="726"/>
                    <a:pt x="543" y="731"/>
                  </a:cubicBezTo>
                  <a:cubicBezTo>
                    <a:pt x="546" y="730"/>
                    <a:pt x="551" y="722"/>
                    <a:pt x="554" y="725"/>
                  </a:cubicBezTo>
                  <a:cubicBezTo>
                    <a:pt x="559" y="719"/>
                    <a:pt x="570" y="721"/>
                    <a:pt x="571" y="713"/>
                  </a:cubicBezTo>
                  <a:cubicBezTo>
                    <a:pt x="567" y="714"/>
                    <a:pt x="564" y="716"/>
                    <a:pt x="556" y="721"/>
                  </a:cubicBezTo>
                  <a:cubicBezTo>
                    <a:pt x="553" y="723"/>
                    <a:pt x="551" y="717"/>
                    <a:pt x="547" y="723"/>
                  </a:cubicBezTo>
                  <a:cubicBezTo>
                    <a:pt x="544" y="723"/>
                    <a:pt x="541" y="724"/>
                    <a:pt x="538" y="727"/>
                  </a:cubicBezTo>
                  <a:cubicBezTo>
                    <a:pt x="532" y="726"/>
                    <a:pt x="524" y="733"/>
                    <a:pt x="518" y="731"/>
                  </a:cubicBezTo>
                  <a:cubicBezTo>
                    <a:pt x="515" y="736"/>
                    <a:pt x="513" y="732"/>
                    <a:pt x="509" y="735"/>
                  </a:cubicBezTo>
                  <a:cubicBezTo>
                    <a:pt x="506" y="737"/>
                    <a:pt x="502" y="739"/>
                    <a:pt x="499" y="738"/>
                  </a:cubicBezTo>
                  <a:cubicBezTo>
                    <a:pt x="495" y="743"/>
                    <a:pt x="493" y="739"/>
                    <a:pt x="490" y="742"/>
                  </a:cubicBezTo>
                  <a:cubicBezTo>
                    <a:pt x="487" y="740"/>
                    <a:pt x="482" y="748"/>
                    <a:pt x="479" y="745"/>
                  </a:cubicBezTo>
                  <a:cubicBezTo>
                    <a:pt x="465" y="755"/>
                    <a:pt x="459" y="755"/>
                    <a:pt x="443" y="766"/>
                  </a:cubicBezTo>
                  <a:cubicBezTo>
                    <a:pt x="428" y="772"/>
                    <a:pt x="421" y="779"/>
                    <a:pt x="405" y="786"/>
                  </a:cubicBezTo>
                  <a:cubicBezTo>
                    <a:pt x="397" y="793"/>
                    <a:pt x="390" y="796"/>
                    <a:pt x="382" y="800"/>
                  </a:cubicBezTo>
                  <a:cubicBezTo>
                    <a:pt x="375" y="805"/>
                    <a:pt x="368" y="811"/>
                    <a:pt x="361" y="816"/>
                  </a:cubicBezTo>
                  <a:cubicBezTo>
                    <a:pt x="357" y="818"/>
                    <a:pt x="354" y="816"/>
                    <a:pt x="350" y="821"/>
                  </a:cubicBezTo>
                  <a:cubicBezTo>
                    <a:pt x="344" y="825"/>
                    <a:pt x="339" y="829"/>
                    <a:pt x="334" y="833"/>
                  </a:cubicBezTo>
                  <a:cubicBezTo>
                    <a:pt x="329" y="835"/>
                    <a:pt x="322" y="844"/>
                    <a:pt x="318" y="841"/>
                  </a:cubicBezTo>
                  <a:cubicBezTo>
                    <a:pt x="320" y="830"/>
                    <a:pt x="329" y="819"/>
                    <a:pt x="333" y="808"/>
                  </a:cubicBezTo>
                  <a:cubicBezTo>
                    <a:pt x="346" y="804"/>
                    <a:pt x="361" y="789"/>
                    <a:pt x="375" y="781"/>
                  </a:cubicBezTo>
                  <a:cubicBezTo>
                    <a:pt x="382" y="777"/>
                    <a:pt x="381" y="778"/>
                    <a:pt x="389" y="773"/>
                  </a:cubicBezTo>
                  <a:cubicBezTo>
                    <a:pt x="388" y="770"/>
                    <a:pt x="391" y="772"/>
                    <a:pt x="394" y="770"/>
                  </a:cubicBezTo>
                  <a:cubicBezTo>
                    <a:pt x="397" y="767"/>
                    <a:pt x="400" y="765"/>
                    <a:pt x="404" y="763"/>
                  </a:cubicBezTo>
                  <a:cubicBezTo>
                    <a:pt x="413" y="758"/>
                    <a:pt x="422" y="755"/>
                    <a:pt x="432" y="747"/>
                  </a:cubicBezTo>
                  <a:cubicBezTo>
                    <a:pt x="445" y="744"/>
                    <a:pt x="458" y="734"/>
                    <a:pt x="471" y="731"/>
                  </a:cubicBezTo>
                  <a:cubicBezTo>
                    <a:pt x="478" y="727"/>
                    <a:pt x="484" y="727"/>
                    <a:pt x="492" y="721"/>
                  </a:cubicBezTo>
                  <a:cubicBezTo>
                    <a:pt x="493" y="721"/>
                    <a:pt x="500" y="727"/>
                    <a:pt x="497" y="722"/>
                  </a:cubicBezTo>
                  <a:cubicBezTo>
                    <a:pt x="501" y="717"/>
                    <a:pt x="504" y="721"/>
                    <a:pt x="508" y="717"/>
                  </a:cubicBezTo>
                  <a:cubicBezTo>
                    <a:pt x="514" y="719"/>
                    <a:pt x="521" y="711"/>
                    <a:pt x="527" y="713"/>
                  </a:cubicBezTo>
                  <a:cubicBezTo>
                    <a:pt x="534" y="709"/>
                    <a:pt x="540" y="709"/>
                    <a:pt x="547" y="706"/>
                  </a:cubicBezTo>
                  <a:cubicBezTo>
                    <a:pt x="554" y="702"/>
                    <a:pt x="560" y="702"/>
                    <a:pt x="566" y="699"/>
                  </a:cubicBezTo>
                  <a:cubicBezTo>
                    <a:pt x="573" y="696"/>
                    <a:pt x="580" y="692"/>
                    <a:pt x="587" y="689"/>
                  </a:cubicBezTo>
                  <a:cubicBezTo>
                    <a:pt x="595" y="683"/>
                    <a:pt x="597" y="684"/>
                    <a:pt x="603" y="678"/>
                  </a:cubicBezTo>
                  <a:cubicBezTo>
                    <a:pt x="609" y="677"/>
                    <a:pt x="616" y="673"/>
                    <a:pt x="622" y="671"/>
                  </a:cubicBezTo>
                  <a:cubicBezTo>
                    <a:pt x="627" y="664"/>
                    <a:pt x="637" y="667"/>
                    <a:pt x="634" y="660"/>
                  </a:cubicBezTo>
                  <a:cubicBezTo>
                    <a:pt x="609" y="673"/>
                    <a:pt x="584" y="683"/>
                    <a:pt x="559" y="692"/>
                  </a:cubicBezTo>
                  <a:cubicBezTo>
                    <a:pt x="553" y="696"/>
                    <a:pt x="547" y="696"/>
                    <a:pt x="541" y="698"/>
                  </a:cubicBezTo>
                  <a:cubicBezTo>
                    <a:pt x="534" y="701"/>
                    <a:pt x="528" y="701"/>
                    <a:pt x="521" y="705"/>
                  </a:cubicBezTo>
                  <a:cubicBezTo>
                    <a:pt x="515" y="708"/>
                    <a:pt x="510" y="706"/>
                    <a:pt x="503" y="710"/>
                  </a:cubicBezTo>
                  <a:cubicBezTo>
                    <a:pt x="497" y="712"/>
                    <a:pt x="490" y="717"/>
                    <a:pt x="484" y="714"/>
                  </a:cubicBezTo>
                  <a:cubicBezTo>
                    <a:pt x="490" y="707"/>
                    <a:pt x="495" y="713"/>
                    <a:pt x="501" y="707"/>
                  </a:cubicBezTo>
                  <a:cubicBezTo>
                    <a:pt x="507" y="707"/>
                    <a:pt x="513" y="700"/>
                    <a:pt x="519" y="701"/>
                  </a:cubicBezTo>
                  <a:cubicBezTo>
                    <a:pt x="526" y="694"/>
                    <a:pt x="531" y="700"/>
                    <a:pt x="537" y="693"/>
                  </a:cubicBezTo>
                  <a:cubicBezTo>
                    <a:pt x="543" y="697"/>
                    <a:pt x="550" y="686"/>
                    <a:pt x="556" y="687"/>
                  </a:cubicBezTo>
                  <a:cubicBezTo>
                    <a:pt x="558" y="689"/>
                    <a:pt x="560" y="686"/>
                    <a:pt x="563" y="684"/>
                  </a:cubicBezTo>
                  <a:cubicBezTo>
                    <a:pt x="566" y="687"/>
                    <a:pt x="569" y="681"/>
                    <a:pt x="572" y="683"/>
                  </a:cubicBezTo>
                  <a:cubicBezTo>
                    <a:pt x="578" y="682"/>
                    <a:pt x="584" y="677"/>
                    <a:pt x="590" y="677"/>
                  </a:cubicBezTo>
                  <a:cubicBezTo>
                    <a:pt x="597" y="670"/>
                    <a:pt x="602" y="676"/>
                    <a:pt x="608" y="669"/>
                  </a:cubicBezTo>
                  <a:cubicBezTo>
                    <a:pt x="615" y="665"/>
                    <a:pt x="621" y="663"/>
                    <a:pt x="627" y="660"/>
                  </a:cubicBezTo>
                  <a:cubicBezTo>
                    <a:pt x="643" y="648"/>
                    <a:pt x="657" y="643"/>
                    <a:pt x="673" y="629"/>
                  </a:cubicBezTo>
                  <a:cubicBezTo>
                    <a:pt x="670" y="622"/>
                    <a:pt x="663" y="636"/>
                    <a:pt x="659" y="632"/>
                  </a:cubicBezTo>
                  <a:cubicBezTo>
                    <a:pt x="657" y="639"/>
                    <a:pt x="650" y="638"/>
                    <a:pt x="646" y="642"/>
                  </a:cubicBezTo>
                  <a:cubicBezTo>
                    <a:pt x="647" y="645"/>
                    <a:pt x="643" y="645"/>
                    <a:pt x="641" y="645"/>
                  </a:cubicBezTo>
                  <a:cubicBezTo>
                    <a:pt x="638" y="647"/>
                    <a:pt x="635" y="649"/>
                    <a:pt x="633" y="651"/>
                  </a:cubicBezTo>
                  <a:cubicBezTo>
                    <a:pt x="628" y="653"/>
                    <a:pt x="622" y="655"/>
                    <a:pt x="617" y="660"/>
                  </a:cubicBezTo>
                  <a:cubicBezTo>
                    <a:pt x="611" y="659"/>
                    <a:pt x="604" y="666"/>
                    <a:pt x="597" y="667"/>
                  </a:cubicBezTo>
                  <a:cubicBezTo>
                    <a:pt x="591" y="668"/>
                    <a:pt x="584" y="671"/>
                    <a:pt x="578" y="674"/>
                  </a:cubicBezTo>
                  <a:cubicBezTo>
                    <a:pt x="571" y="675"/>
                    <a:pt x="565" y="675"/>
                    <a:pt x="558" y="680"/>
                  </a:cubicBezTo>
                  <a:cubicBezTo>
                    <a:pt x="556" y="675"/>
                    <a:pt x="551" y="687"/>
                    <a:pt x="549" y="682"/>
                  </a:cubicBezTo>
                  <a:cubicBezTo>
                    <a:pt x="546" y="680"/>
                    <a:pt x="542" y="688"/>
                    <a:pt x="539" y="684"/>
                  </a:cubicBezTo>
                  <a:cubicBezTo>
                    <a:pt x="532" y="690"/>
                    <a:pt x="526" y="688"/>
                    <a:pt x="519" y="691"/>
                  </a:cubicBezTo>
                  <a:cubicBezTo>
                    <a:pt x="516" y="695"/>
                    <a:pt x="514" y="691"/>
                    <a:pt x="510" y="696"/>
                  </a:cubicBezTo>
                  <a:cubicBezTo>
                    <a:pt x="507" y="693"/>
                    <a:pt x="502" y="701"/>
                    <a:pt x="500" y="698"/>
                  </a:cubicBezTo>
                  <a:cubicBezTo>
                    <a:pt x="496" y="703"/>
                    <a:pt x="494" y="699"/>
                    <a:pt x="490" y="702"/>
                  </a:cubicBezTo>
                  <a:cubicBezTo>
                    <a:pt x="487" y="704"/>
                    <a:pt x="483" y="706"/>
                    <a:pt x="480" y="705"/>
                  </a:cubicBezTo>
                  <a:cubicBezTo>
                    <a:pt x="476" y="708"/>
                    <a:pt x="473" y="709"/>
                    <a:pt x="471" y="709"/>
                  </a:cubicBezTo>
                  <a:cubicBezTo>
                    <a:pt x="467" y="710"/>
                    <a:pt x="463" y="713"/>
                    <a:pt x="460" y="712"/>
                  </a:cubicBezTo>
                  <a:cubicBezTo>
                    <a:pt x="454" y="716"/>
                    <a:pt x="446" y="720"/>
                    <a:pt x="441" y="723"/>
                  </a:cubicBezTo>
                  <a:cubicBezTo>
                    <a:pt x="440" y="724"/>
                    <a:pt x="438" y="723"/>
                    <a:pt x="439" y="723"/>
                  </a:cubicBezTo>
                  <a:cubicBezTo>
                    <a:pt x="435" y="724"/>
                    <a:pt x="436" y="728"/>
                    <a:pt x="434" y="726"/>
                  </a:cubicBezTo>
                  <a:cubicBezTo>
                    <a:pt x="430" y="731"/>
                    <a:pt x="427" y="727"/>
                    <a:pt x="423" y="731"/>
                  </a:cubicBezTo>
                  <a:cubicBezTo>
                    <a:pt x="414" y="738"/>
                    <a:pt x="405" y="743"/>
                    <a:pt x="401" y="745"/>
                  </a:cubicBezTo>
                  <a:cubicBezTo>
                    <a:pt x="396" y="742"/>
                    <a:pt x="397" y="753"/>
                    <a:pt x="391" y="749"/>
                  </a:cubicBezTo>
                  <a:cubicBezTo>
                    <a:pt x="386" y="755"/>
                    <a:pt x="382" y="753"/>
                    <a:pt x="377" y="757"/>
                  </a:cubicBezTo>
                  <a:cubicBezTo>
                    <a:pt x="372" y="761"/>
                    <a:pt x="367" y="765"/>
                    <a:pt x="361" y="769"/>
                  </a:cubicBezTo>
                  <a:cubicBezTo>
                    <a:pt x="354" y="766"/>
                    <a:pt x="353" y="779"/>
                    <a:pt x="347" y="776"/>
                  </a:cubicBezTo>
                  <a:cubicBezTo>
                    <a:pt x="347" y="769"/>
                    <a:pt x="358" y="764"/>
                    <a:pt x="366" y="758"/>
                  </a:cubicBezTo>
                  <a:cubicBezTo>
                    <a:pt x="375" y="751"/>
                    <a:pt x="373" y="748"/>
                    <a:pt x="384" y="745"/>
                  </a:cubicBezTo>
                  <a:cubicBezTo>
                    <a:pt x="387" y="738"/>
                    <a:pt x="392" y="741"/>
                    <a:pt x="401" y="732"/>
                  </a:cubicBezTo>
                  <a:cubicBezTo>
                    <a:pt x="409" y="728"/>
                    <a:pt x="417" y="725"/>
                    <a:pt x="425" y="718"/>
                  </a:cubicBezTo>
                  <a:cubicBezTo>
                    <a:pt x="436" y="714"/>
                    <a:pt x="446" y="710"/>
                    <a:pt x="458" y="701"/>
                  </a:cubicBezTo>
                  <a:cubicBezTo>
                    <a:pt x="486" y="690"/>
                    <a:pt x="515" y="678"/>
                    <a:pt x="543" y="667"/>
                  </a:cubicBezTo>
                  <a:cubicBezTo>
                    <a:pt x="571" y="656"/>
                    <a:pt x="601" y="640"/>
                    <a:pt x="630" y="626"/>
                  </a:cubicBezTo>
                  <a:cubicBezTo>
                    <a:pt x="640" y="617"/>
                    <a:pt x="647" y="615"/>
                    <a:pt x="654" y="606"/>
                  </a:cubicBezTo>
                  <a:cubicBezTo>
                    <a:pt x="657" y="608"/>
                    <a:pt x="656" y="604"/>
                    <a:pt x="659" y="603"/>
                  </a:cubicBezTo>
                  <a:cubicBezTo>
                    <a:pt x="661" y="605"/>
                    <a:pt x="663" y="601"/>
                    <a:pt x="664" y="599"/>
                  </a:cubicBezTo>
                  <a:cubicBezTo>
                    <a:pt x="668" y="597"/>
                    <a:pt x="675" y="595"/>
                    <a:pt x="671" y="589"/>
                  </a:cubicBezTo>
                  <a:cubicBezTo>
                    <a:pt x="667" y="595"/>
                    <a:pt x="650" y="601"/>
                    <a:pt x="645" y="610"/>
                  </a:cubicBezTo>
                  <a:cubicBezTo>
                    <a:pt x="642" y="607"/>
                    <a:pt x="637" y="615"/>
                    <a:pt x="632" y="617"/>
                  </a:cubicBezTo>
                  <a:cubicBezTo>
                    <a:pt x="628" y="619"/>
                    <a:pt x="623" y="620"/>
                    <a:pt x="618" y="625"/>
                  </a:cubicBezTo>
                  <a:cubicBezTo>
                    <a:pt x="610" y="627"/>
                    <a:pt x="601" y="634"/>
                    <a:pt x="592" y="636"/>
                  </a:cubicBezTo>
                  <a:cubicBezTo>
                    <a:pt x="575" y="644"/>
                    <a:pt x="557" y="653"/>
                    <a:pt x="540" y="659"/>
                  </a:cubicBezTo>
                  <a:cubicBezTo>
                    <a:pt x="531" y="664"/>
                    <a:pt x="523" y="663"/>
                    <a:pt x="514" y="671"/>
                  </a:cubicBezTo>
                  <a:cubicBezTo>
                    <a:pt x="506" y="668"/>
                    <a:pt x="496" y="679"/>
                    <a:pt x="488" y="679"/>
                  </a:cubicBezTo>
                  <a:cubicBezTo>
                    <a:pt x="479" y="687"/>
                    <a:pt x="471" y="684"/>
                    <a:pt x="462" y="691"/>
                  </a:cubicBezTo>
                  <a:cubicBezTo>
                    <a:pt x="454" y="693"/>
                    <a:pt x="445" y="697"/>
                    <a:pt x="436" y="705"/>
                  </a:cubicBezTo>
                  <a:cubicBezTo>
                    <a:pt x="431" y="705"/>
                    <a:pt x="425" y="710"/>
                    <a:pt x="420" y="711"/>
                  </a:cubicBezTo>
                  <a:cubicBezTo>
                    <a:pt x="418" y="713"/>
                    <a:pt x="415" y="715"/>
                    <a:pt x="412" y="717"/>
                  </a:cubicBezTo>
                  <a:cubicBezTo>
                    <a:pt x="410" y="712"/>
                    <a:pt x="406" y="724"/>
                    <a:pt x="404" y="718"/>
                  </a:cubicBezTo>
                  <a:cubicBezTo>
                    <a:pt x="399" y="726"/>
                    <a:pt x="390" y="730"/>
                    <a:pt x="386" y="731"/>
                  </a:cubicBezTo>
                  <a:cubicBezTo>
                    <a:pt x="381" y="734"/>
                    <a:pt x="377" y="737"/>
                    <a:pt x="373" y="740"/>
                  </a:cubicBezTo>
                  <a:cubicBezTo>
                    <a:pt x="369" y="742"/>
                    <a:pt x="364" y="750"/>
                    <a:pt x="360" y="747"/>
                  </a:cubicBezTo>
                  <a:cubicBezTo>
                    <a:pt x="366" y="740"/>
                    <a:pt x="368" y="733"/>
                    <a:pt x="372" y="726"/>
                  </a:cubicBezTo>
                  <a:cubicBezTo>
                    <a:pt x="385" y="720"/>
                    <a:pt x="404" y="707"/>
                    <a:pt x="421" y="696"/>
                  </a:cubicBezTo>
                  <a:cubicBezTo>
                    <a:pt x="432" y="692"/>
                    <a:pt x="442" y="688"/>
                    <a:pt x="452" y="683"/>
                  </a:cubicBezTo>
                  <a:cubicBezTo>
                    <a:pt x="457" y="680"/>
                    <a:pt x="462" y="682"/>
                    <a:pt x="467" y="677"/>
                  </a:cubicBezTo>
                  <a:cubicBezTo>
                    <a:pt x="473" y="672"/>
                    <a:pt x="478" y="677"/>
                    <a:pt x="484" y="670"/>
                  </a:cubicBezTo>
                  <a:cubicBezTo>
                    <a:pt x="489" y="671"/>
                    <a:pt x="494" y="668"/>
                    <a:pt x="499" y="664"/>
                  </a:cubicBezTo>
                  <a:cubicBezTo>
                    <a:pt x="504" y="667"/>
                    <a:pt x="509" y="663"/>
                    <a:pt x="514" y="661"/>
                  </a:cubicBezTo>
                  <a:cubicBezTo>
                    <a:pt x="519" y="657"/>
                    <a:pt x="524" y="659"/>
                    <a:pt x="529" y="654"/>
                  </a:cubicBezTo>
                  <a:cubicBezTo>
                    <a:pt x="535" y="652"/>
                    <a:pt x="540" y="652"/>
                    <a:pt x="546" y="650"/>
                  </a:cubicBezTo>
                  <a:cubicBezTo>
                    <a:pt x="563" y="640"/>
                    <a:pt x="579" y="635"/>
                    <a:pt x="595" y="629"/>
                  </a:cubicBezTo>
                  <a:cubicBezTo>
                    <a:pt x="603" y="622"/>
                    <a:pt x="611" y="619"/>
                    <a:pt x="619" y="615"/>
                  </a:cubicBezTo>
                  <a:cubicBezTo>
                    <a:pt x="633" y="601"/>
                    <a:pt x="644" y="598"/>
                    <a:pt x="657" y="582"/>
                  </a:cubicBezTo>
                  <a:cubicBezTo>
                    <a:pt x="660" y="580"/>
                    <a:pt x="664" y="577"/>
                    <a:pt x="668" y="574"/>
                  </a:cubicBezTo>
                  <a:cubicBezTo>
                    <a:pt x="667" y="570"/>
                    <a:pt x="677" y="568"/>
                    <a:pt x="675" y="564"/>
                  </a:cubicBezTo>
                  <a:cubicBezTo>
                    <a:pt x="682" y="562"/>
                    <a:pt x="690" y="553"/>
                    <a:pt x="695" y="547"/>
                  </a:cubicBezTo>
                  <a:cubicBezTo>
                    <a:pt x="701" y="550"/>
                    <a:pt x="708" y="545"/>
                    <a:pt x="715" y="540"/>
                  </a:cubicBezTo>
                  <a:cubicBezTo>
                    <a:pt x="719" y="542"/>
                    <a:pt x="725" y="539"/>
                    <a:pt x="730" y="537"/>
                  </a:cubicBezTo>
                  <a:cubicBezTo>
                    <a:pt x="732" y="539"/>
                    <a:pt x="735" y="536"/>
                    <a:pt x="737" y="534"/>
                  </a:cubicBezTo>
                  <a:cubicBezTo>
                    <a:pt x="740" y="535"/>
                    <a:pt x="743" y="534"/>
                    <a:pt x="746" y="532"/>
                  </a:cubicBezTo>
                  <a:cubicBezTo>
                    <a:pt x="742" y="527"/>
                    <a:pt x="737" y="530"/>
                    <a:pt x="732" y="533"/>
                  </a:cubicBezTo>
                  <a:cubicBezTo>
                    <a:pt x="727" y="532"/>
                    <a:pt x="721" y="534"/>
                    <a:pt x="715" y="537"/>
                  </a:cubicBezTo>
                  <a:cubicBezTo>
                    <a:pt x="713" y="535"/>
                    <a:pt x="710" y="539"/>
                    <a:pt x="708" y="541"/>
                  </a:cubicBezTo>
                  <a:cubicBezTo>
                    <a:pt x="706" y="538"/>
                    <a:pt x="703" y="542"/>
                    <a:pt x="700" y="544"/>
                  </a:cubicBezTo>
                  <a:cubicBezTo>
                    <a:pt x="695" y="541"/>
                    <a:pt x="689" y="547"/>
                    <a:pt x="684" y="545"/>
                  </a:cubicBezTo>
                  <a:cubicBezTo>
                    <a:pt x="672" y="552"/>
                    <a:pt x="660" y="561"/>
                    <a:pt x="648" y="567"/>
                  </a:cubicBezTo>
                  <a:cubicBezTo>
                    <a:pt x="637" y="575"/>
                    <a:pt x="629" y="578"/>
                    <a:pt x="622" y="585"/>
                  </a:cubicBezTo>
                  <a:cubicBezTo>
                    <a:pt x="606" y="592"/>
                    <a:pt x="590" y="600"/>
                    <a:pt x="574" y="607"/>
                  </a:cubicBezTo>
                  <a:cubicBezTo>
                    <a:pt x="570" y="605"/>
                    <a:pt x="565" y="614"/>
                    <a:pt x="561" y="607"/>
                  </a:cubicBezTo>
                  <a:cubicBezTo>
                    <a:pt x="557" y="616"/>
                    <a:pt x="550" y="611"/>
                    <a:pt x="543" y="615"/>
                  </a:cubicBezTo>
                  <a:cubicBezTo>
                    <a:pt x="539" y="618"/>
                    <a:pt x="536" y="616"/>
                    <a:pt x="532" y="618"/>
                  </a:cubicBezTo>
                  <a:cubicBezTo>
                    <a:pt x="529" y="615"/>
                    <a:pt x="524" y="625"/>
                    <a:pt x="520" y="622"/>
                  </a:cubicBezTo>
                  <a:cubicBezTo>
                    <a:pt x="514" y="623"/>
                    <a:pt x="507" y="625"/>
                    <a:pt x="499" y="630"/>
                  </a:cubicBezTo>
                  <a:cubicBezTo>
                    <a:pt x="496" y="628"/>
                    <a:pt x="492" y="631"/>
                    <a:pt x="489" y="632"/>
                  </a:cubicBezTo>
                  <a:cubicBezTo>
                    <a:pt x="485" y="635"/>
                    <a:pt x="481" y="633"/>
                    <a:pt x="477" y="633"/>
                  </a:cubicBezTo>
                  <a:cubicBezTo>
                    <a:pt x="469" y="641"/>
                    <a:pt x="463" y="637"/>
                    <a:pt x="455" y="644"/>
                  </a:cubicBezTo>
                  <a:cubicBezTo>
                    <a:pt x="452" y="642"/>
                    <a:pt x="448" y="643"/>
                    <a:pt x="448" y="647"/>
                  </a:cubicBezTo>
                  <a:cubicBezTo>
                    <a:pt x="444" y="649"/>
                    <a:pt x="441" y="646"/>
                    <a:pt x="437" y="650"/>
                  </a:cubicBezTo>
                  <a:cubicBezTo>
                    <a:pt x="432" y="653"/>
                    <a:pt x="426" y="659"/>
                    <a:pt x="422" y="658"/>
                  </a:cubicBezTo>
                  <a:cubicBezTo>
                    <a:pt x="419" y="660"/>
                    <a:pt x="416" y="662"/>
                    <a:pt x="414" y="664"/>
                  </a:cubicBezTo>
                  <a:cubicBezTo>
                    <a:pt x="412" y="659"/>
                    <a:pt x="407" y="671"/>
                    <a:pt x="405" y="666"/>
                  </a:cubicBezTo>
                  <a:cubicBezTo>
                    <a:pt x="410" y="660"/>
                    <a:pt x="410" y="653"/>
                    <a:pt x="416" y="648"/>
                  </a:cubicBezTo>
                  <a:cubicBezTo>
                    <a:pt x="420" y="645"/>
                    <a:pt x="424" y="642"/>
                    <a:pt x="428" y="639"/>
                  </a:cubicBezTo>
                  <a:cubicBezTo>
                    <a:pt x="431" y="640"/>
                    <a:pt x="436" y="639"/>
                    <a:pt x="437" y="635"/>
                  </a:cubicBezTo>
                  <a:cubicBezTo>
                    <a:pt x="439" y="640"/>
                    <a:pt x="445" y="628"/>
                    <a:pt x="447" y="633"/>
                  </a:cubicBezTo>
                  <a:cubicBezTo>
                    <a:pt x="452" y="630"/>
                    <a:pt x="456" y="628"/>
                    <a:pt x="459" y="629"/>
                  </a:cubicBezTo>
                  <a:cubicBezTo>
                    <a:pt x="471" y="618"/>
                    <a:pt x="481" y="620"/>
                    <a:pt x="492" y="613"/>
                  </a:cubicBezTo>
                  <a:cubicBezTo>
                    <a:pt x="502" y="611"/>
                    <a:pt x="513" y="606"/>
                    <a:pt x="523" y="605"/>
                  </a:cubicBezTo>
                  <a:cubicBezTo>
                    <a:pt x="534" y="600"/>
                    <a:pt x="543" y="604"/>
                    <a:pt x="554" y="597"/>
                  </a:cubicBezTo>
                  <a:cubicBezTo>
                    <a:pt x="565" y="594"/>
                    <a:pt x="576" y="591"/>
                    <a:pt x="587" y="588"/>
                  </a:cubicBezTo>
                  <a:cubicBezTo>
                    <a:pt x="597" y="583"/>
                    <a:pt x="606" y="581"/>
                    <a:pt x="615" y="576"/>
                  </a:cubicBezTo>
                  <a:cubicBezTo>
                    <a:pt x="626" y="570"/>
                    <a:pt x="629" y="571"/>
                    <a:pt x="641" y="561"/>
                  </a:cubicBezTo>
                  <a:cubicBezTo>
                    <a:pt x="645" y="562"/>
                    <a:pt x="649" y="559"/>
                    <a:pt x="652" y="556"/>
                  </a:cubicBezTo>
                  <a:cubicBezTo>
                    <a:pt x="655" y="561"/>
                    <a:pt x="660" y="548"/>
                    <a:pt x="663" y="553"/>
                  </a:cubicBezTo>
                  <a:cubicBezTo>
                    <a:pt x="666" y="550"/>
                    <a:pt x="667" y="546"/>
                    <a:pt x="673" y="543"/>
                  </a:cubicBezTo>
                  <a:cubicBezTo>
                    <a:pt x="685" y="541"/>
                    <a:pt x="697" y="536"/>
                    <a:pt x="709" y="532"/>
                  </a:cubicBezTo>
                  <a:cubicBezTo>
                    <a:pt x="715" y="530"/>
                    <a:pt x="721" y="528"/>
                    <a:pt x="727" y="527"/>
                  </a:cubicBezTo>
                  <a:cubicBezTo>
                    <a:pt x="730" y="526"/>
                    <a:pt x="733" y="526"/>
                    <a:pt x="736" y="525"/>
                  </a:cubicBezTo>
                  <a:cubicBezTo>
                    <a:pt x="740" y="524"/>
                    <a:pt x="740" y="529"/>
                    <a:pt x="742" y="523"/>
                  </a:cubicBezTo>
                  <a:cubicBezTo>
                    <a:pt x="736" y="512"/>
                    <a:pt x="727" y="524"/>
                    <a:pt x="720" y="520"/>
                  </a:cubicBezTo>
                  <a:cubicBezTo>
                    <a:pt x="711" y="524"/>
                    <a:pt x="702" y="527"/>
                    <a:pt x="694" y="528"/>
                  </a:cubicBezTo>
                  <a:cubicBezTo>
                    <a:pt x="691" y="525"/>
                    <a:pt x="685" y="534"/>
                    <a:pt x="682" y="532"/>
                  </a:cubicBezTo>
                  <a:cubicBezTo>
                    <a:pt x="677" y="533"/>
                    <a:pt x="673" y="536"/>
                    <a:pt x="668" y="537"/>
                  </a:cubicBezTo>
                  <a:cubicBezTo>
                    <a:pt x="648" y="553"/>
                    <a:pt x="628" y="559"/>
                    <a:pt x="613" y="569"/>
                  </a:cubicBezTo>
                  <a:cubicBezTo>
                    <a:pt x="610" y="571"/>
                    <a:pt x="608" y="569"/>
                    <a:pt x="606" y="570"/>
                  </a:cubicBezTo>
                  <a:cubicBezTo>
                    <a:pt x="603" y="571"/>
                    <a:pt x="600" y="575"/>
                    <a:pt x="598" y="573"/>
                  </a:cubicBezTo>
                  <a:cubicBezTo>
                    <a:pt x="592" y="579"/>
                    <a:pt x="587" y="578"/>
                    <a:pt x="581" y="583"/>
                  </a:cubicBezTo>
                  <a:cubicBezTo>
                    <a:pt x="574" y="581"/>
                    <a:pt x="566" y="586"/>
                    <a:pt x="559" y="586"/>
                  </a:cubicBezTo>
                  <a:cubicBezTo>
                    <a:pt x="555" y="592"/>
                    <a:pt x="552" y="588"/>
                    <a:pt x="549" y="589"/>
                  </a:cubicBezTo>
                  <a:cubicBezTo>
                    <a:pt x="544" y="594"/>
                    <a:pt x="541" y="590"/>
                    <a:pt x="536" y="596"/>
                  </a:cubicBezTo>
                  <a:cubicBezTo>
                    <a:pt x="528" y="591"/>
                    <a:pt x="518" y="600"/>
                    <a:pt x="510" y="597"/>
                  </a:cubicBezTo>
                  <a:cubicBezTo>
                    <a:pt x="507" y="600"/>
                    <a:pt x="504" y="601"/>
                    <a:pt x="501" y="601"/>
                  </a:cubicBezTo>
                  <a:cubicBezTo>
                    <a:pt x="498" y="599"/>
                    <a:pt x="493" y="607"/>
                    <a:pt x="490" y="604"/>
                  </a:cubicBezTo>
                  <a:cubicBezTo>
                    <a:pt x="484" y="605"/>
                    <a:pt x="476" y="614"/>
                    <a:pt x="469" y="612"/>
                  </a:cubicBezTo>
                  <a:cubicBezTo>
                    <a:pt x="462" y="618"/>
                    <a:pt x="456" y="620"/>
                    <a:pt x="449" y="622"/>
                  </a:cubicBezTo>
                  <a:cubicBezTo>
                    <a:pt x="445" y="626"/>
                    <a:pt x="442" y="622"/>
                    <a:pt x="438" y="627"/>
                  </a:cubicBezTo>
                  <a:cubicBezTo>
                    <a:pt x="435" y="625"/>
                    <a:pt x="431" y="633"/>
                    <a:pt x="428" y="629"/>
                  </a:cubicBezTo>
                  <a:cubicBezTo>
                    <a:pt x="427" y="627"/>
                    <a:pt x="429" y="624"/>
                    <a:pt x="432" y="622"/>
                  </a:cubicBezTo>
                  <a:cubicBezTo>
                    <a:pt x="430" y="620"/>
                    <a:pt x="433" y="613"/>
                    <a:pt x="436" y="616"/>
                  </a:cubicBezTo>
                  <a:cubicBezTo>
                    <a:pt x="442" y="617"/>
                    <a:pt x="443" y="608"/>
                    <a:pt x="452" y="605"/>
                  </a:cubicBezTo>
                  <a:cubicBezTo>
                    <a:pt x="464" y="601"/>
                    <a:pt x="476" y="596"/>
                    <a:pt x="488" y="594"/>
                  </a:cubicBezTo>
                  <a:cubicBezTo>
                    <a:pt x="494" y="590"/>
                    <a:pt x="500" y="591"/>
                    <a:pt x="506" y="588"/>
                  </a:cubicBezTo>
                  <a:cubicBezTo>
                    <a:pt x="509" y="584"/>
                    <a:pt x="511" y="589"/>
                    <a:pt x="515" y="586"/>
                  </a:cubicBezTo>
                  <a:cubicBezTo>
                    <a:pt x="519" y="583"/>
                    <a:pt x="522" y="582"/>
                    <a:pt x="525" y="584"/>
                  </a:cubicBezTo>
                  <a:cubicBezTo>
                    <a:pt x="528" y="581"/>
                    <a:pt x="531" y="580"/>
                    <a:pt x="534" y="580"/>
                  </a:cubicBezTo>
                  <a:cubicBezTo>
                    <a:pt x="537" y="581"/>
                    <a:pt x="541" y="575"/>
                    <a:pt x="543" y="578"/>
                  </a:cubicBezTo>
                  <a:cubicBezTo>
                    <a:pt x="550" y="574"/>
                    <a:pt x="557" y="572"/>
                    <a:pt x="563" y="571"/>
                  </a:cubicBezTo>
                  <a:cubicBezTo>
                    <a:pt x="566" y="568"/>
                    <a:pt x="569" y="567"/>
                    <a:pt x="572" y="570"/>
                  </a:cubicBezTo>
                  <a:cubicBezTo>
                    <a:pt x="575" y="569"/>
                    <a:pt x="579" y="562"/>
                    <a:pt x="581" y="566"/>
                  </a:cubicBezTo>
                  <a:cubicBezTo>
                    <a:pt x="588" y="560"/>
                    <a:pt x="594" y="562"/>
                    <a:pt x="600" y="559"/>
                  </a:cubicBezTo>
                  <a:cubicBezTo>
                    <a:pt x="607" y="554"/>
                    <a:pt x="613" y="555"/>
                    <a:pt x="619" y="550"/>
                  </a:cubicBezTo>
                  <a:cubicBezTo>
                    <a:pt x="625" y="550"/>
                    <a:pt x="633" y="542"/>
                    <a:pt x="639" y="544"/>
                  </a:cubicBezTo>
                  <a:cubicBezTo>
                    <a:pt x="645" y="537"/>
                    <a:pt x="651" y="541"/>
                    <a:pt x="657" y="535"/>
                  </a:cubicBezTo>
                  <a:cubicBezTo>
                    <a:pt x="660" y="535"/>
                    <a:pt x="663" y="534"/>
                    <a:pt x="666" y="531"/>
                  </a:cubicBezTo>
                  <a:cubicBezTo>
                    <a:pt x="667" y="532"/>
                    <a:pt x="669" y="532"/>
                    <a:pt x="668" y="530"/>
                  </a:cubicBezTo>
                  <a:cubicBezTo>
                    <a:pt x="670" y="528"/>
                    <a:pt x="672" y="530"/>
                    <a:pt x="671" y="528"/>
                  </a:cubicBezTo>
                  <a:cubicBezTo>
                    <a:pt x="677" y="528"/>
                    <a:pt x="684" y="520"/>
                    <a:pt x="690" y="516"/>
                  </a:cubicBezTo>
                  <a:cubicBezTo>
                    <a:pt x="697" y="513"/>
                    <a:pt x="700" y="511"/>
                    <a:pt x="705" y="506"/>
                  </a:cubicBezTo>
                  <a:cubicBezTo>
                    <a:pt x="707" y="510"/>
                    <a:pt x="711" y="502"/>
                    <a:pt x="714" y="502"/>
                  </a:cubicBezTo>
                  <a:cubicBezTo>
                    <a:pt x="717" y="499"/>
                    <a:pt x="720" y="497"/>
                    <a:pt x="724" y="495"/>
                  </a:cubicBezTo>
                  <a:cubicBezTo>
                    <a:pt x="727" y="491"/>
                    <a:pt x="730" y="490"/>
                    <a:pt x="733" y="490"/>
                  </a:cubicBezTo>
                  <a:cubicBezTo>
                    <a:pt x="729" y="486"/>
                    <a:pt x="743" y="485"/>
                    <a:pt x="736" y="481"/>
                  </a:cubicBezTo>
                  <a:cubicBezTo>
                    <a:pt x="727" y="487"/>
                    <a:pt x="719" y="493"/>
                    <a:pt x="710" y="500"/>
                  </a:cubicBezTo>
                  <a:cubicBezTo>
                    <a:pt x="702" y="500"/>
                    <a:pt x="693" y="513"/>
                    <a:pt x="685" y="513"/>
                  </a:cubicBezTo>
                  <a:cubicBezTo>
                    <a:pt x="686" y="515"/>
                    <a:pt x="684" y="515"/>
                    <a:pt x="682" y="515"/>
                  </a:cubicBezTo>
                  <a:cubicBezTo>
                    <a:pt x="680" y="517"/>
                    <a:pt x="677" y="518"/>
                    <a:pt x="675" y="520"/>
                  </a:cubicBezTo>
                  <a:cubicBezTo>
                    <a:pt x="669" y="524"/>
                    <a:pt x="669" y="521"/>
                    <a:pt x="666" y="527"/>
                  </a:cubicBezTo>
                  <a:cubicBezTo>
                    <a:pt x="660" y="525"/>
                    <a:pt x="654" y="529"/>
                    <a:pt x="648" y="532"/>
                  </a:cubicBezTo>
                  <a:cubicBezTo>
                    <a:pt x="646" y="527"/>
                    <a:pt x="641" y="539"/>
                    <a:pt x="639" y="534"/>
                  </a:cubicBezTo>
                  <a:cubicBezTo>
                    <a:pt x="635" y="538"/>
                    <a:pt x="632" y="536"/>
                    <a:pt x="628" y="539"/>
                  </a:cubicBezTo>
                  <a:cubicBezTo>
                    <a:pt x="622" y="542"/>
                    <a:pt x="616" y="542"/>
                    <a:pt x="609" y="548"/>
                  </a:cubicBezTo>
                  <a:cubicBezTo>
                    <a:pt x="603" y="548"/>
                    <a:pt x="596" y="554"/>
                    <a:pt x="590" y="552"/>
                  </a:cubicBezTo>
                  <a:cubicBezTo>
                    <a:pt x="584" y="553"/>
                    <a:pt x="578" y="558"/>
                    <a:pt x="572" y="557"/>
                  </a:cubicBezTo>
                  <a:cubicBezTo>
                    <a:pt x="569" y="562"/>
                    <a:pt x="566" y="558"/>
                    <a:pt x="563" y="561"/>
                  </a:cubicBezTo>
                  <a:cubicBezTo>
                    <a:pt x="559" y="563"/>
                    <a:pt x="556" y="565"/>
                    <a:pt x="553" y="564"/>
                  </a:cubicBezTo>
                  <a:cubicBezTo>
                    <a:pt x="549" y="567"/>
                    <a:pt x="546" y="568"/>
                    <a:pt x="543" y="568"/>
                  </a:cubicBezTo>
                  <a:cubicBezTo>
                    <a:pt x="541" y="567"/>
                    <a:pt x="537" y="572"/>
                    <a:pt x="535" y="570"/>
                  </a:cubicBezTo>
                  <a:cubicBezTo>
                    <a:pt x="528" y="573"/>
                    <a:pt x="521" y="576"/>
                    <a:pt x="515" y="574"/>
                  </a:cubicBezTo>
                  <a:cubicBezTo>
                    <a:pt x="503" y="584"/>
                    <a:pt x="492" y="581"/>
                    <a:pt x="480" y="587"/>
                  </a:cubicBezTo>
                  <a:cubicBezTo>
                    <a:pt x="474" y="591"/>
                    <a:pt x="469" y="587"/>
                    <a:pt x="462" y="592"/>
                  </a:cubicBezTo>
                  <a:cubicBezTo>
                    <a:pt x="457" y="588"/>
                    <a:pt x="450" y="601"/>
                    <a:pt x="445" y="595"/>
                  </a:cubicBezTo>
                  <a:cubicBezTo>
                    <a:pt x="449" y="590"/>
                    <a:pt x="452" y="585"/>
                    <a:pt x="456" y="580"/>
                  </a:cubicBezTo>
                  <a:cubicBezTo>
                    <a:pt x="459" y="582"/>
                    <a:pt x="465" y="573"/>
                    <a:pt x="468" y="576"/>
                  </a:cubicBezTo>
                  <a:cubicBezTo>
                    <a:pt x="472" y="573"/>
                    <a:pt x="476" y="571"/>
                    <a:pt x="480" y="572"/>
                  </a:cubicBezTo>
                  <a:cubicBezTo>
                    <a:pt x="484" y="572"/>
                    <a:pt x="488" y="567"/>
                    <a:pt x="492" y="568"/>
                  </a:cubicBezTo>
                  <a:cubicBezTo>
                    <a:pt x="497" y="562"/>
                    <a:pt x="501" y="567"/>
                    <a:pt x="506" y="564"/>
                  </a:cubicBezTo>
                  <a:cubicBezTo>
                    <a:pt x="514" y="558"/>
                    <a:pt x="521" y="563"/>
                    <a:pt x="530" y="556"/>
                  </a:cubicBezTo>
                  <a:cubicBezTo>
                    <a:pt x="533" y="558"/>
                    <a:pt x="537" y="555"/>
                    <a:pt x="541" y="555"/>
                  </a:cubicBezTo>
                  <a:cubicBezTo>
                    <a:pt x="546" y="554"/>
                    <a:pt x="550" y="555"/>
                    <a:pt x="555" y="550"/>
                  </a:cubicBezTo>
                  <a:cubicBezTo>
                    <a:pt x="562" y="552"/>
                    <a:pt x="570" y="548"/>
                    <a:pt x="578" y="545"/>
                  </a:cubicBezTo>
                  <a:cubicBezTo>
                    <a:pt x="587" y="542"/>
                    <a:pt x="595" y="542"/>
                    <a:pt x="604" y="537"/>
                  </a:cubicBezTo>
                  <a:cubicBezTo>
                    <a:pt x="621" y="530"/>
                    <a:pt x="639" y="521"/>
                    <a:pt x="656" y="514"/>
                  </a:cubicBezTo>
                  <a:cubicBezTo>
                    <a:pt x="670" y="503"/>
                    <a:pt x="684" y="496"/>
                    <a:pt x="697" y="489"/>
                  </a:cubicBezTo>
                  <a:cubicBezTo>
                    <a:pt x="705" y="484"/>
                    <a:pt x="712" y="478"/>
                    <a:pt x="720" y="473"/>
                  </a:cubicBezTo>
                  <a:cubicBezTo>
                    <a:pt x="724" y="468"/>
                    <a:pt x="727" y="472"/>
                    <a:pt x="731" y="467"/>
                  </a:cubicBezTo>
                  <a:cubicBezTo>
                    <a:pt x="735" y="459"/>
                    <a:pt x="748" y="459"/>
                    <a:pt x="751" y="448"/>
                  </a:cubicBezTo>
                  <a:cubicBezTo>
                    <a:pt x="738" y="458"/>
                    <a:pt x="728" y="462"/>
                    <a:pt x="719" y="471"/>
                  </a:cubicBezTo>
                  <a:cubicBezTo>
                    <a:pt x="698" y="479"/>
                    <a:pt x="675" y="497"/>
                    <a:pt x="653" y="506"/>
                  </a:cubicBezTo>
                  <a:cubicBezTo>
                    <a:pt x="635" y="519"/>
                    <a:pt x="612" y="522"/>
                    <a:pt x="590" y="534"/>
                  </a:cubicBezTo>
                  <a:cubicBezTo>
                    <a:pt x="586" y="532"/>
                    <a:pt x="580" y="537"/>
                    <a:pt x="576" y="535"/>
                  </a:cubicBezTo>
                  <a:cubicBezTo>
                    <a:pt x="569" y="540"/>
                    <a:pt x="564" y="539"/>
                    <a:pt x="557" y="543"/>
                  </a:cubicBezTo>
                  <a:cubicBezTo>
                    <a:pt x="550" y="542"/>
                    <a:pt x="543" y="546"/>
                    <a:pt x="535" y="547"/>
                  </a:cubicBezTo>
                  <a:cubicBezTo>
                    <a:pt x="531" y="548"/>
                    <a:pt x="528" y="546"/>
                    <a:pt x="523" y="551"/>
                  </a:cubicBezTo>
                  <a:cubicBezTo>
                    <a:pt x="520" y="547"/>
                    <a:pt x="515" y="554"/>
                    <a:pt x="512" y="552"/>
                  </a:cubicBezTo>
                  <a:cubicBezTo>
                    <a:pt x="504" y="555"/>
                    <a:pt x="497" y="555"/>
                    <a:pt x="489" y="558"/>
                  </a:cubicBezTo>
                  <a:cubicBezTo>
                    <a:pt x="485" y="561"/>
                    <a:pt x="481" y="563"/>
                    <a:pt x="477" y="562"/>
                  </a:cubicBezTo>
                  <a:cubicBezTo>
                    <a:pt x="473" y="562"/>
                    <a:pt x="469" y="568"/>
                    <a:pt x="466" y="563"/>
                  </a:cubicBezTo>
                  <a:cubicBezTo>
                    <a:pt x="468" y="558"/>
                    <a:pt x="475" y="553"/>
                    <a:pt x="477" y="548"/>
                  </a:cubicBezTo>
                  <a:cubicBezTo>
                    <a:pt x="482" y="553"/>
                    <a:pt x="489" y="545"/>
                    <a:pt x="494" y="547"/>
                  </a:cubicBezTo>
                  <a:cubicBezTo>
                    <a:pt x="498" y="545"/>
                    <a:pt x="497" y="541"/>
                    <a:pt x="502" y="539"/>
                  </a:cubicBezTo>
                  <a:cubicBezTo>
                    <a:pt x="510" y="541"/>
                    <a:pt x="519" y="534"/>
                    <a:pt x="528" y="533"/>
                  </a:cubicBezTo>
                  <a:cubicBezTo>
                    <a:pt x="536" y="530"/>
                    <a:pt x="545" y="526"/>
                    <a:pt x="553" y="527"/>
                  </a:cubicBezTo>
                  <a:cubicBezTo>
                    <a:pt x="563" y="520"/>
                    <a:pt x="573" y="516"/>
                    <a:pt x="581" y="519"/>
                  </a:cubicBezTo>
                  <a:cubicBezTo>
                    <a:pt x="588" y="512"/>
                    <a:pt x="593" y="514"/>
                    <a:pt x="600" y="510"/>
                  </a:cubicBezTo>
                  <a:cubicBezTo>
                    <a:pt x="603" y="506"/>
                    <a:pt x="605" y="511"/>
                    <a:pt x="609" y="509"/>
                  </a:cubicBezTo>
                  <a:cubicBezTo>
                    <a:pt x="612" y="506"/>
                    <a:pt x="616" y="505"/>
                    <a:pt x="619" y="506"/>
                  </a:cubicBezTo>
                  <a:cubicBezTo>
                    <a:pt x="648" y="489"/>
                    <a:pt x="666" y="486"/>
                    <a:pt x="693" y="470"/>
                  </a:cubicBezTo>
                  <a:cubicBezTo>
                    <a:pt x="703" y="462"/>
                    <a:pt x="712" y="457"/>
                    <a:pt x="720" y="453"/>
                  </a:cubicBezTo>
                  <a:cubicBezTo>
                    <a:pt x="736" y="443"/>
                    <a:pt x="752" y="427"/>
                    <a:pt x="767" y="422"/>
                  </a:cubicBezTo>
                  <a:cubicBezTo>
                    <a:pt x="764" y="418"/>
                    <a:pt x="773" y="416"/>
                    <a:pt x="775" y="413"/>
                  </a:cubicBezTo>
                  <a:cubicBezTo>
                    <a:pt x="779" y="410"/>
                    <a:pt x="783" y="408"/>
                    <a:pt x="784" y="404"/>
                  </a:cubicBezTo>
                  <a:cubicBezTo>
                    <a:pt x="792" y="398"/>
                    <a:pt x="801" y="398"/>
                    <a:pt x="799" y="388"/>
                  </a:cubicBezTo>
                  <a:cubicBezTo>
                    <a:pt x="796" y="392"/>
                    <a:pt x="795" y="396"/>
                    <a:pt x="790" y="395"/>
                  </a:cubicBezTo>
                  <a:cubicBezTo>
                    <a:pt x="790" y="400"/>
                    <a:pt x="784" y="402"/>
                    <a:pt x="783" y="403"/>
                  </a:cubicBezTo>
                  <a:cubicBezTo>
                    <a:pt x="779" y="406"/>
                    <a:pt x="773" y="410"/>
                    <a:pt x="771" y="411"/>
                  </a:cubicBezTo>
                  <a:cubicBezTo>
                    <a:pt x="770" y="412"/>
                    <a:pt x="768" y="411"/>
                    <a:pt x="769" y="411"/>
                  </a:cubicBezTo>
                  <a:cubicBezTo>
                    <a:pt x="767" y="412"/>
                    <a:pt x="768" y="413"/>
                    <a:pt x="766" y="414"/>
                  </a:cubicBezTo>
                  <a:cubicBezTo>
                    <a:pt x="764" y="417"/>
                    <a:pt x="760" y="419"/>
                    <a:pt x="757" y="421"/>
                  </a:cubicBezTo>
                  <a:cubicBezTo>
                    <a:pt x="742" y="429"/>
                    <a:pt x="725" y="441"/>
                    <a:pt x="714" y="450"/>
                  </a:cubicBezTo>
                  <a:cubicBezTo>
                    <a:pt x="708" y="451"/>
                    <a:pt x="702" y="455"/>
                    <a:pt x="697" y="457"/>
                  </a:cubicBezTo>
                  <a:cubicBezTo>
                    <a:pt x="698" y="461"/>
                    <a:pt x="694" y="459"/>
                    <a:pt x="692" y="461"/>
                  </a:cubicBezTo>
                  <a:cubicBezTo>
                    <a:pt x="689" y="463"/>
                    <a:pt x="685" y="466"/>
                    <a:pt x="682" y="468"/>
                  </a:cubicBezTo>
                  <a:cubicBezTo>
                    <a:pt x="671" y="473"/>
                    <a:pt x="659" y="477"/>
                    <a:pt x="647" y="484"/>
                  </a:cubicBezTo>
                  <a:cubicBezTo>
                    <a:pt x="645" y="481"/>
                    <a:pt x="642" y="485"/>
                    <a:pt x="639" y="487"/>
                  </a:cubicBezTo>
                  <a:cubicBezTo>
                    <a:pt x="636" y="487"/>
                    <a:pt x="633" y="488"/>
                    <a:pt x="630" y="491"/>
                  </a:cubicBezTo>
                  <a:cubicBezTo>
                    <a:pt x="624" y="492"/>
                    <a:pt x="618" y="493"/>
                    <a:pt x="612" y="499"/>
                  </a:cubicBezTo>
                  <a:cubicBezTo>
                    <a:pt x="607" y="499"/>
                    <a:pt x="602" y="499"/>
                    <a:pt x="597" y="503"/>
                  </a:cubicBezTo>
                  <a:cubicBezTo>
                    <a:pt x="594" y="500"/>
                    <a:pt x="595" y="505"/>
                    <a:pt x="592" y="503"/>
                  </a:cubicBezTo>
                  <a:cubicBezTo>
                    <a:pt x="590" y="504"/>
                    <a:pt x="588" y="503"/>
                    <a:pt x="587" y="507"/>
                  </a:cubicBezTo>
                  <a:cubicBezTo>
                    <a:pt x="580" y="505"/>
                    <a:pt x="572" y="510"/>
                    <a:pt x="564" y="509"/>
                  </a:cubicBezTo>
                  <a:cubicBezTo>
                    <a:pt x="551" y="519"/>
                    <a:pt x="541" y="514"/>
                    <a:pt x="528" y="523"/>
                  </a:cubicBezTo>
                  <a:cubicBezTo>
                    <a:pt x="522" y="522"/>
                    <a:pt x="516" y="527"/>
                    <a:pt x="510" y="529"/>
                  </a:cubicBezTo>
                  <a:cubicBezTo>
                    <a:pt x="507" y="529"/>
                    <a:pt x="504" y="529"/>
                    <a:pt x="501" y="530"/>
                  </a:cubicBezTo>
                  <a:cubicBezTo>
                    <a:pt x="497" y="534"/>
                    <a:pt x="494" y="532"/>
                    <a:pt x="494" y="527"/>
                  </a:cubicBezTo>
                  <a:cubicBezTo>
                    <a:pt x="493" y="521"/>
                    <a:pt x="502" y="524"/>
                    <a:pt x="506" y="519"/>
                  </a:cubicBezTo>
                  <a:cubicBezTo>
                    <a:pt x="511" y="516"/>
                    <a:pt x="516" y="516"/>
                    <a:pt x="521" y="510"/>
                  </a:cubicBezTo>
                  <a:cubicBezTo>
                    <a:pt x="525" y="512"/>
                    <a:pt x="530" y="508"/>
                    <a:pt x="534" y="508"/>
                  </a:cubicBezTo>
                  <a:cubicBezTo>
                    <a:pt x="540" y="503"/>
                    <a:pt x="544" y="508"/>
                    <a:pt x="550" y="502"/>
                  </a:cubicBezTo>
                  <a:cubicBezTo>
                    <a:pt x="560" y="498"/>
                    <a:pt x="569" y="498"/>
                    <a:pt x="580" y="493"/>
                  </a:cubicBezTo>
                  <a:cubicBezTo>
                    <a:pt x="590" y="488"/>
                    <a:pt x="599" y="490"/>
                    <a:pt x="610" y="483"/>
                  </a:cubicBezTo>
                  <a:cubicBezTo>
                    <a:pt x="620" y="481"/>
                    <a:pt x="629" y="480"/>
                    <a:pt x="640" y="471"/>
                  </a:cubicBezTo>
                  <a:cubicBezTo>
                    <a:pt x="646" y="472"/>
                    <a:pt x="652" y="467"/>
                    <a:pt x="658" y="468"/>
                  </a:cubicBezTo>
                  <a:cubicBezTo>
                    <a:pt x="690" y="449"/>
                    <a:pt x="715" y="442"/>
                    <a:pt x="745" y="418"/>
                  </a:cubicBezTo>
                  <a:cubicBezTo>
                    <a:pt x="748" y="415"/>
                    <a:pt x="750" y="418"/>
                    <a:pt x="754" y="414"/>
                  </a:cubicBezTo>
                  <a:cubicBezTo>
                    <a:pt x="762" y="408"/>
                    <a:pt x="771" y="401"/>
                    <a:pt x="780" y="395"/>
                  </a:cubicBezTo>
                  <a:cubicBezTo>
                    <a:pt x="781" y="397"/>
                    <a:pt x="782" y="395"/>
                    <a:pt x="783" y="393"/>
                  </a:cubicBezTo>
                  <a:cubicBezTo>
                    <a:pt x="785" y="391"/>
                    <a:pt x="787" y="390"/>
                    <a:pt x="789" y="388"/>
                  </a:cubicBezTo>
                  <a:cubicBezTo>
                    <a:pt x="794" y="385"/>
                    <a:pt x="799" y="381"/>
                    <a:pt x="804" y="378"/>
                  </a:cubicBezTo>
                  <a:cubicBezTo>
                    <a:pt x="809" y="374"/>
                    <a:pt x="809" y="370"/>
                    <a:pt x="816" y="367"/>
                  </a:cubicBezTo>
                  <a:cubicBezTo>
                    <a:pt x="820" y="363"/>
                    <a:pt x="829" y="360"/>
                    <a:pt x="826" y="354"/>
                  </a:cubicBezTo>
                  <a:cubicBezTo>
                    <a:pt x="816" y="362"/>
                    <a:pt x="807" y="368"/>
                    <a:pt x="799" y="374"/>
                  </a:cubicBezTo>
                  <a:cubicBezTo>
                    <a:pt x="797" y="376"/>
                    <a:pt x="796" y="378"/>
                    <a:pt x="795" y="379"/>
                  </a:cubicBezTo>
                  <a:cubicBezTo>
                    <a:pt x="795" y="379"/>
                    <a:pt x="793" y="378"/>
                    <a:pt x="792" y="379"/>
                  </a:cubicBezTo>
                  <a:cubicBezTo>
                    <a:pt x="785" y="381"/>
                    <a:pt x="780" y="387"/>
                    <a:pt x="777" y="392"/>
                  </a:cubicBezTo>
                  <a:cubicBezTo>
                    <a:pt x="774" y="389"/>
                    <a:pt x="769" y="397"/>
                    <a:pt x="765" y="399"/>
                  </a:cubicBezTo>
                  <a:cubicBezTo>
                    <a:pt x="760" y="403"/>
                    <a:pt x="756" y="401"/>
                    <a:pt x="751" y="406"/>
                  </a:cubicBezTo>
                  <a:cubicBezTo>
                    <a:pt x="741" y="412"/>
                    <a:pt x="732" y="416"/>
                    <a:pt x="722" y="424"/>
                  </a:cubicBezTo>
                  <a:cubicBezTo>
                    <a:pt x="717" y="421"/>
                    <a:pt x="718" y="431"/>
                    <a:pt x="713" y="429"/>
                  </a:cubicBezTo>
                  <a:cubicBezTo>
                    <a:pt x="708" y="433"/>
                    <a:pt x="703" y="435"/>
                    <a:pt x="699" y="436"/>
                  </a:cubicBezTo>
                  <a:cubicBezTo>
                    <a:pt x="700" y="442"/>
                    <a:pt x="692" y="439"/>
                    <a:pt x="689" y="441"/>
                  </a:cubicBezTo>
                  <a:cubicBezTo>
                    <a:pt x="684" y="445"/>
                    <a:pt x="680" y="446"/>
                    <a:pt x="675" y="448"/>
                  </a:cubicBezTo>
                  <a:cubicBezTo>
                    <a:pt x="657" y="461"/>
                    <a:pt x="640" y="460"/>
                    <a:pt x="622" y="472"/>
                  </a:cubicBezTo>
                  <a:cubicBezTo>
                    <a:pt x="614" y="471"/>
                    <a:pt x="613" y="473"/>
                    <a:pt x="607" y="476"/>
                  </a:cubicBezTo>
                  <a:cubicBezTo>
                    <a:pt x="601" y="476"/>
                    <a:pt x="595" y="480"/>
                    <a:pt x="589" y="479"/>
                  </a:cubicBezTo>
                  <a:cubicBezTo>
                    <a:pt x="584" y="484"/>
                    <a:pt x="579" y="481"/>
                    <a:pt x="573" y="487"/>
                  </a:cubicBezTo>
                  <a:cubicBezTo>
                    <a:pt x="566" y="485"/>
                    <a:pt x="556" y="494"/>
                    <a:pt x="549" y="491"/>
                  </a:cubicBezTo>
                  <a:cubicBezTo>
                    <a:pt x="541" y="498"/>
                    <a:pt x="535" y="496"/>
                    <a:pt x="527" y="501"/>
                  </a:cubicBezTo>
                  <a:cubicBezTo>
                    <a:pt x="523" y="503"/>
                    <a:pt x="520" y="501"/>
                    <a:pt x="517" y="504"/>
                  </a:cubicBezTo>
                  <a:cubicBezTo>
                    <a:pt x="513" y="502"/>
                    <a:pt x="508" y="511"/>
                    <a:pt x="505" y="508"/>
                  </a:cubicBezTo>
                  <a:cubicBezTo>
                    <a:pt x="510" y="502"/>
                    <a:pt x="513" y="495"/>
                    <a:pt x="518" y="488"/>
                  </a:cubicBezTo>
                  <a:cubicBezTo>
                    <a:pt x="519" y="486"/>
                    <a:pt x="521" y="491"/>
                    <a:pt x="522" y="491"/>
                  </a:cubicBezTo>
                  <a:cubicBezTo>
                    <a:pt x="524" y="490"/>
                    <a:pt x="526" y="487"/>
                    <a:pt x="528" y="486"/>
                  </a:cubicBezTo>
                  <a:cubicBezTo>
                    <a:pt x="529" y="485"/>
                    <a:pt x="531" y="486"/>
                    <a:pt x="531" y="486"/>
                  </a:cubicBezTo>
                  <a:cubicBezTo>
                    <a:pt x="533" y="485"/>
                    <a:pt x="533" y="479"/>
                    <a:pt x="538" y="479"/>
                  </a:cubicBezTo>
                  <a:cubicBezTo>
                    <a:pt x="546" y="478"/>
                    <a:pt x="555" y="473"/>
                    <a:pt x="564" y="467"/>
                  </a:cubicBezTo>
                  <a:cubicBezTo>
                    <a:pt x="567" y="470"/>
                    <a:pt x="569" y="469"/>
                    <a:pt x="570" y="465"/>
                  </a:cubicBezTo>
                  <a:cubicBezTo>
                    <a:pt x="573" y="467"/>
                    <a:pt x="576" y="466"/>
                    <a:pt x="579" y="464"/>
                  </a:cubicBezTo>
                  <a:cubicBezTo>
                    <a:pt x="585" y="466"/>
                    <a:pt x="592" y="460"/>
                    <a:pt x="598" y="460"/>
                  </a:cubicBezTo>
                  <a:cubicBezTo>
                    <a:pt x="611" y="457"/>
                    <a:pt x="624" y="451"/>
                    <a:pt x="637" y="446"/>
                  </a:cubicBezTo>
                  <a:cubicBezTo>
                    <a:pt x="640" y="449"/>
                    <a:pt x="643" y="443"/>
                    <a:pt x="646" y="445"/>
                  </a:cubicBezTo>
                  <a:cubicBezTo>
                    <a:pt x="650" y="440"/>
                    <a:pt x="653" y="444"/>
                    <a:pt x="657" y="440"/>
                  </a:cubicBezTo>
                  <a:cubicBezTo>
                    <a:pt x="663" y="441"/>
                    <a:pt x="670" y="434"/>
                    <a:pt x="677" y="433"/>
                  </a:cubicBezTo>
                  <a:cubicBezTo>
                    <a:pt x="690" y="427"/>
                    <a:pt x="703" y="422"/>
                    <a:pt x="716" y="416"/>
                  </a:cubicBezTo>
                  <a:cubicBezTo>
                    <a:pt x="729" y="408"/>
                    <a:pt x="743" y="399"/>
                    <a:pt x="758" y="389"/>
                  </a:cubicBezTo>
                  <a:cubicBezTo>
                    <a:pt x="772" y="379"/>
                    <a:pt x="786" y="367"/>
                    <a:pt x="800" y="359"/>
                  </a:cubicBezTo>
                  <a:cubicBezTo>
                    <a:pt x="796" y="354"/>
                    <a:pt x="811" y="353"/>
                    <a:pt x="807" y="348"/>
                  </a:cubicBezTo>
                  <a:cubicBezTo>
                    <a:pt x="794" y="357"/>
                    <a:pt x="790" y="359"/>
                    <a:pt x="778" y="369"/>
                  </a:cubicBezTo>
                  <a:cubicBezTo>
                    <a:pt x="773" y="373"/>
                    <a:pt x="767" y="379"/>
                    <a:pt x="762" y="378"/>
                  </a:cubicBezTo>
                  <a:cubicBezTo>
                    <a:pt x="762" y="386"/>
                    <a:pt x="752" y="383"/>
                    <a:pt x="748" y="389"/>
                  </a:cubicBezTo>
                  <a:cubicBezTo>
                    <a:pt x="742" y="393"/>
                    <a:pt x="737" y="396"/>
                    <a:pt x="732" y="400"/>
                  </a:cubicBezTo>
                  <a:cubicBezTo>
                    <a:pt x="720" y="404"/>
                    <a:pt x="717" y="407"/>
                    <a:pt x="704" y="416"/>
                  </a:cubicBezTo>
                  <a:cubicBezTo>
                    <a:pt x="701" y="414"/>
                    <a:pt x="699" y="417"/>
                    <a:pt x="696" y="419"/>
                  </a:cubicBezTo>
                  <a:cubicBezTo>
                    <a:pt x="693" y="417"/>
                    <a:pt x="690" y="418"/>
                    <a:pt x="687" y="420"/>
                  </a:cubicBezTo>
                  <a:cubicBezTo>
                    <a:pt x="680" y="427"/>
                    <a:pt x="675" y="425"/>
                    <a:pt x="669" y="429"/>
                  </a:cubicBezTo>
                  <a:cubicBezTo>
                    <a:pt x="657" y="433"/>
                    <a:pt x="646" y="436"/>
                    <a:pt x="634" y="439"/>
                  </a:cubicBezTo>
                  <a:cubicBezTo>
                    <a:pt x="629" y="438"/>
                    <a:pt x="622" y="447"/>
                    <a:pt x="618" y="443"/>
                  </a:cubicBezTo>
                  <a:cubicBezTo>
                    <a:pt x="614" y="448"/>
                    <a:pt x="612" y="444"/>
                    <a:pt x="608" y="447"/>
                  </a:cubicBezTo>
                  <a:cubicBezTo>
                    <a:pt x="606" y="446"/>
                    <a:pt x="602" y="452"/>
                    <a:pt x="600" y="449"/>
                  </a:cubicBezTo>
                  <a:cubicBezTo>
                    <a:pt x="587" y="455"/>
                    <a:pt x="575" y="459"/>
                    <a:pt x="564" y="457"/>
                  </a:cubicBezTo>
                  <a:cubicBezTo>
                    <a:pt x="565" y="461"/>
                    <a:pt x="562" y="459"/>
                    <a:pt x="559" y="461"/>
                  </a:cubicBezTo>
                  <a:cubicBezTo>
                    <a:pt x="556" y="464"/>
                    <a:pt x="553" y="465"/>
                    <a:pt x="550" y="465"/>
                  </a:cubicBezTo>
                  <a:cubicBezTo>
                    <a:pt x="544" y="467"/>
                    <a:pt x="539" y="470"/>
                    <a:pt x="534" y="470"/>
                  </a:cubicBezTo>
                  <a:cubicBezTo>
                    <a:pt x="541" y="462"/>
                    <a:pt x="545" y="453"/>
                    <a:pt x="553" y="446"/>
                  </a:cubicBezTo>
                  <a:cubicBezTo>
                    <a:pt x="564" y="442"/>
                    <a:pt x="574" y="442"/>
                    <a:pt x="584" y="438"/>
                  </a:cubicBezTo>
                  <a:cubicBezTo>
                    <a:pt x="590" y="434"/>
                    <a:pt x="594" y="439"/>
                    <a:pt x="599" y="435"/>
                  </a:cubicBezTo>
                  <a:cubicBezTo>
                    <a:pt x="604" y="438"/>
                    <a:pt x="610" y="430"/>
                    <a:pt x="615" y="433"/>
                  </a:cubicBezTo>
                  <a:cubicBezTo>
                    <a:pt x="627" y="424"/>
                    <a:pt x="636" y="425"/>
                    <a:pt x="647" y="419"/>
                  </a:cubicBezTo>
                  <a:cubicBezTo>
                    <a:pt x="658" y="416"/>
                    <a:pt x="669" y="411"/>
                    <a:pt x="679" y="409"/>
                  </a:cubicBezTo>
                  <a:cubicBezTo>
                    <a:pt x="690" y="403"/>
                    <a:pt x="700" y="399"/>
                    <a:pt x="711" y="393"/>
                  </a:cubicBezTo>
                  <a:cubicBezTo>
                    <a:pt x="723" y="384"/>
                    <a:pt x="734" y="380"/>
                    <a:pt x="745" y="374"/>
                  </a:cubicBezTo>
                  <a:cubicBezTo>
                    <a:pt x="766" y="359"/>
                    <a:pt x="770" y="356"/>
                    <a:pt x="786" y="346"/>
                  </a:cubicBezTo>
                  <a:cubicBezTo>
                    <a:pt x="789" y="343"/>
                    <a:pt x="790" y="339"/>
                    <a:pt x="796" y="337"/>
                  </a:cubicBezTo>
                  <a:cubicBezTo>
                    <a:pt x="799" y="333"/>
                    <a:pt x="809" y="331"/>
                    <a:pt x="804" y="326"/>
                  </a:cubicBezTo>
                  <a:cubicBezTo>
                    <a:pt x="788" y="337"/>
                    <a:pt x="773" y="348"/>
                    <a:pt x="758" y="359"/>
                  </a:cubicBezTo>
                  <a:cubicBezTo>
                    <a:pt x="737" y="370"/>
                    <a:pt x="721" y="381"/>
                    <a:pt x="697" y="393"/>
                  </a:cubicBezTo>
                  <a:cubicBezTo>
                    <a:pt x="690" y="392"/>
                    <a:pt x="682" y="401"/>
                    <a:pt x="675" y="400"/>
                  </a:cubicBezTo>
                  <a:cubicBezTo>
                    <a:pt x="666" y="405"/>
                    <a:pt x="659" y="405"/>
                    <a:pt x="650" y="410"/>
                  </a:cubicBezTo>
                  <a:cubicBezTo>
                    <a:pt x="635" y="415"/>
                    <a:pt x="619" y="420"/>
                    <a:pt x="603" y="427"/>
                  </a:cubicBezTo>
                  <a:cubicBezTo>
                    <a:pt x="597" y="425"/>
                    <a:pt x="591" y="427"/>
                    <a:pt x="585" y="428"/>
                  </a:cubicBezTo>
                  <a:cubicBezTo>
                    <a:pt x="579" y="427"/>
                    <a:pt x="571" y="435"/>
                    <a:pt x="566" y="429"/>
                  </a:cubicBezTo>
                  <a:cubicBezTo>
                    <a:pt x="568" y="428"/>
                    <a:pt x="567" y="424"/>
                    <a:pt x="571" y="426"/>
                  </a:cubicBezTo>
                  <a:cubicBezTo>
                    <a:pt x="574" y="425"/>
                    <a:pt x="578" y="418"/>
                    <a:pt x="580" y="421"/>
                  </a:cubicBezTo>
                  <a:cubicBezTo>
                    <a:pt x="586" y="418"/>
                    <a:pt x="591" y="422"/>
                    <a:pt x="597" y="419"/>
                  </a:cubicBezTo>
                  <a:cubicBezTo>
                    <a:pt x="602" y="418"/>
                    <a:pt x="608" y="413"/>
                    <a:pt x="613" y="412"/>
                  </a:cubicBezTo>
                  <a:cubicBezTo>
                    <a:pt x="615" y="410"/>
                    <a:pt x="618" y="409"/>
                    <a:pt x="620" y="409"/>
                  </a:cubicBezTo>
                  <a:cubicBezTo>
                    <a:pt x="623" y="411"/>
                    <a:pt x="627" y="405"/>
                    <a:pt x="629" y="408"/>
                  </a:cubicBezTo>
                  <a:cubicBezTo>
                    <a:pt x="638" y="401"/>
                    <a:pt x="647" y="400"/>
                    <a:pt x="656" y="394"/>
                  </a:cubicBezTo>
                  <a:cubicBezTo>
                    <a:pt x="659" y="394"/>
                    <a:pt x="664" y="389"/>
                    <a:pt x="668" y="390"/>
                  </a:cubicBezTo>
                  <a:cubicBezTo>
                    <a:pt x="674" y="391"/>
                    <a:pt x="674" y="383"/>
                    <a:pt x="679" y="385"/>
                  </a:cubicBezTo>
                  <a:cubicBezTo>
                    <a:pt x="682" y="385"/>
                    <a:pt x="686" y="384"/>
                    <a:pt x="691" y="381"/>
                  </a:cubicBezTo>
                  <a:cubicBezTo>
                    <a:pt x="695" y="381"/>
                    <a:pt x="700" y="374"/>
                    <a:pt x="704" y="376"/>
                  </a:cubicBezTo>
                  <a:cubicBezTo>
                    <a:pt x="709" y="372"/>
                    <a:pt x="714" y="369"/>
                    <a:pt x="719" y="365"/>
                  </a:cubicBezTo>
                  <a:cubicBezTo>
                    <a:pt x="725" y="367"/>
                    <a:pt x="723" y="360"/>
                    <a:pt x="730" y="360"/>
                  </a:cubicBezTo>
                  <a:cubicBezTo>
                    <a:pt x="750" y="348"/>
                    <a:pt x="762" y="340"/>
                    <a:pt x="782" y="330"/>
                  </a:cubicBezTo>
                  <a:cubicBezTo>
                    <a:pt x="790" y="326"/>
                    <a:pt x="800" y="319"/>
                    <a:pt x="808" y="316"/>
                  </a:cubicBezTo>
                  <a:cubicBezTo>
                    <a:pt x="810" y="309"/>
                    <a:pt x="828" y="310"/>
                    <a:pt x="831" y="299"/>
                  </a:cubicBezTo>
                  <a:cubicBezTo>
                    <a:pt x="838" y="303"/>
                    <a:pt x="839" y="292"/>
                    <a:pt x="846" y="296"/>
                  </a:cubicBezTo>
                  <a:cubicBezTo>
                    <a:pt x="851" y="294"/>
                    <a:pt x="848" y="291"/>
                    <a:pt x="852" y="289"/>
                  </a:cubicBezTo>
                  <a:cubicBezTo>
                    <a:pt x="855" y="292"/>
                    <a:pt x="859" y="289"/>
                    <a:pt x="863" y="286"/>
                  </a:cubicBezTo>
                  <a:cubicBezTo>
                    <a:pt x="860" y="279"/>
                    <a:pt x="854" y="288"/>
                    <a:pt x="850" y="285"/>
                  </a:cubicBezTo>
                  <a:cubicBezTo>
                    <a:pt x="847" y="287"/>
                    <a:pt x="848" y="290"/>
                    <a:pt x="845" y="292"/>
                  </a:cubicBezTo>
                  <a:cubicBezTo>
                    <a:pt x="842" y="293"/>
                    <a:pt x="841" y="288"/>
                    <a:pt x="838" y="292"/>
                  </a:cubicBezTo>
                  <a:cubicBezTo>
                    <a:pt x="827" y="299"/>
                    <a:pt x="817" y="300"/>
                    <a:pt x="806" y="310"/>
                  </a:cubicBezTo>
                  <a:cubicBezTo>
                    <a:pt x="796" y="312"/>
                    <a:pt x="785" y="320"/>
                    <a:pt x="775" y="325"/>
                  </a:cubicBezTo>
                  <a:cubicBezTo>
                    <a:pt x="766" y="330"/>
                    <a:pt x="759" y="335"/>
                    <a:pt x="747" y="340"/>
                  </a:cubicBezTo>
                  <a:cubicBezTo>
                    <a:pt x="728" y="355"/>
                    <a:pt x="710" y="360"/>
                    <a:pt x="690" y="374"/>
                  </a:cubicBezTo>
                  <a:cubicBezTo>
                    <a:pt x="686" y="371"/>
                    <a:pt x="681" y="378"/>
                    <a:pt x="677" y="376"/>
                  </a:cubicBezTo>
                  <a:cubicBezTo>
                    <a:pt x="672" y="381"/>
                    <a:pt x="668" y="378"/>
                    <a:pt x="663" y="384"/>
                  </a:cubicBezTo>
                  <a:cubicBezTo>
                    <a:pt x="659" y="383"/>
                    <a:pt x="654" y="386"/>
                    <a:pt x="649" y="388"/>
                  </a:cubicBezTo>
                  <a:cubicBezTo>
                    <a:pt x="647" y="386"/>
                    <a:pt x="644" y="390"/>
                    <a:pt x="642" y="391"/>
                  </a:cubicBezTo>
                  <a:cubicBezTo>
                    <a:pt x="640" y="389"/>
                    <a:pt x="637" y="393"/>
                    <a:pt x="634" y="395"/>
                  </a:cubicBezTo>
                  <a:cubicBezTo>
                    <a:pt x="625" y="398"/>
                    <a:pt x="616" y="403"/>
                    <a:pt x="607" y="404"/>
                  </a:cubicBezTo>
                  <a:cubicBezTo>
                    <a:pt x="602" y="407"/>
                    <a:pt x="598" y="406"/>
                    <a:pt x="593" y="409"/>
                  </a:cubicBezTo>
                  <a:cubicBezTo>
                    <a:pt x="591" y="407"/>
                    <a:pt x="588" y="412"/>
                    <a:pt x="586" y="410"/>
                  </a:cubicBezTo>
                  <a:cubicBezTo>
                    <a:pt x="584" y="410"/>
                    <a:pt x="580" y="410"/>
                    <a:pt x="582" y="408"/>
                  </a:cubicBezTo>
                  <a:cubicBezTo>
                    <a:pt x="585" y="406"/>
                    <a:pt x="586" y="411"/>
                    <a:pt x="589" y="407"/>
                  </a:cubicBezTo>
                  <a:cubicBezTo>
                    <a:pt x="592" y="404"/>
                    <a:pt x="593" y="399"/>
                    <a:pt x="598" y="396"/>
                  </a:cubicBezTo>
                  <a:cubicBezTo>
                    <a:pt x="603" y="397"/>
                    <a:pt x="609" y="390"/>
                    <a:pt x="614" y="387"/>
                  </a:cubicBezTo>
                  <a:cubicBezTo>
                    <a:pt x="637" y="379"/>
                    <a:pt x="661" y="368"/>
                    <a:pt x="684" y="361"/>
                  </a:cubicBezTo>
                  <a:cubicBezTo>
                    <a:pt x="689" y="355"/>
                    <a:pt x="694" y="356"/>
                    <a:pt x="699" y="352"/>
                  </a:cubicBezTo>
                  <a:cubicBezTo>
                    <a:pt x="705" y="347"/>
                    <a:pt x="711" y="352"/>
                    <a:pt x="712" y="346"/>
                  </a:cubicBezTo>
                  <a:cubicBezTo>
                    <a:pt x="714" y="348"/>
                    <a:pt x="717" y="344"/>
                    <a:pt x="720" y="343"/>
                  </a:cubicBezTo>
                  <a:cubicBezTo>
                    <a:pt x="722" y="342"/>
                    <a:pt x="724" y="343"/>
                    <a:pt x="727" y="340"/>
                  </a:cubicBezTo>
                  <a:cubicBezTo>
                    <a:pt x="732" y="337"/>
                    <a:pt x="737" y="336"/>
                    <a:pt x="742" y="334"/>
                  </a:cubicBezTo>
                  <a:cubicBezTo>
                    <a:pt x="761" y="318"/>
                    <a:pt x="780" y="313"/>
                    <a:pt x="794" y="303"/>
                  </a:cubicBezTo>
                  <a:cubicBezTo>
                    <a:pt x="803" y="300"/>
                    <a:pt x="811" y="299"/>
                    <a:pt x="821" y="292"/>
                  </a:cubicBezTo>
                  <a:cubicBezTo>
                    <a:pt x="825" y="293"/>
                    <a:pt x="829" y="289"/>
                    <a:pt x="834" y="287"/>
                  </a:cubicBezTo>
                  <a:cubicBezTo>
                    <a:pt x="837" y="288"/>
                    <a:pt x="847" y="283"/>
                    <a:pt x="845" y="279"/>
                  </a:cubicBezTo>
                  <a:cubicBezTo>
                    <a:pt x="825" y="285"/>
                    <a:pt x="805" y="296"/>
                    <a:pt x="784" y="303"/>
                  </a:cubicBezTo>
                  <a:cubicBezTo>
                    <a:pt x="774" y="310"/>
                    <a:pt x="764" y="312"/>
                    <a:pt x="753" y="318"/>
                  </a:cubicBezTo>
                  <a:cubicBezTo>
                    <a:pt x="748" y="324"/>
                    <a:pt x="743" y="322"/>
                    <a:pt x="738" y="327"/>
                  </a:cubicBezTo>
                  <a:cubicBezTo>
                    <a:pt x="735" y="329"/>
                    <a:pt x="733" y="330"/>
                    <a:pt x="730" y="330"/>
                  </a:cubicBezTo>
                  <a:cubicBezTo>
                    <a:pt x="728" y="332"/>
                    <a:pt x="725" y="335"/>
                    <a:pt x="723" y="333"/>
                  </a:cubicBezTo>
                  <a:cubicBezTo>
                    <a:pt x="712" y="340"/>
                    <a:pt x="702" y="341"/>
                    <a:pt x="692" y="348"/>
                  </a:cubicBezTo>
                  <a:cubicBezTo>
                    <a:pt x="690" y="346"/>
                    <a:pt x="687" y="350"/>
                    <a:pt x="684" y="351"/>
                  </a:cubicBezTo>
                  <a:cubicBezTo>
                    <a:pt x="681" y="352"/>
                    <a:pt x="679" y="351"/>
                    <a:pt x="676" y="354"/>
                  </a:cubicBezTo>
                  <a:cubicBezTo>
                    <a:pt x="671" y="360"/>
                    <a:pt x="667" y="355"/>
                    <a:pt x="661" y="360"/>
                  </a:cubicBezTo>
                  <a:cubicBezTo>
                    <a:pt x="656" y="365"/>
                    <a:pt x="651" y="363"/>
                    <a:pt x="646" y="366"/>
                  </a:cubicBezTo>
                  <a:cubicBezTo>
                    <a:pt x="641" y="365"/>
                    <a:pt x="635" y="375"/>
                    <a:pt x="631" y="370"/>
                  </a:cubicBezTo>
                  <a:cubicBezTo>
                    <a:pt x="628" y="371"/>
                    <a:pt x="625" y="375"/>
                    <a:pt x="623" y="373"/>
                  </a:cubicBezTo>
                  <a:cubicBezTo>
                    <a:pt x="621" y="374"/>
                    <a:pt x="618" y="378"/>
                    <a:pt x="616" y="376"/>
                  </a:cubicBezTo>
                  <a:cubicBezTo>
                    <a:pt x="610" y="381"/>
                    <a:pt x="604" y="384"/>
                    <a:pt x="599" y="383"/>
                  </a:cubicBezTo>
                  <a:cubicBezTo>
                    <a:pt x="602" y="380"/>
                    <a:pt x="603" y="375"/>
                    <a:pt x="608" y="379"/>
                  </a:cubicBezTo>
                  <a:cubicBezTo>
                    <a:pt x="610" y="374"/>
                    <a:pt x="613" y="376"/>
                    <a:pt x="617" y="370"/>
                  </a:cubicBezTo>
                  <a:cubicBezTo>
                    <a:pt x="620" y="373"/>
                    <a:pt x="626" y="364"/>
                    <a:pt x="631" y="363"/>
                  </a:cubicBezTo>
                  <a:cubicBezTo>
                    <a:pt x="635" y="363"/>
                    <a:pt x="640" y="358"/>
                    <a:pt x="645" y="355"/>
                  </a:cubicBezTo>
                  <a:cubicBezTo>
                    <a:pt x="651" y="355"/>
                    <a:pt x="657" y="352"/>
                    <a:pt x="663" y="346"/>
                  </a:cubicBezTo>
                  <a:cubicBezTo>
                    <a:pt x="669" y="349"/>
                    <a:pt x="676" y="343"/>
                    <a:pt x="683" y="342"/>
                  </a:cubicBezTo>
                  <a:cubicBezTo>
                    <a:pt x="690" y="337"/>
                    <a:pt x="695" y="339"/>
                    <a:pt x="702" y="336"/>
                  </a:cubicBezTo>
                  <a:cubicBezTo>
                    <a:pt x="715" y="333"/>
                    <a:pt x="729" y="328"/>
                    <a:pt x="743" y="321"/>
                  </a:cubicBezTo>
                  <a:cubicBezTo>
                    <a:pt x="753" y="313"/>
                    <a:pt x="757" y="314"/>
                    <a:pt x="764" y="306"/>
                  </a:cubicBezTo>
                  <a:cubicBezTo>
                    <a:pt x="778" y="299"/>
                    <a:pt x="789" y="291"/>
                    <a:pt x="800" y="284"/>
                  </a:cubicBezTo>
                  <a:cubicBezTo>
                    <a:pt x="807" y="281"/>
                    <a:pt x="808" y="281"/>
                    <a:pt x="818" y="274"/>
                  </a:cubicBezTo>
                  <a:cubicBezTo>
                    <a:pt x="824" y="267"/>
                    <a:pt x="834" y="270"/>
                    <a:pt x="830" y="261"/>
                  </a:cubicBezTo>
                  <a:cubicBezTo>
                    <a:pt x="823" y="265"/>
                    <a:pt x="817" y="270"/>
                    <a:pt x="810" y="275"/>
                  </a:cubicBezTo>
                  <a:cubicBezTo>
                    <a:pt x="806" y="275"/>
                    <a:pt x="801" y="278"/>
                    <a:pt x="797" y="280"/>
                  </a:cubicBezTo>
                  <a:cubicBezTo>
                    <a:pt x="780" y="292"/>
                    <a:pt x="772" y="293"/>
                    <a:pt x="754" y="305"/>
                  </a:cubicBezTo>
                  <a:cubicBezTo>
                    <a:pt x="745" y="308"/>
                    <a:pt x="744" y="312"/>
                    <a:pt x="735" y="317"/>
                  </a:cubicBezTo>
                  <a:cubicBezTo>
                    <a:pt x="732" y="314"/>
                    <a:pt x="728" y="321"/>
                    <a:pt x="725" y="319"/>
                  </a:cubicBezTo>
                  <a:cubicBezTo>
                    <a:pt x="720" y="325"/>
                    <a:pt x="717" y="321"/>
                    <a:pt x="712" y="326"/>
                  </a:cubicBezTo>
                  <a:cubicBezTo>
                    <a:pt x="706" y="325"/>
                    <a:pt x="698" y="329"/>
                    <a:pt x="692" y="328"/>
                  </a:cubicBezTo>
                  <a:cubicBezTo>
                    <a:pt x="678" y="336"/>
                    <a:pt x="664" y="339"/>
                    <a:pt x="651" y="343"/>
                  </a:cubicBezTo>
                  <a:cubicBezTo>
                    <a:pt x="643" y="347"/>
                    <a:pt x="642" y="349"/>
                    <a:pt x="637" y="351"/>
                  </a:cubicBezTo>
                  <a:cubicBezTo>
                    <a:pt x="631" y="353"/>
                    <a:pt x="625" y="359"/>
                    <a:pt x="621" y="355"/>
                  </a:cubicBezTo>
                  <a:cubicBezTo>
                    <a:pt x="626" y="352"/>
                    <a:pt x="623" y="348"/>
                    <a:pt x="628" y="345"/>
                  </a:cubicBezTo>
                  <a:cubicBezTo>
                    <a:pt x="632" y="344"/>
                    <a:pt x="636" y="345"/>
                    <a:pt x="642" y="340"/>
                  </a:cubicBezTo>
                  <a:cubicBezTo>
                    <a:pt x="645" y="341"/>
                    <a:pt x="649" y="339"/>
                    <a:pt x="654" y="336"/>
                  </a:cubicBezTo>
                  <a:cubicBezTo>
                    <a:pt x="658" y="337"/>
                    <a:pt x="663" y="332"/>
                    <a:pt x="668" y="329"/>
                  </a:cubicBezTo>
                  <a:cubicBezTo>
                    <a:pt x="674" y="331"/>
                    <a:pt x="682" y="325"/>
                    <a:pt x="690" y="322"/>
                  </a:cubicBezTo>
                  <a:cubicBezTo>
                    <a:pt x="697" y="321"/>
                    <a:pt x="705" y="316"/>
                    <a:pt x="713" y="313"/>
                  </a:cubicBezTo>
                  <a:cubicBezTo>
                    <a:pt x="716" y="317"/>
                    <a:pt x="720" y="309"/>
                    <a:pt x="724" y="308"/>
                  </a:cubicBezTo>
                  <a:cubicBezTo>
                    <a:pt x="727" y="311"/>
                    <a:pt x="732" y="302"/>
                    <a:pt x="736" y="304"/>
                  </a:cubicBezTo>
                  <a:cubicBezTo>
                    <a:pt x="745" y="297"/>
                    <a:pt x="753" y="295"/>
                    <a:pt x="761" y="291"/>
                  </a:cubicBezTo>
                  <a:cubicBezTo>
                    <a:pt x="769" y="284"/>
                    <a:pt x="778" y="278"/>
                    <a:pt x="786" y="275"/>
                  </a:cubicBezTo>
                  <a:cubicBezTo>
                    <a:pt x="791" y="271"/>
                    <a:pt x="796" y="268"/>
                    <a:pt x="801" y="264"/>
                  </a:cubicBezTo>
                  <a:cubicBezTo>
                    <a:pt x="803" y="262"/>
                    <a:pt x="807" y="264"/>
                    <a:pt x="806" y="261"/>
                  </a:cubicBezTo>
                  <a:cubicBezTo>
                    <a:pt x="808" y="258"/>
                    <a:pt x="811" y="260"/>
                    <a:pt x="810" y="257"/>
                  </a:cubicBezTo>
                  <a:cubicBezTo>
                    <a:pt x="822" y="251"/>
                    <a:pt x="829" y="240"/>
                    <a:pt x="838" y="238"/>
                  </a:cubicBezTo>
                  <a:cubicBezTo>
                    <a:pt x="839" y="233"/>
                    <a:pt x="843" y="230"/>
                    <a:pt x="847" y="226"/>
                  </a:cubicBezTo>
                  <a:cubicBezTo>
                    <a:pt x="851" y="222"/>
                    <a:pt x="856" y="218"/>
                    <a:pt x="855" y="213"/>
                  </a:cubicBezTo>
                  <a:cubicBezTo>
                    <a:pt x="835" y="235"/>
                    <a:pt x="823" y="242"/>
                    <a:pt x="803" y="258"/>
                  </a:cubicBezTo>
                  <a:cubicBezTo>
                    <a:pt x="796" y="261"/>
                    <a:pt x="788" y="266"/>
                    <a:pt x="779" y="272"/>
                  </a:cubicBezTo>
                  <a:cubicBezTo>
                    <a:pt x="756" y="283"/>
                    <a:pt x="732" y="298"/>
                    <a:pt x="708" y="307"/>
                  </a:cubicBezTo>
                  <a:cubicBezTo>
                    <a:pt x="697" y="312"/>
                    <a:pt x="685" y="314"/>
                    <a:pt x="673" y="320"/>
                  </a:cubicBezTo>
                  <a:cubicBezTo>
                    <a:pt x="668" y="319"/>
                    <a:pt x="661" y="325"/>
                    <a:pt x="655" y="325"/>
                  </a:cubicBezTo>
                  <a:cubicBezTo>
                    <a:pt x="652" y="326"/>
                    <a:pt x="648" y="333"/>
                    <a:pt x="646" y="329"/>
                  </a:cubicBezTo>
                  <a:cubicBezTo>
                    <a:pt x="643" y="331"/>
                    <a:pt x="639" y="337"/>
                    <a:pt x="637" y="331"/>
                  </a:cubicBezTo>
                  <a:cubicBezTo>
                    <a:pt x="643" y="332"/>
                    <a:pt x="643" y="326"/>
                    <a:pt x="646" y="322"/>
                  </a:cubicBezTo>
                  <a:cubicBezTo>
                    <a:pt x="648" y="322"/>
                    <a:pt x="651" y="321"/>
                    <a:pt x="653" y="322"/>
                  </a:cubicBezTo>
                  <a:cubicBezTo>
                    <a:pt x="655" y="326"/>
                    <a:pt x="659" y="319"/>
                    <a:pt x="662" y="318"/>
                  </a:cubicBezTo>
                  <a:cubicBezTo>
                    <a:pt x="668" y="316"/>
                    <a:pt x="674" y="313"/>
                    <a:pt x="679" y="313"/>
                  </a:cubicBezTo>
                  <a:cubicBezTo>
                    <a:pt x="690" y="306"/>
                    <a:pt x="701" y="304"/>
                    <a:pt x="713" y="296"/>
                  </a:cubicBezTo>
                  <a:cubicBezTo>
                    <a:pt x="732" y="289"/>
                    <a:pt x="755" y="274"/>
                    <a:pt x="778" y="261"/>
                  </a:cubicBezTo>
                  <a:cubicBezTo>
                    <a:pt x="789" y="253"/>
                    <a:pt x="800" y="245"/>
                    <a:pt x="811" y="238"/>
                  </a:cubicBezTo>
                  <a:cubicBezTo>
                    <a:pt x="815" y="235"/>
                    <a:pt x="813" y="231"/>
                    <a:pt x="819" y="229"/>
                  </a:cubicBezTo>
                  <a:cubicBezTo>
                    <a:pt x="821" y="226"/>
                    <a:pt x="830" y="224"/>
                    <a:pt x="828" y="220"/>
                  </a:cubicBezTo>
                  <a:cubicBezTo>
                    <a:pt x="830" y="217"/>
                    <a:pt x="839" y="215"/>
                    <a:pt x="836" y="212"/>
                  </a:cubicBezTo>
                  <a:cubicBezTo>
                    <a:pt x="839" y="208"/>
                    <a:pt x="848" y="206"/>
                    <a:pt x="846" y="202"/>
                  </a:cubicBezTo>
                  <a:cubicBezTo>
                    <a:pt x="838" y="207"/>
                    <a:pt x="837" y="207"/>
                    <a:pt x="830" y="214"/>
                  </a:cubicBezTo>
                  <a:cubicBezTo>
                    <a:pt x="826" y="221"/>
                    <a:pt x="818" y="219"/>
                    <a:pt x="815" y="227"/>
                  </a:cubicBezTo>
                  <a:cubicBezTo>
                    <a:pt x="808" y="234"/>
                    <a:pt x="802" y="233"/>
                    <a:pt x="799" y="239"/>
                  </a:cubicBezTo>
                  <a:cubicBezTo>
                    <a:pt x="792" y="244"/>
                    <a:pt x="785" y="249"/>
                    <a:pt x="778" y="254"/>
                  </a:cubicBezTo>
                  <a:cubicBezTo>
                    <a:pt x="759" y="262"/>
                    <a:pt x="739" y="275"/>
                    <a:pt x="719" y="284"/>
                  </a:cubicBezTo>
                  <a:cubicBezTo>
                    <a:pt x="709" y="288"/>
                    <a:pt x="700" y="293"/>
                    <a:pt x="690" y="298"/>
                  </a:cubicBezTo>
                  <a:cubicBezTo>
                    <a:pt x="686" y="297"/>
                    <a:pt x="680" y="304"/>
                    <a:pt x="676" y="303"/>
                  </a:cubicBezTo>
                  <a:cubicBezTo>
                    <a:pt x="673" y="305"/>
                    <a:pt x="671" y="306"/>
                    <a:pt x="668" y="306"/>
                  </a:cubicBezTo>
                  <a:cubicBezTo>
                    <a:pt x="666" y="303"/>
                    <a:pt x="663" y="308"/>
                    <a:pt x="661" y="306"/>
                  </a:cubicBezTo>
                  <a:cubicBezTo>
                    <a:pt x="671" y="293"/>
                    <a:pt x="689" y="294"/>
                    <a:pt x="704" y="283"/>
                  </a:cubicBezTo>
                  <a:cubicBezTo>
                    <a:pt x="711" y="282"/>
                    <a:pt x="719" y="273"/>
                    <a:pt x="727" y="271"/>
                  </a:cubicBezTo>
                  <a:cubicBezTo>
                    <a:pt x="737" y="268"/>
                    <a:pt x="739" y="260"/>
                    <a:pt x="747" y="259"/>
                  </a:cubicBezTo>
                  <a:cubicBezTo>
                    <a:pt x="766" y="246"/>
                    <a:pt x="778" y="238"/>
                    <a:pt x="789" y="231"/>
                  </a:cubicBezTo>
                  <a:cubicBezTo>
                    <a:pt x="797" y="226"/>
                    <a:pt x="805" y="220"/>
                    <a:pt x="813" y="214"/>
                  </a:cubicBezTo>
                  <a:cubicBezTo>
                    <a:pt x="821" y="208"/>
                    <a:pt x="828" y="201"/>
                    <a:pt x="834" y="199"/>
                  </a:cubicBezTo>
                  <a:cubicBezTo>
                    <a:pt x="837" y="191"/>
                    <a:pt x="847" y="185"/>
                    <a:pt x="852" y="179"/>
                  </a:cubicBezTo>
                  <a:cubicBezTo>
                    <a:pt x="850" y="175"/>
                    <a:pt x="861" y="172"/>
                    <a:pt x="859" y="168"/>
                  </a:cubicBezTo>
                  <a:cubicBezTo>
                    <a:pt x="862" y="165"/>
                    <a:pt x="869" y="161"/>
                    <a:pt x="865" y="156"/>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53" y="1395"/>
                    <a:pt x="151" y="1393"/>
                    <a:pt x="149" y="1391"/>
                  </a:cubicBezTo>
                  <a:cubicBezTo>
                    <a:pt x="144" y="1382"/>
                    <a:pt x="134" y="1373"/>
                    <a:pt x="134" y="1365"/>
                  </a:cubicBezTo>
                  <a:cubicBezTo>
                    <a:pt x="129" y="1364"/>
                    <a:pt x="125" y="1355"/>
                    <a:pt x="120" y="1353"/>
                  </a:cubicBezTo>
                  <a:cubicBezTo>
                    <a:pt x="117" y="1350"/>
                    <a:pt x="115" y="1347"/>
                    <a:pt x="113" y="1343"/>
                  </a:cubicBezTo>
                  <a:cubicBezTo>
                    <a:pt x="111" y="1340"/>
                    <a:pt x="107" y="1341"/>
                    <a:pt x="109" y="1339"/>
                  </a:cubicBezTo>
                  <a:cubicBezTo>
                    <a:pt x="103" y="1335"/>
                    <a:pt x="105" y="1329"/>
                    <a:pt x="98" y="1330"/>
                  </a:cubicBezTo>
                  <a:cubicBezTo>
                    <a:pt x="95" y="1323"/>
                    <a:pt x="94" y="1317"/>
                    <a:pt x="87" y="1311"/>
                  </a:cubicBezTo>
                  <a:cubicBezTo>
                    <a:pt x="86" y="1310"/>
                    <a:pt x="80" y="1308"/>
                    <a:pt x="80" y="1305"/>
                  </a:cubicBezTo>
                  <a:cubicBezTo>
                    <a:pt x="80" y="1305"/>
                    <a:pt x="82" y="1304"/>
                    <a:pt x="82" y="1304"/>
                  </a:cubicBezTo>
                  <a:cubicBezTo>
                    <a:pt x="81" y="1302"/>
                    <a:pt x="76" y="1304"/>
                    <a:pt x="77" y="1298"/>
                  </a:cubicBezTo>
                  <a:cubicBezTo>
                    <a:pt x="78" y="1294"/>
                    <a:pt x="77" y="1298"/>
                    <a:pt x="71" y="1292"/>
                  </a:cubicBezTo>
                  <a:cubicBezTo>
                    <a:pt x="72" y="1293"/>
                    <a:pt x="73" y="1290"/>
                    <a:pt x="72" y="1290"/>
                  </a:cubicBezTo>
                  <a:cubicBezTo>
                    <a:pt x="69" y="1290"/>
                    <a:pt x="66" y="1287"/>
                    <a:pt x="63" y="1281"/>
                  </a:cubicBezTo>
                  <a:cubicBezTo>
                    <a:pt x="63" y="1281"/>
                    <a:pt x="65" y="1278"/>
                    <a:pt x="63" y="1278"/>
                  </a:cubicBezTo>
                  <a:cubicBezTo>
                    <a:pt x="60" y="1278"/>
                    <a:pt x="63" y="1277"/>
                    <a:pt x="61" y="1275"/>
                  </a:cubicBezTo>
                  <a:cubicBezTo>
                    <a:pt x="61" y="1275"/>
                    <a:pt x="59" y="1276"/>
                    <a:pt x="58" y="1275"/>
                  </a:cubicBezTo>
                  <a:cubicBezTo>
                    <a:pt x="55" y="1271"/>
                    <a:pt x="52" y="1260"/>
                    <a:pt x="45" y="1253"/>
                  </a:cubicBezTo>
                  <a:cubicBezTo>
                    <a:pt x="44" y="1247"/>
                    <a:pt x="37" y="1241"/>
                    <a:pt x="37" y="1236"/>
                  </a:cubicBezTo>
                  <a:cubicBezTo>
                    <a:pt x="34" y="1232"/>
                    <a:pt x="33" y="1229"/>
                    <a:pt x="33" y="1226"/>
                  </a:cubicBezTo>
                  <a:cubicBezTo>
                    <a:pt x="30" y="1224"/>
                    <a:pt x="30" y="1221"/>
                    <a:pt x="33" y="1219"/>
                  </a:cubicBezTo>
                  <a:cubicBezTo>
                    <a:pt x="33" y="1223"/>
                    <a:pt x="41" y="1230"/>
                    <a:pt x="45" y="1233"/>
                  </a:cubicBezTo>
                  <a:cubicBezTo>
                    <a:pt x="49" y="1239"/>
                    <a:pt x="54" y="1245"/>
                    <a:pt x="58" y="1248"/>
                  </a:cubicBezTo>
                  <a:cubicBezTo>
                    <a:pt x="66" y="1256"/>
                    <a:pt x="70" y="1266"/>
                    <a:pt x="78" y="1275"/>
                  </a:cubicBezTo>
                  <a:cubicBezTo>
                    <a:pt x="83" y="1280"/>
                    <a:pt x="94" y="1291"/>
                    <a:pt x="101" y="1303"/>
                  </a:cubicBezTo>
                  <a:cubicBezTo>
                    <a:pt x="101" y="1303"/>
                    <a:pt x="103" y="1306"/>
                    <a:pt x="103" y="1306"/>
                  </a:cubicBezTo>
                  <a:cubicBezTo>
                    <a:pt x="102" y="1310"/>
                    <a:pt x="104" y="1306"/>
                    <a:pt x="105" y="1309"/>
                  </a:cubicBezTo>
                  <a:cubicBezTo>
                    <a:pt x="106" y="1310"/>
                    <a:pt x="104" y="1311"/>
                    <a:pt x="105" y="1312"/>
                  </a:cubicBezTo>
                  <a:cubicBezTo>
                    <a:pt x="108" y="1316"/>
                    <a:pt x="113" y="1320"/>
                    <a:pt x="116" y="1324"/>
                  </a:cubicBezTo>
                  <a:cubicBezTo>
                    <a:pt x="116" y="1324"/>
                    <a:pt x="115" y="1327"/>
                    <a:pt x="117" y="1328"/>
                  </a:cubicBezTo>
                  <a:cubicBezTo>
                    <a:pt x="117" y="1329"/>
                    <a:pt x="118" y="1327"/>
                    <a:pt x="119" y="1329"/>
                  </a:cubicBezTo>
                  <a:cubicBezTo>
                    <a:pt x="121" y="1331"/>
                    <a:pt x="122" y="1333"/>
                    <a:pt x="124" y="1335"/>
                  </a:cubicBezTo>
                  <a:cubicBezTo>
                    <a:pt x="142" y="1365"/>
                    <a:pt x="152" y="1384"/>
                    <a:pt x="165" y="1412"/>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259" y="1113"/>
                    <a:pt x="266" y="1107"/>
                    <a:pt x="273" y="1102"/>
                  </a:cubicBezTo>
                  <a:cubicBezTo>
                    <a:pt x="280" y="1098"/>
                    <a:pt x="286" y="1097"/>
                    <a:pt x="294" y="1090"/>
                  </a:cubicBezTo>
                  <a:cubicBezTo>
                    <a:pt x="300" y="1093"/>
                    <a:pt x="301" y="1085"/>
                    <a:pt x="309" y="1081"/>
                  </a:cubicBezTo>
                  <a:cubicBezTo>
                    <a:pt x="344" y="1066"/>
                    <a:pt x="388" y="1039"/>
                    <a:pt x="419" y="1022"/>
                  </a:cubicBezTo>
                  <a:cubicBezTo>
                    <a:pt x="430" y="1011"/>
                    <a:pt x="438" y="1006"/>
                    <a:pt x="453" y="995"/>
                  </a:cubicBezTo>
                  <a:cubicBezTo>
                    <a:pt x="462" y="985"/>
                    <a:pt x="471" y="976"/>
                    <a:pt x="485" y="967"/>
                  </a:cubicBezTo>
                  <a:cubicBezTo>
                    <a:pt x="482" y="964"/>
                    <a:pt x="490" y="962"/>
                    <a:pt x="492" y="959"/>
                  </a:cubicBezTo>
                  <a:cubicBezTo>
                    <a:pt x="496" y="957"/>
                    <a:pt x="493" y="954"/>
                    <a:pt x="498" y="952"/>
                  </a:cubicBezTo>
                  <a:cubicBezTo>
                    <a:pt x="503" y="945"/>
                    <a:pt x="507" y="947"/>
                    <a:pt x="510" y="941"/>
                  </a:cubicBezTo>
                  <a:cubicBezTo>
                    <a:pt x="528" y="925"/>
                    <a:pt x="541" y="910"/>
                    <a:pt x="565" y="891"/>
                  </a:cubicBezTo>
                  <a:cubicBezTo>
                    <a:pt x="566" y="896"/>
                    <a:pt x="562" y="899"/>
                    <a:pt x="556" y="903"/>
                  </a:cubicBezTo>
                  <a:cubicBezTo>
                    <a:pt x="557" y="905"/>
                    <a:pt x="553" y="907"/>
                    <a:pt x="551" y="909"/>
                  </a:cubicBezTo>
                  <a:cubicBezTo>
                    <a:pt x="552" y="911"/>
                    <a:pt x="549" y="913"/>
                    <a:pt x="547" y="914"/>
                  </a:cubicBezTo>
                  <a:cubicBezTo>
                    <a:pt x="544" y="922"/>
                    <a:pt x="532" y="928"/>
                    <a:pt x="528" y="935"/>
                  </a:cubicBezTo>
                  <a:cubicBezTo>
                    <a:pt x="517" y="950"/>
                    <a:pt x="499" y="964"/>
                    <a:pt x="486" y="978"/>
                  </a:cubicBezTo>
                  <a:cubicBezTo>
                    <a:pt x="479" y="983"/>
                    <a:pt x="472" y="989"/>
                    <a:pt x="465" y="994"/>
                  </a:cubicBezTo>
                  <a:cubicBezTo>
                    <a:pt x="456" y="1000"/>
                    <a:pt x="457" y="1001"/>
                    <a:pt x="449" y="1005"/>
                  </a:cubicBezTo>
                  <a:cubicBezTo>
                    <a:pt x="437" y="1016"/>
                    <a:pt x="427" y="1019"/>
                    <a:pt x="415" y="1030"/>
                  </a:cubicBezTo>
                  <a:cubicBezTo>
                    <a:pt x="415" y="1030"/>
                    <a:pt x="416" y="1032"/>
                    <a:pt x="414" y="1033"/>
                  </a:cubicBezTo>
                  <a:cubicBezTo>
                    <a:pt x="414" y="1033"/>
                    <a:pt x="413" y="1031"/>
                    <a:pt x="411" y="1032"/>
                  </a:cubicBezTo>
                  <a:cubicBezTo>
                    <a:pt x="412" y="1032"/>
                    <a:pt x="412" y="1035"/>
                    <a:pt x="411" y="1035"/>
                  </a:cubicBezTo>
                  <a:cubicBezTo>
                    <a:pt x="408" y="1034"/>
                    <a:pt x="405" y="1036"/>
                    <a:pt x="400" y="1040"/>
                  </a:cubicBezTo>
                  <a:cubicBezTo>
                    <a:pt x="395" y="1047"/>
                    <a:pt x="392" y="1045"/>
                    <a:pt x="384" y="1052"/>
                  </a:cubicBezTo>
                  <a:cubicBezTo>
                    <a:pt x="371" y="1063"/>
                    <a:pt x="358" y="1069"/>
                    <a:pt x="346" y="1077"/>
                  </a:cubicBezTo>
                  <a:cubicBezTo>
                    <a:pt x="320" y="1089"/>
                    <a:pt x="295" y="1107"/>
                    <a:pt x="274" y="1117"/>
                  </a:cubicBezTo>
                  <a:cubicBezTo>
                    <a:pt x="268" y="1123"/>
                    <a:pt x="266" y="1122"/>
                    <a:pt x="257" y="1128"/>
                  </a:cubicBezTo>
                  <a:cubicBezTo>
                    <a:pt x="251" y="1133"/>
                    <a:pt x="244" y="1138"/>
                    <a:pt x="238" y="1142"/>
                  </a:cubicBezTo>
                  <a:cubicBezTo>
                    <a:pt x="242" y="1148"/>
                    <a:pt x="230" y="1143"/>
                    <a:pt x="234" y="1148"/>
                  </a:cubicBezTo>
                  <a:cubicBezTo>
                    <a:pt x="231" y="1150"/>
                    <a:pt x="228" y="1152"/>
                    <a:pt x="225" y="1155"/>
                  </a:cubicBezTo>
                  <a:cubicBezTo>
                    <a:pt x="217" y="1159"/>
                    <a:pt x="213" y="1164"/>
                    <a:pt x="208" y="1169"/>
                  </a:cubicBezTo>
                  <a:cubicBezTo>
                    <a:pt x="207" y="1159"/>
                    <a:pt x="219" y="1151"/>
                    <a:pt x="228" y="1142"/>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256" y="1076"/>
                    <a:pt x="265" y="1066"/>
                    <a:pt x="273" y="1055"/>
                  </a:cubicBezTo>
                  <a:cubicBezTo>
                    <a:pt x="301" y="1035"/>
                    <a:pt x="329" y="1015"/>
                    <a:pt x="357" y="995"/>
                  </a:cubicBezTo>
                  <a:cubicBezTo>
                    <a:pt x="362" y="999"/>
                    <a:pt x="360" y="990"/>
                    <a:pt x="366" y="989"/>
                  </a:cubicBezTo>
                  <a:cubicBezTo>
                    <a:pt x="368" y="993"/>
                    <a:pt x="372" y="986"/>
                    <a:pt x="375" y="985"/>
                  </a:cubicBezTo>
                  <a:cubicBezTo>
                    <a:pt x="383" y="982"/>
                    <a:pt x="383" y="977"/>
                    <a:pt x="392" y="975"/>
                  </a:cubicBezTo>
                  <a:cubicBezTo>
                    <a:pt x="390" y="969"/>
                    <a:pt x="398" y="972"/>
                    <a:pt x="400" y="969"/>
                  </a:cubicBezTo>
                  <a:cubicBezTo>
                    <a:pt x="403" y="967"/>
                    <a:pt x="407" y="964"/>
                    <a:pt x="410" y="962"/>
                  </a:cubicBezTo>
                  <a:cubicBezTo>
                    <a:pt x="416" y="957"/>
                    <a:pt x="423" y="953"/>
                    <a:pt x="429" y="948"/>
                  </a:cubicBezTo>
                  <a:cubicBezTo>
                    <a:pt x="434" y="942"/>
                    <a:pt x="438" y="946"/>
                    <a:pt x="443" y="940"/>
                  </a:cubicBezTo>
                  <a:cubicBezTo>
                    <a:pt x="448" y="937"/>
                    <a:pt x="452" y="934"/>
                    <a:pt x="456" y="931"/>
                  </a:cubicBezTo>
                  <a:cubicBezTo>
                    <a:pt x="466" y="922"/>
                    <a:pt x="477" y="917"/>
                    <a:pt x="490" y="906"/>
                  </a:cubicBezTo>
                  <a:cubicBezTo>
                    <a:pt x="503" y="895"/>
                    <a:pt x="520" y="886"/>
                    <a:pt x="537" y="875"/>
                  </a:cubicBezTo>
                  <a:cubicBezTo>
                    <a:pt x="552" y="869"/>
                    <a:pt x="569" y="862"/>
                    <a:pt x="588" y="858"/>
                  </a:cubicBezTo>
                  <a:cubicBezTo>
                    <a:pt x="589" y="857"/>
                    <a:pt x="590" y="856"/>
                    <a:pt x="591" y="856"/>
                  </a:cubicBezTo>
                  <a:cubicBezTo>
                    <a:pt x="594" y="856"/>
                    <a:pt x="595" y="858"/>
                    <a:pt x="592" y="860"/>
                  </a:cubicBezTo>
                  <a:cubicBezTo>
                    <a:pt x="590" y="859"/>
                    <a:pt x="587" y="860"/>
                    <a:pt x="585" y="860"/>
                  </a:cubicBezTo>
                  <a:cubicBezTo>
                    <a:pt x="582" y="863"/>
                    <a:pt x="580" y="862"/>
                    <a:pt x="577" y="863"/>
                  </a:cubicBezTo>
                  <a:cubicBezTo>
                    <a:pt x="575" y="865"/>
                    <a:pt x="573" y="867"/>
                    <a:pt x="571" y="865"/>
                  </a:cubicBezTo>
                  <a:cubicBezTo>
                    <a:pt x="561" y="873"/>
                    <a:pt x="551" y="876"/>
                    <a:pt x="541" y="882"/>
                  </a:cubicBezTo>
                  <a:cubicBezTo>
                    <a:pt x="521" y="894"/>
                    <a:pt x="501" y="908"/>
                    <a:pt x="480" y="923"/>
                  </a:cubicBezTo>
                  <a:cubicBezTo>
                    <a:pt x="463" y="940"/>
                    <a:pt x="448" y="949"/>
                    <a:pt x="432" y="965"/>
                  </a:cubicBezTo>
                  <a:cubicBezTo>
                    <a:pt x="415" y="978"/>
                    <a:pt x="396" y="991"/>
                    <a:pt x="386" y="1001"/>
                  </a:cubicBezTo>
                  <a:cubicBezTo>
                    <a:pt x="372" y="1009"/>
                    <a:pt x="349" y="1024"/>
                    <a:pt x="329" y="1037"/>
                  </a:cubicBezTo>
                  <a:cubicBezTo>
                    <a:pt x="322" y="1042"/>
                    <a:pt x="316" y="1041"/>
                    <a:pt x="309" y="1047"/>
                  </a:cubicBezTo>
                  <a:cubicBezTo>
                    <a:pt x="305" y="1050"/>
                    <a:pt x="302" y="1052"/>
                    <a:pt x="298" y="1055"/>
                  </a:cubicBezTo>
                  <a:cubicBezTo>
                    <a:pt x="293" y="1051"/>
                    <a:pt x="292" y="1061"/>
                    <a:pt x="288" y="1062"/>
                  </a:cubicBezTo>
                  <a:cubicBezTo>
                    <a:pt x="287" y="1062"/>
                    <a:pt x="287" y="1060"/>
                    <a:pt x="285" y="1062"/>
                  </a:cubicBezTo>
                  <a:cubicBezTo>
                    <a:pt x="282" y="1064"/>
                    <a:pt x="280" y="1070"/>
                    <a:pt x="274" y="1073"/>
                  </a:cubicBezTo>
                  <a:cubicBezTo>
                    <a:pt x="270" y="1075"/>
                    <a:pt x="267" y="1077"/>
                    <a:pt x="264" y="1080"/>
                  </a:cubicBezTo>
                  <a:cubicBezTo>
                    <a:pt x="261" y="1080"/>
                    <a:pt x="257" y="1087"/>
                    <a:pt x="255" y="1084"/>
                  </a:cubicBezTo>
                  <a:cubicBezTo>
                    <a:pt x="247" y="1095"/>
                    <a:pt x="228" y="1107"/>
                    <a:pt x="223" y="1114"/>
                  </a:cubicBezTo>
                  <a:cubicBezTo>
                    <a:pt x="221" y="1107"/>
                    <a:pt x="223" y="1103"/>
                    <a:pt x="232" y="1100"/>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27" y="664"/>
                    <a:pt x="436" y="666"/>
                    <a:pt x="440" y="657"/>
                  </a:cubicBezTo>
                  <a:cubicBezTo>
                    <a:pt x="445" y="661"/>
                    <a:pt x="444" y="657"/>
                    <a:pt x="448" y="654"/>
                  </a:cubicBezTo>
                  <a:cubicBezTo>
                    <a:pt x="450" y="660"/>
                    <a:pt x="454" y="654"/>
                    <a:pt x="457" y="653"/>
                  </a:cubicBezTo>
                  <a:cubicBezTo>
                    <a:pt x="460" y="656"/>
                    <a:pt x="464" y="648"/>
                    <a:pt x="468" y="647"/>
                  </a:cubicBezTo>
                  <a:cubicBezTo>
                    <a:pt x="470" y="653"/>
                    <a:pt x="475" y="641"/>
                    <a:pt x="477" y="646"/>
                  </a:cubicBezTo>
                  <a:cubicBezTo>
                    <a:pt x="483" y="644"/>
                    <a:pt x="490" y="641"/>
                    <a:pt x="496" y="639"/>
                  </a:cubicBezTo>
                  <a:cubicBezTo>
                    <a:pt x="502" y="639"/>
                    <a:pt x="510" y="633"/>
                    <a:pt x="515" y="635"/>
                  </a:cubicBezTo>
                  <a:cubicBezTo>
                    <a:pt x="522" y="631"/>
                    <a:pt x="524" y="630"/>
                    <a:pt x="532" y="628"/>
                  </a:cubicBezTo>
                  <a:cubicBezTo>
                    <a:pt x="536" y="628"/>
                    <a:pt x="539" y="625"/>
                    <a:pt x="543" y="625"/>
                  </a:cubicBezTo>
                  <a:cubicBezTo>
                    <a:pt x="545" y="627"/>
                    <a:pt x="549" y="621"/>
                    <a:pt x="551" y="624"/>
                  </a:cubicBezTo>
                  <a:cubicBezTo>
                    <a:pt x="558" y="617"/>
                    <a:pt x="566" y="625"/>
                    <a:pt x="568" y="616"/>
                  </a:cubicBezTo>
                  <a:cubicBezTo>
                    <a:pt x="574" y="618"/>
                    <a:pt x="580" y="613"/>
                    <a:pt x="586" y="614"/>
                  </a:cubicBezTo>
                  <a:cubicBezTo>
                    <a:pt x="598" y="607"/>
                    <a:pt x="611" y="598"/>
                    <a:pt x="623" y="594"/>
                  </a:cubicBezTo>
                  <a:cubicBezTo>
                    <a:pt x="646" y="580"/>
                    <a:pt x="653" y="568"/>
                    <a:pt x="671" y="562"/>
                  </a:cubicBezTo>
                  <a:cubicBezTo>
                    <a:pt x="673" y="563"/>
                    <a:pt x="672" y="564"/>
                    <a:pt x="671" y="565"/>
                  </a:cubicBezTo>
                  <a:cubicBezTo>
                    <a:pt x="662" y="569"/>
                    <a:pt x="662" y="575"/>
                    <a:pt x="653" y="580"/>
                  </a:cubicBezTo>
                  <a:cubicBezTo>
                    <a:pt x="649" y="586"/>
                    <a:pt x="643" y="585"/>
                    <a:pt x="639" y="592"/>
                  </a:cubicBezTo>
                  <a:cubicBezTo>
                    <a:pt x="622" y="601"/>
                    <a:pt x="616" y="610"/>
                    <a:pt x="597" y="618"/>
                  </a:cubicBezTo>
                  <a:cubicBezTo>
                    <a:pt x="589" y="620"/>
                    <a:pt x="580" y="626"/>
                    <a:pt x="572" y="629"/>
                  </a:cubicBezTo>
                  <a:cubicBezTo>
                    <a:pt x="565" y="630"/>
                    <a:pt x="557" y="634"/>
                    <a:pt x="549" y="640"/>
                  </a:cubicBezTo>
                  <a:cubicBezTo>
                    <a:pt x="544" y="639"/>
                    <a:pt x="541" y="643"/>
                    <a:pt x="537" y="644"/>
                  </a:cubicBezTo>
                  <a:cubicBezTo>
                    <a:pt x="536" y="644"/>
                    <a:pt x="535" y="643"/>
                    <a:pt x="534" y="644"/>
                  </a:cubicBezTo>
                  <a:cubicBezTo>
                    <a:pt x="531" y="645"/>
                    <a:pt x="529" y="645"/>
                    <a:pt x="526" y="647"/>
                  </a:cubicBezTo>
                  <a:cubicBezTo>
                    <a:pt x="519" y="649"/>
                    <a:pt x="512" y="654"/>
                    <a:pt x="505" y="655"/>
                  </a:cubicBezTo>
                  <a:cubicBezTo>
                    <a:pt x="497" y="659"/>
                    <a:pt x="490" y="657"/>
                    <a:pt x="482" y="664"/>
                  </a:cubicBezTo>
                  <a:cubicBezTo>
                    <a:pt x="475" y="662"/>
                    <a:pt x="473" y="670"/>
                    <a:pt x="465" y="667"/>
                  </a:cubicBezTo>
                  <a:cubicBezTo>
                    <a:pt x="445" y="679"/>
                    <a:pt x="427" y="685"/>
                    <a:pt x="408" y="693"/>
                  </a:cubicBezTo>
                  <a:cubicBezTo>
                    <a:pt x="403" y="696"/>
                    <a:pt x="399" y="699"/>
                    <a:pt x="395" y="703"/>
                  </a:cubicBezTo>
                  <a:cubicBezTo>
                    <a:pt x="392" y="708"/>
                    <a:pt x="385" y="703"/>
                    <a:pt x="387" y="708"/>
                  </a:cubicBezTo>
                  <a:cubicBezTo>
                    <a:pt x="383" y="709"/>
                    <a:pt x="384" y="706"/>
                    <a:pt x="383" y="704"/>
                  </a:cubicBezTo>
                  <a:cubicBezTo>
                    <a:pt x="386" y="702"/>
                    <a:pt x="385" y="700"/>
                    <a:pt x="387" y="698"/>
                  </a:cubicBezTo>
                  <a:cubicBezTo>
                    <a:pt x="388" y="692"/>
                    <a:pt x="393" y="696"/>
                    <a:pt x="398" y="690"/>
                  </a:cubicBezTo>
                  <a:cubicBezTo>
                    <a:pt x="397" y="688"/>
                    <a:pt x="401" y="686"/>
                    <a:pt x="403" y="684"/>
                  </a:cubicBezTo>
                  <a:cubicBezTo>
                    <a:pt x="402" y="682"/>
                    <a:pt x="405" y="680"/>
                    <a:pt x="407" y="682"/>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66"/>
                    <a:pt x="668" y="269"/>
                    <a:pt x="665" y="271"/>
                  </a:cubicBezTo>
                  <a:cubicBezTo>
                    <a:pt x="662" y="273"/>
                    <a:pt x="663" y="275"/>
                    <a:pt x="665" y="277"/>
                  </a:cubicBezTo>
                  <a:cubicBezTo>
                    <a:pt x="664" y="281"/>
                    <a:pt x="657" y="284"/>
                    <a:pt x="658" y="289"/>
                  </a:cubicBezTo>
                  <a:cubicBezTo>
                    <a:pt x="660" y="291"/>
                    <a:pt x="654" y="293"/>
                    <a:pt x="656" y="295"/>
                  </a:cubicBezTo>
                  <a:cubicBezTo>
                    <a:pt x="655" y="297"/>
                    <a:pt x="654" y="299"/>
                    <a:pt x="652" y="300"/>
                  </a:cubicBezTo>
                  <a:cubicBezTo>
                    <a:pt x="652" y="296"/>
                    <a:pt x="652" y="292"/>
                    <a:pt x="653" y="288"/>
                  </a:cubicBezTo>
                  <a:cubicBezTo>
                    <a:pt x="658" y="285"/>
                    <a:pt x="654" y="280"/>
                    <a:pt x="657" y="277"/>
                  </a:cubicBezTo>
                  <a:cubicBezTo>
                    <a:pt x="659" y="269"/>
                    <a:pt x="656" y="261"/>
                    <a:pt x="660" y="253"/>
                  </a:cubicBezTo>
                  <a:cubicBezTo>
                    <a:pt x="661" y="245"/>
                    <a:pt x="661" y="237"/>
                    <a:pt x="665" y="230"/>
                  </a:cubicBezTo>
                  <a:cubicBezTo>
                    <a:pt x="665" y="228"/>
                    <a:pt x="665" y="226"/>
                    <a:pt x="663" y="224"/>
                  </a:cubicBezTo>
                  <a:cubicBezTo>
                    <a:pt x="662" y="222"/>
                    <a:pt x="666" y="220"/>
                    <a:pt x="664" y="218"/>
                  </a:cubicBezTo>
                  <a:cubicBezTo>
                    <a:pt x="666" y="215"/>
                    <a:pt x="662" y="210"/>
                    <a:pt x="666" y="207"/>
                  </a:cubicBezTo>
                  <a:cubicBezTo>
                    <a:pt x="665" y="200"/>
                    <a:pt x="669" y="193"/>
                    <a:pt x="668" y="186"/>
                  </a:cubicBezTo>
                  <a:cubicBezTo>
                    <a:pt x="674" y="183"/>
                    <a:pt x="665" y="178"/>
                    <a:pt x="672" y="175"/>
                  </a:cubicBezTo>
                  <a:cubicBezTo>
                    <a:pt x="670" y="171"/>
                    <a:pt x="675" y="168"/>
                    <a:pt x="674" y="164"/>
                  </a:cubicBezTo>
                  <a:cubicBezTo>
                    <a:pt x="676" y="161"/>
                    <a:pt x="673" y="156"/>
                    <a:pt x="676" y="153"/>
                  </a:cubicBezTo>
                  <a:cubicBezTo>
                    <a:pt x="681" y="150"/>
                    <a:pt x="673" y="146"/>
                    <a:pt x="679" y="144"/>
                  </a:cubicBezTo>
                  <a:cubicBezTo>
                    <a:pt x="679" y="136"/>
                    <a:pt x="684" y="129"/>
                    <a:pt x="685" y="122"/>
                  </a:cubicBezTo>
                  <a:cubicBezTo>
                    <a:pt x="688" y="118"/>
                    <a:pt x="688" y="115"/>
                    <a:pt x="690" y="111"/>
                  </a:cubicBezTo>
                  <a:cubicBezTo>
                    <a:pt x="694" y="108"/>
                    <a:pt x="693" y="105"/>
                    <a:pt x="693" y="102"/>
                  </a:cubicBezTo>
                  <a:cubicBezTo>
                    <a:pt x="704" y="89"/>
                    <a:pt x="704" y="75"/>
                    <a:pt x="716" y="63"/>
                  </a:cubicBezTo>
                  <a:cubicBezTo>
                    <a:pt x="720" y="66"/>
                    <a:pt x="711" y="68"/>
                    <a:pt x="713" y="72"/>
                  </a:cubicBezTo>
                  <a:cubicBezTo>
                    <a:pt x="714" y="75"/>
                    <a:pt x="712" y="78"/>
                    <a:pt x="709" y="80"/>
                  </a:cubicBezTo>
                  <a:cubicBezTo>
                    <a:pt x="709" y="86"/>
                    <a:pt x="708" y="91"/>
                    <a:pt x="704" y="96"/>
                  </a:cubicBezTo>
                  <a:cubicBezTo>
                    <a:pt x="701" y="114"/>
                    <a:pt x="694" y="131"/>
                    <a:pt x="690" y="148"/>
                  </a:cubicBezTo>
                  <a:cubicBezTo>
                    <a:pt x="689" y="153"/>
                    <a:pt x="686" y="157"/>
                    <a:pt x="687" y="162"/>
                  </a:cubicBezTo>
                  <a:cubicBezTo>
                    <a:pt x="684" y="166"/>
                    <a:pt x="687" y="171"/>
                    <a:pt x="684" y="174"/>
                  </a:cubicBezTo>
                  <a:cubicBezTo>
                    <a:pt x="684" y="179"/>
                    <a:pt x="685" y="183"/>
                    <a:pt x="681" y="187"/>
                  </a:cubicBezTo>
                  <a:cubicBezTo>
                    <a:pt x="683" y="191"/>
                    <a:pt x="681" y="195"/>
                    <a:pt x="680" y="199"/>
                  </a:cubicBezTo>
                  <a:cubicBezTo>
                    <a:pt x="678" y="204"/>
                    <a:pt x="677" y="208"/>
                    <a:pt x="678" y="213"/>
                  </a:cubicBezTo>
                  <a:cubicBezTo>
                    <a:pt x="677" y="217"/>
                    <a:pt x="673" y="221"/>
                    <a:pt x="674" y="226"/>
                  </a:cubicBezTo>
                  <a:cubicBezTo>
                    <a:pt x="670" y="229"/>
                    <a:pt x="676" y="234"/>
                    <a:pt x="671" y="238"/>
                  </a:cubicBezTo>
                  <a:cubicBezTo>
                    <a:pt x="672" y="242"/>
                    <a:pt x="669" y="246"/>
                    <a:pt x="670" y="251"/>
                  </a:cubicBezTo>
                  <a:close/>
                </a:path>
              </a:pathLst>
            </a:custGeom>
            <a:solidFill>
              <a:schemeClr val="accent3">
                <a:lumMod val="60000"/>
                <a:lumOff val="40000"/>
                <a:alpha val="50000"/>
              </a:schemeClr>
            </a:solidFill>
            <a:ln>
              <a:noFill/>
            </a:ln>
          </p:spPr>
        </p:sp>
      </p:grpSp>
      <p:sp>
        <p:nvSpPr>
          <p:cNvPr id="2" name="Title Placeholder 1"/>
          <p:cNvSpPr>
            <a:spLocks noGrp="1"/>
          </p:cNvSpPr>
          <p:nvPr>
            <p:ph type="title"/>
          </p:nvPr>
        </p:nvSpPr>
        <p:spPr>
          <a:xfrm>
            <a:off x="7578108" y="1818704"/>
            <a:ext cx="24023426" cy="4994291"/>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7920994" y="7802880"/>
            <a:ext cx="23680541" cy="116848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4194891" y="20149173"/>
            <a:ext cx="7406640" cy="1168400"/>
          </a:xfrm>
          <a:prstGeom prst="rect">
            <a:avLst/>
          </a:prstGeom>
        </p:spPr>
        <p:txBody>
          <a:bodyPr vert="horz" lIns="91440" tIns="45720" rIns="91440" bIns="45720" rtlCol="0" anchor="ctr"/>
          <a:lstStyle>
            <a:lvl1pPr algn="r">
              <a:defRPr sz="3200" baseline="0">
                <a:solidFill>
                  <a:schemeClr val="tx2">
                    <a:lumMod val="75000"/>
                    <a:lumOff val="25000"/>
                  </a:schemeClr>
                </a:solidFill>
                <a:latin typeface="+mj-lt"/>
              </a:defRPr>
            </a:lvl1pPr>
          </a:lstStyle>
          <a:p>
            <a:fld id="{327B613C-1AD7-49D3-885D-F654C5CDBAA6}" type="datetime1">
              <a:rPr lang="en-US" smtClean="0"/>
              <a:pPr/>
              <a:t>5/2/2021</a:t>
            </a:fld>
            <a:endParaRPr lang="en-US" dirty="0"/>
          </a:p>
        </p:txBody>
      </p:sp>
      <p:sp>
        <p:nvSpPr>
          <p:cNvPr id="5" name="Footer Placeholder 4"/>
          <p:cNvSpPr>
            <a:spLocks noGrp="1"/>
          </p:cNvSpPr>
          <p:nvPr>
            <p:ph type="ftr" sz="quarter" idx="3"/>
          </p:nvPr>
        </p:nvSpPr>
        <p:spPr>
          <a:xfrm>
            <a:off x="7920994" y="20149173"/>
            <a:ext cx="15301908" cy="1168400"/>
          </a:xfrm>
          <a:prstGeom prst="rect">
            <a:avLst/>
          </a:prstGeom>
        </p:spPr>
        <p:txBody>
          <a:bodyPr vert="horz" lIns="91440" tIns="45720" rIns="91440" bIns="45720" rtlCol="0" anchor="ctr"/>
          <a:lstStyle>
            <a:lvl1pPr algn="l">
              <a:defRPr sz="3200" baseline="0">
                <a:solidFill>
                  <a:schemeClr val="tx2">
                    <a:lumMod val="75000"/>
                    <a:lumOff val="25000"/>
                  </a:schemeClr>
                </a:solidFill>
                <a:latin typeface="+mj-lt"/>
              </a:defRPr>
            </a:lvl1pPr>
          </a:lstStyle>
          <a:p>
            <a:endParaRPr lang="en-US" dirty="0"/>
          </a:p>
        </p:txBody>
      </p:sp>
      <p:sp>
        <p:nvSpPr>
          <p:cNvPr id="6" name="Slide Number Placeholder 5"/>
          <p:cNvSpPr>
            <a:spLocks noGrp="1"/>
          </p:cNvSpPr>
          <p:nvPr>
            <p:ph type="sldNum" sz="quarter" idx="4"/>
          </p:nvPr>
        </p:nvSpPr>
        <p:spPr>
          <a:xfrm>
            <a:off x="1028702" y="2009237"/>
            <a:ext cx="5087740" cy="1933661"/>
          </a:xfrm>
          <a:prstGeom prst="rect">
            <a:avLst/>
          </a:prstGeom>
        </p:spPr>
        <p:txBody>
          <a:bodyPr vert="horz" lIns="91440" tIns="45720" rIns="91440" bIns="45720" rtlCol="0" anchor="b"/>
          <a:lstStyle>
            <a:lvl1pPr algn="r">
              <a:defRPr sz="12160" baseline="0">
                <a:solidFill>
                  <a:schemeClr val="tx2">
                    <a:lumMod val="75000"/>
                    <a:lumOff val="25000"/>
                  </a:schemeClr>
                </a:solidFill>
                <a:latin typeface="+mj-lt"/>
              </a:defRPr>
            </a:lvl1pPr>
          </a:lstStyle>
          <a:p>
            <a:fld id="{6E2D2B3B-882E-40F3-A32F-6DD516915044}" type="slidenum">
              <a:rPr lang="en-US" smtClean="0"/>
              <a:pPr/>
              <a:t>‹#›</a:t>
            </a:fld>
            <a:endParaRPr lang="en-US" dirty="0"/>
          </a:p>
        </p:txBody>
      </p:sp>
      <p:cxnSp>
        <p:nvCxnSpPr>
          <p:cNvPr id="9" name="Straight Connector 8"/>
          <p:cNvCxnSpPr/>
          <p:nvPr/>
        </p:nvCxnSpPr>
        <p:spPr>
          <a:xfrm>
            <a:off x="7920994" y="6963229"/>
            <a:ext cx="23680541"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title="Rule Line"/>
          <p:cNvCxnSpPr/>
          <p:nvPr/>
        </p:nvCxnSpPr>
        <p:spPr>
          <a:xfrm>
            <a:off x="7920994" y="6963229"/>
            <a:ext cx="23680541"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5157248"/>
      </p:ext>
    </p:extLst>
  </p:cSld>
  <p:clrMap bg1="lt1" tx1="dk1" bg2="lt2" tx2="dk2" accent1="accent1" accent2="accent2" accent3="accent3" accent4="accent4" accent5="accent5" accent6="accent6" hlink="hlink" folHlink="folHlink"/>
  <p:sldLayoutIdLst>
    <p:sldLayoutId id="2147484099" r:id="rId1"/>
    <p:sldLayoutId id="2147484100" r:id="rId2"/>
    <p:sldLayoutId id="2147484101" r:id="rId3"/>
    <p:sldLayoutId id="2147484102" r:id="rId4"/>
    <p:sldLayoutId id="2147484103" r:id="rId5"/>
    <p:sldLayoutId id="2147484104" r:id="rId6"/>
    <p:sldLayoutId id="2147484105" r:id="rId7"/>
    <p:sldLayoutId id="2147484106" r:id="rId8"/>
    <p:sldLayoutId id="2147484107" r:id="rId9"/>
    <p:sldLayoutId id="2147484108" r:id="rId10"/>
    <p:sldLayoutId id="2147484109" r:id="rId11"/>
  </p:sldLayoutIdLst>
  <p:txStyles>
    <p:titleStyle>
      <a:lvl1pPr algn="l" defTabSz="2194560" rtl="0" eaLnBrk="1" latinLnBrk="0" hangingPunct="1">
        <a:lnSpc>
          <a:spcPct val="99000"/>
        </a:lnSpc>
        <a:spcBef>
          <a:spcPct val="0"/>
        </a:spcBef>
        <a:buNone/>
        <a:defRPr sz="12160" kern="1200">
          <a:solidFill>
            <a:schemeClr val="tx2">
              <a:lumMod val="75000"/>
              <a:lumOff val="25000"/>
            </a:schemeClr>
          </a:solidFill>
          <a:latin typeface="+mj-lt"/>
          <a:ea typeface="+mj-ea"/>
          <a:cs typeface="+mj-cs"/>
        </a:defRPr>
      </a:lvl1pPr>
    </p:titleStyle>
    <p:bodyStyle>
      <a:lvl1pPr marL="768096" indent="-768096" algn="l" defTabSz="2194560" rtl="0" eaLnBrk="1" latinLnBrk="0" hangingPunct="1">
        <a:lnSpc>
          <a:spcPct val="111000"/>
        </a:lnSpc>
        <a:spcBef>
          <a:spcPts val="2976"/>
        </a:spcBef>
        <a:buFont typeface="Corbel" panose="020B0503020204020204" pitchFamily="34" charset="0"/>
        <a:buChar char="–"/>
        <a:defRPr sz="6400" kern="1200">
          <a:solidFill>
            <a:schemeClr val="tx2">
              <a:lumMod val="75000"/>
              <a:lumOff val="25000"/>
            </a:schemeClr>
          </a:solidFill>
          <a:latin typeface="+mn-lt"/>
          <a:ea typeface="+mn-ea"/>
          <a:cs typeface="+mn-cs"/>
        </a:defRPr>
      </a:lvl1pPr>
      <a:lvl2pPr marL="1536192" indent="-768096" algn="l" defTabSz="2194560" rtl="0" eaLnBrk="1" latinLnBrk="0" hangingPunct="1">
        <a:lnSpc>
          <a:spcPct val="111000"/>
        </a:lnSpc>
        <a:spcBef>
          <a:spcPts val="2976"/>
        </a:spcBef>
        <a:buFont typeface="Corbel" panose="020B0503020204020204" pitchFamily="34" charset="0"/>
        <a:buChar char="–"/>
        <a:defRPr sz="5760" kern="1200">
          <a:solidFill>
            <a:schemeClr val="tx2">
              <a:lumMod val="75000"/>
              <a:lumOff val="25000"/>
            </a:schemeClr>
          </a:solidFill>
          <a:latin typeface="+mn-lt"/>
          <a:ea typeface="+mn-ea"/>
          <a:cs typeface="+mn-cs"/>
        </a:defRPr>
      </a:lvl2pPr>
      <a:lvl3pPr marL="2304288" indent="-768096" algn="l" defTabSz="2194560" rtl="0" eaLnBrk="1" latinLnBrk="0" hangingPunct="1">
        <a:lnSpc>
          <a:spcPct val="111000"/>
        </a:lnSpc>
        <a:spcBef>
          <a:spcPts val="2976"/>
        </a:spcBef>
        <a:buFont typeface="Corbel" panose="020B0503020204020204" pitchFamily="34" charset="0"/>
        <a:buChar char="–"/>
        <a:defRPr sz="5120" i="1" kern="1200">
          <a:solidFill>
            <a:schemeClr val="tx2">
              <a:lumMod val="75000"/>
              <a:lumOff val="25000"/>
            </a:schemeClr>
          </a:solidFill>
          <a:latin typeface="+mn-lt"/>
          <a:ea typeface="+mn-ea"/>
          <a:cs typeface="+mn-cs"/>
        </a:defRPr>
      </a:lvl3pPr>
      <a:lvl4pPr marL="3072384" indent="-768096" algn="l" defTabSz="2194560" rtl="0" eaLnBrk="1" latinLnBrk="0" hangingPunct="1">
        <a:lnSpc>
          <a:spcPct val="111000"/>
        </a:lnSpc>
        <a:spcBef>
          <a:spcPts val="2976"/>
        </a:spcBef>
        <a:buFont typeface="Corbel" panose="020B0503020204020204" pitchFamily="34" charset="0"/>
        <a:buChar char="–"/>
        <a:defRPr sz="4480" kern="1200">
          <a:solidFill>
            <a:schemeClr val="tx2">
              <a:lumMod val="75000"/>
              <a:lumOff val="25000"/>
            </a:schemeClr>
          </a:solidFill>
          <a:latin typeface="+mn-lt"/>
          <a:ea typeface="+mn-ea"/>
          <a:cs typeface="+mn-cs"/>
        </a:defRPr>
      </a:lvl4pPr>
      <a:lvl5pPr marL="3840480" indent="-768096" algn="l" defTabSz="2194560" rtl="0" eaLnBrk="1" latinLnBrk="0" hangingPunct="1">
        <a:lnSpc>
          <a:spcPct val="111000"/>
        </a:lnSpc>
        <a:spcBef>
          <a:spcPts val="2976"/>
        </a:spcBef>
        <a:buFont typeface="Corbel" panose="020B0503020204020204" pitchFamily="34" charset="0"/>
        <a:buChar char="–"/>
        <a:defRPr sz="4480" i="1" kern="1200">
          <a:solidFill>
            <a:schemeClr val="tx2">
              <a:lumMod val="75000"/>
              <a:lumOff val="25000"/>
            </a:schemeClr>
          </a:solidFill>
          <a:latin typeface="+mn-lt"/>
          <a:ea typeface="+mn-ea"/>
          <a:cs typeface="+mn-cs"/>
        </a:defRPr>
      </a:lvl5pPr>
      <a:lvl6pPr marL="4608576" indent="-768096" algn="l" defTabSz="2194560" rtl="0" eaLnBrk="1" latinLnBrk="0" hangingPunct="1">
        <a:lnSpc>
          <a:spcPct val="111000"/>
        </a:lnSpc>
        <a:spcBef>
          <a:spcPts val="2976"/>
        </a:spcBef>
        <a:buFont typeface="Corbel" panose="020B0503020204020204" pitchFamily="34" charset="0"/>
        <a:buChar char="–"/>
        <a:defRPr sz="4480" kern="1200">
          <a:solidFill>
            <a:schemeClr val="accent1">
              <a:lumMod val="75000"/>
            </a:schemeClr>
          </a:solidFill>
          <a:latin typeface="+mn-lt"/>
          <a:ea typeface="+mn-ea"/>
          <a:cs typeface="+mn-cs"/>
        </a:defRPr>
      </a:lvl6pPr>
      <a:lvl7pPr marL="5376672" indent="-768096" algn="l" defTabSz="2194560" rtl="0" eaLnBrk="1" latinLnBrk="0" hangingPunct="1">
        <a:lnSpc>
          <a:spcPct val="111000"/>
        </a:lnSpc>
        <a:spcBef>
          <a:spcPts val="2976"/>
        </a:spcBef>
        <a:buFont typeface="Corbel" panose="020B0503020204020204" pitchFamily="34" charset="0"/>
        <a:buChar char="–"/>
        <a:defRPr sz="4480" i="1" kern="1200">
          <a:solidFill>
            <a:schemeClr val="accent1">
              <a:lumMod val="75000"/>
            </a:schemeClr>
          </a:solidFill>
          <a:latin typeface="+mn-lt"/>
          <a:ea typeface="+mn-ea"/>
          <a:cs typeface="+mn-cs"/>
        </a:defRPr>
      </a:lvl7pPr>
      <a:lvl8pPr marL="6144768" indent="-768096" algn="l" defTabSz="2194560" rtl="0" eaLnBrk="1" latinLnBrk="0" hangingPunct="1">
        <a:lnSpc>
          <a:spcPct val="111000"/>
        </a:lnSpc>
        <a:spcBef>
          <a:spcPts val="2976"/>
        </a:spcBef>
        <a:buFont typeface="Corbel" panose="020B0503020204020204" pitchFamily="34" charset="0"/>
        <a:buChar char="–"/>
        <a:defRPr sz="4480" kern="1200" baseline="0">
          <a:solidFill>
            <a:schemeClr val="accent1">
              <a:lumMod val="75000"/>
            </a:schemeClr>
          </a:solidFill>
          <a:latin typeface="+mn-lt"/>
          <a:ea typeface="+mn-ea"/>
          <a:cs typeface="+mn-cs"/>
        </a:defRPr>
      </a:lvl8pPr>
      <a:lvl9pPr marL="6912864" indent="-768096" algn="l" defTabSz="2194560" rtl="0" eaLnBrk="1" latinLnBrk="0" hangingPunct="1">
        <a:lnSpc>
          <a:spcPct val="111000"/>
        </a:lnSpc>
        <a:spcBef>
          <a:spcPts val="2976"/>
        </a:spcBef>
        <a:buFont typeface="Corbel" panose="020B0503020204020204" pitchFamily="34" charset="0"/>
        <a:buChar char="–"/>
        <a:defRPr sz="4480" i="1" kern="1200" baseline="0">
          <a:solidFill>
            <a:schemeClr val="accent1">
              <a:lumMod val="75000"/>
            </a:schemeClr>
          </a:solidFill>
          <a:latin typeface="+mn-lt"/>
          <a:ea typeface="+mn-ea"/>
          <a:cs typeface="+mn-cs"/>
        </a:defRPr>
      </a:lvl9pPr>
    </p:bodyStyle>
    <p:otherStyle>
      <a:defPPr>
        <a:defRPr lang="en-US"/>
      </a:defPPr>
      <a:lvl1pPr marL="0" algn="l" defTabSz="2194560" rtl="0" eaLnBrk="1" latinLnBrk="0" hangingPunct="1">
        <a:defRPr sz="4320" kern="1200">
          <a:solidFill>
            <a:schemeClr val="tx1"/>
          </a:solidFill>
          <a:latin typeface="+mn-lt"/>
          <a:ea typeface="+mn-ea"/>
          <a:cs typeface="+mn-cs"/>
        </a:defRPr>
      </a:lvl1pPr>
      <a:lvl2pPr marL="1097280" algn="l" defTabSz="2194560" rtl="0" eaLnBrk="1" latinLnBrk="0" hangingPunct="1">
        <a:defRPr sz="4320" kern="1200">
          <a:solidFill>
            <a:schemeClr val="tx1"/>
          </a:solidFill>
          <a:latin typeface="+mn-lt"/>
          <a:ea typeface="+mn-ea"/>
          <a:cs typeface="+mn-cs"/>
        </a:defRPr>
      </a:lvl2pPr>
      <a:lvl3pPr marL="2194560" algn="l" defTabSz="2194560" rtl="0" eaLnBrk="1" latinLnBrk="0" hangingPunct="1">
        <a:defRPr sz="4320" kern="1200">
          <a:solidFill>
            <a:schemeClr val="tx1"/>
          </a:solidFill>
          <a:latin typeface="+mn-lt"/>
          <a:ea typeface="+mn-ea"/>
          <a:cs typeface="+mn-cs"/>
        </a:defRPr>
      </a:lvl3pPr>
      <a:lvl4pPr marL="3291840" algn="l" defTabSz="2194560" rtl="0" eaLnBrk="1" latinLnBrk="0" hangingPunct="1">
        <a:defRPr sz="4320" kern="1200">
          <a:solidFill>
            <a:schemeClr val="tx1"/>
          </a:solidFill>
          <a:latin typeface="+mn-lt"/>
          <a:ea typeface="+mn-ea"/>
          <a:cs typeface="+mn-cs"/>
        </a:defRPr>
      </a:lvl4pPr>
      <a:lvl5pPr marL="4389120" algn="l" defTabSz="2194560" rtl="0" eaLnBrk="1" latinLnBrk="0" hangingPunct="1">
        <a:defRPr sz="4320" kern="1200">
          <a:solidFill>
            <a:schemeClr val="tx1"/>
          </a:solidFill>
          <a:latin typeface="+mn-lt"/>
          <a:ea typeface="+mn-ea"/>
          <a:cs typeface="+mn-cs"/>
        </a:defRPr>
      </a:lvl5pPr>
      <a:lvl6pPr marL="5486400" algn="l" defTabSz="2194560" rtl="0" eaLnBrk="1" latinLnBrk="0" hangingPunct="1">
        <a:defRPr sz="4320" kern="1200">
          <a:solidFill>
            <a:schemeClr val="tx1"/>
          </a:solidFill>
          <a:latin typeface="+mn-lt"/>
          <a:ea typeface="+mn-ea"/>
          <a:cs typeface="+mn-cs"/>
        </a:defRPr>
      </a:lvl6pPr>
      <a:lvl7pPr marL="6583680" algn="l" defTabSz="2194560" rtl="0" eaLnBrk="1" latinLnBrk="0" hangingPunct="1">
        <a:defRPr sz="4320" kern="1200">
          <a:solidFill>
            <a:schemeClr val="tx1"/>
          </a:solidFill>
          <a:latin typeface="+mn-lt"/>
          <a:ea typeface="+mn-ea"/>
          <a:cs typeface="+mn-cs"/>
        </a:defRPr>
      </a:lvl7pPr>
      <a:lvl8pPr marL="7680960" algn="l" defTabSz="2194560" rtl="0" eaLnBrk="1" latinLnBrk="0" hangingPunct="1">
        <a:defRPr sz="4320" kern="1200">
          <a:solidFill>
            <a:schemeClr val="tx1"/>
          </a:solidFill>
          <a:latin typeface="+mn-lt"/>
          <a:ea typeface="+mn-ea"/>
          <a:cs typeface="+mn-cs"/>
        </a:defRPr>
      </a:lvl8pPr>
      <a:lvl9pPr marL="8778240" algn="l" defTabSz="2194560" rtl="0" eaLnBrk="1" latinLnBrk="0" hangingPunct="1">
        <a:defRPr sz="432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1386">
          <p15:clr>
            <a:srgbClr val="F26B43"/>
          </p15:clr>
        </p15:guide>
        <p15:guide id="1" pos="1848">
          <p15:clr>
            <a:srgbClr val="F26B43"/>
          </p15:clr>
        </p15:guide>
        <p15:guide id="2" pos="4416">
          <p15:clr>
            <a:srgbClr val="F26B43"/>
          </p15:clr>
        </p15:guide>
        <p15:guide id="3" pos="4800">
          <p15:clr>
            <a:srgbClr val="F26B43"/>
          </p15:clr>
        </p15:guide>
        <p15:guide id="4" pos="7368">
          <p15:clr>
            <a:srgbClr val="F26B43"/>
          </p15:clr>
        </p15:guide>
        <p15:guide id="5" pos="240">
          <p15:clr>
            <a:srgbClr val="F26B43"/>
          </p15:clr>
        </p15:guide>
        <p15:guide id="6" orient="horz" pos="3960">
          <p15:clr>
            <a:srgbClr val="F26B43"/>
          </p15:clr>
        </p15:guide>
        <p15:guide id="7" orient="horz" pos="3840">
          <p15:clr>
            <a:srgbClr val="F26B43"/>
          </p15:clr>
        </p15:guide>
        <p15:guide id="8" pos="3312">
          <p15:clr>
            <a:srgbClr val="F26B43"/>
          </p15:clr>
        </p15:guide>
        <p15:guide id="9" pos="3600">
          <p15:clr>
            <a:srgbClr val="F26B43"/>
          </p15:clr>
        </p15:guide>
        <p15:guide id="10" orient="horz" pos="360">
          <p15:clr>
            <a:srgbClr val="F26B43"/>
          </p15:clr>
        </p15:guide>
        <p15:guide id="11" pos="5526">
          <p15:clr>
            <a:srgbClr val="F26B43"/>
          </p15:clr>
        </p15:guide>
        <p15:guide id="12" pos="180">
          <p15:clr>
            <a:srgbClr val="F26B43"/>
          </p15:clr>
        </p15:guide>
        <p15:guide id="13"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tiff"/><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https://doi-org.thor.nebrwesleyan.edu/10.1016/j.apnu.2008.06.005" TargetMode="External"/><Relationship Id="rId2" Type="http://schemas.openxmlformats.org/officeDocument/2006/relationships/hyperlink" Target="https://doi-org.thor.nebrwesleyan.edu/10.1016/j.apnu.2014.08.004" TargetMode="External"/><Relationship Id="rId1" Type="http://schemas.openxmlformats.org/officeDocument/2006/relationships/slideLayout" Target="../slideLayouts/slideLayout2.xml"/><Relationship Id="rId5" Type="http://schemas.openxmlformats.org/officeDocument/2006/relationships/hyperlink" Target="https://aquila.usm.edu/cgi/viewcontent.cgi?article=1127&amp;context=dnpca" TargetMode="External"/><Relationship Id="rId4" Type="http://schemas.openxmlformats.org/officeDocument/2006/relationships/hyperlink" Target="https://www.mc.vanderbilt.edu/documents/evidencebasedpractice/files/Quantifying%20Psychiatric%252"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A1BAD1"/>
            </a:gs>
          </a:gsLst>
          <a:path path="shape">
            <a:fillToRect l="50000" t="50000" r="50000" b="50000"/>
          </a:path>
        </a:gradFill>
        <a:effectLst/>
      </p:bgPr>
    </p:bg>
    <p:spTree>
      <p:nvGrpSpPr>
        <p:cNvPr id="1" name=""/>
        <p:cNvGrpSpPr/>
        <p:nvPr/>
      </p:nvGrpSpPr>
      <p:grpSpPr>
        <a:xfrm>
          <a:off x="0" y="0"/>
          <a:ext cx="0" cy="0"/>
          <a:chOff x="0" y="0"/>
          <a:chExt cx="0" cy="0"/>
        </a:xfrm>
      </p:grpSpPr>
      <p:sp>
        <p:nvSpPr>
          <p:cNvPr id="2194" name="Text Box 146"/>
          <p:cNvSpPr txBox="1">
            <a:spLocks noChangeArrowheads="1"/>
          </p:cNvSpPr>
          <p:nvPr/>
        </p:nvSpPr>
        <p:spPr bwMode="auto">
          <a:xfrm>
            <a:off x="4040572" y="447035"/>
            <a:ext cx="24307800" cy="2154646"/>
          </a:xfrm>
          <a:prstGeom prst="rect">
            <a:avLst/>
          </a:prstGeom>
          <a:solidFill>
            <a:schemeClr val="bg2">
              <a:lumMod val="75000"/>
            </a:schemeClr>
          </a:solidFill>
          <a:ln w="9525">
            <a:solidFill>
              <a:schemeClr val="tx1"/>
            </a:solidFill>
            <a:miter lim="800000"/>
            <a:headEnd/>
            <a:tailEnd/>
          </a:ln>
          <a:effectLst/>
        </p:spPr>
        <p:txBody>
          <a:bodyPr wrap="square" lIns="61170" tIns="30584" rIns="61170" bIns="30584">
            <a:spAutoFit/>
          </a:bodyPr>
          <a:lstStyle/>
          <a:p>
            <a:pPr marL="0" marR="0" algn="ctr">
              <a:spcBef>
                <a:spcPts val="0"/>
              </a:spcBef>
              <a:spcAft>
                <a:spcPts val="0"/>
              </a:spcAft>
            </a:pPr>
            <a:r>
              <a:rPr lang="en-US" sz="4400" b="1" dirty="0">
                <a:effectLst/>
                <a:latin typeface="Times New Roman" panose="02020603050405020304" pitchFamily="18" charset="0"/>
                <a:ea typeface="Calibri" panose="020F0502020204030204" pitchFamily="34" charset="0"/>
                <a:cs typeface="Times New Roman" panose="02020603050405020304" pitchFamily="18" charset="0"/>
              </a:rPr>
              <a:t>Measuring Nursing Satisfaction on a Psychiatric Intensive Care Unit Based on the Implementation  of a Patient Acuity Tool</a:t>
            </a:r>
          </a:p>
          <a:p>
            <a:pPr marL="0" marR="0" algn="ctr">
              <a:spcBef>
                <a:spcPts val="0"/>
              </a:spcBef>
              <a:spcAft>
                <a:spcPts val="0"/>
              </a:spcAft>
            </a:pPr>
            <a:r>
              <a:rPr lang="en-US" b="1" dirty="0">
                <a:effectLst/>
              </a:rPr>
              <a:t>Patricia L. Kucera, MSN, RN, Katie Jenkins, MSN, RN, Marlene Z. Cohen, PhD, RN, FAAN</a:t>
            </a:r>
          </a:p>
          <a:p>
            <a:pPr marL="0" marR="0" algn="ctr">
              <a:spcBef>
                <a:spcPts val="0"/>
              </a:spcBef>
              <a:spcAft>
                <a:spcPts val="0"/>
              </a:spcAft>
            </a:pPr>
            <a:r>
              <a:rPr lang="en-US" b="1" dirty="0">
                <a:effectLst/>
              </a:rPr>
              <a:t>Susan J. Mucha RN, Tysa Ferguson MSN, RN, Rochelle Gerch, BSN, RN, Melissa Fogarty, MSN, RN, </a:t>
            </a:r>
            <a:r>
              <a:rPr lang="en-US" b="1">
                <a:effectLst/>
              </a:rPr>
              <a:t>Harlan </a:t>
            </a:r>
            <a:r>
              <a:rPr lang="en-US" b="1" smtClean="0">
                <a:effectLst/>
              </a:rPr>
              <a:t>Sayles, MS</a:t>
            </a:r>
            <a:endParaRPr lang="en-US" sz="4400" dirty="0">
              <a:effectLst/>
            </a:endParaRPr>
          </a:p>
        </p:txBody>
      </p:sp>
      <p:sp>
        <p:nvSpPr>
          <p:cNvPr id="2195" name="Text Box 147"/>
          <p:cNvSpPr txBox="1">
            <a:spLocks noChangeArrowheads="1"/>
          </p:cNvSpPr>
          <p:nvPr/>
        </p:nvSpPr>
        <p:spPr bwMode="auto">
          <a:xfrm>
            <a:off x="594489" y="4597069"/>
            <a:ext cx="8549507" cy="5173934"/>
          </a:xfrm>
          <a:prstGeom prst="rect">
            <a:avLst/>
          </a:prstGeom>
          <a:solidFill>
            <a:schemeClr val="bg1"/>
          </a:solidFill>
          <a:ln w="31750" cmpd="thinThick">
            <a:solidFill>
              <a:schemeClr val="tx1"/>
            </a:solidFill>
            <a:miter lim="800000"/>
            <a:headEnd/>
            <a:tailEnd/>
          </a:ln>
          <a:effectLst/>
        </p:spPr>
        <p:txBody>
          <a:bodyPr wrap="square" lIns="61170" tIns="30584" rIns="61170" bIns="30584">
            <a:spAutoFit/>
          </a:bodyPr>
          <a:lstStyle/>
          <a:p>
            <a:pPr marL="342900" indent="-342900">
              <a:lnSpc>
                <a:spcPct val="90000"/>
              </a:lnSpc>
              <a:buFont typeface="Wingdings" panose="05000000000000000000" pitchFamily="2" charset="2"/>
              <a:buChar char="v"/>
            </a:pPr>
            <a:r>
              <a:rPr lang="en-US" sz="2200" dirty="0">
                <a:effectLst/>
              </a:rPr>
              <a:t>There is an increased number of mental health patients being admitted to the Adult Psychiatric Intensive Care Unit of the Omaha VAMC.</a:t>
            </a:r>
          </a:p>
          <a:p>
            <a:pPr marL="342900" indent="-342900">
              <a:lnSpc>
                <a:spcPct val="90000"/>
              </a:lnSpc>
              <a:buFont typeface="Wingdings" panose="05000000000000000000" pitchFamily="2" charset="2"/>
              <a:buChar char="v"/>
            </a:pPr>
            <a:r>
              <a:rPr lang="en-US" sz="2200" dirty="0">
                <a:effectLst/>
              </a:rPr>
              <a:t>The unit needs a reliable tool to accurately measure potentially high-risk characteristics. </a:t>
            </a:r>
          </a:p>
          <a:p>
            <a:pPr marL="342900" indent="-342900">
              <a:lnSpc>
                <a:spcPct val="90000"/>
              </a:lnSpc>
              <a:buFont typeface="Wingdings" panose="05000000000000000000" pitchFamily="2" charset="2"/>
              <a:buChar char="v"/>
            </a:pPr>
            <a:r>
              <a:rPr lang="en-US" sz="2200" dirty="0">
                <a:effectLst/>
              </a:rPr>
              <a:t>Each patient presents with a different diagnosis, different past experiences, and a variety of triggers. </a:t>
            </a:r>
          </a:p>
          <a:p>
            <a:pPr marL="342900" indent="-342900">
              <a:lnSpc>
                <a:spcPct val="90000"/>
              </a:lnSpc>
              <a:buFont typeface="Wingdings" panose="05000000000000000000" pitchFamily="2" charset="2"/>
              <a:buChar char="v"/>
            </a:pPr>
            <a:r>
              <a:rPr lang="en-US" sz="2200" dirty="0">
                <a:effectLst/>
              </a:rPr>
              <a:t>The various levels of patient needs require individualized care plans to ensure a positive outcome.</a:t>
            </a:r>
          </a:p>
          <a:p>
            <a:pPr marL="342900" indent="-342900">
              <a:lnSpc>
                <a:spcPct val="90000"/>
              </a:lnSpc>
              <a:buFont typeface="Wingdings" panose="05000000000000000000" pitchFamily="2" charset="2"/>
              <a:buChar char="v"/>
            </a:pPr>
            <a:r>
              <a:rPr lang="en-US" sz="2200" dirty="0">
                <a:effectLst/>
              </a:rPr>
              <a:t>The number of patients does not equal the acuity of patients</a:t>
            </a:r>
          </a:p>
          <a:p>
            <a:pPr marL="342900" indent="-342900">
              <a:buFont typeface="Wingdings" panose="05000000000000000000" pitchFamily="2" charset="2"/>
              <a:buChar char="v"/>
            </a:pPr>
            <a:r>
              <a:rPr lang="en-US" sz="2200" dirty="0">
                <a:effectLst/>
              </a:rPr>
              <a:t>Nurses are overburdened with unreasonable workloads that can lead to fatigue and compromised safety. </a:t>
            </a:r>
          </a:p>
          <a:p>
            <a:pPr marL="342900" indent="-342900">
              <a:buFont typeface="Wingdings" panose="05000000000000000000" pitchFamily="2" charset="2"/>
              <a:buChar char="v"/>
            </a:pPr>
            <a:r>
              <a:rPr lang="en-US" sz="2200" dirty="0">
                <a:effectLst/>
              </a:rPr>
              <a:t>Can cause failure to recognize if the patient's needs are being met or if safety precautions need to be intensified to prevent harm.  </a:t>
            </a:r>
          </a:p>
          <a:p>
            <a:pPr marL="342900" indent="-342900">
              <a:buFont typeface="Wingdings" panose="05000000000000000000" pitchFamily="2" charset="2"/>
              <a:buChar char="v"/>
            </a:pPr>
            <a:r>
              <a:rPr lang="en-US" sz="2200" dirty="0">
                <a:effectLst/>
              </a:rPr>
              <a:t>When nursing staff is sufficient, violence is less frequent. </a:t>
            </a:r>
          </a:p>
          <a:p>
            <a:pPr marL="342900" indent="-342900">
              <a:buFont typeface="Wingdings" panose="05000000000000000000" pitchFamily="2" charset="2"/>
              <a:buChar char="v"/>
            </a:pPr>
            <a:r>
              <a:rPr lang="en-US" sz="2200" dirty="0">
                <a:effectLst/>
              </a:rPr>
              <a:t>Nursing assignments are unevenly distributed causing nurse dissatisfaction.</a:t>
            </a:r>
          </a:p>
        </p:txBody>
      </p:sp>
      <p:sp>
        <p:nvSpPr>
          <p:cNvPr id="2196" name="Text Box 148"/>
          <p:cNvSpPr txBox="1">
            <a:spLocks noChangeArrowheads="1"/>
          </p:cNvSpPr>
          <p:nvPr/>
        </p:nvSpPr>
        <p:spPr bwMode="auto">
          <a:xfrm>
            <a:off x="19943763" y="1951038"/>
            <a:ext cx="276225" cy="1084262"/>
          </a:xfrm>
          <a:prstGeom prst="rect">
            <a:avLst/>
          </a:prstGeom>
          <a:noFill/>
          <a:ln w="9525">
            <a:noFill/>
            <a:miter lim="800000"/>
            <a:headEnd/>
            <a:tailEnd/>
          </a:ln>
          <a:effectLst/>
        </p:spPr>
        <p:txBody>
          <a:bodyPr wrap="none" lIns="215405" tIns="107703" rIns="215405" bIns="107703">
            <a:spAutoFit/>
          </a:bodyPr>
          <a:lstStyle/>
          <a:p>
            <a:pPr defTabSz="2154238"/>
            <a:endParaRPr lang="en-US" sz="5700">
              <a:effectLst/>
            </a:endParaRPr>
          </a:p>
        </p:txBody>
      </p:sp>
      <p:sp>
        <p:nvSpPr>
          <p:cNvPr id="2200" name="Text Box 152"/>
          <p:cNvSpPr txBox="1">
            <a:spLocks noChangeArrowheads="1"/>
          </p:cNvSpPr>
          <p:nvPr/>
        </p:nvSpPr>
        <p:spPr bwMode="auto">
          <a:xfrm rot="10800000" flipV="1">
            <a:off x="22479677" y="20269200"/>
            <a:ext cx="10000420" cy="892552"/>
          </a:xfrm>
          <a:prstGeom prst="rect">
            <a:avLst/>
          </a:prstGeom>
          <a:solidFill>
            <a:schemeClr val="bg1"/>
          </a:solidFill>
          <a:ln w="31750" cmpd="thinThick">
            <a:solidFill>
              <a:schemeClr val="tx1"/>
            </a:solidFill>
            <a:miter lim="800000"/>
            <a:headEnd/>
            <a:tailEnd/>
          </a:ln>
          <a:effectLst/>
        </p:spPr>
        <p:txBody>
          <a:bodyPr wrap="square">
            <a:spAutoFit/>
          </a:bodyPr>
          <a:lstStyle/>
          <a:p>
            <a:endParaRPr lang="en-US" sz="1400" dirty="0">
              <a:effectLst/>
            </a:endParaRPr>
          </a:p>
          <a:p>
            <a:r>
              <a:rPr lang="en-US" dirty="0">
                <a:effectLst/>
              </a:rPr>
              <a:t>References available upon request.</a:t>
            </a:r>
          </a:p>
          <a:p>
            <a:endParaRPr lang="en-US" sz="1400" dirty="0">
              <a:effectLst/>
            </a:endParaRPr>
          </a:p>
        </p:txBody>
      </p:sp>
      <p:sp>
        <p:nvSpPr>
          <p:cNvPr id="2204" name="Text Box 156"/>
          <p:cNvSpPr txBox="1">
            <a:spLocks noChangeArrowheads="1"/>
          </p:cNvSpPr>
          <p:nvPr/>
        </p:nvSpPr>
        <p:spPr bwMode="auto">
          <a:xfrm>
            <a:off x="594489" y="16133084"/>
            <a:ext cx="8525782" cy="4787992"/>
          </a:xfrm>
          <a:prstGeom prst="rect">
            <a:avLst/>
          </a:prstGeom>
          <a:solidFill>
            <a:schemeClr val="bg1"/>
          </a:solidFill>
          <a:ln w="31750" cmpd="thinThick">
            <a:solidFill>
              <a:schemeClr val="tx1"/>
            </a:solidFill>
            <a:miter lim="800000"/>
            <a:headEnd/>
            <a:tailEnd/>
          </a:ln>
          <a:effectLst/>
        </p:spPr>
        <p:txBody>
          <a:bodyPr wrap="square" lIns="182880" tIns="107703" rIns="182880" bIns="107703">
            <a:spAutoFit/>
          </a:bodyPr>
          <a:lstStyle/>
          <a:p>
            <a:pPr marL="342900" indent="-342900">
              <a:lnSpc>
                <a:spcPct val="90000"/>
              </a:lnSpc>
              <a:buFont typeface="Wingdings" panose="05000000000000000000" pitchFamily="2" charset="2"/>
              <a:buChar char="v"/>
            </a:pPr>
            <a:r>
              <a:rPr lang="en-US" sz="2200" dirty="0">
                <a:solidFill>
                  <a:srgbClr val="404040"/>
                </a:solidFill>
                <a:effectLst/>
              </a:rPr>
              <a:t>Each nurse on the PICU </a:t>
            </a:r>
            <a:r>
              <a:rPr lang="en-US" sz="2200" dirty="0">
                <a:effectLst/>
              </a:rPr>
              <a:t>completed</a:t>
            </a:r>
            <a:r>
              <a:rPr lang="en-US" sz="2200" dirty="0">
                <a:solidFill>
                  <a:srgbClr val="FF3300"/>
                </a:solidFill>
                <a:effectLst/>
              </a:rPr>
              <a:t> </a:t>
            </a:r>
            <a:r>
              <a:rPr lang="en-US" sz="2200" dirty="0">
                <a:solidFill>
                  <a:srgbClr val="404040"/>
                </a:solidFill>
                <a:effectLst/>
              </a:rPr>
              <a:t>the acuity tool near the end of each shift, and throughout the day every four hours, to measure aggression, unpredictable behavior, precautions, and high utilization. </a:t>
            </a:r>
          </a:p>
          <a:p>
            <a:pPr marL="342900" indent="-342900">
              <a:lnSpc>
                <a:spcPct val="90000"/>
              </a:lnSpc>
              <a:buFont typeface="Wingdings" panose="05000000000000000000" pitchFamily="2" charset="2"/>
              <a:buChar char="v"/>
            </a:pPr>
            <a:r>
              <a:rPr lang="en-US" sz="2200" dirty="0">
                <a:solidFill>
                  <a:srgbClr val="404040"/>
                </a:solidFill>
                <a:effectLst/>
              </a:rPr>
              <a:t>The acuity tool domain scores were summed to give each patient a total acuity rating.</a:t>
            </a:r>
          </a:p>
          <a:p>
            <a:pPr marL="342900" indent="-342900">
              <a:lnSpc>
                <a:spcPct val="90000"/>
              </a:lnSpc>
              <a:buFont typeface="Wingdings" panose="05000000000000000000" pitchFamily="2" charset="2"/>
              <a:buChar char="v"/>
            </a:pPr>
            <a:r>
              <a:rPr lang="en-US" sz="2200" dirty="0">
                <a:solidFill>
                  <a:srgbClr val="404040"/>
                </a:solidFill>
                <a:effectLst/>
              </a:rPr>
              <a:t> The acuity level ratings were: </a:t>
            </a:r>
          </a:p>
          <a:p>
            <a:pPr lvl="1">
              <a:lnSpc>
                <a:spcPct val="90000"/>
              </a:lnSpc>
            </a:pPr>
            <a:r>
              <a:rPr lang="en-US" sz="2200" dirty="0">
                <a:solidFill>
                  <a:srgbClr val="404040"/>
                </a:solidFill>
                <a:effectLst/>
              </a:rPr>
              <a:t>	Mild (0-4)    Moderate (4-8)    High (&gt;8)</a:t>
            </a:r>
          </a:p>
          <a:p>
            <a:pPr marL="342900" indent="-342900">
              <a:lnSpc>
                <a:spcPct val="90000"/>
              </a:lnSpc>
              <a:buFont typeface="Wingdings" panose="05000000000000000000" pitchFamily="2" charset="2"/>
              <a:buChar char="v"/>
            </a:pPr>
            <a:r>
              <a:rPr lang="en-US" sz="2200" dirty="0">
                <a:solidFill>
                  <a:srgbClr val="404040"/>
                </a:solidFill>
                <a:effectLst/>
              </a:rPr>
              <a:t>The higher the rating, the more a patient needs focused attention from nursing.</a:t>
            </a:r>
          </a:p>
          <a:p>
            <a:pPr marL="342900" indent="-342900">
              <a:lnSpc>
                <a:spcPct val="90000"/>
              </a:lnSpc>
              <a:buFont typeface="Wingdings" panose="05000000000000000000" pitchFamily="2" charset="2"/>
              <a:buChar char="v"/>
            </a:pPr>
            <a:r>
              <a:rPr lang="en-US" sz="2200" dirty="0">
                <a:solidFill>
                  <a:srgbClr val="404040"/>
                </a:solidFill>
                <a:effectLst/>
              </a:rPr>
              <a:t>Tool results were used to distribute nursing resources to allocate patient assignments appropriately, provide an objective snapshot of patient acuity on the unit at a given time, and to accommodate staff changes based on acuity.</a:t>
            </a:r>
          </a:p>
          <a:p>
            <a:pPr marL="342900" indent="-342900">
              <a:lnSpc>
                <a:spcPct val="90000"/>
              </a:lnSpc>
              <a:buFont typeface="Wingdings" panose="05000000000000000000" pitchFamily="2" charset="2"/>
              <a:buChar char="v"/>
            </a:pPr>
            <a:r>
              <a:rPr lang="en-US" sz="2200" dirty="0">
                <a:solidFill>
                  <a:srgbClr val="404040"/>
                </a:solidFill>
                <a:effectLst/>
              </a:rPr>
              <a:t>We compared NQNDI surveys from 2019 and 2020 to gauge changes in nursing satisfaction from before to after tool use.</a:t>
            </a:r>
          </a:p>
        </p:txBody>
      </p:sp>
      <p:sp>
        <p:nvSpPr>
          <p:cNvPr id="2208" name="Rectangle 160"/>
          <p:cNvSpPr>
            <a:spLocks noChangeArrowheads="1"/>
          </p:cNvSpPr>
          <p:nvPr/>
        </p:nvSpPr>
        <p:spPr bwMode="auto">
          <a:xfrm>
            <a:off x="1600200" y="999798"/>
            <a:ext cx="1524000" cy="1172226"/>
          </a:xfrm>
          <a:prstGeom prst="rect">
            <a:avLst/>
          </a:prstGeom>
          <a:solidFill>
            <a:schemeClr val="bg1"/>
          </a:solidFill>
          <a:ln w="9525">
            <a:solidFill>
              <a:schemeClr val="tx1"/>
            </a:solidFill>
            <a:miter lim="800000"/>
            <a:headEnd/>
            <a:tailEnd/>
          </a:ln>
          <a:effectLst/>
        </p:spPr>
        <p:txBody>
          <a:bodyPr wrap="none" anchor="ctr"/>
          <a:lstStyle/>
          <a:p>
            <a:pPr algn="ctr"/>
            <a:r>
              <a:rPr lang="en-US" sz="4000" b="1" dirty="0">
                <a:solidFill>
                  <a:srgbClr val="FF0000"/>
                </a:solidFill>
                <a:effectLst/>
              </a:rPr>
              <a:t>LO</a:t>
            </a:r>
          </a:p>
        </p:txBody>
      </p:sp>
      <p:sp>
        <p:nvSpPr>
          <p:cNvPr id="2210" name="Text Box 162"/>
          <p:cNvSpPr txBox="1">
            <a:spLocks noChangeArrowheads="1"/>
          </p:cNvSpPr>
          <p:nvPr/>
        </p:nvSpPr>
        <p:spPr bwMode="auto">
          <a:xfrm>
            <a:off x="486760" y="3673180"/>
            <a:ext cx="8657236" cy="707886"/>
          </a:xfrm>
          <a:prstGeom prst="rect">
            <a:avLst/>
          </a:prstGeom>
          <a:solidFill>
            <a:schemeClr val="bg2">
              <a:lumMod val="75000"/>
            </a:schemeClr>
          </a:solidFill>
          <a:ln w="9525">
            <a:solidFill>
              <a:schemeClr val="tx1"/>
            </a:solidFill>
            <a:miter lim="800000"/>
            <a:headEnd/>
            <a:tailEnd/>
          </a:ln>
          <a:effectLst/>
        </p:spPr>
        <p:txBody>
          <a:bodyPr wrap="square">
            <a:spAutoFit/>
          </a:bodyPr>
          <a:lstStyle/>
          <a:p>
            <a:pPr algn="ctr"/>
            <a:r>
              <a:rPr lang="en-US" sz="4000" b="1" dirty="0">
                <a:effectLst/>
              </a:rPr>
              <a:t>INTRODUCTION / BACKGROUND</a:t>
            </a:r>
            <a:r>
              <a:rPr lang="en-US" sz="4000" b="1" dirty="0">
                <a:solidFill>
                  <a:schemeClr val="bg1"/>
                </a:solidFill>
                <a:effectLst/>
              </a:rPr>
              <a:t> </a:t>
            </a:r>
          </a:p>
        </p:txBody>
      </p:sp>
      <p:sp>
        <p:nvSpPr>
          <p:cNvPr id="2211" name="Text Box 163"/>
          <p:cNvSpPr txBox="1">
            <a:spLocks noChangeArrowheads="1"/>
          </p:cNvSpPr>
          <p:nvPr/>
        </p:nvSpPr>
        <p:spPr bwMode="auto">
          <a:xfrm>
            <a:off x="548665" y="10286224"/>
            <a:ext cx="8549507" cy="707886"/>
          </a:xfrm>
          <a:prstGeom prst="rect">
            <a:avLst/>
          </a:prstGeom>
          <a:solidFill>
            <a:schemeClr val="bg2">
              <a:lumMod val="75000"/>
            </a:schemeClr>
          </a:solidFill>
          <a:ln w="9525">
            <a:solidFill>
              <a:schemeClr val="tx1"/>
            </a:solidFill>
            <a:miter lim="800000"/>
            <a:headEnd/>
            <a:tailEnd/>
          </a:ln>
          <a:effectLst/>
        </p:spPr>
        <p:txBody>
          <a:bodyPr wrap="square">
            <a:spAutoFit/>
          </a:bodyPr>
          <a:lstStyle/>
          <a:p>
            <a:pPr algn="ctr"/>
            <a:r>
              <a:rPr lang="en-US" sz="4000" b="1" dirty="0">
                <a:effectLst/>
              </a:rPr>
              <a:t>PURPOSE/ AIMS </a:t>
            </a:r>
          </a:p>
        </p:txBody>
      </p:sp>
      <p:sp>
        <p:nvSpPr>
          <p:cNvPr id="2212" name="Text Box 164"/>
          <p:cNvSpPr txBox="1">
            <a:spLocks noChangeArrowheads="1"/>
          </p:cNvSpPr>
          <p:nvPr/>
        </p:nvSpPr>
        <p:spPr bwMode="auto">
          <a:xfrm>
            <a:off x="9955938" y="11554596"/>
            <a:ext cx="11559949" cy="707886"/>
          </a:xfrm>
          <a:prstGeom prst="rect">
            <a:avLst/>
          </a:prstGeom>
          <a:solidFill>
            <a:schemeClr val="bg2">
              <a:lumMod val="75000"/>
            </a:schemeClr>
          </a:solidFill>
          <a:ln w="9525">
            <a:solidFill>
              <a:schemeClr val="tx1"/>
            </a:solidFill>
            <a:miter lim="800000"/>
            <a:headEnd/>
            <a:tailEnd/>
          </a:ln>
          <a:effectLst/>
        </p:spPr>
        <p:txBody>
          <a:bodyPr wrap="square">
            <a:spAutoFit/>
          </a:bodyPr>
          <a:lstStyle/>
          <a:p>
            <a:pPr algn="ctr"/>
            <a:r>
              <a:rPr lang="en-US" sz="4000" b="1" dirty="0">
                <a:effectLst/>
              </a:rPr>
              <a:t>ACUITY ANALYSIS </a:t>
            </a:r>
          </a:p>
        </p:txBody>
      </p:sp>
      <p:sp>
        <p:nvSpPr>
          <p:cNvPr id="2214" name="Text Box 166"/>
          <p:cNvSpPr txBox="1">
            <a:spLocks noChangeArrowheads="1"/>
          </p:cNvSpPr>
          <p:nvPr/>
        </p:nvSpPr>
        <p:spPr bwMode="auto">
          <a:xfrm>
            <a:off x="22452485" y="9534135"/>
            <a:ext cx="10000421" cy="707886"/>
          </a:xfrm>
          <a:prstGeom prst="rect">
            <a:avLst/>
          </a:prstGeom>
          <a:solidFill>
            <a:schemeClr val="bg2">
              <a:lumMod val="75000"/>
            </a:schemeClr>
          </a:solidFill>
          <a:ln w="9525">
            <a:solidFill>
              <a:schemeClr val="tx1"/>
            </a:solidFill>
            <a:miter lim="800000"/>
            <a:headEnd/>
            <a:tailEnd/>
          </a:ln>
          <a:effectLst/>
        </p:spPr>
        <p:txBody>
          <a:bodyPr wrap="square">
            <a:spAutoFit/>
          </a:bodyPr>
          <a:lstStyle/>
          <a:p>
            <a:pPr algn="ctr"/>
            <a:r>
              <a:rPr lang="en-US" sz="4000" b="1" dirty="0">
                <a:effectLst/>
              </a:rPr>
              <a:t>DISCUSSION</a:t>
            </a:r>
            <a:endParaRPr lang="en-US" sz="4000" b="1" dirty="0">
              <a:solidFill>
                <a:schemeClr val="bg1"/>
              </a:solidFill>
              <a:effectLst/>
            </a:endParaRPr>
          </a:p>
        </p:txBody>
      </p:sp>
      <p:sp>
        <p:nvSpPr>
          <p:cNvPr id="2215" name="Text Box 167"/>
          <p:cNvSpPr txBox="1">
            <a:spLocks noChangeArrowheads="1"/>
          </p:cNvSpPr>
          <p:nvPr/>
        </p:nvSpPr>
        <p:spPr bwMode="auto">
          <a:xfrm>
            <a:off x="9955938" y="3673180"/>
            <a:ext cx="11559949" cy="707886"/>
          </a:xfrm>
          <a:prstGeom prst="rect">
            <a:avLst/>
          </a:prstGeom>
          <a:solidFill>
            <a:schemeClr val="bg2">
              <a:lumMod val="75000"/>
            </a:schemeClr>
          </a:solidFill>
          <a:ln w="9525">
            <a:solidFill>
              <a:schemeClr val="tx1"/>
            </a:solidFill>
            <a:miter lim="800000"/>
            <a:headEnd/>
            <a:tailEnd/>
          </a:ln>
          <a:effectLst/>
        </p:spPr>
        <p:txBody>
          <a:bodyPr wrap="square">
            <a:spAutoFit/>
          </a:bodyPr>
          <a:lstStyle/>
          <a:p>
            <a:pPr algn="ctr"/>
            <a:r>
              <a:rPr lang="en-US" sz="4000" b="1" dirty="0">
                <a:effectLst/>
              </a:rPr>
              <a:t> PSYCHIATRIC ACUITY TOOL</a:t>
            </a:r>
          </a:p>
        </p:txBody>
      </p:sp>
      <p:sp>
        <p:nvSpPr>
          <p:cNvPr id="26" name="Text Box 165"/>
          <p:cNvSpPr txBox="1">
            <a:spLocks noChangeArrowheads="1"/>
          </p:cNvSpPr>
          <p:nvPr/>
        </p:nvSpPr>
        <p:spPr bwMode="auto">
          <a:xfrm>
            <a:off x="22442963" y="3673180"/>
            <a:ext cx="10000421" cy="707886"/>
          </a:xfrm>
          <a:prstGeom prst="rect">
            <a:avLst/>
          </a:prstGeom>
          <a:solidFill>
            <a:schemeClr val="bg2">
              <a:lumMod val="75000"/>
            </a:schemeClr>
          </a:solidFill>
          <a:ln w="9525">
            <a:solidFill>
              <a:schemeClr val="tx1"/>
            </a:solidFill>
            <a:miter lim="800000"/>
            <a:headEnd/>
            <a:tailEnd/>
          </a:ln>
          <a:effectLst/>
        </p:spPr>
        <p:txBody>
          <a:bodyPr wrap="square">
            <a:spAutoFit/>
          </a:bodyPr>
          <a:lstStyle/>
          <a:p>
            <a:pPr algn="ctr"/>
            <a:r>
              <a:rPr lang="en-US" sz="4000" b="1" dirty="0">
                <a:effectLst/>
              </a:rPr>
              <a:t>NQNDI OUTCOMES</a:t>
            </a:r>
          </a:p>
        </p:txBody>
      </p:sp>
      <p:sp>
        <p:nvSpPr>
          <p:cNvPr id="23" name="TextBox 22"/>
          <p:cNvSpPr txBox="1"/>
          <p:nvPr/>
        </p:nvSpPr>
        <p:spPr>
          <a:xfrm>
            <a:off x="10972800" y="12039600"/>
            <a:ext cx="184731" cy="461665"/>
          </a:xfrm>
          <a:prstGeom prst="rect">
            <a:avLst/>
          </a:prstGeom>
          <a:noFill/>
        </p:spPr>
        <p:txBody>
          <a:bodyPr wrap="none" rtlCol="0">
            <a:spAutoFit/>
          </a:bodyPr>
          <a:lstStyle/>
          <a:p>
            <a:endParaRPr lang="en-US" dirty="0"/>
          </a:p>
        </p:txBody>
      </p:sp>
      <p:sp>
        <p:nvSpPr>
          <p:cNvPr id="27" name="Text Box 166"/>
          <p:cNvSpPr txBox="1">
            <a:spLocks noChangeArrowheads="1"/>
          </p:cNvSpPr>
          <p:nvPr/>
        </p:nvSpPr>
        <p:spPr bwMode="auto">
          <a:xfrm>
            <a:off x="594489" y="15209195"/>
            <a:ext cx="8502053" cy="707886"/>
          </a:xfrm>
          <a:prstGeom prst="rect">
            <a:avLst/>
          </a:prstGeom>
          <a:solidFill>
            <a:schemeClr val="bg2">
              <a:lumMod val="75000"/>
            </a:schemeClr>
          </a:solidFill>
          <a:ln w="9525">
            <a:solidFill>
              <a:schemeClr val="tx1"/>
            </a:solidFill>
            <a:miter lim="800000"/>
            <a:headEnd/>
            <a:tailEnd/>
          </a:ln>
          <a:effectLst/>
        </p:spPr>
        <p:txBody>
          <a:bodyPr wrap="square">
            <a:spAutoFit/>
          </a:bodyPr>
          <a:lstStyle/>
          <a:p>
            <a:pPr algn="ctr"/>
            <a:r>
              <a:rPr lang="en-US" sz="4000" b="1" dirty="0">
                <a:solidFill>
                  <a:schemeClr val="bg1"/>
                </a:solidFill>
                <a:effectLst/>
              </a:rPr>
              <a:t> </a:t>
            </a:r>
            <a:r>
              <a:rPr lang="en-US" sz="4000" b="1" dirty="0">
                <a:effectLst/>
              </a:rPr>
              <a:t>METHODS AND PROCEDURES </a:t>
            </a:r>
          </a:p>
        </p:txBody>
      </p:sp>
      <p:sp>
        <p:nvSpPr>
          <p:cNvPr id="28" name="TextBox 27"/>
          <p:cNvSpPr txBox="1"/>
          <p:nvPr/>
        </p:nvSpPr>
        <p:spPr>
          <a:xfrm>
            <a:off x="22452485" y="10469931"/>
            <a:ext cx="10019471" cy="8525411"/>
          </a:xfrm>
          <a:prstGeom prst="rect">
            <a:avLst/>
          </a:prstGeom>
          <a:solidFill>
            <a:schemeClr val="bg1"/>
          </a:solidFill>
          <a:ln w="31750">
            <a:solidFill>
              <a:schemeClr val="tx1"/>
            </a:solidFill>
          </a:ln>
        </p:spPr>
        <p:txBody>
          <a:bodyPr wrap="square" rtlCol="0">
            <a:spAutoFit/>
          </a:bodyPr>
          <a:lstStyle/>
          <a:p>
            <a:pPr marL="571500" indent="-571500" defTabSz="2508062">
              <a:buFont typeface="Wingdings" panose="05000000000000000000" pitchFamily="2" charset="2"/>
              <a:buChar char="v"/>
              <a:defRPr/>
            </a:pPr>
            <a:r>
              <a:rPr lang="en-US" sz="2200" dirty="0">
                <a:effectLst/>
                <a:latin typeface="Times New Roman" panose="02020603050405020304" pitchFamily="18" charset="0"/>
                <a:cs typeface="Times New Roman" panose="02020603050405020304" pitchFamily="18" charset="0"/>
              </a:rPr>
              <a:t>Unit Staff nurses provide feedback on what “drains” nursing staff resources above the expected workload. </a:t>
            </a:r>
          </a:p>
          <a:p>
            <a:pPr marL="571500" indent="-571500" defTabSz="2508062">
              <a:buFont typeface="Wingdings" panose="05000000000000000000" pitchFamily="2" charset="2"/>
              <a:buChar char="v"/>
              <a:defRPr/>
            </a:pPr>
            <a:r>
              <a:rPr lang="en-US" sz="2200" dirty="0">
                <a:effectLst/>
                <a:latin typeface="Times New Roman" panose="02020603050405020304" pitchFamily="18" charset="0"/>
                <a:cs typeface="Times New Roman" panose="02020603050405020304" pitchFamily="18" charset="0"/>
              </a:rPr>
              <a:t>Multidisciplinary team of MD, RN, Unit Manager, and Mental Health Director of Nursing to develop an acuity scale to cap the unit based on nursing feedback. </a:t>
            </a:r>
          </a:p>
          <a:p>
            <a:pPr marL="571500" indent="-571500" defTabSz="2508062">
              <a:buFont typeface="Wingdings" panose="05000000000000000000" pitchFamily="2" charset="2"/>
              <a:buChar char="v"/>
              <a:defRPr/>
            </a:pPr>
            <a:r>
              <a:rPr lang="en-US" sz="2200" dirty="0">
                <a:effectLst/>
                <a:latin typeface="Times New Roman" panose="02020603050405020304" pitchFamily="18" charset="0"/>
                <a:cs typeface="Times New Roman" panose="02020603050405020304" pitchFamily="18" charset="0"/>
              </a:rPr>
              <a:t>Director of Nursing is submitting Standard Operating Procedures to include the tool into unit practice. </a:t>
            </a:r>
          </a:p>
          <a:p>
            <a:pPr marL="571500" indent="-571500" defTabSz="2508062">
              <a:buFont typeface="Wingdings" panose="05000000000000000000" pitchFamily="2" charset="2"/>
              <a:buChar char="v"/>
              <a:defRPr/>
            </a:pPr>
            <a:r>
              <a:rPr lang="en-US" sz="2200" dirty="0">
                <a:effectLst/>
                <a:latin typeface="Times New Roman" panose="02020603050405020304" pitchFamily="18" charset="0"/>
                <a:cs typeface="Times New Roman" panose="02020603050405020304" pitchFamily="18" charset="0"/>
              </a:rPr>
              <a:t>Staff education is continuous, and implementation is based on staff feedback </a:t>
            </a:r>
          </a:p>
          <a:p>
            <a:pPr marL="571500" indent="-571500" defTabSz="2508062">
              <a:buFont typeface="Wingdings" panose="05000000000000000000" pitchFamily="2" charset="2"/>
              <a:buChar char="v"/>
              <a:defRPr/>
            </a:pPr>
            <a:r>
              <a:rPr lang="en-US" sz="2200" dirty="0">
                <a:effectLst/>
                <a:latin typeface="Times New Roman" panose="02020603050405020304" pitchFamily="18" charset="0"/>
                <a:cs typeface="Times New Roman" panose="02020603050405020304" pitchFamily="18" charset="0"/>
              </a:rPr>
              <a:t>NQNDI survey shows an increase in nursing satisfaction </a:t>
            </a:r>
          </a:p>
          <a:p>
            <a:pPr marL="571500" indent="-571500" defTabSz="2508062">
              <a:buFont typeface="Wingdings" panose="05000000000000000000" pitchFamily="2" charset="2"/>
              <a:buChar char="v"/>
              <a:defRPr/>
            </a:pPr>
            <a:r>
              <a:rPr lang="en-US" sz="2200" dirty="0">
                <a:effectLst/>
                <a:latin typeface="Times New Roman" panose="02020603050405020304" pitchFamily="18" charset="0"/>
                <a:cs typeface="Times New Roman" panose="02020603050405020304" pitchFamily="18" charset="0"/>
              </a:rPr>
              <a:t>NQNDI results could have been influenced by events that were occurring in the healthcare system at the time of the data collection.  </a:t>
            </a:r>
          </a:p>
          <a:p>
            <a:pPr marL="571500" indent="-571500" defTabSz="2508062">
              <a:buFont typeface="Wingdings" panose="05000000000000000000" pitchFamily="2" charset="2"/>
              <a:buChar char="v"/>
              <a:defRPr/>
            </a:pPr>
            <a:endParaRPr lang="en-US" sz="2200" dirty="0">
              <a:latin typeface="Times New Roman" panose="02020603050405020304" pitchFamily="18" charset="0"/>
              <a:cs typeface="Times New Roman" panose="02020603050405020304" pitchFamily="18" charset="0"/>
            </a:endParaRPr>
          </a:p>
          <a:p>
            <a:r>
              <a:rPr lang="en-US" sz="2200" b="1" dirty="0">
                <a:latin typeface="Times New Roman" panose="02020603050405020304" pitchFamily="18" charset="0"/>
                <a:cs typeface="Times New Roman" panose="02020603050405020304" pitchFamily="18" charset="0"/>
              </a:rPr>
              <a:t>Nursing Implications</a:t>
            </a:r>
          </a:p>
          <a:p>
            <a:endParaRPr lang="en-US" sz="2200" dirty="0">
              <a:solidFill>
                <a:srgbClr val="FF0000"/>
              </a:solidFill>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v"/>
            </a:pPr>
            <a:r>
              <a:rPr lang="en-US" sz="2200" dirty="0">
                <a:effectLst/>
                <a:latin typeface="Times New Roman" panose="02020603050405020304" pitchFamily="18" charset="0"/>
                <a:cs typeface="Times New Roman" panose="02020603050405020304" pitchFamily="18" charset="0"/>
              </a:rPr>
              <a:t>Patient Support – Nurses must continue to support patients with neurological disorders by encouraging them to maintain activity despite fatigue and apprehension.  Participation itself will improve quality of life. </a:t>
            </a:r>
          </a:p>
          <a:p>
            <a:endParaRPr lang="en-US" sz="2200" dirty="0">
              <a:effectLst/>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v"/>
            </a:pPr>
            <a:r>
              <a:rPr lang="en-US" sz="2200" dirty="0">
                <a:effectLst/>
                <a:latin typeface="Times New Roman" panose="02020603050405020304" pitchFamily="18" charset="0"/>
                <a:cs typeface="Times New Roman" panose="02020603050405020304" pitchFamily="18" charset="0"/>
              </a:rPr>
              <a:t>Patient Education – Nurses need to educate patients and families of the importance of cardiovascular exercise.  This is often overlooked or thought impossible for patients with neurological disease processes.  It is essential to prolong health.</a:t>
            </a:r>
          </a:p>
          <a:p>
            <a:endParaRPr lang="en-US" sz="2200" dirty="0">
              <a:effectLst/>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v"/>
            </a:pPr>
            <a:r>
              <a:rPr lang="en-US" sz="2200" dirty="0">
                <a:effectLst/>
                <a:latin typeface="Times New Roman" panose="02020603050405020304" pitchFamily="18" charset="0"/>
                <a:cs typeface="Times New Roman" panose="02020603050405020304" pitchFamily="18" charset="0"/>
              </a:rPr>
              <a:t>Patient Autonomy – Nurses need to push the patient to maintain their autonomy.  Protecting their physical abilities, attempting new things and staying healthy are all essential to autonomy. Patients may need strong encouragement. </a:t>
            </a:r>
          </a:p>
          <a:p>
            <a:pPr marL="571500" indent="-571500" defTabSz="2508062">
              <a:buFont typeface="Wingdings" panose="05000000000000000000" pitchFamily="2" charset="2"/>
              <a:buChar char="v"/>
              <a:defRPr/>
            </a:pPr>
            <a:endParaRPr lang="en-US" sz="2000" dirty="0">
              <a:latin typeface="Arial" panose="020B0604020202020204" pitchFamily="34" charset="0"/>
              <a:cs typeface="Arial" panose="020B0604020202020204" pitchFamily="34" charset="0"/>
            </a:endParaRPr>
          </a:p>
        </p:txBody>
      </p:sp>
      <p:sp>
        <p:nvSpPr>
          <p:cNvPr id="29" name="Text Box 161"/>
          <p:cNvSpPr txBox="1">
            <a:spLocks noChangeArrowheads="1"/>
          </p:cNvSpPr>
          <p:nvPr/>
        </p:nvSpPr>
        <p:spPr bwMode="auto">
          <a:xfrm>
            <a:off x="622893" y="11205306"/>
            <a:ext cx="8502053" cy="3493474"/>
          </a:xfrm>
          <a:prstGeom prst="rect">
            <a:avLst/>
          </a:prstGeom>
          <a:solidFill>
            <a:schemeClr val="bg1"/>
          </a:solidFill>
          <a:ln w="31750" cmpd="thinThick">
            <a:solidFill>
              <a:schemeClr val="tx1"/>
            </a:solidFill>
            <a:miter lim="800000"/>
            <a:headEnd/>
            <a:tailEnd/>
          </a:ln>
          <a:effectLst/>
        </p:spPr>
        <p:txBody>
          <a:bodyPr wrap="square" lIns="61170" tIns="30584" rIns="61170" bIns="30584">
            <a:spAutoFit/>
          </a:bodyPr>
          <a:lstStyle/>
          <a:p>
            <a:pPr marL="342900" indent="-342900">
              <a:buFont typeface="Wingdings" panose="05000000000000000000" pitchFamily="2" charset="2"/>
              <a:buChar char="v"/>
            </a:pPr>
            <a:r>
              <a:rPr lang="en-US" sz="2200" dirty="0">
                <a:effectLst/>
              </a:rPr>
              <a:t>To quantify psychiatric acuity on the Adult Psychiatric Intensive Care Unit of the Omaha VAMC. </a:t>
            </a:r>
          </a:p>
          <a:p>
            <a:pPr marL="342900" indent="-342900">
              <a:buFont typeface="Wingdings" panose="05000000000000000000" pitchFamily="2" charset="2"/>
              <a:buChar char="v"/>
            </a:pPr>
            <a:r>
              <a:rPr lang="en-US" sz="2200" dirty="0">
                <a:effectLst/>
              </a:rPr>
              <a:t>Implement the Psychiatric Acuity Tool in the workflow to provide an objective snapshot of patient acuity on the unit at a given time.</a:t>
            </a:r>
          </a:p>
          <a:p>
            <a:pPr marL="342900" indent="-342900">
              <a:buFont typeface="Wingdings" panose="05000000000000000000" pitchFamily="2" charset="2"/>
              <a:buChar char="v"/>
            </a:pPr>
            <a:r>
              <a:rPr lang="en-US" sz="2200" dirty="0">
                <a:effectLst/>
              </a:rPr>
              <a:t>Use tool results to allocate an equitable nursing workload.  </a:t>
            </a:r>
          </a:p>
          <a:p>
            <a:pPr marL="342900" indent="-342900">
              <a:lnSpc>
                <a:spcPct val="90000"/>
              </a:lnSpc>
              <a:buFont typeface="Wingdings" panose="05000000000000000000" pitchFamily="2" charset="2"/>
              <a:buChar char="v"/>
            </a:pPr>
            <a:r>
              <a:rPr lang="en-US" sz="2200" dirty="0">
                <a:solidFill>
                  <a:srgbClr val="404040"/>
                </a:solidFill>
                <a:effectLst/>
              </a:rPr>
              <a:t>The goals were to improve the quality of patient care delivered and to improve nurse satisfaction by staffing the unit based on patient acuity rather than the number of patients on the unit. </a:t>
            </a:r>
          </a:p>
          <a:p>
            <a:pPr marL="342900" indent="-342900">
              <a:lnSpc>
                <a:spcPct val="90000"/>
              </a:lnSpc>
              <a:buFont typeface="Wingdings" panose="05000000000000000000" pitchFamily="2" charset="2"/>
              <a:buChar char="v"/>
            </a:pPr>
            <a:r>
              <a:rPr lang="en-US" sz="2200" dirty="0">
                <a:effectLst/>
              </a:rPr>
              <a:t>Examine effects of an acuity tool on patient care and safety, and nurse satisfaction</a:t>
            </a:r>
          </a:p>
          <a:p>
            <a:pPr defTabSz="612775"/>
            <a:endParaRPr lang="en-US" sz="1400" dirty="0">
              <a:effectLst/>
            </a:endParaRPr>
          </a:p>
        </p:txBody>
      </p:sp>
      <p:sp>
        <p:nvSpPr>
          <p:cNvPr id="30" name="Text Box 167">
            <a:extLst>
              <a:ext uri="{FF2B5EF4-FFF2-40B4-BE49-F238E27FC236}">
                <a16:creationId xmlns:a16="http://schemas.microsoft.com/office/drawing/2014/main" id="{6FED9BE8-E72C-4999-8E90-CB3165D0278A}"/>
              </a:ext>
            </a:extLst>
          </p:cNvPr>
          <p:cNvSpPr txBox="1">
            <a:spLocks noChangeArrowheads="1"/>
          </p:cNvSpPr>
          <p:nvPr/>
        </p:nvSpPr>
        <p:spPr bwMode="auto">
          <a:xfrm>
            <a:off x="22474914" y="19381128"/>
            <a:ext cx="10009947" cy="707886"/>
          </a:xfrm>
          <a:prstGeom prst="rect">
            <a:avLst/>
          </a:prstGeom>
          <a:solidFill>
            <a:schemeClr val="bg2">
              <a:lumMod val="75000"/>
            </a:schemeClr>
          </a:solidFill>
          <a:ln w="9525">
            <a:solidFill>
              <a:schemeClr val="tx1"/>
            </a:solidFill>
            <a:miter lim="800000"/>
            <a:headEnd/>
            <a:tailEnd/>
          </a:ln>
          <a:effectLst/>
        </p:spPr>
        <p:txBody>
          <a:bodyPr wrap="square">
            <a:spAutoFit/>
          </a:bodyPr>
          <a:lstStyle/>
          <a:p>
            <a:pPr algn="ctr"/>
            <a:r>
              <a:rPr lang="en-US" sz="4000" b="1" dirty="0">
                <a:effectLst/>
              </a:rPr>
              <a:t> REFERENCES</a:t>
            </a:r>
          </a:p>
        </p:txBody>
      </p:sp>
      <p:pic>
        <p:nvPicPr>
          <p:cNvPr id="7" name="Picture 6">
            <a:extLst>
              <a:ext uri="{FF2B5EF4-FFF2-40B4-BE49-F238E27FC236}">
                <a16:creationId xmlns:a16="http://schemas.microsoft.com/office/drawing/2014/main" id="{C32B2C98-2534-4B3C-960F-E19DE0423F84}"/>
              </a:ext>
            </a:extLst>
          </p:cNvPr>
          <p:cNvPicPr>
            <a:picLocks noChangeAspect="1"/>
          </p:cNvPicPr>
          <p:nvPr/>
        </p:nvPicPr>
        <p:blipFill>
          <a:blip r:embed="rId3"/>
          <a:stretch>
            <a:fillRect/>
          </a:stretch>
        </p:blipFill>
        <p:spPr>
          <a:xfrm>
            <a:off x="13030200" y="17487271"/>
            <a:ext cx="5410200" cy="3897482"/>
          </a:xfrm>
          <a:prstGeom prst="rect">
            <a:avLst/>
          </a:prstGeom>
        </p:spPr>
      </p:pic>
      <p:pic>
        <p:nvPicPr>
          <p:cNvPr id="9" name="Picture 8">
            <a:extLst>
              <a:ext uri="{FF2B5EF4-FFF2-40B4-BE49-F238E27FC236}">
                <a16:creationId xmlns:a16="http://schemas.microsoft.com/office/drawing/2014/main" id="{7C6E48A2-0A61-463C-BE24-FB1F4936D04E}"/>
              </a:ext>
            </a:extLst>
          </p:cNvPr>
          <p:cNvPicPr>
            <a:picLocks noChangeAspect="1"/>
          </p:cNvPicPr>
          <p:nvPr/>
        </p:nvPicPr>
        <p:blipFill>
          <a:blip r:embed="rId4"/>
          <a:stretch>
            <a:fillRect/>
          </a:stretch>
        </p:blipFill>
        <p:spPr>
          <a:xfrm>
            <a:off x="486760" y="494602"/>
            <a:ext cx="3133726" cy="2742912"/>
          </a:xfrm>
          <a:prstGeom prst="rect">
            <a:avLst/>
          </a:prstGeom>
        </p:spPr>
      </p:pic>
      <p:pic>
        <p:nvPicPr>
          <p:cNvPr id="10" name="Picture 9">
            <a:extLst>
              <a:ext uri="{FF2B5EF4-FFF2-40B4-BE49-F238E27FC236}">
                <a16:creationId xmlns:a16="http://schemas.microsoft.com/office/drawing/2014/main" id="{903BF2D9-33DB-4738-8920-6ADA780E1C15}"/>
              </a:ext>
            </a:extLst>
          </p:cNvPr>
          <p:cNvPicPr>
            <a:picLocks noChangeAspect="1"/>
          </p:cNvPicPr>
          <p:nvPr/>
        </p:nvPicPr>
        <p:blipFill>
          <a:blip r:embed="rId5"/>
          <a:stretch>
            <a:fillRect/>
          </a:stretch>
        </p:blipFill>
        <p:spPr>
          <a:xfrm>
            <a:off x="9955938" y="4597069"/>
            <a:ext cx="11559949" cy="6699375"/>
          </a:xfrm>
          <a:prstGeom prst="rect">
            <a:avLst/>
          </a:prstGeom>
          <a:ln w="31750">
            <a:solidFill>
              <a:schemeClr val="tx1"/>
            </a:solidFill>
          </a:ln>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55936" y="12520634"/>
            <a:ext cx="11559949" cy="4623980"/>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4168169483"/>
              </p:ext>
            </p:extLst>
          </p:nvPr>
        </p:nvGraphicFramePr>
        <p:xfrm>
          <a:off x="22433437" y="4586181"/>
          <a:ext cx="10019469" cy="4265312"/>
        </p:xfrm>
        <a:graphic>
          <a:graphicData uri="http://schemas.openxmlformats.org/drawingml/2006/table">
            <a:tbl>
              <a:tblPr firstRow="1" firstCol="1" bandRow="1"/>
              <a:tblGrid>
                <a:gridCol w="4967637">
                  <a:extLst>
                    <a:ext uri="{9D8B030D-6E8A-4147-A177-3AD203B41FA5}">
                      <a16:colId xmlns:a16="http://schemas.microsoft.com/office/drawing/2014/main" val="3460888590"/>
                    </a:ext>
                  </a:extLst>
                </a:gridCol>
                <a:gridCol w="841972">
                  <a:extLst>
                    <a:ext uri="{9D8B030D-6E8A-4147-A177-3AD203B41FA5}">
                      <a16:colId xmlns:a16="http://schemas.microsoft.com/office/drawing/2014/main" val="1936970768"/>
                    </a:ext>
                  </a:extLst>
                </a:gridCol>
                <a:gridCol w="841972">
                  <a:extLst>
                    <a:ext uri="{9D8B030D-6E8A-4147-A177-3AD203B41FA5}">
                      <a16:colId xmlns:a16="http://schemas.microsoft.com/office/drawing/2014/main" val="1645148719"/>
                    </a:ext>
                  </a:extLst>
                </a:gridCol>
                <a:gridCol w="841972">
                  <a:extLst>
                    <a:ext uri="{9D8B030D-6E8A-4147-A177-3AD203B41FA5}">
                      <a16:colId xmlns:a16="http://schemas.microsoft.com/office/drawing/2014/main" val="690398305"/>
                    </a:ext>
                  </a:extLst>
                </a:gridCol>
                <a:gridCol w="841972">
                  <a:extLst>
                    <a:ext uri="{9D8B030D-6E8A-4147-A177-3AD203B41FA5}">
                      <a16:colId xmlns:a16="http://schemas.microsoft.com/office/drawing/2014/main" val="1525514270"/>
                    </a:ext>
                  </a:extLst>
                </a:gridCol>
                <a:gridCol w="841972">
                  <a:extLst>
                    <a:ext uri="{9D8B030D-6E8A-4147-A177-3AD203B41FA5}">
                      <a16:colId xmlns:a16="http://schemas.microsoft.com/office/drawing/2014/main" val="266333244"/>
                    </a:ext>
                  </a:extLst>
                </a:gridCol>
                <a:gridCol w="841972">
                  <a:extLst>
                    <a:ext uri="{9D8B030D-6E8A-4147-A177-3AD203B41FA5}">
                      <a16:colId xmlns:a16="http://schemas.microsoft.com/office/drawing/2014/main" val="1599517420"/>
                    </a:ext>
                  </a:extLst>
                </a:gridCol>
              </a:tblGrid>
              <a:tr h="353089">
                <a:tc rowSpan="2">
                  <a:txBody>
                    <a:bodyPr/>
                    <a:lstStyle/>
                    <a:p>
                      <a:pPr marL="0" marR="0" algn="ctr">
                        <a:spcBef>
                          <a:spcPts val="0"/>
                        </a:spcBef>
                        <a:spcAft>
                          <a:spcPts val="0"/>
                        </a:spcAft>
                      </a:pPr>
                      <a:r>
                        <a:rPr lang="en-US" sz="3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NQNDI Item</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Scores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gridSpan="3">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Percentile Among </a:t>
                      </a:r>
                      <a:r>
                        <a:rPr lang="en-US" sz="18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Units</a:t>
                      </a:r>
                      <a:r>
                        <a:rPr lang="en-US" sz="1800" baseline="300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7025589"/>
                  </a:ext>
                </a:extLst>
              </a:tr>
              <a:tr h="353089">
                <a:tc vMerge="1">
                  <a:txBody>
                    <a:bodyPr/>
                    <a:lstStyle/>
                    <a:p>
                      <a:endParaRPr lang="en-US"/>
                    </a:p>
                  </a:txBody>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2019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2020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Change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2019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2020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Change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1377758"/>
                  </a:ext>
                </a:extLst>
              </a:tr>
              <a:tr h="593189">
                <a:tc>
                  <a:txBody>
                    <a:bodyPr/>
                    <a:lstStyle/>
                    <a:p>
                      <a:pPr marL="0" marR="0" algn="ctr">
                        <a:spcBef>
                          <a:spcPts val="0"/>
                        </a:spcBef>
                        <a:spcAft>
                          <a:spcPts val="0"/>
                        </a:spcAft>
                      </a:pPr>
                      <a:r>
                        <a:rPr lang="en-US" sz="2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Nursing Foundations for Quality of Care</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higher the score, the more positive the rating on a scale of 1-4)</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3.04</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3F3F3F"/>
                          </a:solidFill>
                          <a:effectLst/>
                          <a:latin typeface="Calibri" panose="020F0502020204030204" pitchFamily="34" charset="0"/>
                          <a:ea typeface="Times New Roman" panose="02020603050405020304" pitchFamily="18" charset="0"/>
                          <a:cs typeface="Calibri" panose="020F0502020204030204" pitchFamily="34" charset="0"/>
                        </a:rPr>
                        <a:t>3.27</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a:solidFill>
                            <a:srgbClr val="3F3F3F"/>
                          </a:solidFill>
                          <a:effectLst/>
                          <a:latin typeface="Calibri" panose="020F0502020204030204" pitchFamily="34" charset="0"/>
                          <a:ea typeface="Times New Roman" panose="02020603050405020304" pitchFamily="18" charset="0"/>
                          <a:cs typeface="Calibri" panose="020F0502020204030204" pitchFamily="34" charset="0"/>
                        </a:rPr>
                        <a:t>0.23</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4C46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1658565328"/>
                  </a:ext>
                </a:extLst>
              </a:tr>
              <a:tr h="593189">
                <a:tc>
                  <a:txBody>
                    <a:bodyPr/>
                    <a:lstStyle/>
                    <a:p>
                      <a:pPr marL="0" marR="0" algn="ctr">
                        <a:spcBef>
                          <a:spcPts val="0"/>
                        </a:spcBef>
                        <a:spcAft>
                          <a:spcPts val="0"/>
                        </a:spcAft>
                      </a:pPr>
                      <a:r>
                        <a:rPr lang="en-US" sz="2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Staffing and Resource Adequacy</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higher the score, the more positive the rating on a scale of 1-4)</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2.93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3F3F3F"/>
                          </a:solidFill>
                          <a:effectLst/>
                          <a:latin typeface="Calibri" panose="020F0502020204030204" pitchFamily="34" charset="0"/>
                          <a:ea typeface="Times New Roman" panose="02020603050405020304" pitchFamily="18" charset="0"/>
                          <a:cs typeface="Calibri" panose="020F0502020204030204" pitchFamily="34" charset="0"/>
                        </a:rPr>
                        <a:t>3.13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3F3F3F"/>
                          </a:solidFill>
                          <a:effectLst/>
                          <a:latin typeface="Calibri" panose="020F0502020204030204" pitchFamily="34" charset="0"/>
                          <a:ea typeface="Times New Roman" panose="02020603050405020304" pitchFamily="18" charset="0"/>
                          <a:cs typeface="Calibri" panose="020F0502020204030204" pitchFamily="34" charset="0"/>
                        </a:rPr>
                        <a:t>0.20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FCA67"/>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85</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BD06D"/>
                    </a:solidFill>
                  </a:tcPr>
                </a:tc>
                <a:extLst>
                  <a:ext uri="{0D108BD9-81ED-4DB2-BD59-A6C34878D82A}">
                    <a16:rowId xmlns:a16="http://schemas.microsoft.com/office/drawing/2014/main" val="1240547887"/>
                  </a:ext>
                </a:extLst>
              </a:tr>
              <a:tr h="593189">
                <a:tc>
                  <a:txBody>
                    <a:bodyPr/>
                    <a:lstStyle/>
                    <a:p>
                      <a:pPr marL="0" marR="0" algn="ctr">
                        <a:spcBef>
                          <a:spcPts val="0"/>
                        </a:spcBef>
                        <a:spcAft>
                          <a:spcPts val="0"/>
                        </a:spcAft>
                      </a:pPr>
                      <a:r>
                        <a:rPr lang="en-US" sz="2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RN-RN Interactions</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higher the score, the more positive the rating on a scale of 1-6)</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4.95</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a:solidFill>
                            <a:srgbClr val="3F3F3F"/>
                          </a:solidFill>
                          <a:effectLst/>
                          <a:latin typeface="Calibri" panose="020F0502020204030204" pitchFamily="34" charset="0"/>
                          <a:ea typeface="Times New Roman" panose="02020603050405020304" pitchFamily="18" charset="0"/>
                          <a:cs typeface="Calibri" panose="020F0502020204030204" pitchFamily="34" charset="0"/>
                        </a:rPr>
                        <a:t>5.30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a:solidFill>
                            <a:srgbClr val="3F3F3F"/>
                          </a:solidFill>
                          <a:effectLst/>
                          <a:latin typeface="Calibri" panose="020F0502020204030204" pitchFamily="34" charset="0"/>
                          <a:ea typeface="Times New Roman" panose="02020603050405020304" pitchFamily="18" charset="0"/>
                          <a:cs typeface="Calibri" panose="020F0502020204030204" pitchFamily="34" charset="0"/>
                        </a:rPr>
                        <a:t>0.35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7C562"/>
                    </a:solidFill>
                  </a:tcPr>
                </a:tc>
                <a:extLst>
                  <a:ext uri="{0D108BD9-81ED-4DB2-BD59-A6C34878D82A}">
                    <a16:rowId xmlns:a16="http://schemas.microsoft.com/office/drawing/2014/main" val="286658905"/>
                  </a:ext>
                </a:extLst>
              </a:tr>
              <a:tr h="593189">
                <a:tc>
                  <a:txBody>
                    <a:bodyPr/>
                    <a:lstStyle/>
                    <a:p>
                      <a:pPr marL="0" marR="0" algn="ctr">
                        <a:spcBef>
                          <a:spcPts val="0"/>
                        </a:spcBef>
                        <a:spcAft>
                          <a:spcPts val="0"/>
                        </a:spcAft>
                      </a:pPr>
                      <a:r>
                        <a:rPr lang="en-US" sz="2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Job Enjoyment</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higher the score, the more positive the rating on a scale of 1-6)</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4.36</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3F3F3F"/>
                          </a:solidFill>
                          <a:effectLst/>
                          <a:latin typeface="Calibri" panose="020F0502020204030204" pitchFamily="34" charset="0"/>
                          <a:ea typeface="Times New Roman" panose="02020603050405020304" pitchFamily="18" charset="0"/>
                          <a:cs typeface="Calibri" panose="020F0502020204030204" pitchFamily="34" charset="0"/>
                        </a:rPr>
                        <a:t>4.19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a:solidFill>
                            <a:srgbClr val="3F3F3F"/>
                          </a:solidFill>
                          <a:effectLst/>
                          <a:latin typeface="Calibri" panose="020F0502020204030204" pitchFamily="34" charset="0"/>
                          <a:ea typeface="Times New Roman" panose="02020603050405020304" pitchFamily="18" charset="0"/>
                          <a:cs typeface="Calibri" panose="020F0502020204030204" pitchFamily="34" charset="0"/>
                        </a:rPr>
                        <a:t>-0.17</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54</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56</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84"/>
                    </a:solidFill>
                  </a:tcPr>
                </a:tc>
                <a:extLst>
                  <a:ext uri="{0D108BD9-81ED-4DB2-BD59-A6C34878D82A}">
                    <a16:rowId xmlns:a16="http://schemas.microsoft.com/office/drawing/2014/main" val="301261300"/>
                  </a:ext>
                </a:extLst>
              </a:tr>
              <a:tr h="593189">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Mean Rating: Perceived Quality of Care in General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 Poor, 2 = Fair, 3 = Good, 4 = Excellent)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3.42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3F3F3F"/>
                          </a:solidFill>
                          <a:effectLst/>
                          <a:latin typeface="Calibri" panose="020F0502020204030204" pitchFamily="34" charset="0"/>
                          <a:ea typeface="Times New Roman" panose="02020603050405020304" pitchFamily="18" charset="0"/>
                          <a:cs typeface="Calibri" panose="020F0502020204030204" pitchFamily="34" charset="0"/>
                        </a:rPr>
                        <a:t>3.60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a:solidFill>
                            <a:srgbClr val="3F3F3F"/>
                          </a:solidFill>
                          <a:effectLst/>
                          <a:latin typeface="Calibri" panose="020F0502020204030204" pitchFamily="34" charset="0"/>
                          <a:ea typeface="Times New Roman" panose="02020603050405020304" pitchFamily="18" charset="0"/>
                          <a:cs typeface="Calibri" panose="020F0502020204030204" pitchFamily="34" charset="0"/>
                        </a:rPr>
                        <a:t>0.18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9CC69"/>
                    </a:solidFill>
                  </a:tcPr>
                </a:tc>
                <a:tc>
                  <a:txBody>
                    <a:bodyPr/>
                    <a:lstStyle/>
                    <a:p>
                      <a:pPr marL="0" marR="0" algn="ctr">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78</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5C865"/>
                    </a:solidFill>
                  </a:tcPr>
                </a:tc>
                <a:extLst>
                  <a:ext uri="{0D108BD9-81ED-4DB2-BD59-A6C34878D82A}">
                    <a16:rowId xmlns:a16="http://schemas.microsoft.com/office/drawing/2014/main" val="3383426393"/>
                  </a:ext>
                </a:extLst>
              </a:tr>
              <a:tr h="593189">
                <a:tc>
                  <a:txBody>
                    <a:bodyPr/>
                    <a:lstStyle/>
                    <a:p>
                      <a:pPr marL="0" marR="0" algn="ctr">
                        <a:spcBef>
                          <a:spcPts val="0"/>
                        </a:spcBef>
                        <a:spcAft>
                          <a:spcPts val="0"/>
                        </a:spcAft>
                      </a:pPr>
                      <a:r>
                        <a:rPr lang="en-US" sz="2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Patient Assignment Was Appropriate</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 Strongly disagree, 6 = Strongly agree)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5.07</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3F3F3F"/>
                          </a:solidFill>
                          <a:effectLst/>
                          <a:latin typeface="Calibri" panose="020F0502020204030204" pitchFamily="34" charset="0"/>
                          <a:ea typeface="Times New Roman" panose="02020603050405020304" pitchFamily="18" charset="0"/>
                          <a:cs typeface="Calibri" panose="020F0502020204030204" pitchFamily="34" charset="0"/>
                        </a:rPr>
                        <a:t>5.33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a:solidFill>
                            <a:srgbClr val="3F3F3F"/>
                          </a:solidFill>
                          <a:effectLst/>
                          <a:latin typeface="Calibri" panose="020F0502020204030204" pitchFamily="34" charset="0"/>
                          <a:ea typeface="Times New Roman" panose="02020603050405020304" pitchFamily="18" charset="0"/>
                          <a:cs typeface="Calibri" panose="020F0502020204030204" pitchFamily="34" charset="0"/>
                        </a:rPr>
                        <a:t>0.26</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FBF5D"/>
                    </a:solidFill>
                  </a:tcPr>
                </a:tc>
                <a:tc>
                  <a:txBody>
                    <a:bodyPr/>
                    <a:lstStyle/>
                    <a:p>
                      <a:pPr marL="0" marR="0" algn="ctr">
                        <a:spcBef>
                          <a:spcPts val="0"/>
                        </a:spcBef>
                        <a:spcAft>
                          <a:spcPts val="0"/>
                        </a:spcAft>
                      </a:pPr>
                      <a:r>
                        <a:rPr lang="en-US" sz="18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95</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27</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3CF6B"/>
                    </a:solidFill>
                  </a:tcPr>
                </a:tc>
                <a:extLst>
                  <a:ext uri="{0D108BD9-81ED-4DB2-BD59-A6C34878D82A}">
                    <a16:rowId xmlns:a16="http://schemas.microsoft.com/office/drawing/2014/main" val="1158326547"/>
                  </a:ext>
                </a:extLst>
              </a:tr>
            </a:tbl>
          </a:graphicData>
        </a:graphic>
      </p:graphicFrame>
      <p:sp>
        <p:nvSpPr>
          <p:cNvPr id="13" name="Rectangle 2"/>
          <p:cNvSpPr>
            <a:spLocks noChangeArrowheads="1"/>
          </p:cNvSpPr>
          <p:nvPr/>
        </p:nvSpPr>
        <p:spPr bwMode="auto">
          <a:xfrm>
            <a:off x="22433437" y="8887331"/>
            <a:ext cx="1000994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 – Total number of units were 107 and 99 for first 2 items, 123 and 111 for last 4 items in 2019 and 2020, respectively.</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 name="Rectangle 7">
            <a:extLst>
              <a:ext uri="{FF2B5EF4-FFF2-40B4-BE49-F238E27FC236}">
                <a16:creationId xmlns:a16="http://schemas.microsoft.com/office/drawing/2014/main" id="{E3DB6FEF-2505-46DD-98AA-E6F0013EDD4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2918400" cy="21945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5">
            <a:extLst>
              <a:ext uri="{FF2B5EF4-FFF2-40B4-BE49-F238E27FC236}">
                <a16:creationId xmlns:a16="http://schemas.microsoft.com/office/drawing/2014/main" id="{8A450A7B-228C-4101-8701-8725F6D48B3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21934" y="10160"/>
            <a:ext cx="32791592" cy="21960841"/>
          </a:xfrm>
          <a:custGeom>
            <a:avLst/>
            <a:gdLst/>
            <a:ahLst/>
            <a:cxnLst/>
            <a:rect l="0" t="0" r="r" b="b"/>
            <a:pathLst>
              <a:path w="3840" h="2160">
                <a:moveTo>
                  <a:pt x="3150" y="26"/>
                </a:moveTo>
                <a:cubicBezTo>
                  <a:pt x="3150" y="29"/>
                  <a:pt x="3149" y="31"/>
                  <a:pt x="3148" y="33"/>
                </a:cubicBezTo>
                <a:cubicBezTo>
                  <a:pt x="3130" y="54"/>
                  <a:pt x="3133" y="63"/>
                  <a:pt x="3126" y="63"/>
                </a:cubicBezTo>
                <a:cubicBezTo>
                  <a:pt x="3111" y="92"/>
                  <a:pt x="3109" y="94"/>
                  <a:pt x="3107" y="95"/>
                </a:cubicBezTo>
                <a:cubicBezTo>
                  <a:pt x="3075" y="145"/>
                  <a:pt x="3066" y="164"/>
                  <a:pt x="3058" y="184"/>
                </a:cubicBezTo>
                <a:cubicBezTo>
                  <a:pt x="3045" y="217"/>
                  <a:pt x="3044" y="224"/>
                  <a:pt x="3042" y="229"/>
                </a:cubicBezTo>
                <a:cubicBezTo>
                  <a:pt x="3041" y="231"/>
                  <a:pt x="3050" y="226"/>
                  <a:pt x="3049" y="213"/>
                </a:cubicBezTo>
                <a:cubicBezTo>
                  <a:pt x="3082" y="150"/>
                  <a:pt x="3087" y="141"/>
                  <a:pt x="3092" y="131"/>
                </a:cubicBezTo>
                <a:cubicBezTo>
                  <a:pt x="3108" y="113"/>
                  <a:pt x="3108" y="109"/>
                  <a:pt x="3110" y="108"/>
                </a:cubicBezTo>
                <a:cubicBezTo>
                  <a:pt x="3133" y="75"/>
                  <a:pt x="3137" y="65"/>
                  <a:pt x="3143" y="57"/>
                </a:cubicBezTo>
                <a:cubicBezTo>
                  <a:pt x="3162" y="30"/>
                  <a:pt x="3164" y="29"/>
                  <a:pt x="3163" y="26"/>
                </a:cubicBezTo>
                <a:cubicBezTo>
                  <a:pt x="3177" y="5"/>
                  <a:pt x="3181" y="3"/>
                  <a:pt x="3185" y="0"/>
                </a:cubicBezTo>
                <a:cubicBezTo>
                  <a:pt x="3164" y="11"/>
                  <a:pt x="3161" y="22"/>
                  <a:pt x="3150" y="26"/>
                </a:cubicBezTo>
                <a:close/>
                <a:moveTo>
                  <a:pt x="3022" y="73"/>
                </a:moveTo>
                <a:cubicBezTo>
                  <a:pt x="3020" y="92"/>
                  <a:pt x="3018" y="104"/>
                  <a:pt x="3017" y="128"/>
                </a:cubicBezTo>
                <a:cubicBezTo>
                  <a:pt x="3014" y="201"/>
                  <a:pt x="3015" y="208"/>
                  <a:pt x="3012" y="211"/>
                </a:cubicBezTo>
                <a:cubicBezTo>
                  <a:pt x="3017" y="255"/>
                  <a:pt x="3014" y="257"/>
                  <a:pt x="3016" y="263"/>
                </a:cubicBezTo>
                <a:cubicBezTo>
                  <a:pt x="3026" y="204"/>
                  <a:pt x="3025" y="199"/>
                  <a:pt x="3026" y="195"/>
                </a:cubicBezTo>
                <a:cubicBezTo>
                  <a:pt x="3040" y="153"/>
                  <a:pt x="3037" y="139"/>
                  <a:pt x="3044" y="134"/>
                </a:cubicBezTo>
                <a:cubicBezTo>
                  <a:pt x="3062" y="96"/>
                  <a:pt x="3065" y="93"/>
                  <a:pt x="3067" y="89"/>
                </a:cubicBezTo>
                <a:cubicBezTo>
                  <a:pt x="3083" y="65"/>
                  <a:pt x="3079" y="56"/>
                  <a:pt x="3086" y="57"/>
                </a:cubicBezTo>
                <a:cubicBezTo>
                  <a:pt x="3101" y="34"/>
                  <a:pt x="3103" y="33"/>
                  <a:pt x="3102" y="30"/>
                </a:cubicBezTo>
                <a:cubicBezTo>
                  <a:pt x="3111" y="0"/>
                  <a:pt x="3111" y="0"/>
                  <a:pt x="3111" y="0"/>
                </a:cubicBezTo>
                <a:cubicBezTo>
                  <a:pt x="3095" y="21"/>
                  <a:pt x="3096" y="29"/>
                  <a:pt x="3089" y="31"/>
                </a:cubicBezTo>
                <a:cubicBezTo>
                  <a:pt x="3073" y="69"/>
                  <a:pt x="3062" y="72"/>
                  <a:pt x="3060" y="83"/>
                </a:cubicBezTo>
                <a:cubicBezTo>
                  <a:pt x="3064" y="58"/>
                  <a:pt x="3069" y="55"/>
                  <a:pt x="3068" y="47"/>
                </a:cubicBezTo>
                <a:cubicBezTo>
                  <a:pt x="3085" y="0"/>
                  <a:pt x="3085" y="0"/>
                  <a:pt x="3085" y="0"/>
                </a:cubicBezTo>
                <a:cubicBezTo>
                  <a:pt x="3079" y="13"/>
                  <a:pt x="3075" y="16"/>
                  <a:pt x="3075" y="23"/>
                </a:cubicBezTo>
                <a:cubicBezTo>
                  <a:pt x="3058" y="55"/>
                  <a:pt x="3058" y="62"/>
                  <a:pt x="3057" y="68"/>
                </a:cubicBezTo>
                <a:cubicBezTo>
                  <a:pt x="3042" y="112"/>
                  <a:pt x="3040" y="124"/>
                  <a:pt x="3035" y="133"/>
                </a:cubicBezTo>
                <a:cubicBezTo>
                  <a:pt x="3018" y="179"/>
                  <a:pt x="3022" y="177"/>
                  <a:pt x="3020" y="169"/>
                </a:cubicBezTo>
                <a:cubicBezTo>
                  <a:pt x="3028" y="127"/>
                  <a:pt x="3035" y="121"/>
                  <a:pt x="3035" y="109"/>
                </a:cubicBezTo>
                <a:cubicBezTo>
                  <a:pt x="3047" y="70"/>
                  <a:pt x="3049" y="60"/>
                  <a:pt x="3053" y="51"/>
                </a:cubicBezTo>
                <a:cubicBezTo>
                  <a:pt x="3062" y="0"/>
                  <a:pt x="3062" y="0"/>
                  <a:pt x="3062" y="0"/>
                </a:cubicBezTo>
                <a:cubicBezTo>
                  <a:pt x="3048" y="47"/>
                  <a:pt x="3041" y="63"/>
                  <a:pt x="3038" y="82"/>
                </a:cubicBezTo>
                <a:cubicBezTo>
                  <a:pt x="3027" y="111"/>
                  <a:pt x="3030" y="119"/>
                  <a:pt x="3025" y="120"/>
                </a:cubicBezTo>
                <a:cubicBezTo>
                  <a:pt x="3021" y="108"/>
                  <a:pt x="3025" y="106"/>
                  <a:pt x="3024" y="99"/>
                </a:cubicBezTo>
                <a:cubicBezTo>
                  <a:pt x="3037" y="45"/>
                  <a:pt x="3042" y="43"/>
                  <a:pt x="3041" y="36"/>
                </a:cubicBezTo>
                <a:cubicBezTo>
                  <a:pt x="3045" y="0"/>
                  <a:pt x="3045" y="0"/>
                  <a:pt x="3045" y="0"/>
                </a:cubicBezTo>
                <a:cubicBezTo>
                  <a:pt x="3030" y="52"/>
                  <a:pt x="3028" y="56"/>
                  <a:pt x="3028" y="61"/>
                </a:cubicBezTo>
                <a:close/>
                <a:moveTo>
                  <a:pt x="3116" y="46"/>
                </a:moveTo>
                <a:cubicBezTo>
                  <a:pt x="3116" y="49"/>
                  <a:pt x="3113" y="49"/>
                  <a:pt x="3112" y="51"/>
                </a:cubicBezTo>
                <a:cubicBezTo>
                  <a:pt x="3103" y="60"/>
                  <a:pt x="3105" y="64"/>
                  <a:pt x="3102" y="65"/>
                </a:cubicBezTo>
                <a:cubicBezTo>
                  <a:pt x="3077" y="100"/>
                  <a:pt x="3078" y="112"/>
                  <a:pt x="3069" y="115"/>
                </a:cubicBezTo>
                <a:cubicBezTo>
                  <a:pt x="3059" y="148"/>
                  <a:pt x="3051" y="151"/>
                  <a:pt x="3050" y="160"/>
                </a:cubicBezTo>
                <a:cubicBezTo>
                  <a:pt x="3033" y="198"/>
                  <a:pt x="3037" y="206"/>
                  <a:pt x="3031" y="207"/>
                </a:cubicBezTo>
                <a:cubicBezTo>
                  <a:pt x="3028" y="240"/>
                  <a:pt x="3021" y="246"/>
                  <a:pt x="3028" y="247"/>
                </a:cubicBezTo>
                <a:cubicBezTo>
                  <a:pt x="3044" y="193"/>
                  <a:pt x="3046" y="187"/>
                  <a:pt x="3047" y="180"/>
                </a:cubicBezTo>
                <a:cubicBezTo>
                  <a:pt x="3066" y="142"/>
                  <a:pt x="3070" y="131"/>
                  <a:pt x="3078" y="123"/>
                </a:cubicBezTo>
                <a:cubicBezTo>
                  <a:pt x="3099" y="87"/>
                  <a:pt x="3100" y="84"/>
                  <a:pt x="3101" y="82"/>
                </a:cubicBezTo>
                <a:cubicBezTo>
                  <a:pt x="3138" y="36"/>
                  <a:pt x="3139" y="23"/>
                  <a:pt x="3149" y="18"/>
                </a:cubicBezTo>
                <a:cubicBezTo>
                  <a:pt x="3145" y="6"/>
                  <a:pt x="3139" y="11"/>
                  <a:pt x="3136" y="19"/>
                </a:cubicBezTo>
                <a:close/>
                <a:moveTo>
                  <a:pt x="3177" y="40"/>
                </a:moveTo>
                <a:cubicBezTo>
                  <a:pt x="3172" y="44"/>
                  <a:pt x="3174" y="55"/>
                  <a:pt x="3165" y="56"/>
                </a:cubicBezTo>
                <a:cubicBezTo>
                  <a:pt x="3146" y="83"/>
                  <a:pt x="3143" y="85"/>
                  <a:pt x="3143" y="90"/>
                </a:cubicBezTo>
                <a:cubicBezTo>
                  <a:pt x="3128" y="108"/>
                  <a:pt x="3126" y="110"/>
                  <a:pt x="3123" y="111"/>
                </a:cubicBezTo>
                <a:cubicBezTo>
                  <a:pt x="3100" y="150"/>
                  <a:pt x="3089" y="160"/>
                  <a:pt x="3084" y="173"/>
                </a:cubicBezTo>
                <a:cubicBezTo>
                  <a:pt x="3061" y="210"/>
                  <a:pt x="3060" y="214"/>
                  <a:pt x="3061" y="218"/>
                </a:cubicBezTo>
                <a:cubicBezTo>
                  <a:pt x="3044" y="256"/>
                  <a:pt x="3048" y="268"/>
                  <a:pt x="3040" y="270"/>
                </a:cubicBezTo>
                <a:cubicBezTo>
                  <a:pt x="3036" y="343"/>
                  <a:pt x="3029" y="331"/>
                  <a:pt x="3034" y="330"/>
                </a:cubicBezTo>
                <a:cubicBezTo>
                  <a:pt x="3039" y="292"/>
                  <a:pt x="3042" y="288"/>
                  <a:pt x="3043" y="283"/>
                </a:cubicBezTo>
                <a:cubicBezTo>
                  <a:pt x="3059" y="238"/>
                  <a:pt x="3058" y="231"/>
                  <a:pt x="3064" y="229"/>
                </a:cubicBezTo>
                <a:cubicBezTo>
                  <a:pt x="3084" y="187"/>
                  <a:pt x="3087" y="184"/>
                  <a:pt x="3089" y="179"/>
                </a:cubicBezTo>
                <a:cubicBezTo>
                  <a:pt x="3124" y="131"/>
                  <a:pt x="3123" y="135"/>
                  <a:pt x="3127" y="131"/>
                </a:cubicBezTo>
                <a:cubicBezTo>
                  <a:pt x="3145" y="105"/>
                  <a:pt x="3144" y="100"/>
                  <a:pt x="3148" y="99"/>
                </a:cubicBezTo>
                <a:cubicBezTo>
                  <a:pt x="3161" y="79"/>
                  <a:pt x="3163" y="77"/>
                  <a:pt x="3164" y="74"/>
                </a:cubicBezTo>
                <a:cubicBezTo>
                  <a:pt x="3188" y="45"/>
                  <a:pt x="3190" y="38"/>
                  <a:pt x="3196" y="34"/>
                </a:cubicBezTo>
                <a:cubicBezTo>
                  <a:pt x="3215" y="7"/>
                  <a:pt x="3223" y="9"/>
                  <a:pt x="3220" y="2"/>
                </a:cubicBezTo>
                <a:cubicBezTo>
                  <a:pt x="3209" y="3"/>
                  <a:pt x="3209" y="7"/>
                  <a:pt x="3205" y="7"/>
                </a:cubicBezTo>
                <a:cubicBezTo>
                  <a:pt x="3184" y="32"/>
                  <a:pt x="3182" y="37"/>
                  <a:pt x="3177" y="40"/>
                </a:cubicBezTo>
                <a:close/>
                <a:moveTo>
                  <a:pt x="3014" y="80"/>
                </a:moveTo>
                <a:cubicBezTo>
                  <a:pt x="3011" y="54"/>
                  <a:pt x="3017" y="36"/>
                  <a:pt x="3018" y="14"/>
                </a:cubicBezTo>
                <a:cubicBezTo>
                  <a:pt x="3022" y="13"/>
                  <a:pt x="3019" y="6"/>
                  <a:pt x="3022" y="5"/>
                </a:cubicBezTo>
                <a:cubicBezTo>
                  <a:pt x="3023" y="4"/>
                  <a:pt x="3024" y="2"/>
                  <a:pt x="3025" y="0"/>
                </a:cubicBezTo>
                <a:cubicBezTo>
                  <a:pt x="3015" y="0"/>
                  <a:pt x="3015" y="0"/>
                  <a:pt x="3015" y="0"/>
                </a:cubicBezTo>
                <a:cubicBezTo>
                  <a:pt x="3012" y="6"/>
                  <a:pt x="3014" y="15"/>
                  <a:pt x="3009" y="19"/>
                </a:cubicBezTo>
                <a:cubicBezTo>
                  <a:pt x="3009" y="31"/>
                  <a:pt x="3009" y="44"/>
                  <a:pt x="3008" y="56"/>
                </a:cubicBezTo>
                <a:cubicBezTo>
                  <a:pt x="3008" y="60"/>
                  <a:pt x="3008" y="65"/>
                  <a:pt x="3009" y="69"/>
                </a:cubicBezTo>
                <a:cubicBezTo>
                  <a:pt x="3010" y="73"/>
                  <a:pt x="3007" y="82"/>
                  <a:pt x="3014" y="80"/>
                </a:cubicBezTo>
                <a:close/>
                <a:moveTo>
                  <a:pt x="2154" y="176"/>
                </a:moveTo>
                <a:cubicBezTo>
                  <a:pt x="2152" y="182"/>
                  <a:pt x="2146" y="191"/>
                  <a:pt x="2153" y="194"/>
                </a:cubicBezTo>
                <a:cubicBezTo>
                  <a:pt x="2159" y="188"/>
                  <a:pt x="2164" y="180"/>
                  <a:pt x="2169" y="171"/>
                </a:cubicBezTo>
                <a:cubicBezTo>
                  <a:pt x="2175" y="150"/>
                  <a:pt x="2180" y="133"/>
                  <a:pt x="2186" y="119"/>
                </a:cubicBezTo>
                <a:cubicBezTo>
                  <a:pt x="2187" y="111"/>
                  <a:pt x="2188" y="103"/>
                  <a:pt x="2192" y="94"/>
                </a:cubicBezTo>
                <a:cubicBezTo>
                  <a:pt x="2190" y="89"/>
                  <a:pt x="2193" y="91"/>
                  <a:pt x="2194" y="85"/>
                </a:cubicBezTo>
                <a:cubicBezTo>
                  <a:pt x="2196" y="81"/>
                  <a:pt x="2197" y="76"/>
                  <a:pt x="2199" y="71"/>
                </a:cubicBezTo>
                <a:cubicBezTo>
                  <a:pt x="2200" y="47"/>
                  <a:pt x="2202" y="27"/>
                  <a:pt x="2205" y="0"/>
                </a:cubicBezTo>
                <a:cubicBezTo>
                  <a:pt x="2197" y="0"/>
                  <a:pt x="2197" y="0"/>
                  <a:pt x="2197" y="0"/>
                </a:cubicBezTo>
                <a:cubicBezTo>
                  <a:pt x="2196" y="4"/>
                  <a:pt x="2196" y="9"/>
                  <a:pt x="2195" y="13"/>
                </a:cubicBezTo>
                <a:cubicBezTo>
                  <a:pt x="2197" y="21"/>
                  <a:pt x="2191" y="35"/>
                  <a:pt x="2194" y="40"/>
                </a:cubicBezTo>
                <a:cubicBezTo>
                  <a:pt x="2195" y="41"/>
                  <a:pt x="2191" y="42"/>
                  <a:pt x="2191" y="41"/>
                </a:cubicBezTo>
                <a:cubicBezTo>
                  <a:pt x="2191" y="46"/>
                  <a:pt x="2192" y="50"/>
                  <a:pt x="2192" y="55"/>
                </a:cubicBezTo>
                <a:cubicBezTo>
                  <a:pt x="2192" y="55"/>
                  <a:pt x="2189" y="55"/>
                  <a:pt x="2189" y="57"/>
                </a:cubicBezTo>
                <a:cubicBezTo>
                  <a:pt x="2189" y="57"/>
                  <a:pt x="2191" y="58"/>
                  <a:pt x="2191" y="59"/>
                </a:cubicBezTo>
                <a:cubicBezTo>
                  <a:pt x="2191" y="62"/>
                  <a:pt x="2192" y="64"/>
                  <a:pt x="2190" y="68"/>
                </a:cubicBezTo>
                <a:cubicBezTo>
                  <a:pt x="2187" y="76"/>
                  <a:pt x="2186" y="89"/>
                  <a:pt x="2181" y="93"/>
                </a:cubicBezTo>
                <a:cubicBezTo>
                  <a:pt x="2185" y="94"/>
                  <a:pt x="2179" y="102"/>
                  <a:pt x="2179" y="106"/>
                </a:cubicBezTo>
                <a:cubicBezTo>
                  <a:pt x="2181" y="109"/>
                  <a:pt x="2179" y="114"/>
                  <a:pt x="2177" y="119"/>
                </a:cubicBezTo>
                <a:cubicBezTo>
                  <a:pt x="2171" y="131"/>
                  <a:pt x="2167" y="145"/>
                  <a:pt x="2163" y="160"/>
                </a:cubicBezTo>
                <a:cubicBezTo>
                  <a:pt x="2162" y="164"/>
                  <a:pt x="2159" y="164"/>
                  <a:pt x="2158" y="168"/>
                </a:cubicBezTo>
                <a:cubicBezTo>
                  <a:pt x="2157" y="171"/>
                  <a:pt x="2157" y="176"/>
                  <a:pt x="2154" y="176"/>
                </a:cubicBezTo>
                <a:close/>
                <a:moveTo>
                  <a:pt x="2311" y="845"/>
                </a:moveTo>
                <a:cubicBezTo>
                  <a:pt x="2314" y="849"/>
                  <a:pt x="2316" y="854"/>
                  <a:pt x="2323" y="858"/>
                </a:cubicBezTo>
                <a:cubicBezTo>
                  <a:pt x="2344" y="898"/>
                  <a:pt x="2346" y="909"/>
                  <a:pt x="2357" y="917"/>
                </a:cubicBezTo>
                <a:cubicBezTo>
                  <a:pt x="2373" y="962"/>
                  <a:pt x="2374" y="968"/>
                  <a:pt x="2379" y="974"/>
                </a:cubicBezTo>
                <a:cubicBezTo>
                  <a:pt x="2402" y="1039"/>
                  <a:pt x="2405" y="1045"/>
                  <a:pt x="2406" y="1052"/>
                </a:cubicBezTo>
                <a:cubicBezTo>
                  <a:pt x="2428" y="1117"/>
                  <a:pt x="2430" y="1124"/>
                  <a:pt x="2429" y="1131"/>
                </a:cubicBezTo>
                <a:cubicBezTo>
                  <a:pt x="2441" y="1178"/>
                  <a:pt x="2454" y="1182"/>
                  <a:pt x="2448" y="1190"/>
                </a:cubicBezTo>
                <a:cubicBezTo>
                  <a:pt x="2462" y="1236"/>
                  <a:pt x="2466" y="1242"/>
                  <a:pt x="2469" y="1249"/>
                </a:cubicBezTo>
                <a:cubicBezTo>
                  <a:pt x="2482" y="1291"/>
                  <a:pt x="2482" y="1294"/>
                  <a:pt x="2486" y="1297"/>
                </a:cubicBezTo>
                <a:cubicBezTo>
                  <a:pt x="2499" y="1333"/>
                  <a:pt x="2498" y="1340"/>
                  <a:pt x="2504" y="1345"/>
                </a:cubicBezTo>
                <a:cubicBezTo>
                  <a:pt x="2523" y="1391"/>
                  <a:pt x="2526" y="1397"/>
                  <a:pt x="2531" y="1403"/>
                </a:cubicBezTo>
                <a:cubicBezTo>
                  <a:pt x="2541" y="1435"/>
                  <a:pt x="2545" y="1437"/>
                  <a:pt x="2548" y="1440"/>
                </a:cubicBezTo>
                <a:cubicBezTo>
                  <a:pt x="2563" y="1473"/>
                  <a:pt x="2567" y="1475"/>
                  <a:pt x="2567" y="1479"/>
                </a:cubicBezTo>
                <a:cubicBezTo>
                  <a:pt x="2616" y="1536"/>
                  <a:pt x="2619" y="1537"/>
                  <a:pt x="2623" y="1537"/>
                </a:cubicBezTo>
                <a:cubicBezTo>
                  <a:pt x="2627" y="1538"/>
                  <a:pt x="2626" y="1536"/>
                  <a:pt x="2624" y="1535"/>
                </a:cubicBezTo>
                <a:cubicBezTo>
                  <a:pt x="2576" y="1476"/>
                  <a:pt x="2567" y="1471"/>
                  <a:pt x="2569" y="1465"/>
                </a:cubicBezTo>
                <a:cubicBezTo>
                  <a:pt x="2557" y="1435"/>
                  <a:pt x="2550" y="1434"/>
                  <a:pt x="2552" y="1430"/>
                </a:cubicBezTo>
                <a:cubicBezTo>
                  <a:pt x="2534" y="1388"/>
                  <a:pt x="2528" y="1383"/>
                  <a:pt x="2527" y="1377"/>
                </a:cubicBezTo>
                <a:cubicBezTo>
                  <a:pt x="2513" y="1348"/>
                  <a:pt x="2509" y="1345"/>
                  <a:pt x="2506" y="1342"/>
                </a:cubicBezTo>
                <a:cubicBezTo>
                  <a:pt x="2504" y="1319"/>
                  <a:pt x="2497" y="1314"/>
                  <a:pt x="2498" y="1307"/>
                </a:cubicBezTo>
                <a:cubicBezTo>
                  <a:pt x="2481" y="1279"/>
                  <a:pt x="2493" y="1274"/>
                  <a:pt x="2484" y="1272"/>
                </a:cubicBezTo>
                <a:cubicBezTo>
                  <a:pt x="2476" y="1250"/>
                  <a:pt x="2478" y="1244"/>
                  <a:pt x="2473" y="1238"/>
                </a:cubicBezTo>
                <a:cubicBezTo>
                  <a:pt x="2460" y="1192"/>
                  <a:pt x="2460" y="1189"/>
                  <a:pt x="2458" y="1186"/>
                </a:cubicBezTo>
                <a:cubicBezTo>
                  <a:pt x="2450" y="1144"/>
                  <a:pt x="2438" y="1140"/>
                  <a:pt x="2441" y="1133"/>
                </a:cubicBezTo>
                <a:cubicBezTo>
                  <a:pt x="2428" y="1087"/>
                  <a:pt x="2424" y="1075"/>
                  <a:pt x="2416" y="1064"/>
                </a:cubicBezTo>
                <a:cubicBezTo>
                  <a:pt x="2410" y="1041"/>
                  <a:pt x="2411" y="1035"/>
                  <a:pt x="2407" y="1030"/>
                </a:cubicBezTo>
                <a:cubicBezTo>
                  <a:pt x="2387" y="974"/>
                  <a:pt x="2384" y="968"/>
                  <a:pt x="2380" y="962"/>
                </a:cubicBezTo>
                <a:cubicBezTo>
                  <a:pt x="2366" y="915"/>
                  <a:pt x="2355" y="909"/>
                  <a:pt x="2357" y="902"/>
                </a:cubicBezTo>
                <a:cubicBezTo>
                  <a:pt x="2339" y="870"/>
                  <a:pt x="2335" y="867"/>
                  <a:pt x="2335" y="864"/>
                </a:cubicBezTo>
                <a:cubicBezTo>
                  <a:pt x="2329" y="853"/>
                  <a:pt x="2327" y="850"/>
                  <a:pt x="2322" y="847"/>
                </a:cubicBezTo>
                <a:close/>
                <a:moveTo>
                  <a:pt x="2226" y="830"/>
                </a:moveTo>
                <a:cubicBezTo>
                  <a:pt x="2225" y="835"/>
                  <a:pt x="2237" y="841"/>
                  <a:pt x="2240" y="840"/>
                </a:cubicBezTo>
                <a:cubicBezTo>
                  <a:pt x="2280" y="885"/>
                  <a:pt x="2282" y="892"/>
                  <a:pt x="2288" y="898"/>
                </a:cubicBezTo>
                <a:cubicBezTo>
                  <a:pt x="2309" y="930"/>
                  <a:pt x="2309" y="932"/>
                  <a:pt x="2309" y="933"/>
                </a:cubicBezTo>
                <a:cubicBezTo>
                  <a:pt x="2324" y="964"/>
                  <a:pt x="2328" y="967"/>
                  <a:pt x="2329" y="970"/>
                </a:cubicBezTo>
                <a:cubicBezTo>
                  <a:pt x="2351" y="1008"/>
                  <a:pt x="2350" y="1015"/>
                  <a:pt x="2355" y="1021"/>
                </a:cubicBezTo>
                <a:cubicBezTo>
                  <a:pt x="2373" y="1067"/>
                  <a:pt x="2375" y="1070"/>
                  <a:pt x="2375" y="1074"/>
                </a:cubicBezTo>
                <a:cubicBezTo>
                  <a:pt x="2397" y="1132"/>
                  <a:pt x="2396" y="1135"/>
                  <a:pt x="2401" y="1138"/>
                </a:cubicBezTo>
                <a:cubicBezTo>
                  <a:pt x="2407" y="1163"/>
                  <a:pt x="2406" y="1167"/>
                  <a:pt x="2414" y="1170"/>
                </a:cubicBezTo>
                <a:cubicBezTo>
                  <a:pt x="2421" y="1203"/>
                  <a:pt x="2425" y="1211"/>
                  <a:pt x="2422" y="1220"/>
                </a:cubicBezTo>
                <a:cubicBezTo>
                  <a:pt x="2443" y="1271"/>
                  <a:pt x="2443" y="1273"/>
                  <a:pt x="2443" y="1276"/>
                </a:cubicBezTo>
                <a:cubicBezTo>
                  <a:pt x="2453" y="1306"/>
                  <a:pt x="2452" y="1312"/>
                  <a:pt x="2457" y="1317"/>
                </a:cubicBezTo>
                <a:cubicBezTo>
                  <a:pt x="2463" y="1344"/>
                  <a:pt x="2471" y="1346"/>
                  <a:pt x="2470" y="1349"/>
                </a:cubicBezTo>
                <a:cubicBezTo>
                  <a:pt x="2487" y="1386"/>
                  <a:pt x="2484" y="1392"/>
                  <a:pt x="2494" y="1396"/>
                </a:cubicBezTo>
                <a:cubicBezTo>
                  <a:pt x="2510" y="1433"/>
                  <a:pt x="2518" y="1438"/>
                  <a:pt x="2517" y="1443"/>
                </a:cubicBezTo>
                <a:cubicBezTo>
                  <a:pt x="2533" y="1461"/>
                  <a:pt x="2535" y="1463"/>
                  <a:pt x="2536" y="1466"/>
                </a:cubicBezTo>
                <a:cubicBezTo>
                  <a:pt x="2554" y="1485"/>
                  <a:pt x="2560" y="1493"/>
                  <a:pt x="2563" y="1489"/>
                </a:cubicBezTo>
                <a:cubicBezTo>
                  <a:pt x="2530" y="1445"/>
                  <a:pt x="2522" y="1441"/>
                  <a:pt x="2522" y="1436"/>
                </a:cubicBezTo>
                <a:cubicBezTo>
                  <a:pt x="2466" y="1320"/>
                  <a:pt x="2462" y="1316"/>
                  <a:pt x="2464" y="1311"/>
                </a:cubicBezTo>
                <a:cubicBezTo>
                  <a:pt x="2445" y="1263"/>
                  <a:pt x="2447" y="1258"/>
                  <a:pt x="2442" y="1254"/>
                </a:cubicBezTo>
                <a:cubicBezTo>
                  <a:pt x="2435" y="1229"/>
                  <a:pt x="2435" y="1227"/>
                  <a:pt x="2435" y="1224"/>
                </a:cubicBezTo>
                <a:cubicBezTo>
                  <a:pt x="2407" y="1143"/>
                  <a:pt x="2407" y="1133"/>
                  <a:pt x="2403" y="1124"/>
                </a:cubicBezTo>
                <a:cubicBezTo>
                  <a:pt x="2396" y="1104"/>
                  <a:pt x="2396" y="1099"/>
                  <a:pt x="2394" y="1094"/>
                </a:cubicBezTo>
                <a:cubicBezTo>
                  <a:pt x="2379" y="1056"/>
                  <a:pt x="2379" y="1054"/>
                  <a:pt x="2377" y="1052"/>
                </a:cubicBezTo>
                <a:cubicBezTo>
                  <a:pt x="2362" y="1018"/>
                  <a:pt x="2360" y="1013"/>
                  <a:pt x="2359" y="1008"/>
                </a:cubicBezTo>
                <a:cubicBezTo>
                  <a:pt x="2322" y="939"/>
                  <a:pt x="2316" y="929"/>
                  <a:pt x="2311" y="919"/>
                </a:cubicBezTo>
                <a:cubicBezTo>
                  <a:pt x="2268" y="860"/>
                  <a:pt x="2269" y="857"/>
                  <a:pt x="2267" y="855"/>
                </a:cubicBezTo>
                <a:cubicBezTo>
                  <a:pt x="2242" y="833"/>
                  <a:pt x="2236" y="829"/>
                  <a:pt x="2230" y="825"/>
                </a:cubicBezTo>
                <a:cubicBezTo>
                  <a:pt x="2215" y="829"/>
                  <a:pt x="2217" y="829"/>
                  <a:pt x="2219" y="829"/>
                </a:cubicBezTo>
                <a:close/>
                <a:moveTo>
                  <a:pt x="3510" y="16"/>
                </a:moveTo>
                <a:cubicBezTo>
                  <a:pt x="3524" y="18"/>
                  <a:pt x="3535" y="22"/>
                  <a:pt x="3546" y="27"/>
                </a:cubicBezTo>
                <a:cubicBezTo>
                  <a:pt x="3580" y="42"/>
                  <a:pt x="3582" y="38"/>
                  <a:pt x="3584" y="42"/>
                </a:cubicBezTo>
                <a:cubicBezTo>
                  <a:pt x="3618" y="52"/>
                  <a:pt x="3623" y="54"/>
                  <a:pt x="3628" y="56"/>
                </a:cubicBezTo>
                <a:cubicBezTo>
                  <a:pt x="3702" y="78"/>
                  <a:pt x="3712" y="88"/>
                  <a:pt x="3727" y="91"/>
                </a:cubicBezTo>
                <a:cubicBezTo>
                  <a:pt x="3785" y="120"/>
                  <a:pt x="3787" y="122"/>
                  <a:pt x="3791" y="123"/>
                </a:cubicBezTo>
                <a:cubicBezTo>
                  <a:pt x="3770" y="103"/>
                  <a:pt x="3762" y="105"/>
                  <a:pt x="3760" y="99"/>
                </a:cubicBezTo>
                <a:cubicBezTo>
                  <a:pt x="3707" y="77"/>
                  <a:pt x="3699" y="70"/>
                  <a:pt x="3688" y="67"/>
                </a:cubicBezTo>
                <a:cubicBezTo>
                  <a:pt x="3618" y="44"/>
                  <a:pt x="3610" y="38"/>
                  <a:pt x="3599" y="36"/>
                </a:cubicBezTo>
                <a:cubicBezTo>
                  <a:pt x="3547" y="17"/>
                  <a:pt x="3540" y="18"/>
                  <a:pt x="3538" y="12"/>
                </a:cubicBezTo>
                <a:cubicBezTo>
                  <a:pt x="3504" y="1"/>
                  <a:pt x="3503" y="1"/>
                  <a:pt x="3503" y="0"/>
                </a:cubicBezTo>
                <a:cubicBezTo>
                  <a:pt x="3495" y="8"/>
                  <a:pt x="3505" y="9"/>
                  <a:pt x="3510" y="16"/>
                </a:cubicBezTo>
                <a:close/>
                <a:moveTo>
                  <a:pt x="3427" y="20"/>
                </a:moveTo>
                <a:cubicBezTo>
                  <a:pt x="3431" y="23"/>
                  <a:pt x="3439" y="22"/>
                  <a:pt x="3441" y="28"/>
                </a:cubicBezTo>
                <a:cubicBezTo>
                  <a:pt x="3472" y="49"/>
                  <a:pt x="3482" y="47"/>
                  <a:pt x="3484" y="53"/>
                </a:cubicBezTo>
                <a:cubicBezTo>
                  <a:pt x="3561" y="81"/>
                  <a:pt x="3567" y="88"/>
                  <a:pt x="3580" y="88"/>
                </a:cubicBezTo>
                <a:cubicBezTo>
                  <a:pt x="3610" y="99"/>
                  <a:pt x="3608" y="105"/>
                  <a:pt x="3614" y="103"/>
                </a:cubicBezTo>
                <a:cubicBezTo>
                  <a:pt x="3673" y="129"/>
                  <a:pt x="3682" y="128"/>
                  <a:pt x="3686" y="133"/>
                </a:cubicBezTo>
                <a:cubicBezTo>
                  <a:pt x="3728" y="150"/>
                  <a:pt x="3736" y="150"/>
                  <a:pt x="3738" y="156"/>
                </a:cubicBezTo>
                <a:cubicBezTo>
                  <a:pt x="3766" y="171"/>
                  <a:pt x="3768" y="173"/>
                  <a:pt x="3770" y="175"/>
                </a:cubicBezTo>
                <a:cubicBezTo>
                  <a:pt x="3815" y="218"/>
                  <a:pt x="3820" y="221"/>
                  <a:pt x="3824" y="226"/>
                </a:cubicBezTo>
                <a:cubicBezTo>
                  <a:pt x="3840" y="232"/>
                  <a:pt x="3826" y="226"/>
                  <a:pt x="3823" y="217"/>
                </a:cubicBezTo>
                <a:cubicBezTo>
                  <a:pt x="3809" y="197"/>
                  <a:pt x="3803" y="200"/>
                  <a:pt x="3804" y="195"/>
                </a:cubicBezTo>
                <a:cubicBezTo>
                  <a:pt x="3780" y="170"/>
                  <a:pt x="3772" y="173"/>
                  <a:pt x="3772" y="166"/>
                </a:cubicBezTo>
                <a:cubicBezTo>
                  <a:pt x="3732" y="139"/>
                  <a:pt x="3725" y="141"/>
                  <a:pt x="3724" y="135"/>
                </a:cubicBezTo>
                <a:cubicBezTo>
                  <a:pt x="3672" y="119"/>
                  <a:pt x="3670" y="114"/>
                  <a:pt x="3665" y="113"/>
                </a:cubicBezTo>
                <a:cubicBezTo>
                  <a:pt x="3622" y="94"/>
                  <a:pt x="3612" y="93"/>
                  <a:pt x="3607" y="88"/>
                </a:cubicBezTo>
                <a:cubicBezTo>
                  <a:pt x="3553" y="69"/>
                  <a:pt x="3545" y="69"/>
                  <a:pt x="3539" y="65"/>
                </a:cubicBezTo>
                <a:cubicBezTo>
                  <a:pt x="3500" y="46"/>
                  <a:pt x="3489" y="45"/>
                  <a:pt x="3481" y="40"/>
                </a:cubicBezTo>
                <a:cubicBezTo>
                  <a:pt x="3448" y="23"/>
                  <a:pt x="3449" y="17"/>
                  <a:pt x="3444" y="19"/>
                </a:cubicBezTo>
                <a:cubicBezTo>
                  <a:pt x="3422" y="2"/>
                  <a:pt x="3421" y="1"/>
                  <a:pt x="3421" y="0"/>
                </a:cubicBezTo>
                <a:close/>
                <a:moveTo>
                  <a:pt x="2120" y="152"/>
                </a:moveTo>
                <a:cubicBezTo>
                  <a:pt x="2122" y="149"/>
                  <a:pt x="2127" y="152"/>
                  <a:pt x="2126" y="145"/>
                </a:cubicBezTo>
                <a:cubicBezTo>
                  <a:pt x="2128" y="141"/>
                  <a:pt x="2129" y="136"/>
                  <a:pt x="2130" y="132"/>
                </a:cubicBezTo>
                <a:cubicBezTo>
                  <a:pt x="2133" y="135"/>
                  <a:pt x="2137" y="123"/>
                  <a:pt x="2133" y="124"/>
                </a:cubicBezTo>
                <a:cubicBezTo>
                  <a:pt x="2133" y="119"/>
                  <a:pt x="2138" y="121"/>
                  <a:pt x="2138" y="114"/>
                </a:cubicBezTo>
                <a:cubicBezTo>
                  <a:pt x="2137" y="106"/>
                  <a:pt x="2141" y="96"/>
                  <a:pt x="2144" y="86"/>
                </a:cubicBezTo>
                <a:cubicBezTo>
                  <a:pt x="2144" y="69"/>
                  <a:pt x="2149" y="48"/>
                  <a:pt x="2154" y="28"/>
                </a:cubicBezTo>
                <a:cubicBezTo>
                  <a:pt x="2152" y="20"/>
                  <a:pt x="2156" y="9"/>
                  <a:pt x="2156" y="0"/>
                </a:cubicBezTo>
                <a:cubicBezTo>
                  <a:pt x="2146" y="0"/>
                  <a:pt x="2146" y="0"/>
                  <a:pt x="2146" y="0"/>
                </a:cubicBezTo>
                <a:cubicBezTo>
                  <a:pt x="2146" y="12"/>
                  <a:pt x="2145" y="24"/>
                  <a:pt x="2146" y="35"/>
                </a:cubicBezTo>
                <a:cubicBezTo>
                  <a:pt x="2140" y="38"/>
                  <a:pt x="2145" y="45"/>
                  <a:pt x="2140" y="53"/>
                </a:cubicBezTo>
                <a:cubicBezTo>
                  <a:pt x="2143" y="59"/>
                  <a:pt x="2137" y="69"/>
                  <a:pt x="2135" y="77"/>
                </a:cubicBezTo>
                <a:cubicBezTo>
                  <a:pt x="2143" y="79"/>
                  <a:pt x="2129" y="83"/>
                  <a:pt x="2136" y="84"/>
                </a:cubicBezTo>
                <a:cubicBezTo>
                  <a:pt x="2134" y="88"/>
                  <a:pt x="2133" y="92"/>
                  <a:pt x="2132" y="96"/>
                </a:cubicBezTo>
                <a:cubicBezTo>
                  <a:pt x="2127" y="106"/>
                  <a:pt x="2131" y="111"/>
                  <a:pt x="2127" y="120"/>
                </a:cubicBezTo>
                <a:cubicBezTo>
                  <a:pt x="2126" y="127"/>
                  <a:pt x="2123" y="131"/>
                  <a:pt x="2120" y="136"/>
                </a:cubicBezTo>
                <a:cubicBezTo>
                  <a:pt x="2119" y="142"/>
                  <a:pt x="2114" y="150"/>
                  <a:pt x="2120" y="152"/>
                </a:cubicBezTo>
                <a:close/>
                <a:moveTo>
                  <a:pt x="3473" y="21"/>
                </a:moveTo>
                <a:cubicBezTo>
                  <a:pt x="3474" y="26"/>
                  <a:pt x="3481" y="23"/>
                  <a:pt x="3482" y="27"/>
                </a:cubicBezTo>
                <a:cubicBezTo>
                  <a:pt x="3525" y="42"/>
                  <a:pt x="3529" y="41"/>
                  <a:pt x="3529" y="43"/>
                </a:cubicBezTo>
                <a:cubicBezTo>
                  <a:pt x="3556" y="50"/>
                  <a:pt x="3560" y="53"/>
                  <a:pt x="3565" y="54"/>
                </a:cubicBezTo>
                <a:cubicBezTo>
                  <a:pt x="3587" y="59"/>
                  <a:pt x="3590" y="63"/>
                  <a:pt x="3596" y="63"/>
                </a:cubicBezTo>
                <a:cubicBezTo>
                  <a:pt x="3658" y="81"/>
                  <a:pt x="3665" y="83"/>
                  <a:pt x="3672" y="84"/>
                </a:cubicBezTo>
                <a:cubicBezTo>
                  <a:pt x="3705" y="94"/>
                  <a:pt x="3704" y="100"/>
                  <a:pt x="3710" y="98"/>
                </a:cubicBezTo>
                <a:cubicBezTo>
                  <a:pt x="3741" y="113"/>
                  <a:pt x="3750" y="122"/>
                  <a:pt x="3762" y="128"/>
                </a:cubicBezTo>
                <a:cubicBezTo>
                  <a:pt x="3734" y="106"/>
                  <a:pt x="3735" y="102"/>
                  <a:pt x="3732" y="101"/>
                </a:cubicBezTo>
                <a:cubicBezTo>
                  <a:pt x="3703" y="87"/>
                  <a:pt x="3695" y="86"/>
                  <a:pt x="3691" y="80"/>
                </a:cubicBezTo>
                <a:cubicBezTo>
                  <a:pt x="3643" y="67"/>
                  <a:pt x="3634" y="68"/>
                  <a:pt x="3631" y="63"/>
                </a:cubicBezTo>
                <a:cubicBezTo>
                  <a:pt x="3595" y="53"/>
                  <a:pt x="3580" y="51"/>
                  <a:pt x="3566" y="45"/>
                </a:cubicBezTo>
                <a:cubicBezTo>
                  <a:pt x="3521" y="29"/>
                  <a:pt x="3512" y="29"/>
                  <a:pt x="3506" y="25"/>
                </a:cubicBezTo>
                <a:cubicBezTo>
                  <a:pt x="3450" y="1"/>
                  <a:pt x="3450" y="1"/>
                  <a:pt x="3449" y="0"/>
                </a:cubicBezTo>
                <a:cubicBezTo>
                  <a:pt x="3460" y="14"/>
                  <a:pt x="3465" y="20"/>
                  <a:pt x="3473" y="21"/>
                </a:cubicBezTo>
                <a:close/>
                <a:moveTo>
                  <a:pt x="3620" y="24"/>
                </a:moveTo>
                <a:cubicBezTo>
                  <a:pt x="3631" y="33"/>
                  <a:pt x="3648" y="37"/>
                  <a:pt x="3660" y="45"/>
                </a:cubicBezTo>
                <a:cubicBezTo>
                  <a:pt x="3693" y="63"/>
                  <a:pt x="3695" y="64"/>
                  <a:pt x="3697" y="64"/>
                </a:cubicBezTo>
                <a:cubicBezTo>
                  <a:pt x="3679" y="44"/>
                  <a:pt x="3672" y="47"/>
                  <a:pt x="3673" y="40"/>
                </a:cubicBezTo>
                <a:cubicBezTo>
                  <a:pt x="3676" y="28"/>
                  <a:pt x="3672" y="29"/>
                  <a:pt x="3670" y="27"/>
                </a:cubicBezTo>
                <a:cubicBezTo>
                  <a:pt x="3650" y="7"/>
                  <a:pt x="3647" y="4"/>
                  <a:pt x="3644" y="0"/>
                </a:cubicBezTo>
                <a:cubicBezTo>
                  <a:pt x="3635" y="4"/>
                  <a:pt x="3633" y="2"/>
                  <a:pt x="3633" y="1"/>
                </a:cubicBezTo>
                <a:cubicBezTo>
                  <a:pt x="3612" y="3"/>
                  <a:pt x="3615" y="4"/>
                  <a:pt x="3618" y="7"/>
                </a:cubicBezTo>
                <a:cubicBezTo>
                  <a:pt x="3628" y="5"/>
                  <a:pt x="3633" y="12"/>
                  <a:pt x="3636" y="12"/>
                </a:cubicBezTo>
                <a:cubicBezTo>
                  <a:pt x="3662" y="38"/>
                  <a:pt x="3670" y="35"/>
                  <a:pt x="3669" y="42"/>
                </a:cubicBezTo>
                <a:cubicBezTo>
                  <a:pt x="3626" y="22"/>
                  <a:pt x="3626" y="19"/>
                  <a:pt x="3622" y="19"/>
                </a:cubicBezTo>
                <a:cubicBezTo>
                  <a:pt x="3555" y="0"/>
                  <a:pt x="3555" y="0"/>
                  <a:pt x="3555" y="0"/>
                </a:cubicBezTo>
                <a:close/>
                <a:moveTo>
                  <a:pt x="3212" y="33"/>
                </a:moveTo>
                <a:cubicBezTo>
                  <a:pt x="3206" y="33"/>
                  <a:pt x="3205" y="37"/>
                  <a:pt x="3203" y="40"/>
                </a:cubicBezTo>
                <a:cubicBezTo>
                  <a:pt x="3189" y="62"/>
                  <a:pt x="3182" y="63"/>
                  <a:pt x="3181" y="70"/>
                </a:cubicBezTo>
                <a:cubicBezTo>
                  <a:pt x="3156" y="101"/>
                  <a:pt x="3153" y="105"/>
                  <a:pt x="3149" y="110"/>
                </a:cubicBezTo>
                <a:cubicBezTo>
                  <a:pt x="3127" y="142"/>
                  <a:pt x="3121" y="145"/>
                  <a:pt x="3117" y="149"/>
                </a:cubicBezTo>
                <a:cubicBezTo>
                  <a:pt x="3095" y="182"/>
                  <a:pt x="3097" y="191"/>
                  <a:pt x="3089" y="192"/>
                </a:cubicBezTo>
                <a:cubicBezTo>
                  <a:pt x="3072" y="230"/>
                  <a:pt x="3070" y="235"/>
                  <a:pt x="3067" y="240"/>
                </a:cubicBezTo>
                <a:cubicBezTo>
                  <a:pt x="3055" y="279"/>
                  <a:pt x="3050" y="279"/>
                  <a:pt x="3052" y="285"/>
                </a:cubicBezTo>
                <a:cubicBezTo>
                  <a:pt x="3062" y="273"/>
                  <a:pt x="3059" y="266"/>
                  <a:pt x="3062" y="264"/>
                </a:cubicBezTo>
                <a:cubicBezTo>
                  <a:pt x="3091" y="212"/>
                  <a:pt x="3094" y="199"/>
                  <a:pt x="3102" y="189"/>
                </a:cubicBezTo>
                <a:cubicBezTo>
                  <a:pt x="3129" y="153"/>
                  <a:pt x="3131" y="147"/>
                  <a:pt x="3134" y="141"/>
                </a:cubicBezTo>
                <a:cubicBezTo>
                  <a:pt x="3178" y="91"/>
                  <a:pt x="3180" y="84"/>
                  <a:pt x="3184" y="79"/>
                </a:cubicBezTo>
                <a:cubicBezTo>
                  <a:pt x="3206" y="54"/>
                  <a:pt x="3203" y="47"/>
                  <a:pt x="3210" y="48"/>
                </a:cubicBezTo>
                <a:cubicBezTo>
                  <a:pt x="3230" y="23"/>
                  <a:pt x="3232" y="21"/>
                  <a:pt x="3235" y="18"/>
                </a:cubicBezTo>
                <a:cubicBezTo>
                  <a:pt x="3236" y="0"/>
                  <a:pt x="3236" y="0"/>
                  <a:pt x="3236" y="0"/>
                </a:cubicBezTo>
                <a:close/>
                <a:moveTo>
                  <a:pt x="3233" y="56"/>
                </a:moveTo>
                <a:cubicBezTo>
                  <a:pt x="3233" y="58"/>
                  <a:pt x="3230" y="57"/>
                  <a:pt x="3229" y="58"/>
                </a:cubicBezTo>
                <a:cubicBezTo>
                  <a:pt x="3216" y="75"/>
                  <a:pt x="3212" y="85"/>
                  <a:pt x="3202" y="90"/>
                </a:cubicBezTo>
                <a:cubicBezTo>
                  <a:pt x="3171" y="129"/>
                  <a:pt x="3166" y="132"/>
                  <a:pt x="3164" y="137"/>
                </a:cubicBezTo>
                <a:cubicBezTo>
                  <a:pt x="3139" y="170"/>
                  <a:pt x="3133" y="178"/>
                  <a:pt x="3126" y="185"/>
                </a:cubicBezTo>
                <a:cubicBezTo>
                  <a:pt x="3100" y="228"/>
                  <a:pt x="3098" y="230"/>
                  <a:pt x="3099" y="233"/>
                </a:cubicBezTo>
                <a:cubicBezTo>
                  <a:pt x="3089" y="255"/>
                  <a:pt x="3084" y="261"/>
                  <a:pt x="3082" y="269"/>
                </a:cubicBezTo>
                <a:cubicBezTo>
                  <a:pt x="3073" y="289"/>
                  <a:pt x="3070" y="294"/>
                  <a:pt x="3071" y="301"/>
                </a:cubicBezTo>
                <a:cubicBezTo>
                  <a:pt x="3061" y="337"/>
                  <a:pt x="3052" y="344"/>
                  <a:pt x="3059" y="348"/>
                </a:cubicBezTo>
                <a:cubicBezTo>
                  <a:pt x="3069" y="311"/>
                  <a:pt x="3071" y="307"/>
                  <a:pt x="3073" y="305"/>
                </a:cubicBezTo>
                <a:cubicBezTo>
                  <a:pt x="3087" y="271"/>
                  <a:pt x="3088" y="268"/>
                  <a:pt x="3090" y="264"/>
                </a:cubicBezTo>
                <a:cubicBezTo>
                  <a:pt x="3111" y="237"/>
                  <a:pt x="3106" y="228"/>
                  <a:pt x="3109" y="226"/>
                </a:cubicBezTo>
                <a:cubicBezTo>
                  <a:pt x="3127" y="208"/>
                  <a:pt x="3122" y="199"/>
                  <a:pt x="3129" y="201"/>
                </a:cubicBezTo>
                <a:cubicBezTo>
                  <a:pt x="3162" y="155"/>
                  <a:pt x="3164" y="153"/>
                  <a:pt x="3165" y="150"/>
                </a:cubicBezTo>
                <a:cubicBezTo>
                  <a:pt x="3190" y="125"/>
                  <a:pt x="3187" y="118"/>
                  <a:pt x="3191" y="117"/>
                </a:cubicBezTo>
                <a:cubicBezTo>
                  <a:pt x="3208" y="99"/>
                  <a:pt x="3213" y="99"/>
                  <a:pt x="3214" y="94"/>
                </a:cubicBezTo>
                <a:cubicBezTo>
                  <a:pt x="3234" y="64"/>
                  <a:pt x="3239" y="64"/>
                  <a:pt x="3242" y="61"/>
                </a:cubicBezTo>
                <a:cubicBezTo>
                  <a:pt x="3259" y="28"/>
                  <a:pt x="3265" y="28"/>
                  <a:pt x="3268" y="25"/>
                </a:cubicBezTo>
                <a:cubicBezTo>
                  <a:pt x="3279" y="1"/>
                  <a:pt x="3279" y="1"/>
                  <a:pt x="3279" y="0"/>
                </a:cubicBezTo>
                <a:cubicBezTo>
                  <a:pt x="3256" y="19"/>
                  <a:pt x="3257" y="22"/>
                  <a:pt x="3257" y="25"/>
                </a:cubicBezTo>
                <a:cubicBezTo>
                  <a:pt x="3238" y="46"/>
                  <a:pt x="3237" y="52"/>
                  <a:pt x="3233" y="56"/>
                </a:cubicBezTo>
                <a:close/>
                <a:moveTo>
                  <a:pt x="3266" y="58"/>
                </a:moveTo>
                <a:cubicBezTo>
                  <a:pt x="3268" y="64"/>
                  <a:pt x="3258" y="61"/>
                  <a:pt x="3262" y="69"/>
                </a:cubicBezTo>
                <a:cubicBezTo>
                  <a:pt x="3249" y="91"/>
                  <a:pt x="3245" y="92"/>
                  <a:pt x="3242" y="94"/>
                </a:cubicBezTo>
                <a:cubicBezTo>
                  <a:pt x="3222" y="121"/>
                  <a:pt x="3222" y="124"/>
                  <a:pt x="3220" y="124"/>
                </a:cubicBezTo>
                <a:cubicBezTo>
                  <a:pt x="3204" y="138"/>
                  <a:pt x="3209" y="147"/>
                  <a:pt x="3202" y="145"/>
                </a:cubicBezTo>
                <a:cubicBezTo>
                  <a:pt x="3184" y="168"/>
                  <a:pt x="3181" y="176"/>
                  <a:pt x="3176" y="182"/>
                </a:cubicBezTo>
                <a:cubicBezTo>
                  <a:pt x="3160" y="206"/>
                  <a:pt x="3156" y="212"/>
                  <a:pt x="3152" y="219"/>
                </a:cubicBezTo>
                <a:cubicBezTo>
                  <a:pt x="3130" y="247"/>
                  <a:pt x="3133" y="254"/>
                  <a:pt x="3129" y="255"/>
                </a:cubicBezTo>
                <a:cubicBezTo>
                  <a:pt x="3116" y="278"/>
                  <a:pt x="3117" y="283"/>
                  <a:pt x="3116" y="287"/>
                </a:cubicBezTo>
                <a:cubicBezTo>
                  <a:pt x="3103" y="309"/>
                  <a:pt x="3107" y="317"/>
                  <a:pt x="3103" y="318"/>
                </a:cubicBezTo>
                <a:cubicBezTo>
                  <a:pt x="3104" y="323"/>
                  <a:pt x="3113" y="307"/>
                  <a:pt x="3118" y="289"/>
                </a:cubicBezTo>
                <a:cubicBezTo>
                  <a:pt x="3132" y="263"/>
                  <a:pt x="3133" y="261"/>
                  <a:pt x="3133" y="259"/>
                </a:cubicBezTo>
                <a:cubicBezTo>
                  <a:pt x="3152" y="235"/>
                  <a:pt x="3156" y="227"/>
                  <a:pt x="3159" y="218"/>
                </a:cubicBezTo>
                <a:cubicBezTo>
                  <a:pt x="3212" y="152"/>
                  <a:pt x="3211" y="146"/>
                  <a:pt x="3215" y="144"/>
                </a:cubicBezTo>
                <a:cubicBezTo>
                  <a:pt x="3233" y="123"/>
                  <a:pt x="3234" y="121"/>
                  <a:pt x="3235" y="119"/>
                </a:cubicBezTo>
                <a:cubicBezTo>
                  <a:pt x="3276" y="61"/>
                  <a:pt x="3281" y="54"/>
                  <a:pt x="3285" y="45"/>
                </a:cubicBezTo>
                <a:cubicBezTo>
                  <a:pt x="3304" y="7"/>
                  <a:pt x="3306" y="3"/>
                  <a:pt x="3307" y="0"/>
                </a:cubicBezTo>
                <a:cubicBezTo>
                  <a:pt x="3289" y="13"/>
                  <a:pt x="3289" y="20"/>
                  <a:pt x="3288" y="25"/>
                </a:cubicBezTo>
                <a:close/>
                <a:moveTo>
                  <a:pt x="3328" y="44"/>
                </a:moveTo>
                <a:cubicBezTo>
                  <a:pt x="3331" y="57"/>
                  <a:pt x="3320" y="58"/>
                  <a:pt x="3321" y="69"/>
                </a:cubicBezTo>
                <a:cubicBezTo>
                  <a:pt x="3291" y="125"/>
                  <a:pt x="3285" y="140"/>
                  <a:pt x="3274" y="151"/>
                </a:cubicBezTo>
                <a:cubicBezTo>
                  <a:pt x="3246" y="195"/>
                  <a:pt x="3240" y="199"/>
                  <a:pt x="3239" y="206"/>
                </a:cubicBezTo>
                <a:cubicBezTo>
                  <a:pt x="3207" y="239"/>
                  <a:pt x="3211" y="249"/>
                  <a:pt x="3203" y="248"/>
                </a:cubicBezTo>
                <a:cubicBezTo>
                  <a:pt x="3187" y="277"/>
                  <a:pt x="3183" y="280"/>
                  <a:pt x="3181" y="284"/>
                </a:cubicBezTo>
                <a:cubicBezTo>
                  <a:pt x="3135" y="346"/>
                  <a:pt x="3135" y="352"/>
                  <a:pt x="3131" y="356"/>
                </a:cubicBezTo>
                <a:cubicBezTo>
                  <a:pt x="3116" y="393"/>
                  <a:pt x="3117" y="386"/>
                  <a:pt x="3120" y="383"/>
                </a:cubicBezTo>
                <a:cubicBezTo>
                  <a:pt x="3155" y="333"/>
                  <a:pt x="3159" y="323"/>
                  <a:pt x="3168" y="316"/>
                </a:cubicBezTo>
                <a:cubicBezTo>
                  <a:pt x="3194" y="280"/>
                  <a:pt x="3194" y="276"/>
                  <a:pt x="3196" y="275"/>
                </a:cubicBezTo>
                <a:cubicBezTo>
                  <a:pt x="3222" y="247"/>
                  <a:pt x="3220" y="237"/>
                  <a:pt x="3226" y="235"/>
                </a:cubicBezTo>
                <a:cubicBezTo>
                  <a:pt x="3249" y="205"/>
                  <a:pt x="3250" y="199"/>
                  <a:pt x="3256" y="196"/>
                </a:cubicBezTo>
                <a:cubicBezTo>
                  <a:pt x="3279" y="168"/>
                  <a:pt x="3281" y="159"/>
                  <a:pt x="3286" y="152"/>
                </a:cubicBezTo>
                <a:cubicBezTo>
                  <a:pt x="3303" y="114"/>
                  <a:pt x="3312" y="117"/>
                  <a:pt x="3311" y="111"/>
                </a:cubicBezTo>
                <a:cubicBezTo>
                  <a:pt x="3332" y="68"/>
                  <a:pt x="3332" y="66"/>
                  <a:pt x="3332" y="64"/>
                </a:cubicBezTo>
                <a:cubicBezTo>
                  <a:pt x="3341" y="43"/>
                  <a:pt x="3345" y="38"/>
                  <a:pt x="3347" y="30"/>
                </a:cubicBezTo>
                <a:cubicBezTo>
                  <a:pt x="3353" y="4"/>
                  <a:pt x="3354" y="3"/>
                  <a:pt x="3355" y="0"/>
                </a:cubicBezTo>
                <a:cubicBezTo>
                  <a:pt x="3335" y="30"/>
                  <a:pt x="3335" y="40"/>
                  <a:pt x="3328" y="44"/>
                </a:cubicBezTo>
                <a:close/>
                <a:moveTo>
                  <a:pt x="3306" y="46"/>
                </a:moveTo>
                <a:cubicBezTo>
                  <a:pt x="3299" y="56"/>
                  <a:pt x="3294" y="69"/>
                  <a:pt x="3289" y="82"/>
                </a:cubicBezTo>
                <a:cubicBezTo>
                  <a:pt x="3270" y="121"/>
                  <a:pt x="3264" y="120"/>
                  <a:pt x="3266" y="125"/>
                </a:cubicBezTo>
                <a:cubicBezTo>
                  <a:pt x="3247" y="151"/>
                  <a:pt x="3249" y="157"/>
                  <a:pt x="3247" y="159"/>
                </a:cubicBezTo>
                <a:cubicBezTo>
                  <a:pt x="3229" y="187"/>
                  <a:pt x="3227" y="190"/>
                  <a:pt x="3223" y="190"/>
                </a:cubicBezTo>
                <a:cubicBezTo>
                  <a:pt x="3198" y="226"/>
                  <a:pt x="3193" y="239"/>
                  <a:pt x="3183" y="247"/>
                </a:cubicBezTo>
                <a:cubicBezTo>
                  <a:pt x="3145" y="300"/>
                  <a:pt x="3145" y="309"/>
                  <a:pt x="3137" y="311"/>
                </a:cubicBezTo>
                <a:cubicBezTo>
                  <a:pt x="3114" y="353"/>
                  <a:pt x="3112" y="359"/>
                  <a:pt x="3108" y="364"/>
                </a:cubicBezTo>
                <a:cubicBezTo>
                  <a:pt x="3095" y="396"/>
                  <a:pt x="3095" y="401"/>
                  <a:pt x="3093" y="404"/>
                </a:cubicBezTo>
                <a:cubicBezTo>
                  <a:pt x="3091" y="418"/>
                  <a:pt x="3095" y="414"/>
                  <a:pt x="3096" y="408"/>
                </a:cubicBezTo>
                <a:cubicBezTo>
                  <a:pt x="3109" y="368"/>
                  <a:pt x="3117" y="366"/>
                  <a:pt x="3116" y="359"/>
                </a:cubicBezTo>
                <a:cubicBezTo>
                  <a:pt x="3148" y="313"/>
                  <a:pt x="3149" y="307"/>
                  <a:pt x="3154" y="304"/>
                </a:cubicBezTo>
                <a:cubicBezTo>
                  <a:pt x="3186" y="258"/>
                  <a:pt x="3191" y="256"/>
                  <a:pt x="3192" y="249"/>
                </a:cubicBezTo>
                <a:cubicBezTo>
                  <a:pt x="3234" y="190"/>
                  <a:pt x="3236" y="186"/>
                  <a:pt x="3239" y="182"/>
                </a:cubicBezTo>
                <a:cubicBezTo>
                  <a:pt x="3255" y="158"/>
                  <a:pt x="3264" y="150"/>
                  <a:pt x="3267" y="138"/>
                </a:cubicBezTo>
                <a:cubicBezTo>
                  <a:pt x="3306" y="78"/>
                  <a:pt x="3301" y="66"/>
                  <a:pt x="3308" y="66"/>
                </a:cubicBezTo>
                <a:cubicBezTo>
                  <a:pt x="3324" y="32"/>
                  <a:pt x="3322" y="26"/>
                  <a:pt x="3325" y="25"/>
                </a:cubicBezTo>
                <a:cubicBezTo>
                  <a:pt x="3322" y="0"/>
                  <a:pt x="3322" y="0"/>
                  <a:pt x="3322" y="0"/>
                </a:cubicBezTo>
                <a:cubicBezTo>
                  <a:pt x="3310" y="26"/>
                  <a:pt x="3313" y="33"/>
                  <a:pt x="3310" y="35"/>
                </a:cubicBezTo>
                <a:close/>
                <a:moveTo>
                  <a:pt x="1833" y="144"/>
                </a:moveTo>
                <a:cubicBezTo>
                  <a:pt x="1834" y="148"/>
                  <a:pt x="1831" y="154"/>
                  <a:pt x="1834" y="158"/>
                </a:cubicBezTo>
                <a:cubicBezTo>
                  <a:pt x="1833" y="176"/>
                  <a:pt x="1836" y="192"/>
                  <a:pt x="1833" y="212"/>
                </a:cubicBezTo>
                <a:cubicBezTo>
                  <a:pt x="1835" y="220"/>
                  <a:pt x="1835" y="229"/>
                  <a:pt x="1835" y="238"/>
                </a:cubicBezTo>
                <a:cubicBezTo>
                  <a:pt x="1833" y="244"/>
                  <a:pt x="1838" y="245"/>
                  <a:pt x="1835" y="251"/>
                </a:cubicBezTo>
                <a:cubicBezTo>
                  <a:pt x="1841" y="253"/>
                  <a:pt x="1829" y="264"/>
                  <a:pt x="1838" y="264"/>
                </a:cubicBezTo>
                <a:cubicBezTo>
                  <a:pt x="1842" y="241"/>
                  <a:pt x="1841" y="220"/>
                  <a:pt x="1839" y="200"/>
                </a:cubicBezTo>
                <a:cubicBezTo>
                  <a:pt x="1843" y="193"/>
                  <a:pt x="1838" y="190"/>
                  <a:pt x="1842" y="183"/>
                </a:cubicBezTo>
                <a:cubicBezTo>
                  <a:pt x="1838" y="180"/>
                  <a:pt x="1844" y="172"/>
                  <a:pt x="1840" y="168"/>
                </a:cubicBezTo>
                <a:cubicBezTo>
                  <a:pt x="1842" y="156"/>
                  <a:pt x="1839" y="146"/>
                  <a:pt x="1841" y="135"/>
                </a:cubicBezTo>
                <a:cubicBezTo>
                  <a:pt x="1838" y="133"/>
                  <a:pt x="1840" y="132"/>
                  <a:pt x="1842" y="130"/>
                </a:cubicBezTo>
                <a:cubicBezTo>
                  <a:pt x="1842" y="128"/>
                  <a:pt x="1841" y="125"/>
                  <a:pt x="1839" y="123"/>
                </a:cubicBezTo>
                <a:cubicBezTo>
                  <a:pt x="1838" y="118"/>
                  <a:pt x="1843" y="111"/>
                  <a:pt x="1840" y="107"/>
                </a:cubicBezTo>
                <a:cubicBezTo>
                  <a:pt x="1841" y="96"/>
                  <a:pt x="1841" y="85"/>
                  <a:pt x="1840" y="75"/>
                </a:cubicBezTo>
                <a:cubicBezTo>
                  <a:pt x="1842" y="53"/>
                  <a:pt x="1847" y="28"/>
                  <a:pt x="1852" y="4"/>
                </a:cubicBezTo>
                <a:cubicBezTo>
                  <a:pt x="1853" y="3"/>
                  <a:pt x="1853" y="2"/>
                  <a:pt x="1853" y="0"/>
                </a:cubicBezTo>
                <a:cubicBezTo>
                  <a:pt x="1845" y="0"/>
                  <a:pt x="1845" y="0"/>
                  <a:pt x="1845" y="0"/>
                </a:cubicBezTo>
                <a:cubicBezTo>
                  <a:pt x="1842" y="19"/>
                  <a:pt x="1837" y="36"/>
                  <a:pt x="1834" y="51"/>
                </a:cubicBezTo>
                <a:cubicBezTo>
                  <a:pt x="1833" y="68"/>
                  <a:pt x="1832" y="87"/>
                  <a:pt x="1831" y="105"/>
                </a:cubicBezTo>
                <a:cubicBezTo>
                  <a:pt x="1833" y="113"/>
                  <a:pt x="1831" y="122"/>
                  <a:pt x="1833" y="130"/>
                </a:cubicBezTo>
                <a:cubicBezTo>
                  <a:pt x="1832" y="135"/>
                  <a:pt x="1833" y="139"/>
                  <a:pt x="1833" y="144"/>
                </a:cubicBezTo>
                <a:close/>
                <a:moveTo>
                  <a:pt x="0" y="2063"/>
                </a:moveTo>
                <a:cubicBezTo>
                  <a:pt x="0" y="2074"/>
                  <a:pt x="0" y="2074"/>
                  <a:pt x="0" y="2074"/>
                </a:cubicBezTo>
                <a:cubicBezTo>
                  <a:pt x="3" y="2076"/>
                  <a:pt x="5" y="2078"/>
                  <a:pt x="8" y="2080"/>
                </a:cubicBezTo>
                <a:cubicBezTo>
                  <a:pt x="33" y="2102"/>
                  <a:pt x="57" y="2123"/>
                  <a:pt x="79" y="2145"/>
                </a:cubicBezTo>
                <a:cubicBezTo>
                  <a:pt x="83" y="2150"/>
                  <a:pt x="87" y="2155"/>
                  <a:pt x="91" y="2160"/>
                </a:cubicBezTo>
                <a:cubicBezTo>
                  <a:pt x="99" y="2160"/>
                  <a:pt x="99" y="2160"/>
                  <a:pt x="99" y="2160"/>
                </a:cubicBezTo>
                <a:cubicBezTo>
                  <a:pt x="91" y="2149"/>
                  <a:pt x="84" y="2139"/>
                  <a:pt x="73" y="2128"/>
                </a:cubicBezTo>
                <a:cubicBezTo>
                  <a:pt x="49" y="2106"/>
                  <a:pt x="25" y="2082"/>
                  <a:pt x="0" y="2063"/>
                </a:cubicBezTo>
                <a:close/>
                <a:moveTo>
                  <a:pt x="3426" y="101"/>
                </a:moveTo>
                <a:cubicBezTo>
                  <a:pt x="3427" y="105"/>
                  <a:pt x="3433" y="102"/>
                  <a:pt x="3433" y="107"/>
                </a:cubicBezTo>
                <a:cubicBezTo>
                  <a:pt x="3466" y="129"/>
                  <a:pt x="3473" y="131"/>
                  <a:pt x="3477" y="137"/>
                </a:cubicBezTo>
                <a:cubicBezTo>
                  <a:pt x="3507" y="145"/>
                  <a:pt x="3507" y="155"/>
                  <a:pt x="3517" y="154"/>
                </a:cubicBezTo>
                <a:cubicBezTo>
                  <a:pt x="3564" y="174"/>
                  <a:pt x="3568" y="181"/>
                  <a:pt x="3578" y="180"/>
                </a:cubicBezTo>
                <a:cubicBezTo>
                  <a:pt x="3640" y="204"/>
                  <a:pt x="3649" y="204"/>
                  <a:pt x="3652" y="210"/>
                </a:cubicBezTo>
                <a:cubicBezTo>
                  <a:pt x="3735" y="234"/>
                  <a:pt x="3740" y="237"/>
                  <a:pt x="3746" y="238"/>
                </a:cubicBezTo>
                <a:cubicBezTo>
                  <a:pt x="3773" y="254"/>
                  <a:pt x="3787" y="255"/>
                  <a:pt x="3796" y="263"/>
                </a:cubicBezTo>
                <a:cubicBezTo>
                  <a:pt x="3834" y="280"/>
                  <a:pt x="3836" y="285"/>
                  <a:pt x="3840" y="287"/>
                </a:cubicBezTo>
                <a:cubicBezTo>
                  <a:pt x="3828" y="268"/>
                  <a:pt x="3815" y="266"/>
                  <a:pt x="3807" y="258"/>
                </a:cubicBezTo>
                <a:cubicBezTo>
                  <a:pt x="3762" y="240"/>
                  <a:pt x="3755" y="231"/>
                  <a:pt x="3741" y="230"/>
                </a:cubicBezTo>
                <a:cubicBezTo>
                  <a:pt x="3722" y="217"/>
                  <a:pt x="3714" y="217"/>
                  <a:pt x="3708" y="217"/>
                </a:cubicBezTo>
                <a:cubicBezTo>
                  <a:pt x="3661" y="197"/>
                  <a:pt x="3650" y="199"/>
                  <a:pt x="3645" y="195"/>
                </a:cubicBezTo>
                <a:cubicBezTo>
                  <a:pt x="3599" y="178"/>
                  <a:pt x="3586" y="177"/>
                  <a:pt x="3580" y="169"/>
                </a:cubicBezTo>
                <a:cubicBezTo>
                  <a:pt x="3514" y="144"/>
                  <a:pt x="3501" y="134"/>
                  <a:pt x="3483" y="130"/>
                </a:cubicBezTo>
                <a:cubicBezTo>
                  <a:pt x="3463" y="111"/>
                  <a:pt x="3458" y="112"/>
                  <a:pt x="3455" y="110"/>
                </a:cubicBezTo>
                <a:cubicBezTo>
                  <a:pt x="3436" y="101"/>
                  <a:pt x="3434" y="92"/>
                  <a:pt x="3425" y="90"/>
                </a:cubicBezTo>
                <a:cubicBezTo>
                  <a:pt x="3423" y="83"/>
                  <a:pt x="3430" y="83"/>
                  <a:pt x="3432" y="87"/>
                </a:cubicBezTo>
                <a:cubicBezTo>
                  <a:pt x="3449" y="100"/>
                  <a:pt x="3451" y="102"/>
                  <a:pt x="3455" y="101"/>
                </a:cubicBezTo>
                <a:cubicBezTo>
                  <a:pt x="3485" y="120"/>
                  <a:pt x="3492" y="126"/>
                  <a:pt x="3502" y="128"/>
                </a:cubicBezTo>
                <a:cubicBezTo>
                  <a:pt x="3535" y="145"/>
                  <a:pt x="3541" y="152"/>
                  <a:pt x="3552" y="153"/>
                </a:cubicBezTo>
                <a:cubicBezTo>
                  <a:pt x="3582" y="166"/>
                  <a:pt x="3589" y="165"/>
                  <a:pt x="3591" y="170"/>
                </a:cubicBezTo>
                <a:cubicBezTo>
                  <a:pt x="3647" y="181"/>
                  <a:pt x="3653" y="188"/>
                  <a:pt x="3664" y="189"/>
                </a:cubicBezTo>
                <a:cubicBezTo>
                  <a:pt x="3699" y="198"/>
                  <a:pt x="3710" y="200"/>
                  <a:pt x="3720" y="203"/>
                </a:cubicBezTo>
                <a:cubicBezTo>
                  <a:pt x="3763" y="221"/>
                  <a:pt x="3768" y="222"/>
                  <a:pt x="3774" y="223"/>
                </a:cubicBezTo>
                <a:cubicBezTo>
                  <a:pt x="3810" y="245"/>
                  <a:pt x="3813" y="246"/>
                  <a:pt x="3814" y="246"/>
                </a:cubicBezTo>
                <a:cubicBezTo>
                  <a:pt x="3799" y="228"/>
                  <a:pt x="3790" y="229"/>
                  <a:pt x="3787" y="222"/>
                </a:cubicBezTo>
                <a:cubicBezTo>
                  <a:pt x="3747" y="202"/>
                  <a:pt x="3743" y="201"/>
                  <a:pt x="3739" y="201"/>
                </a:cubicBezTo>
                <a:cubicBezTo>
                  <a:pt x="3695" y="187"/>
                  <a:pt x="3682" y="182"/>
                  <a:pt x="3664" y="183"/>
                </a:cubicBezTo>
                <a:cubicBezTo>
                  <a:pt x="3625" y="169"/>
                  <a:pt x="3620" y="165"/>
                  <a:pt x="3617" y="168"/>
                </a:cubicBezTo>
                <a:cubicBezTo>
                  <a:pt x="3539" y="138"/>
                  <a:pt x="3528" y="132"/>
                  <a:pt x="3518" y="127"/>
                </a:cubicBezTo>
                <a:cubicBezTo>
                  <a:pt x="3453" y="92"/>
                  <a:pt x="3452" y="89"/>
                  <a:pt x="3449" y="88"/>
                </a:cubicBezTo>
                <a:cubicBezTo>
                  <a:pt x="3426" y="67"/>
                  <a:pt x="3420" y="64"/>
                  <a:pt x="3415" y="62"/>
                </a:cubicBezTo>
                <a:cubicBezTo>
                  <a:pt x="3388" y="37"/>
                  <a:pt x="3389" y="32"/>
                  <a:pt x="3386" y="32"/>
                </a:cubicBezTo>
                <a:cubicBezTo>
                  <a:pt x="3402" y="34"/>
                  <a:pt x="3402" y="38"/>
                  <a:pt x="3404" y="39"/>
                </a:cubicBezTo>
                <a:cubicBezTo>
                  <a:pt x="3422" y="49"/>
                  <a:pt x="3421" y="55"/>
                  <a:pt x="3425" y="55"/>
                </a:cubicBezTo>
                <a:cubicBezTo>
                  <a:pt x="3447" y="71"/>
                  <a:pt x="3451" y="71"/>
                  <a:pt x="3451" y="75"/>
                </a:cubicBezTo>
                <a:cubicBezTo>
                  <a:pt x="3487" y="93"/>
                  <a:pt x="3490" y="98"/>
                  <a:pt x="3496" y="100"/>
                </a:cubicBezTo>
                <a:cubicBezTo>
                  <a:pt x="3542" y="119"/>
                  <a:pt x="3548" y="130"/>
                  <a:pt x="3564" y="131"/>
                </a:cubicBezTo>
                <a:cubicBezTo>
                  <a:pt x="3608" y="148"/>
                  <a:pt x="3621" y="146"/>
                  <a:pt x="3626" y="152"/>
                </a:cubicBezTo>
                <a:cubicBezTo>
                  <a:pt x="3717" y="160"/>
                  <a:pt x="3716" y="154"/>
                  <a:pt x="3710" y="155"/>
                </a:cubicBezTo>
                <a:cubicBezTo>
                  <a:pt x="3630" y="121"/>
                  <a:pt x="3616" y="106"/>
                  <a:pt x="3588" y="107"/>
                </a:cubicBezTo>
                <a:cubicBezTo>
                  <a:pt x="3522" y="77"/>
                  <a:pt x="3514" y="79"/>
                  <a:pt x="3512" y="73"/>
                </a:cubicBezTo>
                <a:cubicBezTo>
                  <a:pt x="3454" y="45"/>
                  <a:pt x="3444" y="40"/>
                  <a:pt x="3437" y="32"/>
                </a:cubicBezTo>
                <a:cubicBezTo>
                  <a:pt x="3419" y="23"/>
                  <a:pt x="3415" y="23"/>
                  <a:pt x="3416" y="19"/>
                </a:cubicBezTo>
                <a:cubicBezTo>
                  <a:pt x="3395" y="3"/>
                  <a:pt x="3393" y="2"/>
                  <a:pt x="3392" y="0"/>
                </a:cubicBezTo>
                <a:cubicBezTo>
                  <a:pt x="3358" y="12"/>
                  <a:pt x="3359" y="22"/>
                  <a:pt x="3360" y="31"/>
                </a:cubicBezTo>
                <a:cubicBezTo>
                  <a:pt x="3336" y="112"/>
                  <a:pt x="3336" y="117"/>
                  <a:pt x="3336" y="123"/>
                </a:cubicBezTo>
                <a:cubicBezTo>
                  <a:pt x="3321" y="150"/>
                  <a:pt x="3320" y="156"/>
                  <a:pt x="3317" y="159"/>
                </a:cubicBezTo>
                <a:cubicBezTo>
                  <a:pt x="3304" y="194"/>
                  <a:pt x="3296" y="199"/>
                  <a:pt x="3294" y="209"/>
                </a:cubicBezTo>
                <a:cubicBezTo>
                  <a:pt x="3283" y="219"/>
                  <a:pt x="3283" y="221"/>
                  <a:pt x="3282" y="223"/>
                </a:cubicBezTo>
                <a:cubicBezTo>
                  <a:pt x="3266" y="241"/>
                  <a:pt x="3269" y="250"/>
                  <a:pt x="3262" y="250"/>
                </a:cubicBezTo>
                <a:cubicBezTo>
                  <a:pt x="3229" y="295"/>
                  <a:pt x="3223" y="295"/>
                  <a:pt x="3221" y="299"/>
                </a:cubicBezTo>
                <a:cubicBezTo>
                  <a:pt x="3170" y="353"/>
                  <a:pt x="3162" y="358"/>
                  <a:pt x="3156" y="365"/>
                </a:cubicBezTo>
                <a:cubicBezTo>
                  <a:pt x="3137" y="388"/>
                  <a:pt x="3134" y="391"/>
                  <a:pt x="3132" y="395"/>
                </a:cubicBezTo>
                <a:cubicBezTo>
                  <a:pt x="3114" y="416"/>
                  <a:pt x="3113" y="418"/>
                  <a:pt x="3112" y="420"/>
                </a:cubicBezTo>
                <a:cubicBezTo>
                  <a:pt x="3122" y="411"/>
                  <a:pt x="3125" y="411"/>
                  <a:pt x="3126" y="408"/>
                </a:cubicBezTo>
                <a:cubicBezTo>
                  <a:pt x="3143" y="383"/>
                  <a:pt x="3152" y="383"/>
                  <a:pt x="3153" y="376"/>
                </a:cubicBezTo>
                <a:cubicBezTo>
                  <a:pt x="3211" y="324"/>
                  <a:pt x="3215" y="314"/>
                  <a:pt x="3224" y="308"/>
                </a:cubicBezTo>
                <a:cubicBezTo>
                  <a:pt x="3267" y="256"/>
                  <a:pt x="3271" y="256"/>
                  <a:pt x="3273" y="254"/>
                </a:cubicBezTo>
                <a:cubicBezTo>
                  <a:pt x="3290" y="222"/>
                  <a:pt x="3298" y="217"/>
                  <a:pt x="3300" y="208"/>
                </a:cubicBezTo>
                <a:cubicBezTo>
                  <a:pt x="3327" y="156"/>
                  <a:pt x="3333" y="155"/>
                  <a:pt x="3333" y="149"/>
                </a:cubicBezTo>
                <a:cubicBezTo>
                  <a:pt x="3360" y="77"/>
                  <a:pt x="3358" y="69"/>
                  <a:pt x="3360" y="66"/>
                </a:cubicBezTo>
                <a:cubicBezTo>
                  <a:pt x="3370" y="31"/>
                  <a:pt x="3365" y="21"/>
                  <a:pt x="3372" y="22"/>
                </a:cubicBezTo>
                <a:cubicBezTo>
                  <a:pt x="3365" y="85"/>
                  <a:pt x="3358" y="92"/>
                  <a:pt x="3362" y="97"/>
                </a:cubicBezTo>
                <a:cubicBezTo>
                  <a:pt x="3350" y="134"/>
                  <a:pt x="3348" y="136"/>
                  <a:pt x="3346" y="137"/>
                </a:cubicBezTo>
                <a:cubicBezTo>
                  <a:pt x="3335" y="157"/>
                  <a:pt x="3338" y="164"/>
                  <a:pt x="3334" y="164"/>
                </a:cubicBezTo>
                <a:cubicBezTo>
                  <a:pt x="3322" y="190"/>
                  <a:pt x="3320" y="192"/>
                  <a:pt x="3317" y="194"/>
                </a:cubicBezTo>
                <a:cubicBezTo>
                  <a:pt x="3288" y="230"/>
                  <a:pt x="3295" y="240"/>
                  <a:pt x="3289" y="240"/>
                </a:cubicBezTo>
                <a:cubicBezTo>
                  <a:pt x="3257" y="283"/>
                  <a:pt x="3258" y="287"/>
                  <a:pt x="3256" y="288"/>
                </a:cubicBezTo>
                <a:cubicBezTo>
                  <a:pt x="3239" y="311"/>
                  <a:pt x="3231" y="316"/>
                  <a:pt x="3225" y="323"/>
                </a:cubicBezTo>
                <a:cubicBezTo>
                  <a:pt x="3168" y="381"/>
                  <a:pt x="3169" y="385"/>
                  <a:pt x="3166" y="386"/>
                </a:cubicBezTo>
                <a:cubicBezTo>
                  <a:pt x="3148" y="408"/>
                  <a:pt x="3140" y="413"/>
                  <a:pt x="3136" y="421"/>
                </a:cubicBezTo>
                <a:cubicBezTo>
                  <a:pt x="3127" y="443"/>
                  <a:pt x="3128" y="438"/>
                  <a:pt x="3130" y="434"/>
                </a:cubicBezTo>
                <a:cubicBezTo>
                  <a:pt x="3153" y="408"/>
                  <a:pt x="3156" y="404"/>
                  <a:pt x="3159" y="400"/>
                </a:cubicBezTo>
                <a:cubicBezTo>
                  <a:pt x="3173" y="387"/>
                  <a:pt x="3177" y="383"/>
                  <a:pt x="3179" y="378"/>
                </a:cubicBezTo>
                <a:cubicBezTo>
                  <a:pt x="3197" y="369"/>
                  <a:pt x="3196" y="361"/>
                  <a:pt x="3202" y="359"/>
                </a:cubicBezTo>
                <a:cubicBezTo>
                  <a:pt x="3289" y="252"/>
                  <a:pt x="3303" y="239"/>
                  <a:pt x="3312" y="220"/>
                </a:cubicBezTo>
                <a:cubicBezTo>
                  <a:pt x="3339" y="180"/>
                  <a:pt x="3340" y="174"/>
                  <a:pt x="3344" y="170"/>
                </a:cubicBezTo>
                <a:cubicBezTo>
                  <a:pt x="3352" y="146"/>
                  <a:pt x="3355" y="145"/>
                  <a:pt x="3355" y="141"/>
                </a:cubicBezTo>
                <a:cubicBezTo>
                  <a:pt x="3368" y="101"/>
                  <a:pt x="3374" y="93"/>
                  <a:pt x="3374" y="81"/>
                </a:cubicBezTo>
                <a:cubicBezTo>
                  <a:pt x="3386" y="52"/>
                  <a:pt x="3387" y="59"/>
                  <a:pt x="3391" y="64"/>
                </a:cubicBezTo>
                <a:cubicBezTo>
                  <a:pt x="3383" y="109"/>
                  <a:pt x="3368" y="123"/>
                  <a:pt x="3368" y="151"/>
                </a:cubicBezTo>
                <a:cubicBezTo>
                  <a:pt x="3344" y="200"/>
                  <a:pt x="3339" y="213"/>
                  <a:pt x="3332" y="226"/>
                </a:cubicBezTo>
                <a:cubicBezTo>
                  <a:pt x="3301" y="269"/>
                  <a:pt x="3302" y="274"/>
                  <a:pt x="3301" y="278"/>
                </a:cubicBezTo>
                <a:cubicBezTo>
                  <a:pt x="3272" y="313"/>
                  <a:pt x="3268" y="314"/>
                  <a:pt x="3269" y="320"/>
                </a:cubicBezTo>
                <a:cubicBezTo>
                  <a:pt x="3225" y="362"/>
                  <a:pt x="3218" y="366"/>
                  <a:pt x="3213" y="372"/>
                </a:cubicBezTo>
                <a:cubicBezTo>
                  <a:pt x="3179" y="404"/>
                  <a:pt x="3178" y="407"/>
                  <a:pt x="3172" y="407"/>
                </a:cubicBezTo>
                <a:cubicBezTo>
                  <a:pt x="3180" y="408"/>
                  <a:pt x="3182" y="406"/>
                  <a:pt x="3185" y="404"/>
                </a:cubicBezTo>
                <a:cubicBezTo>
                  <a:pt x="3205" y="378"/>
                  <a:pt x="3215" y="382"/>
                  <a:pt x="3214" y="376"/>
                </a:cubicBezTo>
                <a:cubicBezTo>
                  <a:pt x="3265" y="334"/>
                  <a:pt x="3267" y="327"/>
                  <a:pt x="3271" y="322"/>
                </a:cubicBezTo>
                <a:cubicBezTo>
                  <a:pt x="3306" y="287"/>
                  <a:pt x="3304" y="280"/>
                  <a:pt x="3307" y="278"/>
                </a:cubicBezTo>
                <a:cubicBezTo>
                  <a:pt x="3333" y="243"/>
                  <a:pt x="3332" y="237"/>
                  <a:pt x="3337" y="236"/>
                </a:cubicBezTo>
                <a:cubicBezTo>
                  <a:pt x="3353" y="204"/>
                  <a:pt x="3355" y="198"/>
                  <a:pt x="3358" y="193"/>
                </a:cubicBezTo>
                <a:cubicBezTo>
                  <a:pt x="3386" y="121"/>
                  <a:pt x="3383" y="114"/>
                  <a:pt x="3385" y="113"/>
                </a:cubicBezTo>
                <a:cubicBezTo>
                  <a:pt x="3391" y="93"/>
                  <a:pt x="3387" y="87"/>
                  <a:pt x="3395" y="88"/>
                </a:cubicBezTo>
                <a:cubicBezTo>
                  <a:pt x="3390" y="147"/>
                  <a:pt x="3384" y="146"/>
                  <a:pt x="3386" y="152"/>
                </a:cubicBezTo>
                <a:cubicBezTo>
                  <a:pt x="3369" y="209"/>
                  <a:pt x="3374" y="218"/>
                  <a:pt x="3367" y="217"/>
                </a:cubicBezTo>
                <a:cubicBezTo>
                  <a:pt x="3331" y="288"/>
                  <a:pt x="3323" y="301"/>
                  <a:pt x="3317" y="314"/>
                </a:cubicBezTo>
                <a:cubicBezTo>
                  <a:pt x="3296" y="336"/>
                  <a:pt x="3293" y="336"/>
                  <a:pt x="3294" y="340"/>
                </a:cubicBezTo>
                <a:cubicBezTo>
                  <a:pt x="3283" y="348"/>
                  <a:pt x="3285" y="351"/>
                  <a:pt x="3284" y="351"/>
                </a:cubicBezTo>
                <a:cubicBezTo>
                  <a:pt x="3230" y="404"/>
                  <a:pt x="3232" y="418"/>
                  <a:pt x="3221" y="421"/>
                </a:cubicBezTo>
                <a:cubicBezTo>
                  <a:pt x="3201" y="467"/>
                  <a:pt x="3193" y="468"/>
                  <a:pt x="3195" y="476"/>
                </a:cubicBezTo>
                <a:cubicBezTo>
                  <a:pt x="3185" y="499"/>
                  <a:pt x="3182" y="502"/>
                  <a:pt x="3186" y="503"/>
                </a:cubicBezTo>
                <a:cubicBezTo>
                  <a:pt x="3209" y="452"/>
                  <a:pt x="3220" y="442"/>
                  <a:pt x="3224" y="428"/>
                </a:cubicBezTo>
                <a:cubicBezTo>
                  <a:pt x="3273" y="375"/>
                  <a:pt x="3279" y="367"/>
                  <a:pt x="3287" y="360"/>
                </a:cubicBezTo>
                <a:cubicBezTo>
                  <a:pt x="3305" y="342"/>
                  <a:pt x="3305" y="338"/>
                  <a:pt x="3307" y="337"/>
                </a:cubicBezTo>
                <a:cubicBezTo>
                  <a:pt x="3348" y="283"/>
                  <a:pt x="3350" y="279"/>
                  <a:pt x="3351" y="272"/>
                </a:cubicBezTo>
                <a:cubicBezTo>
                  <a:pt x="3379" y="229"/>
                  <a:pt x="3374" y="220"/>
                  <a:pt x="3378" y="218"/>
                </a:cubicBezTo>
                <a:cubicBezTo>
                  <a:pt x="3386" y="191"/>
                  <a:pt x="3387" y="187"/>
                  <a:pt x="3390" y="184"/>
                </a:cubicBezTo>
                <a:cubicBezTo>
                  <a:pt x="3406" y="145"/>
                  <a:pt x="3399" y="145"/>
                  <a:pt x="3404" y="153"/>
                </a:cubicBezTo>
                <a:cubicBezTo>
                  <a:pt x="3399" y="178"/>
                  <a:pt x="3398" y="180"/>
                  <a:pt x="3397" y="182"/>
                </a:cubicBezTo>
                <a:cubicBezTo>
                  <a:pt x="3387" y="219"/>
                  <a:pt x="3380" y="234"/>
                  <a:pt x="3376" y="251"/>
                </a:cubicBezTo>
                <a:cubicBezTo>
                  <a:pt x="3369" y="261"/>
                  <a:pt x="3370" y="263"/>
                  <a:pt x="3370" y="264"/>
                </a:cubicBezTo>
                <a:cubicBezTo>
                  <a:pt x="3349" y="302"/>
                  <a:pt x="3350" y="312"/>
                  <a:pt x="3343" y="317"/>
                </a:cubicBezTo>
                <a:cubicBezTo>
                  <a:pt x="3329" y="342"/>
                  <a:pt x="3327" y="345"/>
                  <a:pt x="3326" y="348"/>
                </a:cubicBezTo>
                <a:cubicBezTo>
                  <a:pt x="3309" y="373"/>
                  <a:pt x="3306" y="375"/>
                  <a:pt x="3306" y="380"/>
                </a:cubicBezTo>
                <a:cubicBezTo>
                  <a:pt x="3279" y="409"/>
                  <a:pt x="3279" y="415"/>
                  <a:pt x="3276" y="418"/>
                </a:cubicBezTo>
                <a:cubicBezTo>
                  <a:pt x="3256" y="453"/>
                  <a:pt x="3249" y="452"/>
                  <a:pt x="3250" y="459"/>
                </a:cubicBezTo>
                <a:cubicBezTo>
                  <a:pt x="3231" y="494"/>
                  <a:pt x="3234" y="503"/>
                  <a:pt x="3229" y="504"/>
                </a:cubicBezTo>
                <a:cubicBezTo>
                  <a:pt x="3228" y="556"/>
                  <a:pt x="3220" y="565"/>
                  <a:pt x="3229" y="567"/>
                </a:cubicBezTo>
                <a:cubicBezTo>
                  <a:pt x="3242" y="488"/>
                  <a:pt x="3247" y="481"/>
                  <a:pt x="3249" y="470"/>
                </a:cubicBezTo>
                <a:cubicBezTo>
                  <a:pt x="3269" y="440"/>
                  <a:pt x="3269" y="435"/>
                  <a:pt x="3275" y="435"/>
                </a:cubicBezTo>
                <a:cubicBezTo>
                  <a:pt x="3307" y="387"/>
                  <a:pt x="3311" y="385"/>
                  <a:pt x="3313" y="382"/>
                </a:cubicBezTo>
                <a:cubicBezTo>
                  <a:pt x="3339" y="343"/>
                  <a:pt x="3340" y="339"/>
                  <a:pt x="3342" y="336"/>
                </a:cubicBezTo>
                <a:cubicBezTo>
                  <a:pt x="3348" y="337"/>
                  <a:pt x="3342" y="339"/>
                  <a:pt x="3343" y="345"/>
                </a:cubicBezTo>
                <a:cubicBezTo>
                  <a:pt x="3330" y="361"/>
                  <a:pt x="3328" y="366"/>
                  <a:pt x="3327" y="372"/>
                </a:cubicBezTo>
                <a:cubicBezTo>
                  <a:pt x="3310" y="403"/>
                  <a:pt x="3307" y="407"/>
                  <a:pt x="3306" y="413"/>
                </a:cubicBezTo>
                <a:cubicBezTo>
                  <a:pt x="3272" y="477"/>
                  <a:pt x="3268" y="487"/>
                  <a:pt x="3266" y="499"/>
                </a:cubicBezTo>
                <a:cubicBezTo>
                  <a:pt x="3257" y="584"/>
                  <a:pt x="3258" y="602"/>
                  <a:pt x="3259" y="613"/>
                </a:cubicBezTo>
                <a:cubicBezTo>
                  <a:pt x="3262" y="591"/>
                  <a:pt x="3261" y="580"/>
                  <a:pt x="3260" y="569"/>
                </a:cubicBezTo>
                <a:cubicBezTo>
                  <a:pt x="3274" y="501"/>
                  <a:pt x="3273" y="491"/>
                  <a:pt x="3276" y="485"/>
                </a:cubicBezTo>
                <a:cubicBezTo>
                  <a:pt x="3286" y="463"/>
                  <a:pt x="3287" y="460"/>
                  <a:pt x="3290" y="458"/>
                </a:cubicBezTo>
                <a:cubicBezTo>
                  <a:pt x="3317" y="406"/>
                  <a:pt x="3319" y="398"/>
                  <a:pt x="3324" y="394"/>
                </a:cubicBezTo>
                <a:cubicBezTo>
                  <a:pt x="3347" y="355"/>
                  <a:pt x="3347" y="346"/>
                  <a:pt x="3354" y="342"/>
                </a:cubicBezTo>
                <a:cubicBezTo>
                  <a:pt x="3379" y="293"/>
                  <a:pt x="3383" y="279"/>
                  <a:pt x="3390" y="267"/>
                </a:cubicBezTo>
                <a:cubicBezTo>
                  <a:pt x="3402" y="242"/>
                  <a:pt x="3400" y="232"/>
                  <a:pt x="3407" y="229"/>
                </a:cubicBezTo>
                <a:cubicBezTo>
                  <a:pt x="3419" y="181"/>
                  <a:pt x="3415" y="173"/>
                  <a:pt x="3416" y="169"/>
                </a:cubicBezTo>
                <a:cubicBezTo>
                  <a:pt x="3428" y="157"/>
                  <a:pt x="3419" y="164"/>
                  <a:pt x="3420" y="174"/>
                </a:cubicBezTo>
                <a:cubicBezTo>
                  <a:pt x="3412" y="238"/>
                  <a:pt x="3415" y="245"/>
                  <a:pt x="3412" y="246"/>
                </a:cubicBezTo>
                <a:cubicBezTo>
                  <a:pt x="3399" y="288"/>
                  <a:pt x="3396" y="301"/>
                  <a:pt x="3388" y="311"/>
                </a:cubicBezTo>
                <a:cubicBezTo>
                  <a:pt x="3370" y="349"/>
                  <a:pt x="3371" y="354"/>
                  <a:pt x="3370" y="358"/>
                </a:cubicBezTo>
                <a:cubicBezTo>
                  <a:pt x="3348" y="399"/>
                  <a:pt x="3344" y="406"/>
                  <a:pt x="3341" y="415"/>
                </a:cubicBezTo>
                <a:cubicBezTo>
                  <a:pt x="3323" y="443"/>
                  <a:pt x="3322" y="453"/>
                  <a:pt x="3318" y="460"/>
                </a:cubicBezTo>
                <a:cubicBezTo>
                  <a:pt x="3302" y="501"/>
                  <a:pt x="3300" y="505"/>
                  <a:pt x="3300" y="510"/>
                </a:cubicBezTo>
                <a:cubicBezTo>
                  <a:pt x="3292" y="547"/>
                  <a:pt x="3289" y="556"/>
                  <a:pt x="3288" y="567"/>
                </a:cubicBezTo>
                <a:cubicBezTo>
                  <a:pt x="3294" y="608"/>
                  <a:pt x="3292" y="615"/>
                  <a:pt x="3298" y="613"/>
                </a:cubicBezTo>
                <a:cubicBezTo>
                  <a:pt x="3303" y="514"/>
                  <a:pt x="3308" y="512"/>
                  <a:pt x="3308" y="505"/>
                </a:cubicBezTo>
                <a:cubicBezTo>
                  <a:pt x="3321" y="471"/>
                  <a:pt x="3323" y="471"/>
                  <a:pt x="3323" y="467"/>
                </a:cubicBezTo>
                <a:cubicBezTo>
                  <a:pt x="3336" y="433"/>
                  <a:pt x="3345" y="427"/>
                  <a:pt x="3348" y="415"/>
                </a:cubicBezTo>
                <a:cubicBezTo>
                  <a:pt x="3384" y="349"/>
                  <a:pt x="3387" y="338"/>
                  <a:pt x="3392" y="329"/>
                </a:cubicBezTo>
                <a:cubicBezTo>
                  <a:pt x="3401" y="322"/>
                  <a:pt x="3392" y="343"/>
                  <a:pt x="3383" y="364"/>
                </a:cubicBezTo>
                <a:cubicBezTo>
                  <a:pt x="3368" y="400"/>
                  <a:pt x="3367" y="406"/>
                  <a:pt x="3365" y="411"/>
                </a:cubicBezTo>
                <a:cubicBezTo>
                  <a:pt x="3348" y="447"/>
                  <a:pt x="3349" y="456"/>
                  <a:pt x="3344" y="459"/>
                </a:cubicBezTo>
                <a:cubicBezTo>
                  <a:pt x="3328" y="515"/>
                  <a:pt x="3325" y="520"/>
                  <a:pt x="3325" y="528"/>
                </a:cubicBezTo>
                <a:cubicBezTo>
                  <a:pt x="3318" y="606"/>
                  <a:pt x="3323" y="617"/>
                  <a:pt x="3318" y="620"/>
                </a:cubicBezTo>
                <a:cubicBezTo>
                  <a:pt x="3332" y="669"/>
                  <a:pt x="3325" y="683"/>
                  <a:pt x="3332" y="682"/>
                </a:cubicBezTo>
                <a:cubicBezTo>
                  <a:pt x="3326" y="633"/>
                  <a:pt x="3325" y="621"/>
                  <a:pt x="3324" y="609"/>
                </a:cubicBezTo>
                <a:cubicBezTo>
                  <a:pt x="3333" y="543"/>
                  <a:pt x="3329" y="535"/>
                  <a:pt x="3330" y="532"/>
                </a:cubicBezTo>
                <a:cubicBezTo>
                  <a:pt x="3338" y="510"/>
                  <a:pt x="3335" y="503"/>
                  <a:pt x="3339" y="503"/>
                </a:cubicBezTo>
                <a:cubicBezTo>
                  <a:pt x="3360" y="438"/>
                  <a:pt x="3365" y="434"/>
                  <a:pt x="3366" y="427"/>
                </a:cubicBezTo>
                <a:cubicBezTo>
                  <a:pt x="3388" y="388"/>
                  <a:pt x="3385" y="376"/>
                  <a:pt x="3391" y="372"/>
                </a:cubicBezTo>
                <a:cubicBezTo>
                  <a:pt x="3405" y="344"/>
                  <a:pt x="3402" y="337"/>
                  <a:pt x="3406" y="336"/>
                </a:cubicBezTo>
                <a:cubicBezTo>
                  <a:pt x="3431" y="261"/>
                  <a:pt x="3430" y="249"/>
                  <a:pt x="3436" y="242"/>
                </a:cubicBezTo>
                <a:cubicBezTo>
                  <a:pt x="3440" y="222"/>
                  <a:pt x="3448" y="227"/>
                  <a:pt x="3442" y="233"/>
                </a:cubicBezTo>
                <a:cubicBezTo>
                  <a:pt x="3435" y="304"/>
                  <a:pt x="3435" y="312"/>
                  <a:pt x="3433" y="317"/>
                </a:cubicBezTo>
                <a:cubicBezTo>
                  <a:pt x="3426" y="349"/>
                  <a:pt x="3415" y="355"/>
                  <a:pt x="3417" y="373"/>
                </a:cubicBezTo>
                <a:cubicBezTo>
                  <a:pt x="3398" y="409"/>
                  <a:pt x="3395" y="419"/>
                  <a:pt x="3390" y="429"/>
                </a:cubicBezTo>
                <a:cubicBezTo>
                  <a:pt x="3374" y="468"/>
                  <a:pt x="3369" y="477"/>
                  <a:pt x="3364" y="486"/>
                </a:cubicBezTo>
                <a:cubicBezTo>
                  <a:pt x="3350" y="555"/>
                  <a:pt x="3342" y="561"/>
                  <a:pt x="3343" y="564"/>
                </a:cubicBezTo>
                <a:cubicBezTo>
                  <a:pt x="3337" y="589"/>
                  <a:pt x="3341" y="597"/>
                  <a:pt x="3336" y="597"/>
                </a:cubicBezTo>
                <a:cubicBezTo>
                  <a:pt x="3336" y="631"/>
                  <a:pt x="3331" y="635"/>
                  <a:pt x="3333" y="645"/>
                </a:cubicBezTo>
                <a:cubicBezTo>
                  <a:pt x="3351" y="557"/>
                  <a:pt x="3354" y="542"/>
                  <a:pt x="3360" y="530"/>
                </a:cubicBezTo>
                <a:cubicBezTo>
                  <a:pt x="3380" y="472"/>
                  <a:pt x="3380" y="468"/>
                  <a:pt x="3384" y="469"/>
                </a:cubicBezTo>
                <a:cubicBezTo>
                  <a:pt x="3401" y="432"/>
                  <a:pt x="3401" y="421"/>
                  <a:pt x="3407" y="415"/>
                </a:cubicBezTo>
                <a:cubicBezTo>
                  <a:pt x="3429" y="360"/>
                  <a:pt x="3431" y="352"/>
                  <a:pt x="3435" y="345"/>
                </a:cubicBezTo>
                <a:cubicBezTo>
                  <a:pt x="3442" y="313"/>
                  <a:pt x="3444" y="307"/>
                  <a:pt x="3447" y="301"/>
                </a:cubicBezTo>
                <a:cubicBezTo>
                  <a:pt x="3455" y="291"/>
                  <a:pt x="3449" y="295"/>
                  <a:pt x="3453" y="298"/>
                </a:cubicBezTo>
                <a:cubicBezTo>
                  <a:pt x="3425" y="410"/>
                  <a:pt x="3420" y="410"/>
                  <a:pt x="3422" y="416"/>
                </a:cubicBezTo>
                <a:cubicBezTo>
                  <a:pt x="3393" y="478"/>
                  <a:pt x="3393" y="496"/>
                  <a:pt x="3385" y="506"/>
                </a:cubicBezTo>
                <a:cubicBezTo>
                  <a:pt x="3370" y="564"/>
                  <a:pt x="3362" y="575"/>
                  <a:pt x="3360" y="591"/>
                </a:cubicBezTo>
                <a:cubicBezTo>
                  <a:pt x="3351" y="652"/>
                  <a:pt x="3352" y="666"/>
                  <a:pt x="3353" y="681"/>
                </a:cubicBezTo>
                <a:cubicBezTo>
                  <a:pt x="3358" y="622"/>
                  <a:pt x="3364" y="612"/>
                  <a:pt x="3363" y="597"/>
                </a:cubicBezTo>
                <a:cubicBezTo>
                  <a:pt x="3380" y="557"/>
                  <a:pt x="3378" y="549"/>
                  <a:pt x="3383" y="546"/>
                </a:cubicBezTo>
                <a:cubicBezTo>
                  <a:pt x="3402" y="483"/>
                  <a:pt x="3407" y="480"/>
                  <a:pt x="3406" y="472"/>
                </a:cubicBezTo>
                <a:cubicBezTo>
                  <a:pt x="3425" y="437"/>
                  <a:pt x="3422" y="430"/>
                  <a:pt x="3425" y="429"/>
                </a:cubicBezTo>
                <a:cubicBezTo>
                  <a:pt x="3438" y="397"/>
                  <a:pt x="3437" y="388"/>
                  <a:pt x="3442" y="384"/>
                </a:cubicBezTo>
                <a:cubicBezTo>
                  <a:pt x="3455" y="332"/>
                  <a:pt x="3460" y="332"/>
                  <a:pt x="3457" y="326"/>
                </a:cubicBezTo>
                <a:cubicBezTo>
                  <a:pt x="3463" y="349"/>
                  <a:pt x="3458" y="358"/>
                  <a:pt x="3458" y="372"/>
                </a:cubicBezTo>
                <a:cubicBezTo>
                  <a:pt x="3450" y="388"/>
                  <a:pt x="3451" y="393"/>
                  <a:pt x="3451" y="396"/>
                </a:cubicBezTo>
                <a:cubicBezTo>
                  <a:pt x="3444" y="416"/>
                  <a:pt x="3442" y="417"/>
                  <a:pt x="3442" y="421"/>
                </a:cubicBezTo>
                <a:cubicBezTo>
                  <a:pt x="3431" y="446"/>
                  <a:pt x="3430" y="460"/>
                  <a:pt x="3424" y="468"/>
                </a:cubicBezTo>
                <a:cubicBezTo>
                  <a:pt x="3407" y="509"/>
                  <a:pt x="3401" y="518"/>
                  <a:pt x="3397" y="529"/>
                </a:cubicBezTo>
                <a:cubicBezTo>
                  <a:pt x="3383" y="583"/>
                  <a:pt x="3376" y="592"/>
                  <a:pt x="3382" y="596"/>
                </a:cubicBezTo>
                <a:cubicBezTo>
                  <a:pt x="3409" y="524"/>
                  <a:pt x="3412" y="513"/>
                  <a:pt x="3417" y="504"/>
                </a:cubicBezTo>
                <a:cubicBezTo>
                  <a:pt x="3441" y="458"/>
                  <a:pt x="3440" y="453"/>
                  <a:pt x="3440" y="450"/>
                </a:cubicBezTo>
                <a:cubicBezTo>
                  <a:pt x="3457" y="405"/>
                  <a:pt x="3457" y="398"/>
                  <a:pt x="3462" y="396"/>
                </a:cubicBezTo>
                <a:cubicBezTo>
                  <a:pt x="3472" y="356"/>
                  <a:pt x="3467" y="344"/>
                  <a:pt x="3476" y="344"/>
                </a:cubicBezTo>
                <a:cubicBezTo>
                  <a:pt x="3464" y="412"/>
                  <a:pt x="3465" y="422"/>
                  <a:pt x="3460" y="426"/>
                </a:cubicBezTo>
                <a:cubicBezTo>
                  <a:pt x="3449" y="464"/>
                  <a:pt x="3445" y="466"/>
                  <a:pt x="3446" y="471"/>
                </a:cubicBezTo>
                <a:cubicBezTo>
                  <a:pt x="3438" y="502"/>
                  <a:pt x="3433" y="506"/>
                  <a:pt x="3433" y="516"/>
                </a:cubicBezTo>
                <a:cubicBezTo>
                  <a:pt x="3417" y="568"/>
                  <a:pt x="3415" y="576"/>
                  <a:pt x="3410" y="581"/>
                </a:cubicBezTo>
                <a:cubicBezTo>
                  <a:pt x="3410" y="660"/>
                  <a:pt x="3412" y="665"/>
                  <a:pt x="3412" y="672"/>
                </a:cubicBezTo>
                <a:cubicBezTo>
                  <a:pt x="3426" y="706"/>
                  <a:pt x="3422" y="719"/>
                  <a:pt x="3430" y="717"/>
                </a:cubicBezTo>
                <a:cubicBezTo>
                  <a:pt x="3420" y="681"/>
                  <a:pt x="3418" y="669"/>
                  <a:pt x="3415" y="659"/>
                </a:cubicBezTo>
                <a:cubicBezTo>
                  <a:pt x="3417" y="602"/>
                  <a:pt x="3414" y="595"/>
                  <a:pt x="3417" y="593"/>
                </a:cubicBezTo>
                <a:cubicBezTo>
                  <a:pt x="3434" y="546"/>
                  <a:pt x="3431" y="525"/>
                  <a:pt x="3442" y="515"/>
                </a:cubicBezTo>
                <a:cubicBezTo>
                  <a:pt x="3458" y="465"/>
                  <a:pt x="3460" y="456"/>
                  <a:pt x="3461" y="448"/>
                </a:cubicBezTo>
                <a:cubicBezTo>
                  <a:pt x="3477" y="411"/>
                  <a:pt x="3477" y="404"/>
                  <a:pt x="3480" y="401"/>
                </a:cubicBezTo>
                <a:cubicBezTo>
                  <a:pt x="3493" y="395"/>
                  <a:pt x="3485" y="406"/>
                  <a:pt x="3486" y="425"/>
                </a:cubicBezTo>
                <a:cubicBezTo>
                  <a:pt x="3466" y="480"/>
                  <a:pt x="3469" y="488"/>
                  <a:pt x="3464" y="490"/>
                </a:cubicBezTo>
                <a:cubicBezTo>
                  <a:pt x="3457" y="522"/>
                  <a:pt x="3453" y="524"/>
                  <a:pt x="3454" y="532"/>
                </a:cubicBezTo>
                <a:cubicBezTo>
                  <a:pt x="3444" y="561"/>
                  <a:pt x="3446" y="568"/>
                  <a:pt x="3444" y="572"/>
                </a:cubicBezTo>
                <a:cubicBezTo>
                  <a:pt x="3437" y="682"/>
                  <a:pt x="3434" y="691"/>
                  <a:pt x="3439" y="719"/>
                </a:cubicBezTo>
                <a:cubicBezTo>
                  <a:pt x="3448" y="743"/>
                  <a:pt x="3450" y="749"/>
                  <a:pt x="3457" y="750"/>
                </a:cubicBezTo>
                <a:cubicBezTo>
                  <a:pt x="3444" y="682"/>
                  <a:pt x="3442" y="668"/>
                  <a:pt x="3441" y="655"/>
                </a:cubicBezTo>
                <a:cubicBezTo>
                  <a:pt x="3449" y="616"/>
                  <a:pt x="3442" y="615"/>
                  <a:pt x="3447" y="611"/>
                </a:cubicBezTo>
                <a:cubicBezTo>
                  <a:pt x="3451" y="571"/>
                  <a:pt x="3456" y="564"/>
                  <a:pt x="3456" y="554"/>
                </a:cubicBezTo>
                <a:cubicBezTo>
                  <a:pt x="3482" y="464"/>
                  <a:pt x="3487" y="456"/>
                  <a:pt x="3488" y="446"/>
                </a:cubicBezTo>
                <a:cubicBezTo>
                  <a:pt x="3494" y="430"/>
                  <a:pt x="3499" y="432"/>
                  <a:pt x="3495" y="433"/>
                </a:cubicBezTo>
                <a:cubicBezTo>
                  <a:pt x="3483" y="507"/>
                  <a:pt x="3473" y="525"/>
                  <a:pt x="3476" y="554"/>
                </a:cubicBezTo>
                <a:cubicBezTo>
                  <a:pt x="3469" y="597"/>
                  <a:pt x="3466" y="612"/>
                  <a:pt x="3465" y="629"/>
                </a:cubicBezTo>
                <a:cubicBezTo>
                  <a:pt x="3479" y="752"/>
                  <a:pt x="3485" y="750"/>
                  <a:pt x="3485" y="755"/>
                </a:cubicBezTo>
                <a:cubicBezTo>
                  <a:pt x="3499" y="791"/>
                  <a:pt x="3500" y="794"/>
                  <a:pt x="3503" y="795"/>
                </a:cubicBezTo>
                <a:cubicBezTo>
                  <a:pt x="3492" y="758"/>
                  <a:pt x="3488" y="746"/>
                  <a:pt x="3484" y="744"/>
                </a:cubicBezTo>
                <a:cubicBezTo>
                  <a:pt x="3481" y="733"/>
                  <a:pt x="3481" y="729"/>
                  <a:pt x="3481" y="729"/>
                </a:cubicBezTo>
                <a:cubicBezTo>
                  <a:pt x="3475" y="679"/>
                  <a:pt x="3475" y="662"/>
                  <a:pt x="3473" y="646"/>
                </a:cubicBezTo>
                <a:cubicBezTo>
                  <a:pt x="3481" y="573"/>
                  <a:pt x="3482" y="570"/>
                  <a:pt x="3481" y="565"/>
                </a:cubicBezTo>
                <a:cubicBezTo>
                  <a:pt x="3488" y="543"/>
                  <a:pt x="3484" y="535"/>
                  <a:pt x="3485" y="532"/>
                </a:cubicBezTo>
                <a:cubicBezTo>
                  <a:pt x="3494" y="519"/>
                  <a:pt x="3487" y="532"/>
                  <a:pt x="3488" y="551"/>
                </a:cubicBezTo>
                <a:cubicBezTo>
                  <a:pt x="3483" y="582"/>
                  <a:pt x="3481" y="591"/>
                  <a:pt x="3481" y="600"/>
                </a:cubicBezTo>
                <a:cubicBezTo>
                  <a:pt x="3506" y="747"/>
                  <a:pt x="3504" y="754"/>
                  <a:pt x="3507" y="755"/>
                </a:cubicBezTo>
                <a:cubicBezTo>
                  <a:pt x="3522" y="799"/>
                  <a:pt x="3528" y="803"/>
                  <a:pt x="3531" y="811"/>
                </a:cubicBezTo>
                <a:cubicBezTo>
                  <a:pt x="3524" y="788"/>
                  <a:pt x="3521" y="783"/>
                  <a:pt x="3520" y="776"/>
                </a:cubicBezTo>
                <a:cubicBezTo>
                  <a:pt x="3511" y="743"/>
                  <a:pt x="3507" y="733"/>
                  <a:pt x="3503" y="723"/>
                </a:cubicBezTo>
                <a:cubicBezTo>
                  <a:pt x="3500" y="696"/>
                  <a:pt x="3497" y="689"/>
                  <a:pt x="3495" y="682"/>
                </a:cubicBezTo>
                <a:cubicBezTo>
                  <a:pt x="3491" y="631"/>
                  <a:pt x="3491" y="616"/>
                  <a:pt x="3490" y="599"/>
                </a:cubicBezTo>
                <a:cubicBezTo>
                  <a:pt x="3495" y="554"/>
                  <a:pt x="3495" y="550"/>
                  <a:pt x="3497" y="548"/>
                </a:cubicBezTo>
                <a:cubicBezTo>
                  <a:pt x="3502" y="498"/>
                  <a:pt x="3505" y="494"/>
                  <a:pt x="3506" y="489"/>
                </a:cubicBezTo>
                <a:cubicBezTo>
                  <a:pt x="3506" y="547"/>
                  <a:pt x="3503" y="566"/>
                  <a:pt x="3502" y="585"/>
                </a:cubicBezTo>
                <a:cubicBezTo>
                  <a:pt x="3515" y="692"/>
                  <a:pt x="3511" y="695"/>
                  <a:pt x="3512" y="698"/>
                </a:cubicBezTo>
                <a:cubicBezTo>
                  <a:pt x="3528" y="752"/>
                  <a:pt x="3532" y="765"/>
                  <a:pt x="3537" y="775"/>
                </a:cubicBezTo>
                <a:cubicBezTo>
                  <a:pt x="3550" y="790"/>
                  <a:pt x="3543" y="782"/>
                  <a:pt x="3539" y="771"/>
                </a:cubicBezTo>
                <a:cubicBezTo>
                  <a:pt x="3522" y="708"/>
                  <a:pt x="3521" y="704"/>
                  <a:pt x="3519" y="702"/>
                </a:cubicBezTo>
                <a:cubicBezTo>
                  <a:pt x="3511" y="634"/>
                  <a:pt x="3511" y="615"/>
                  <a:pt x="3509" y="600"/>
                </a:cubicBezTo>
                <a:cubicBezTo>
                  <a:pt x="3520" y="547"/>
                  <a:pt x="3511" y="533"/>
                  <a:pt x="3520" y="534"/>
                </a:cubicBezTo>
                <a:cubicBezTo>
                  <a:pt x="3524" y="611"/>
                  <a:pt x="3521" y="619"/>
                  <a:pt x="3526" y="619"/>
                </a:cubicBezTo>
                <a:cubicBezTo>
                  <a:pt x="3528" y="645"/>
                  <a:pt x="3532" y="649"/>
                  <a:pt x="3531" y="660"/>
                </a:cubicBezTo>
                <a:cubicBezTo>
                  <a:pt x="3556" y="737"/>
                  <a:pt x="3561" y="744"/>
                  <a:pt x="3562" y="760"/>
                </a:cubicBezTo>
                <a:cubicBezTo>
                  <a:pt x="3585" y="787"/>
                  <a:pt x="3582" y="784"/>
                  <a:pt x="3579" y="783"/>
                </a:cubicBezTo>
                <a:cubicBezTo>
                  <a:pt x="3560" y="729"/>
                  <a:pt x="3552" y="701"/>
                  <a:pt x="3543" y="672"/>
                </a:cubicBezTo>
                <a:cubicBezTo>
                  <a:pt x="3532" y="618"/>
                  <a:pt x="3532" y="614"/>
                  <a:pt x="3532" y="609"/>
                </a:cubicBezTo>
                <a:cubicBezTo>
                  <a:pt x="3535" y="597"/>
                  <a:pt x="3540" y="609"/>
                  <a:pt x="3544" y="622"/>
                </a:cubicBezTo>
                <a:cubicBezTo>
                  <a:pt x="3564" y="685"/>
                  <a:pt x="3567" y="689"/>
                  <a:pt x="3569" y="696"/>
                </a:cubicBezTo>
                <a:cubicBezTo>
                  <a:pt x="3585" y="716"/>
                  <a:pt x="3578" y="710"/>
                  <a:pt x="3575" y="700"/>
                </a:cubicBezTo>
                <a:cubicBezTo>
                  <a:pt x="3544" y="591"/>
                  <a:pt x="3539" y="578"/>
                  <a:pt x="3533" y="566"/>
                </a:cubicBezTo>
                <a:cubicBezTo>
                  <a:pt x="3524" y="501"/>
                  <a:pt x="3524" y="496"/>
                  <a:pt x="3524" y="492"/>
                </a:cubicBezTo>
                <a:cubicBezTo>
                  <a:pt x="3538" y="519"/>
                  <a:pt x="3540" y="534"/>
                  <a:pt x="3545" y="545"/>
                </a:cubicBezTo>
                <a:cubicBezTo>
                  <a:pt x="3565" y="611"/>
                  <a:pt x="3571" y="614"/>
                  <a:pt x="3572" y="622"/>
                </a:cubicBezTo>
                <a:cubicBezTo>
                  <a:pt x="3605" y="698"/>
                  <a:pt x="3603" y="709"/>
                  <a:pt x="3609" y="711"/>
                </a:cubicBezTo>
                <a:cubicBezTo>
                  <a:pt x="3621" y="744"/>
                  <a:pt x="3629" y="753"/>
                  <a:pt x="3632" y="766"/>
                </a:cubicBezTo>
                <a:cubicBezTo>
                  <a:pt x="3648" y="791"/>
                  <a:pt x="3648" y="793"/>
                  <a:pt x="3650" y="793"/>
                </a:cubicBezTo>
                <a:cubicBezTo>
                  <a:pt x="3633" y="742"/>
                  <a:pt x="3627" y="742"/>
                  <a:pt x="3626" y="738"/>
                </a:cubicBezTo>
                <a:cubicBezTo>
                  <a:pt x="3609" y="692"/>
                  <a:pt x="3602" y="684"/>
                  <a:pt x="3600" y="670"/>
                </a:cubicBezTo>
                <a:cubicBezTo>
                  <a:pt x="3573" y="591"/>
                  <a:pt x="3570" y="586"/>
                  <a:pt x="3569" y="578"/>
                </a:cubicBezTo>
                <a:cubicBezTo>
                  <a:pt x="3567" y="568"/>
                  <a:pt x="3571" y="572"/>
                  <a:pt x="3573" y="578"/>
                </a:cubicBezTo>
                <a:cubicBezTo>
                  <a:pt x="3589" y="595"/>
                  <a:pt x="3591" y="601"/>
                  <a:pt x="3593" y="607"/>
                </a:cubicBezTo>
                <a:cubicBezTo>
                  <a:pt x="3615" y="642"/>
                  <a:pt x="3619" y="647"/>
                  <a:pt x="3622" y="651"/>
                </a:cubicBezTo>
                <a:cubicBezTo>
                  <a:pt x="3682" y="757"/>
                  <a:pt x="3686" y="769"/>
                  <a:pt x="3692" y="779"/>
                </a:cubicBezTo>
                <a:cubicBezTo>
                  <a:pt x="3700" y="801"/>
                  <a:pt x="3701" y="805"/>
                  <a:pt x="3701" y="809"/>
                </a:cubicBezTo>
                <a:cubicBezTo>
                  <a:pt x="3698" y="773"/>
                  <a:pt x="3692" y="767"/>
                  <a:pt x="3689" y="758"/>
                </a:cubicBezTo>
                <a:cubicBezTo>
                  <a:pt x="3682" y="741"/>
                  <a:pt x="3677" y="738"/>
                  <a:pt x="3678" y="732"/>
                </a:cubicBezTo>
                <a:cubicBezTo>
                  <a:pt x="3657" y="683"/>
                  <a:pt x="3641" y="668"/>
                  <a:pt x="3631" y="646"/>
                </a:cubicBezTo>
                <a:cubicBezTo>
                  <a:pt x="3609" y="610"/>
                  <a:pt x="3605" y="606"/>
                  <a:pt x="3603" y="600"/>
                </a:cubicBezTo>
                <a:cubicBezTo>
                  <a:pt x="3602" y="588"/>
                  <a:pt x="3604" y="593"/>
                  <a:pt x="3605" y="598"/>
                </a:cubicBezTo>
                <a:cubicBezTo>
                  <a:pt x="3636" y="646"/>
                  <a:pt x="3645" y="650"/>
                  <a:pt x="3649" y="660"/>
                </a:cubicBezTo>
                <a:cubicBezTo>
                  <a:pt x="3683" y="718"/>
                  <a:pt x="3683" y="724"/>
                  <a:pt x="3687" y="727"/>
                </a:cubicBezTo>
                <a:cubicBezTo>
                  <a:pt x="3711" y="775"/>
                  <a:pt x="3709" y="785"/>
                  <a:pt x="3715" y="787"/>
                </a:cubicBezTo>
                <a:cubicBezTo>
                  <a:pt x="3704" y="756"/>
                  <a:pt x="3706" y="749"/>
                  <a:pt x="3703" y="748"/>
                </a:cubicBezTo>
                <a:cubicBezTo>
                  <a:pt x="3683" y="705"/>
                  <a:pt x="3676" y="692"/>
                  <a:pt x="3670" y="678"/>
                </a:cubicBezTo>
                <a:cubicBezTo>
                  <a:pt x="3642" y="629"/>
                  <a:pt x="3632" y="620"/>
                  <a:pt x="3626" y="607"/>
                </a:cubicBezTo>
                <a:cubicBezTo>
                  <a:pt x="3605" y="580"/>
                  <a:pt x="3601" y="579"/>
                  <a:pt x="3601" y="574"/>
                </a:cubicBezTo>
                <a:cubicBezTo>
                  <a:pt x="3573" y="536"/>
                  <a:pt x="3569" y="530"/>
                  <a:pt x="3565" y="524"/>
                </a:cubicBezTo>
                <a:cubicBezTo>
                  <a:pt x="3546" y="487"/>
                  <a:pt x="3541" y="488"/>
                  <a:pt x="3543" y="482"/>
                </a:cubicBezTo>
                <a:cubicBezTo>
                  <a:pt x="3536" y="457"/>
                  <a:pt x="3537" y="465"/>
                  <a:pt x="3542" y="469"/>
                </a:cubicBezTo>
                <a:cubicBezTo>
                  <a:pt x="3566" y="506"/>
                  <a:pt x="3571" y="510"/>
                  <a:pt x="3575" y="514"/>
                </a:cubicBezTo>
                <a:cubicBezTo>
                  <a:pt x="3616" y="563"/>
                  <a:pt x="3621" y="567"/>
                  <a:pt x="3623" y="575"/>
                </a:cubicBezTo>
                <a:cubicBezTo>
                  <a:pt x="3671" y="639"/>
                  <a:pt x="3669" y="646"/>
                  <a:pt x="3672" y="648"/>
                </a:cubicBezTo>
                <a:cubicBezTo>
                  <a:pt x="3691" y="678"/>
                  <a:pt x="3690" y="689"/>
                  <a:pt x="3695" y="692"/>
                </a:cubicBezTo>
                <a:cubicBezTo>
                  <a:pt x="3712" y="731"/>
                  <a:pt x="3709" y="741"/>
                  <a:pt x="3716" y="741"/>
                </a:cubicBezTo>
                <a:cubicBezTo>
                  <a:pt x="3708" y="703"/>
                  <a:pt x="3703" y="704"/>
                  <a:pt x="3704" y="698"/>
                </a:cubicBezTo>
                <a:cubicBezTo>
                  <a:pt x="3691" y="675"/>
                  <a:pt x="3692" y="664"/>
                  <a:pt x="3686" y="662"/>
                </a:cubicBezTo>
                <a:cubicBezTo>
                  <a:pt x="3670" y="620"/>
                  <a:pt x="3664" y="622"/>
                  <a:pt x="3664" y="618"/>
                </a:cubicBezTo>
                <a:cubicBezTo>
                  <a:pt x="3633" y="576"/>
                  <a:pt x="3635" y="569"/>
                  <a:pt x="3632" y="567"/>
                </a:cubicBezTo>
                <a:cubicBezTo>
                  <a:pt x="3612" y="544"/>
                  <a:pt x="3609" y="542"/>
                  <a:pt x="3608" y="538"/>
                </a:cubicBezTo>
                <a:cubicBezTo>
                  <a:pt x="3595" y="520"/>
                  <a:pt x="3590" y="520"/>
                  <a:pt x="3589" y="516"/>
                </a:cubicBezTo>
                <a:cubicBezTo>
                  <a:pt x="3575" y="485"/>
                  <a:pt x="3576" y="492"/>
                  <a:pt x="3583" y="494"/>
                </a:cubicBezTo>
                <a:cubicBezTo>
                  <a:pt x="3605" y="518"/>
                  <a:pt x="3612" y="530"/>
                  <a:pt x="3621" y="540"/>
                </a:cubicBezTo>
                <a:cubicBezTo>
                  <a:pt x="3637" y="562"/>
                  <a:pt x="3646" y="562"/>
                  <a:pt x="3647" y="571"/>
                </a:cubicBezTo>
                <a:cubicBezTo>
                  <a:pt x="3679" y="613"/>
                  <a:pt x="3687" y="624"/>
                  <a:pt x="3693" y="637"/>
                </a:cubicBezTo>
                <a:cubicBezTo>
                  <a:pt x="3722" y="683"/>
                  <a:pt x="3722" y="688"/>
                  <a:pt x="3725" y="690"/>
                </a:cubicBezTo>
                <a:cubicBezTo>
                  <a:pt x="3736" y="699"/>
                  <a:pt x="3730" y="697"/>
                  <a:pt x="3730" y="687"/>
                </a:cubicBezTo>
                <a:cubicBezTo>
                  <a:pt x="3696" y="629"/>
                  <a:pt x="3695" y="622"/>
                  <a:pt x="3690" y="618"/>
                </a:cubicBezTo>
                <a:cubicBezTo>
                  <a:pt x="3664" y="581"/>
                  <a:pt x="3661" y="574"/>
                  <a:pt x="3658" y="568"/>
                </a:cubicBezTo>
                <a:cubicBezTo>
                  <a:pt x="3624" y="530"/>
                  <a:pt x="3617" y="519"/>
                  <a:pt x="3608" y="510"/>
                </a:cubicBezTo>
                <a:cubicBezTo>
                  <a:pt x="3534" y="424"/>
                  <a:pt x="3528" y="418"/>
                  <a:pt x="3524" y="409"/>
                </a:cubicBezTo>
                <a:cubicBezTo>
                  <a:pt x="3505" y="384"/>
                  <a:pt x="3506" y="376"/>
                  <a:pt x="3500" y="376"/>
                </a:cubicBezTo>
                <a:cubicBezTo>
                  <a:pt x="3502" y="363"/>
                  <a:pt x="3500" y="371"/>
                  <a:pt x="3504" y="371"/>
                </a:cubicBezTo>
                <a:cubicBezTo>
                  <a:pt x="3530" y="404"/>
                  <a:pt x="3532" y="412"/>
                  <a:pt x="3538" y="417"/>
                </a:cubicBezTo>
                <a:cubicBezTo>
                  <a:pt x="3562" y="446"/>
                  <a:pt x="3566" y="447"/>
                  <a:pt x="3567" y="452"/>
                </a:cubicBezTo>
                <a:cubicBezTo>
                  <a:pt x="3602" y="487"/>
                  <a:pt x="3602" y="492"/>
                  <a:pt x="3607" y="493"/>
                </a:cubicBezTo>
                <a:cubicBezTo>
                  <a:pt x="3650" y="542"/>
                  <a:pt x="3656" y="546"/>
                  <a:pt x="3659" y="555"/>
                </a:cubicBezTo>
                <a:cubicBezTo>
                  <a:pt x="3706" y="616"/>
                  <a:pt x="3708" y="625"/>
                  <a:pt x="3715" y="629"/>
                </a:cubicBezTo>
                <a:cubicBezTo>
                  <a:pt x="3727" y="644"/>
                  <a:pt x="3724" y="639"/>
                  <a:pt x="3720" y="638"/>
                </a:cubicBezTo>
                <a:cubicBezTo>
                  <a:pt x="3689" y="575"/>
                  <a:pt x="3675" y="561"/>
                  <a:pt x="3663" y="546"/>
                </a:cubicBezTo>
                <a:cubicBezTo>
                  <a:pt x="3641" y="512"/>
                  <a:pt x="3631" y="508"/>
                  <a:pt x="3625" y="500"/>
                </a:cubicBezTo>
                <a:cubicBezTo>
                  <a:pt x="3592" y="468"/>
                  <a:pt x="3591" y="465"/>
                  <a:pt x="3591" y="461"/>
                </a:cubicBezTo>
                <a:cubicBezTo>
                  <a:pt x="3577" y="443"/>
                  <a:pt x="3570" y="445"/>
                  <a:pt x="3570" y="438"/>
                </a:cubicBezTo>
                <a:cubicBezTo>
                  <a:pt x="3535" y="402"/>
                  <a:pt x="3533" y="398"/>
                  <a:pt x="3532" y="393"/>
                </a:cubicBezTo>
                <a:cubicBezTo>
                  <a:pt x="3530" y="387"/>
                  <a:pt x="3532" y="390"/>
                  <a:pt x="3534" y="393"/>
                </a:cubicBezTo>
                <a:cubicBezTo>
                  <a:pt x="3549" y="412"/>
                  <a:pt x="3552" y="411"/>
                  <a:pt x="3553" y="413"/>
                </a:cubicBezTo>
                <a:cubicBezTo>
                  <a:pt x="3592" y="453"/>
                  <a:pt x="3594" y="455"/>
                  <a:pt x="3596" y="458"/>
                </a:cubicBezTo>
                <a:cubicBezTo>
                  <a:pt x="3621" y="483"/>
                  <a:pt x="3627" y="485"/>
                  <a:pt x="3631" y="491"/>
                </a:cubicBezTo>
                <a:cubicBezTo>
                  <a:pt x="3653" y="516"/>
                  <a:pt x="3661" y="526"/>
                  <a:pt x="3669" y="536"/>
                </a:cubicBezTo>
                <a:cubicBezTo>
                  <a:pt x="3710" y="588"/>
                  <a:pt x="3713" y="595"/>
                  <a:pt x="3719" y="598"/>
                </a:cubicBezTo>
                <a:cubicBezTo>
                  <a:pt x="3754" y="657"/>
                  <a:pt x="3756" y="665"/>
                  <a:pt x="3759" y="672"/>
                </a:cubicBezTo>
                <a:cubicBezTo>
                  <a:pt x="3769" y="696"/>
                  <a:pt x="3765" y="705"/>
                  <a:pt x="3770" y="704"/>
                </a:cubicBezTo>
                <a:cubicBezTo>
                  <a:pt x="3763" y="670"/>
                  <a:pt x="3763" y="659"/>
                  <a:pt x="3758" y="655"/>
                </a:cubicBezTo>
                <a:cubicBezTo>
                  <a:pt x="3722" y="590"/>
                  <a:pt x="3717" y="586"/>
                  <a:pt x="3713" y="579"/>
                </a:cubicBezTo>
                <a:cubicBezTo>
                  <a:pt x="3668" y="527"/>
                  <a:pt x="3671" y="520"/>
                  <a:pt x="3668" y="519"/>
                </a:cubicBezTo>
                <a:cubicBezTo>
                  <a:pt x="3638" y="483"/>
                  <a:pt x="3626" y="475"/>
                  <a:pt x="3618" y="463"/>
                </a:cubicBezTo>
                <a:cubicBezTo>
                  <a:pt x="3597" y="446"/>
                  <a:pt x="3593" y="439"/>
                  <a:pt x="3587" y="435"/>
                </a:cubicBezTo>
                <a:cubicBezTo>
                  <a:pt x="3544" y="388"/>
                  <a:pt x="3531" y="373"/>
                  <a:pt x="3516" y="359"/>
                </a:cubicBezTo>
                <a:cubicBezTo>
                  <a:pt x="3482" y="312"/>
                  <a:pt x="3483" y="307"/>
                  <a:pt x="3480" y="307"/>
                </a:cubicBezTo>
                <a:cubicBezTo>
                  <a:pt x="3491" y="306"/>
                  <a:pt x="3495" y="310"/>
                  <a:pt x="3498" y="315"/>
                </a:cubicBezTo>
                <a:cubicBezTo>
                  <a:pt x="3528" y="347"/>
                  <a:pt x="3536" y="354"/>
                  <a:pt x="3543" y="362"/>
                </a:cubicBezTo>
                <a:cubicBezTo>
                  <a:pt x="3574" y="381"/>
                  <a:pt x="3571" y="392"/>
                  <a:pt x="3580" y="390"/>
                </a:cubicBezTo>
                <a:cubicBezTo>
                  <a:pt x="3598" y="407"/>
                  <a:pt x="3606" y="414"/>
                  <a:pt x="3615" y="420"/>
                </a:cubicBezTo>
                <a:cubicBezTo>
                  <a:pt x="3642" y="449"/>
                  <a:pt x="3647" y="454"/>
                  <a:pt x="3650" y="457"/>
                </a:cubicBezTo>
                <a:cubicBezTo>
                  <a:pt x="3680" y="486"/>
                  <a:pt x="3682" y="493"/>
                  <a:pt x="3686" y="498"/>
                </a:cubicBezTo>
                <a:cubicBezTo>
                  <a:pt x="3724" y="544"/>
                  <a:pt x="3729" y="547"/>
                  <a:pt x="3731" y="554"/>
                </a:cubicBezTo>
                <a:cubicBezTo>
                  <a:pt x="3765" y="605"/>
                  <a:pt x="3771" y="607"/>
                  <a:pt x="3773" y="614"/>
                </a:cubicBezTo>
                <a:cubicBezTo>
                  <a:pt x="3793" y="649"/>
                  <a:pt x="3792" y="642"/>
                  <a:pt x="3790" y="637"/>
                </a:cubicBezTo>
                <a:cubicBezTo>
                  <a:pt x="3772" y="601"/>
                  <a:pt x="3770" y="595"/>
                  <a:pt x="3765" y="593"/>
                </a:cubicBezTo>
                <a:cubicBezTo>
                  <a:pt x="3747" y="556"/>
                  <a:pt x="3740" y="557"/>
                  <a:pt x="3740" y="549"/>
                </a:cubicBezTo>
                <a:cubicBezTo>
                  <a:pt x="3716" y="518"/>
                  <a:pt x="3713" y="513"/>
                  <a:pt x="3708" y="510"/>
                </a:cubicBezTo>
                <a:cubicBezTo>
                  <a:pt x="3663" y="455"/>
                  <a:pt x="3658" y="453"/>
                  <a:pt x="3656" y="448"/>
                </a:cubicBezTo>
                <a:cubicBezTo>
                  <a:pt x="3639" y="433"/>
                  <a:pt x="3635" y="430"/>
                  <a:pt x="3631" y="428"/>
                </a:cubicBezTo>
                <a:cubicBezTo>
                  <a:pt x="3606" y="403"/>
                  <a:pt x="3605" y="400"/>
                  <a:pt x="3602" y="399"/>
                </a:cubicBezTo>
                <a:cubicBezTo>
                  <a:pt x="3568" y="367"/>
                  <a:pt x="3560" y="369"/>
                  <a:pt x="3558" y="363"/>
                </a:cubicBezTo>
                <a:cubicBezTo>
                  <a:pt x="3494" y="295"/>
                  <a:pt x="3486" y="288"/>
                  <a:pt x="3480" y="279"/>
                </a:cubicBezTo>
                <a:cubicBezTo>
                  <a:pt x="3472" y="259"/>
                  <a:pt x="3480" y="269"/>
                  <a:pt x="3487" y="280"/>
                </a:cubicBezTo>
                <a:cubicBezTo>
                  <a:pt x="3581" y="355"/>
                  <a:pt x="3584" y="357"/>
                  <a:pt x="3588" y="356"/>
                </a:cubicBezTo>
                <a:cubicBezTo>
                  <a:pt x="3607" y="371"/>
                  <a:pt x="3608" y="375"/>
                  <a:pt x="3614" y="374"/>
                </a:cubicBezTo>
                <a:cubicBezTo>
                  <a:pt x="3644" y="397"/>
                  <a:pt x="3643" y="407"/>
                  <a:pt x="3651" y="406"/>
                </a:cubicBezTo>
                <a:cubicBezTo>
                  <a:pt x="3671" y="425"/>
                  <a:pt x="3673" y="426"/>
                  <a:pt x="3674" y="429"/>
                </a:cubicBezTo>
                <a:cubicBezTo>
                  <a:pt x="3702" y="457"/>
                  <a:pt x="3707" y="461"/>
                  <a:pt x="3710" y="466"/>
                </a:cubicBezTo>
                <a:cubicBezTo>
                  <a:pt x="3755" y="519"/>
                  <a:pt x="3757" y="520"/>
                  <a:pt x="3760" y="521"/>
                </a:cubicBezTo>
                <a:cubicBezTo>
                  <a:pt x="3775" y="552"/>
                  <a:pt x="3783" y="552"/>
                  <a:pt x="3784" y="559"/>
                </a:cubicBezTo>
                <a:cubicBezTo>
                  <a:pt x="3802" y="592"/>
                  <a:pt x="3803" y="594"/>
                  <a:pt x="3806" y="594"/>
                </a:cubicBezTo>
                <a:cubicBezTo>
                  <a:pt x="3803" y="583"/>
                  <a:pt x="3803" y="576"/>
                  <a:pt x="3798" y="573"/>
                </a:cubicBezTo>
                <a:cubicBezTo>
                  <a:pt x="3759" y="513"/>
                  <a:pt x="3754" y="504"/>
                  <a:pt x="3747" y="496"/>
                </a:cubicBezTo>
                <a:cubicBezTo>
                  <a:pt x="3718" y="457"/>
                  <a:pt x="3712" y="459"/>
                  <a:pt x="3713" y="455"/>
                </a:cubicBezTo>
                <a:cubicBezTo>
                  <a:pt x="3682" y="427"/>
                  <a:pt x="3680" y="421"/>
                  <a:pt x="3676" y="418"/>
                </a:cubicBezTo>
                <a:cubicBezTo>
                  <a:pt x="3660" y="405"/>
                  <a:pt x="3655" y="404"/>
                  <a:pt x="3655" y="397"/>
                </a:cubicBezTo>
                <a:cubicBezTo>
                  <a:pt x="3624" y="378"/>
                  <a:pt x="3624" y="370"/>
                  <a:pt x="3618" y="369"/>
                </a:cubicBezTo>
                <a:cubicBezTo>
                  <a:pt x="3604" y="356"/>
                  <a:pt x="3600" y="353"/>
                  <a:pt x="3595" y="351"/>
                </a:cubicBezTo>
                <a:cubicBezTo>
                  <a:pt x="3588" y="343"/>
                  <a:pt x="3585" y="343"/>
                  <a:pt x="3583" y="341"/>
                </a:cubicBezTo>
                <a:cubicBezTo>
                  <a:pt x="3552" y="324"/>
                  <a:pt x="3552" y="316"/>
                  <a:pt x="3546" y="315"/>
                </a:cubicBezTo>
                <a:cubicBezTo>
                  <a:pt x="3518" y="293"/>
                  <a:pt x="3513" y="292"/>
                  <a:pt x="3511" y="287"/>
                </a:cubicBezTo>
                <a:cubicBezTo>
                  <a:pt x="3473" y="249"/>
                  <a:pt x="3471" y="239"/>
                  <a:pt x="3464" y="236"/>
                </a:cubicBezTo>
                <a:cubicBezTo>
                  <a:pt x="3464" y="229"/>
                  <a:pt x="3471" y="229"/>
                  <a:pt x="3475" y="233"/>
                </a:cubicBezTo>
                <a:cubicBezTo>
                  <a:pt x="3498" y="257"/>
                  <a:pt x="3501" y="260"/>
                  <a:pt x="3505" y="262"/>
                </a:cubicBezTo>
                <a:cubicBezTo>
                  <a:pt x="3519" y="277"/>
                  <a:pt x="3523" y="275"/>
                  <a:pt x="3524" y="278"/>
                </a:cubicBezTo>
                <a:cubicBezTo>
                  <a:pt x="3556" y="301"/>
                  <a:pt x="3562" y="300"/>
                  <a:pt x="3565" y="303"/>
                </a:cubicBezTo>
                <a:cubicBezTo>
                  <a:pt x="3580" y="312"/>
                  <a:pt x="3580" y="313"/>
                  <a:pt x="3581" y="313"/>
                </a:cubicBezTo>
                <a:cubicBezTo>
                  <a:pt x="3601" y="325"/>
                  <a:pt x="3604" y="326"/>
                  <a:pt x="3608" y="329"/>
                </a:cubicBezTo>
                <a:cubicBezTo>
                  <a:pt x="3643" y="351"/>
                  <a:pt x="3649" y="350"/>
                  <a:pt x="3652" y="354"/>
                </a:cubicBezTo>
                <a:cubicBezTo>
                  <a:pt x="3678" y="367"/>
                  <a:pt x="3693" y="375"/>
                  <a:pt x="3708" y="383"/>
                </a:cubicBezTo>
                <a:cubicBezTo>
                  <a:pt x="3760" y="411"/>
                  <a:pt x="3762" y="421"/>
                  <a:pt x="3770" y="424"/>
                </a:cubicBezTo>
                <a:cubicBezTo>
                  <a:pt x="3809" y="461"/>
                  <a:pt x="3812" y="463"/>
                  <a:pt x="3815" y="467"/>
                </a:cubicBezTo>
                <a:cubicBezTo>
                  <a:pt x="3834" y="487"/>
                  <a:pt x="3838" y="487"/>
                  <a:pt x="3840" y="490"/>
                </a:cubicBezTo>
                <a:cubicBezTo>
                  <a:pt x="3834" y="475"/>
                  <a:pt x="3825" y="469"/>
                  <a:pt x="3819" y="460"/>
                </a:cubicBezTo>
                <a:cubicBezTo>
                  <a:pt x="3792" y="438"/>
                  <a:pt x="3793" y="432"/>
                  <a:pt x="3788" y="434"/>
                </a:cubicBezTo>
                <a:cubicBezTo>
                  <a:pt x="3769" y="415"/>
                  <a:pt x="3767" y="413"/>
                  <a:pt x="3767" y="409"/>
                </a:cubicBezTo>
                <a:cubicBezTo>
                  <a:pt x="3741" y="393"/>
                  <a:pt x="3737" y="390"/>
                  <a:pt x="3733" y="388"/>
                </a:cubicBezTo>
                <a:cubicBezTo>
                  <a:pt x="3678" y="358"/>
                  <a:pt x="3671" y="350"/>
                  <a:pt x="3658" y="349"/>
                </a:cubicBezTo>
                <a:cubicBezTo>
                  <a:pt x="3620" y="324"/>
                  <a:pt x="3616" y="320"/>
                  <a:pt x="3610" y="318"/>
                </a:cubicBezTo>
                <a:cubicBezTo>
                  <a:pt x="3586" y="305"/>
                  <a:pt x="3581" y="301"/>
                  <a:pt x="3576" y="298"/>
                </a:cubicBezTo>
                <a:cubicBezTo>
                  <a:pt x="3551" y="286"/>
                  <a:pt x="3550" y="278"/>
                  <a:pt x="3543" y="276"/>
                </a:cubicBezTo>
                <a:cubicBezTo>
                  <a:pt x="3518" y="256"/>
                  <a:pt x="3508" y="251"/>
                  <a:pt x="3497" y="245"/>
                </a:cubicBezTo>
                <a:cubicBezTo>
                  <a:pt x="3480" y="220"/>
                  <a:pt x="3474" y="222"/>
                  <a:pt x="3472" y="220"/>
                </a:cubicBezTo>
                <a:cubicBezTo>
                  <a:pt x="3458" y="198"/>
                  <a:pt x="3452" y="196"/>
                  <a:pt x="3450" y="189"/>
                </a:cubicBezTo>
                <a:cubicBezTo>
                  <a:pt x="3467" y="202"/>
                  <a:pt x="3470" y="200"/>
                  <a:pt x="3470" y="201"/>
                </a:cubicBezTo>
                <a:cubicBezTo>
                  <a:pt x="3508" y="228"/>
                  <a:pt x="3514" y="232"/>
                  <a:pt x="3519" y="237"/>
                </a:cubicBezTo>
                <a:cubicBezTo>
                  <a:pt x="3549" y="252"/>
                  <a:pt x="3552" y="253"/>
                  <a:pt x="3555" y="256"/>
                </a:cubicBezTo>
                <a:cubicBezTo>
                  <a:pt x="3598" y="278"/>
                  <a:pt x="3605" y="282"/>
                  <a:pt x="3610" y="287"/>
                </a:cubicBezTo>
                <a:cubicBezTo>
                  <a:pt x="3676" y="320"/>
                  <a:pt x="3685" y="315"/>
                  <a:pt x="3684" y="321"/>
                </a:cubicBezTo>
                <a:cubicBezTo>
                  <a:pt x="3725" y="340"/>
                  <a:pt x="3730" y="346"/>
                  <a:pt x="3737" y="350"/>
                </a:cubicBezTo>
                <a:cubicBezTo>
                  <a:pt x="3768" y="372"/>
                  <a:pt x="3771" y="375"/>
                  <a:pt x="3776" y="376"/>
                </a:cubicBezTo>
                <a:cubicBezTo>
                  <a:pt x="3822" y="416"/>
                  <a:pt x="3821" y="423"/>
                  <a:pt x="3825" y="425"/>
                </a:cubicBezTo>
                <a:cubicBezTo>
                  <a:pt x="3836" y="427"/>
                  <a:pt x="3826" y="425"/>
                  <a:pt x="3824" y="414"/>
                </a:cubicBezTo>
                <a:cubicBezTo>
                  <a:pt x="3808" y="399"/>
                  <a:pt x="3802" y="401"/>
                  <a:pt x="3803" y="396"/>
                </a:cubicBezTo>
                <a:cubicBezTo>
                  <a:pt x="3777" y="374"/>
                  <a:pt x="3776" y="369"/>
                  <a:pt x="3771" y="367"/>
                </a:cubicBezTo>
                <a:cubicBezTo>
                  <a:pt x="3753" y="354"/>
                  <a:pt x="3751" y="352"/>
                  <a:pt x="3750" y="349"/>
                </a:cubicBezTo>
                <a:cubicBezTo>
                  <a:pt x="3700" y="322"/>
                  <a:pt x="3698" y="317"/>
                  <a:pt x="3690" y="316"/>
                </a:cubicBezTo>
                <a:cubicBezTo>
                  <a:pt x="3657" y="299"/>
                  <a:pt x="3656" y="297"/>
                  <a:pt x="3652" y="297"/>
                </a:cubicBezTo>
                <a:cubicBezTo>
                  <a:pt x="3597" y="265"/>
                  <a:pt x="3579" y="257"/>
                  <a:pt x="3561" y="251"/>
                </a:cubicBezTo>
                <a:cubicBezTo>
                  <a:pt x="3513" y="220"/>
                  <a:pt x="3507" y="220"/>
                  <a:pt x="3504" y="216"/>
                </a:cubicBezTo>
                <a:cubicBezTo>
                  <a:pt x="3485" y="199"/>
                  <a:pt x="3474" y="197"/>
                  <a:pt x="3469" y="188"/>
                </a:cubicBezTo>
                <a:cubicBezTo>
                  <a:pt x="3442" y="157"/>
                  <a:pt x="3447" y="163"/>
                  <a:pt x="3453" y="169"/>
                </a:cubicBezTo>
                <a:cubicBezTo>
                  <a:pt x="3478" y="187"/>
                  <a:pt x="3481" y="189"/>
                  <a:pt x="3483" y="193"/>
                </a:cubicBezTo>
                <a:cubicBezTo>
                  <a:pt x="3525" y="218"/>
                  <a:pt x="3531" y="224"/>
                  <a:pt x="3538" y="229"/>
                </a:cubicBezTo>
                <a:cubicBezTo>
                  <a:pt x="3595" y="256"/>
                  <a:pt x="3603" y="260"/>
                  <a:pt x="3610" y="265"/>
                </a:cubicBezTo>
                <a:cubicBezTo>
                  <a:pt x="3642" y="275"/>
                  <a:pt x="3644" y="276"/>
                  <a:pt x="3646" y="278"/>
                </a:cubicBezTo>
                <a:cubicBezTo>
                  <a:pt x="3697" y="296"/>
                  <a:pt x="3705" y="296"/>
                  <a:pt x="3709" y="300"/>
                </a:cubicBezTo>
                <a:cubicBezTo>
                  <a:pt x="3768" y="328"/>
                  <a:pt x="3781" y="331"/>
                  <a:pt x="3788" y="340"/>
                </a:cubicBezTo>
                <a:cubicBezTo>
                  <a:pt x="3806" y="351"/>
                  <a:pt x="3808" y="353"/>
                  <a:pt x="3811" y="354"/>
                </a:cubicBezTo>
                <a:cubicBezTo>
                  <a:pt x="3833" y="374"/>
                  <a:pt x="3837" y="374"/>
                  <a:pt x="3840" y="376"/>
                </a:cubicBezTo>
                <a:cubicBezTo>
                  <a:pt x="3829" y="365"/>
                  <a:pt x="3828" y="354"/>
                  <a:pt x="3818" y="353"/>
                </a:cubicBezTo>
                <a:cubicBezTo>
                  <a:pt x="3790" y="329"/>
                  <a:pt x="3784" y="331"/>
                  <a:pt x="3785" y="325"/>
                </a:cubicBezTo>
                <a:cubicBezTo>
                  <a:pt x="3759" y="314"/>
                  <a:pt x="3754" y="308"/>
                  <a:pt x="3744" y="306"/>
                </a:cubicBezTo>
                <a:cubicBezTo>
                  <a:pt x="3691" y="279"/>
                  <a:pt x="3678" y="280"/>
                  <a:pt x="3672" y="274"/>
                </a:cubicBezTo>
                <a:cubicBezTo>
                  <a:pt x="3600" y="254"/>
                  <a:pt x="3589" y="241"/>
                  <a:pt x="3569" y="237"/>
                </a:cubicBezTo>
                <a:cubicBezTo>
                  <a:pt x="3539" y="215"/>
                  <a:pt x="3533" y="217"/>
                  <a:pt x="3534" y="211"/>
                </a:cubicBezTo>
                <a:cubicBezTo>
                  <a:pt x="3492" y="194"/>
                  <a:pt x="3495" y="184"/>
                  <a:pt x="3489" y="184"/>
                </a:cubicBezTo>
                <a:cubicBezTo>
                  <a:pt x="3456" y="152"/>
                  <a:pt x="3447" y="155"/>
                  <a:pt x="3447" y="148"/>
                </a:cubicBezTo>
                <a:cubicBezTo>
                  <a:pt x="3425" y="126"/>
                  <a:pt x="3423" y="125"/>
                  <a:pt x="3423" y="121"/>
                </a:cubicBezTo>
                <a:cubicBezTo>
                  <a:pt x="3434" y="129"/>
                  <a:pt x="3437" y="129"/>
                  <a:pt x="3437" y="131"/>
                </a:cubicBezTo>
                <a:cubicBezTo>
                  <a:pt x="3461" y="150"/>
                  <a:pt x="3474" y="156"/>
                  <a:pt x="3483" y="167"/>
                </a:cubicBezTo>
                <a:cubicBezTo>
                  <a:pt x="3514" y="176"/>
                  <a:pt x="3515" y="187"/>
                  <a:pt x="3526" y="186"/>
                </a:cubicBezTo>
                <a:cubicBezTo>
                  <a:pt x="3554" y="198"/>
                  <a:pt x="3561" y="202"/>
                  <a:pt x="3567" y="207"/>
                </a:cubicBezTo>
                <a:cubicBezTo>
                  <a:pt x="3627" y="229"/>
                  <a:pt x="3638" y="238"/>
                  <a:pt x="3657" y="240"/>
                </a:cubicBezTo>
                <a:cubicBezTo>
                  <a:pt x="3691" y="257"/>
                  <a:pt x="3698" y="265"/>
                  <a:pt x="3709" y="267"/>
                </a:cubicBezTo>
                <a:cubicBezTo>
                  <a:pt x="3751" y="290"/>
                  <a:pt x="3755" y="293"/>
                  <a:pt x="3761" y="294"/>
                </a:cubicBezTo>
                <a:cubicBezTo>
                  <a:pt x="3792" y="313"/>
                  <a:pt x="3794" y="315"/>
                  <a:pt x="3795" y="318"/>
                </a:cubicBezTo>
                <a:cubicBezTo>
                  <a:pt x="3817" y="331"/>
                  <a:pt x="3824" y="336"/>
                  <a:pt x="3830" y="344"/>
                </a:cubicBezTo>
                <a:cubicBezTo>
                  <a:pt x="3837" y="339"/>
                  <a:pt x="3833" y="338"/>
                  <a:pt x="3829" y="335"/>
                </a:cubicBezTo>
                <a:cubicBezTo>
                  <a:pt x="3748" y="279"/>
                  <a:pt x="3746" y="274"/>
                  <a:pt x="3738" y="276"/>
                </a:cubicBezTo>
                <a:cubicBezTo>
                  <a:pt x="3689" y="246"/>
                  <a:pt x="3677" y="244"/>
                  <a:pt x="3670" y="237"/>
                </a:cubicBezTo>
                <a:cubicBezTo>
                  <a:pt x="3605" y="209"/>
                  <a:pt x="3600" y="207"/>
                  <a:pt x="3593" y="207"/>
                </a:cubicBezTo>
                <a:cubicBezTo>
                  <a:pt x="3541" y="181"/>
                  <a:pt x="3531" y="177"/>
                  <a:pt x="3521" y="173"/>
                </a:cubicBezTo>
                <a:cubicBezTo>
                  <a:pt x="3487" y="152"/>
                  <a:pt x="3476" y="148"/>
                  <a:pt x="3468" y="142"/>
                </a:cubicBezTo>
                <a:cubicBezTo>
                  <a:pt x="3450" y="123"/>
                  <a:pt x="3447" y="124"/>
                  <a:pt x="3445" y="122"/>
                </a:cubicBezTo>
                <a:cubicBezTo>
                  <a:pt x="3426" y="105"/>
                  <a:pt x="3423" y="102"/>
                  <a:pt x="3426" y="101"/>
                </a:cubicBezTo>
                <a:close/>
                <a:moveTo>
                  <a:pt x="3422" y="38"/>
                </a:moveTo>
                <a:cubicBezTo>
                  <a:pt x="3426" y="37"/>
                  <a:pt x="3428" y="39"/>
                  <a:pt x="3431" y="39"/>
                </a:cubicBezTo>
                <a:cubicBezTo>
                  <a:pt x="3434" y="44"/>
                  <a:pt x="3437" y="47"/>
                  <a:pt x="3442" y="50"/>
                </a:cubicBezTo>
                <a:cubicBezTo>
                  <a:pt x="3448" y="51"/>
                  <a:pt x="3451" y="55"/>
                  <a:pt x="3456" y="57"/>
                </a:cubicBezTo>
                <a:cubicBezTo>
                  <a:pt x="3460" y="61"/>
                  <a:pt x="3466" y="61"/>
                  <a:pt x="3470" y="65"/>
                </a:cubicBezTo>
                <a:cubicBezTo>
                  <a:pt x="3480" y="69"/>
                  <a:pt x="3486" y="77"/>
                  <a:pt x="3499" y="78"/>
                </a:cubicBezTo>
                <a:cubicBezTo>
                  <a:pt x="3506" y="86"/>
                  <a:pt x="3520" y="86"/>
                  <a:pt x="3526" y="94"/>
                </a:cubicBezTo>
                <a:cubicBezTo>
                  <a:pt x="3550" y="97"/>
                  <a:pt x="3570" y="105"/>
                  <a:pt x="3587" y="116"/>
                </a:cubicBezTo>
                <a:cubicBezTo>
                  <a:pt x="3599" y="116"/>
                  <a:pt x="3607" y="121"/>
                  <a:pt x="3618" y="122"/>
                </a:cubicBezTo>
                <a:cubicBezTo>
                  <a:pt x="3624" y="128"/>
                  <a:pt x="3636" y="128"/>
                  <a:pt x="3643" y="134"/>
                </a:cubicBezTo>
                <a:cubicBezTo>
                  <a:pt x="3653" y="135"/>
                  <a:pt x="3661" y="141"/>
                  <a:pt x="3672" y="143"/>
                </a:cubicBezTo>
                <a:cubicBezTo>
                  <a:pt x="3681" y="145"/>
                  <a:pt x="3687" y="152"/>
                  <a:pt x="3699" y="152"/>
                </a:cubicBezTo>
                <a:cubicBezTo>
                  <a:pt x="3691" y="160"/>
                  <a:pt x="3685" y="147"/>
                  <a:pt x="3674" y="151"/>
                </a:cubicBezTo>
                <a:cubicBezTo>
                  <a:pt x="3667" y="149"/>
                  <a:pt x="3659" y="148"/>
                  <a:pt x="3648" y="149"/>
                </a:cubicBezTo>
                <a:cubicBezTo>
                  <a:pt x="3645" y="145"/>
                  <a:pt x="3637" y="146"/>
                  <a:pt x="3632" y="143"/>
                </a:cubicBezTo>
                <a:cubicBezTo>
                  <a:pt x="3627" y="143"/>
                  <a:pt x="3622" y="141"/>
                  <a:pt x="3619" y="138"/>
                </a:cubicBezTo>
                <a:cubicBezTo>
                  <a:pt x="3607" y="137"/>
                  <a:pt x="3600" y="131"/>
                  <a:pt x="3588" y="131"/>
                </a:cubicBezTo>
                <a:cubicBezTo>
                  <a:pt x="3580" y="125"/>
                  <a:pt x="3567" y="125"/>
                  <a:pt x="3559" y="120"/>
                </a:cubicBezTo>
                <a:cubicBezTo>
                  <a:pt x="3550" y="116"/>
                  <a:pt x="3542" y="111"/>
                  <a:pt x="3532" y="109"/>
                </a:cubicBezTo>
                <a:cubicBezTo>
                  <a:pt x="3528" y="105"/>
                  <a:pt x="3522" y="104"/>
                  <a:pt x="3518" y="101"/>
                </a:cubicBezTo>
                <a:cubicBezTo>
                  <a:pt x="3516" y="100"/>
                  <a:pt x="3513" y="99"/>
                  <a:pt x="3509" y="100"/>
                </a:cubicBezTo>
                <a:cubicBezTo>
                  <a:pt x="3510" y="96"/>
                  <a:pt x="3507" y="96"/>
                  <a:pt x="3504" y="95"/>
                </a:cubicBezTo>
                <a:cubicBezTo>
                  <a:pt x="3497" y="90"/>
                  <a:pt x="3487" y="87"/>
                  <a:pt x="3481" y="80"/>
                </a:cubicBezTo>
                <a:cubicBezTo>
                  <a:pt x="3475" y="80"/>
                  <a:pt x="3473" y="75"/>
                  <a:pt x="3470" y="72"/>
                </a:cubicBezTo>
                <a:cubicBezTo>
                  <a:pt x="3466" y="72"/>
                  <a:pt x="3465" y="69"/>
                  <a:pt x="3461" y="70"/>
                </a:cubicBezTo>
                <a:cubicBezTo>
                  <a:pt x="3462" y="66"/>
                  <a:pt x="3459" y="66"/>
                  <a:pt x="3456" y="66"/>
                </a:cubicBezTo>
                <a:cubicBezTo>
                  <a:pt x="3455" y="60"/>
                  <a:pt x="3447" y="63"/>
                  <a:pt x="3445" y="58"/>
                </a:cubicBezTo>
                <a:cubicBezTo>
                  <a:pt x="3439" y="58"/>
                  <a:pt x="3438" y="52"/>
                  <a:pt x="3431" y="53"/>
                </a:cubicBezTo>
                <a:cubicBezTo>
                  <a:pt x="3428" y="45"/>
                  <a:pt x="3422" y="40"/>
                  <a:pt x="3415" y="36"/>
                </a:cubicBezTo>
                <a:cubicBezTo>
                  <a:pt x="3415" y="31"/>
                  <a:pt x="3422" y="35"/>
                  <a:pt x="3422" y="38"/>
                </a:cubicBezTo>
                <a:close/>
                <a:moveTo>
                  <a:pt x="3358" y="316"/>
                </a:moveTo>
                <a:cubicBezTo>
                  <a:pt x="3355" y="318"/>
                  <a:pt x="3354" y="322"/>
                  <a:pt x="3352" y="325"/>
                </a:cubicBezTo>
                <a:cubicBezTo>
                  <a:pt x="3345" y="322"/>
                  <a:pt x="3356" y="319"/>
                  <a:pt x="3354" y="314"/>
                </a:cubicBezTo>
                <a:cubicBezTo>
                  <a:pt x="3356" y="311"/>
                  <a:pt x="3358" y="308"/>
                  <a:pt x="3360" y="305"/>
                </a:cubicBezTo>
                <a:cubicBezTo>
                  <a:pt x="3367" y="307"/>
                  <a:pt x="3355" y="310"/>
                  <a:pt x="3358" y="316"/>
                </a:cubicBezTo>
                <a:close/>
                <a:moveTo>
                  <a:pt x="3369" y="289"/>
                </a:moveTo>
                <a:cubicBezTo>
                  <a:pt x="3368" y="293"/>
                  <a:pt x="3366" y="297"/>
                  <a:pt x="3364" y="302"/>
                </a:cubicBezTo>
                <a:cubicBezTo>
                  <a:pt x="3358" y="300"/>
                  <a:pt x="3368" y="295"/>
                  <a:pt x="3365" y="289"/>
                </a:cubicBezTo>
                <a:cubicBezTo>
                  <a:pt x="3369" y="286"/>
                  <a:pt x="3372" y="281"/>
                  <a:pt x="3373" y="275"/>
                </a:cubicBezTo>
                <a:cubicBezTo>
                  <a:pt x="3378" y="277"/>
                  <a:pt x="3371" y="286"/>
                  <a:pt x="3369" y="289"/>
                </a:cubicBezTo>
                <a:close/>
                <a:moveTo>
                  <a:pt x="3386" y="250"/>
                </a:moveTo>
                <a:cubicBezTo>
                  <a:pt x="3383" y="256"/>
                  <a:pt x="3386" y="247"/>
                  <a:pt x="3386" y="244"/>
                </a:cubicBezTo>
                <a:cubicBezTo>
                  <a:pt x="3390" y="245"/>
                  <a:pt x="3387" y="248"/>
                  <a:pt x="3386" y="250"/>
                </a:cubicBezTo>
                <a:close/>
                <a:moveTo>
                  <a:pt x="3411" y="294"/>
                </a:moveTo>
                <a:cubicBezTo>
                  <a:pt x="3406" y="294"/>
                  <a:pt x="3410" y="287"/>
                  <a:pt x="3411" y="286"/>
                </a:cubicBezTo>
                <a:cubicBezTo>
                  <a:pt x="3417" y="287"/>
                  <a:pt x="3409" y="290"/>
                  <a:pt x="3411" y="294"/>
                </a:cubicBezTo>
                <a:close/>
                <a:moveTo>
                  <a:pt x="3420" y="261"/>
                </a:moveTo>
                <a:cubicBezTo>
                  <a:pt x="3416" y="267"/>
                  <a:pt x="3419" y="257"/>
                  <a:pt x="3419" y="254"/>
                </a:cubicBezTo>
                <a:cubicBezTo>
                  <a:pt x="3423" y="256"/>
                  <a:pt x="3420" y="258"/>
                  <a:pt x="3420" y="261"/>
                </a:cubicBezTo>
                <a:close/>
                <a:moveTo>
                  <a:pt x="3593" y="579"/>
                </a:moveTo>
                <a:cubicBezTo>
                  <a:pt x="3593" y="580"/>
                  <a:pt x="3593" y="582"/>
                  <a:pt x="3593" y="583"/>
                </a:cubicBezTo>
                <a:cubicBezTo>
                  <a:pt x="3589" y="585"/>
                  <a:pt x="3589" y="580"/>
                  <a:pt x="3589" y="577"/>
                </a:cubicBezTo>
                <a:cubicBezTo>
                  <a:pt x="3590" y="577"/>
                  <a:pt x="3591" y="579"/>
                  <a:pt x="3593" y="579"/>
                </a:cubicBezTo>
                <a:close/>
                <a:moveTo>
                  <a:pt x="3576" y="556"/>
                </a:moveTo>
                <a:cubicBezTo>
                  <a:pt x="3575" y="562"/>
                  <a:pt x="3571" y="551"/>
                  <a:pt x="3567" y="552"/>
                </a:cubicBezTo>
                <a:cubicBezTo>
                  <a:pt x="3567" y="549"/>
                  <a:pt x="3567" y="546"/>
                  <a:pt x="3565" y="546"/>
                </a:cubicBezTo>
                <a:cubicBezTo>
                  <a:pt x="3569" y="539"/>
                  <a:pt x="3571" y="556"/>
                  <a:pt x="3576" y="556"/>
                </a:cubicBezTo>
                <a:close/>
                <a:moveTo>
                  <a:pt x="3522" y="440"/>
                </a:moveTo>
                <a:cubicBezTo>
                  <a:pt x="3518" y="438"/>
                  <a:pt x="3516" y="434"/>
                  <a:pt x="3515" y="429"/>
                </a:cubicBezTo>
                <a:cubicBezTo>
                  <a:pt x="3519" y="430"/>
                  <a:pt x="3521" y="435"/>
                  <a:pt x="3522" y="440"/>
                </a:cubicBezTo>
                <a:close/>
                <a:moveTo>
                  <a:pt x="3503" y="443"/>
                </a:moveTo>
                <a:cubicBezTo>
                  <a:pt x="3507" y="446"/>
                  <a:pt x="3504" y="458"/>
                  <a:pt x="3508" y="462"/>
                </a:cubicBezTo>
                <a:cubicBezTo>
                  <a:pt x="3505" y="460"/>
                  <a:pt x="3503" y="460"/>
                  <a:pt x="3500" y="463"/>
                </a:cubicBezTo>
                <a:cubicBezTo>
                  <a:pt x="3502" y="474"/>
                  <a:pt x="3498" y="479"/>
                  <a:pt x="3497" y="487"/>
                </a:cubicBezTo>
                <a:cubicBezTo>
                  <a:pt x="3497" y="495"/>
                  <a:pt x="3491" y="481"/>
                  <a:pt x="3497" y="483"/>
                </a:cubicBezTo>
                <a:cubicBezTo>
                  <a:pt x="3495" y="466"/>
                  <a:pt x="3502" y="458"/>
                  <a:pt x="3503" y="443"/>
                </a:cubicBezTo>
                <a:close/>
                <a:moveTo>
                  <a:pt x="3451" y="265"/>
                </a:moveTo>
                <a:cubicBezTo>
                  <a:pt x="3459" y="267"/>
                  <a:pt x="3454" y="277"/>
                  <a:pt x="3452" y="281"/>
                </a:cubicBezTo>
                <a:cubicBezTo>
                  <a:pt x="3445" y="278"/>
                  <a:pt x="3454" y="272"/>
                  <a:pt x="3451" y="265"/>
                </a:cubicBezTo>
                <a:close/>
                <a:moveTo>
                  <a:pt x="57" y="2139"/>
                </a:moveTo>
                <a:cubicBezTo>
                  <a:pt x="52" y="2141"/>
                  <a:pt x="48" y="2128"/>
                  <a:pt x="43" y="2130"/>
                </a:cubicBezTo>
                <a:cubicBezTo>
                  <a:pt x="38" y="2120"/>
                  <a:pt x="28" y="2117"/>
                  <a:pt x="18" y="2109"/>
                </a:cubicBezTo>
                <a:cubicBezTo>
                  <a:pt x="12" y="2104"/>
                  <a:pt x="6" y="2099"/>
                  <a:pt x="0" y="2093"/>
                </a:cubicBezTo>
                <a:cubicBezTo>
                  <a:pt x="0" y="2105"/>
                  <a:pt x="0" y="2105"/>
                  <a:pt x="0" y="2105"/>
                </a:cubicBezTo>
                <a:cubicBezTo>
                  <a:pt x="5" y="2108"/>
                  <a:pt x="10" y="2111"/>
                  <a:pt x="15" y="2115"/>
                </a:cubicBezTo>
                <a:cubicBezTo>
                  <a:pt x="29" y="2128"/>
                  <a:pt x="43" y="2139"/>
                  <a:pt x="58" y="2150"/>
                </a:cubicBezTo>
                <a:cubicBezTo>
                  <a:pt x="60" y="2153"/>
                  <a:pt x="64" y="2157"/>
                  <a:pt x="67" y="2160"/>
                </a:cubicBezTo>
                <a:cubicBezTo>
                  <a:pt x="74" y="2160"/>
                  <a:pt x="74" y="2160"/>
                  <a:pt x="74" y="2160"/>
                </a:cubicBezTo>
                <a:cubicBezTo>
                  <a:pt x="72" y="2157"/>
                  <a:pt x="69" y="2154"/>
                  <a:pt x="67" y="2150"/>
                </a:cubicBezTo>
                <a:cubicBezTo>
                  <a:pt x="61" y="2143"/>
                  <a:pt x="59" y="2146"/>
                  <a:pt x="57" y="2139"/>
                </a:cubicBezTo>
                <a:close/>
                <a:moveTo>
                  <a:pt x="0" y="2131"/>
                </a:moveTo>
                <a:cubicBezTo>
                  <a:pt x="0" y="2152"/>
                  <a:pt x="0" y="2152"/>
                  <a:pt x="0" y="2152"/>
                </a:cubicBezTo>
                <a:cubicBezTo>
                  <a:pt x="2" y="2155"/>
                  <a:pt x="4" y="2158"/>
                  <a:pt x="6" y="2160"/>
                </a:cubicBezTo>
                <a:cubicBezTo>
                  <a:pt x="18" y="2160"/>
                  <a:pt x="18" y="2160"/>
                  <a:pt x="18" y="2160"/>
                </a:cubicBezTo>
                <a:cubicBezTo>
                  <a:pt x="15" y="2155"/>
                  <a:pt x="11" y="2149"/>
                  <a:pt x="5" y="2144"/>
                </a:cubicBezTo>
                <a:cubicBezTo>
                  <a:pt x="4" y="2139"/>
                  <a:pt x="2" y="2135"/>
                  <a:pt x="0" y="2131"/>
                </a:cubicBezTo>
                <a:close/>
                <a:moveTo>
                  <a:pt x="1714" y="33"/>
                </a:moveTo>
                <a:cubicBezTo>
                  <a:pt x="1718" y="31"/>
                  <a:pt x="1719" y="23"/>
                  <a:pt x="1721" y="17"/>
                </a:cubicBezTo>
                <a:cubicBezTo>
                  <a:pt x="1726" y="16"/>
                  <a:pt x="1724" y="2"/>
                  <a:pt x="1730" y="2"/>
                </a:cubicBezTo>
                <a:cubicBezTo>
                  <a:pt x="1730" y="1"/>
                  <a:pt x="1730" y="1"/>
                  <a:pt x="1730" y="0"/>
                </a:cubicBezTo>
                <a:cubicBezTo>
                  <a:pt x="1723" y="0"/>
                  <a:pt x="1723" y="0"/>
                  <a:pt x="1723" y="0"/>
                </a:cubicBezTo>
                <a:cubicBezTo>
                  <a:pt x="1720" y="5"/>
                  <a:pt x="1718" y="9"/>
                  <a:pt x="1715" y="13"/>
                </a:cubicBezTo>
                <a:cubicBezTo>
                  <a:pt x="1710" y="27"/>
                  <a:pt x="1705" y="42"/>
                  <a:pt x="1699" y="54"/>
                </a:cubicBezTo>
                <a:cubicBezTo>
                  <a:pt x="1702" y="61"/>
                  <a:pt x="1694" y="63"/>
                  <a:pt x="1693" y="72"/>
                </a:cubicBezTo>
                <a:cubicBezTo>
                  <a:pt x="1691" y="82"/>
                  <a:pt x="1692" y="83"/>
                  <a:pt x="1687" y="91"/>
                </a:cubicBezTo>
                <a:cubicBezTo>
                  <a:pt x="1685" y="88"/>
                  <a:pt x="1688" y="82"/>
                  <a:pt x="1687" y="77"/>
                </a:cubicBezTo>
                <a:cubicBezTo>
                  <a:pt x="1688" y="73"/>
                  <a:pt x="1690" y="68"/>
                  <a:pt x="1691" y="63"/>
                </a:cubicBezTo>
                <a:cubicBezTo>
                  <a:pt x="1692" y="53"/>
                  <a:pt x="1693" y="52"/>
                  <a:pt x="1696" y="39"/>
                </a:cubicBezTo>
                <a:cubicBezTo>
                  <a:pt x="1699" y="24"/>
                  <a:pt x="1705" y="13"/>
                  <a:pt x="1710" y="0"/>
                </a:cubicBezTo>
                <a:cubicBezTo>
                  <a:pt x="1703" y="0"/>
                  <a:pt x="1703" y="0"/>
                  <a:pt x="1703" y="0"/>
                </a:cubicBezTo>
                <a:cubicBezTo>
                  <a:pt x="1695" y="24"/>
                  <a:pt x="1693" y="32"/>
                  <a:pt x="1684" y="65"/>
                </a:cubicBezTo>
                <a:cubicBezTo>
                  <a:pt x="1684" y="77"/>
                  <a:pt x="1684" y="89"/>
                  <a:pt x="1679" y="103"/>
                </a:cubicBezTo>
                <a:cubicBezTo>
                  <a:pt x="1682" y="103"/>
                  <a:pt x="1685" y="103"/>
                  <a:pt x="1682" y="101"/>
                </a:cubicBezTo>
                <a:cubicBezTo>
                  <a:pt x="1684" y="98"/>
                  <a:pt x="1686" y="102"/>
                  <a:pt x="1686" y="104"/>
                </a:cubicBezTo>
                <a:cubicBezTo>
                  <a:pt x="1686" y="109"/>
                  <a:pt x="1678" y="118"/>
                  <a:pt x="1686" y="118"/>
                </a:cubicBezTo>
                <a:cubicBezTo>
                  <a:pt x="1691" y="95"/>
                  <a:pt x="1698" y="83"/>
                  <a:pt x="1700" y="65"/>
                </a:cubicBezTo>
                <a:cubicBezTo>
                  <a:pt x="1705" y="57"/>
                  <a:pt x="1709" y="44"/>
                  <a:pt x="1714" y="33"/>
                </a:cubicBezTo>
                <a:close/>
                <a:moveTo>
                  <a:pt x="3158" y="1807"/>
                </a:moveTo>
                <a:cubicBezTo>
                  <a:pt x="3155" y="1805"/>
                  <a:pt x="3153" y="1805"/>
                  <a:pt x="3151" y="1805"/>
                </a:cubicBezTo>
                <a:cubicBezTo>
                  <a:pt x="3135" y="1790"/>
                  <a:pt x="3132" y="1787"/>
                  <a:pt x="3131" y="1789"/>
                </a:cubicBezTo>
                <a:cubicBezTo>
                  <a:pt x="3095" y="1762"/>
                  <a:pt x="3093" y="1759"/>
                  <a:pt x="3083" y="1754"/>
                </a:cubicBezTo>
                <a:cubicBezTo>
                  <a:pt x="3060" y="1715"/>
                  <a:pt x="3059" y="1709"/>
                  <a:pt x="3057" y="1703"/>
                </a:cubicBezTo>
                <a:cubicBezTo>
                  <a:pt x="3049" y="1705"/>
                  <a:pt x="3054" y="1709"/>
                  <a:pt x="3051" y="1715"/>
                </a:cubicBezTo>
                <a:cubicBezTo>
                  <a:pt x="3069" y="1745"/>
                  <a:pt x="3066" y="1750"/>
                  <a:pt x="3073" y="1753"/>
                </a:cubicBezTo>
                <a:cubicBezTo>
                  <a:pt x="3064" y="1757"/>
                  <a:pt x="3058" y="1755"/>
                  <a:pt x="3052" y="1750"/>
                </a:cubicBezTo>
                <a:cubicBezTo>
                  <a:pt x="3027" y="1719"/>
                  <a:pt x="3031" y="1715"/>
                  <a:pt x="3024" y="1713"/>
                </a:cubicBezTo>
                <a:cubicBezTo>
                  <a:pt x="3006" y="1687"/>
                  <a:pt x="3005" y="1680"/>
                  <a:pt x="2998" y="1674"/>
                </a:cubicBezTo>
                <a:cubicBezTo>
                  <a:pt x="2974" y="1614"/>
                  <a:pt x="2974" y="1605"/>
                  <a:pt x="2968" y="1597"/>
                </a:cubicBezTo>
                <a:cubicBezTo>
                  <a:pt x="2960" y="1561"/>
                  <a:pt x="2955" y="1552"/>
                  <a:pt x="2954" y="1543"/>
                </a:cubicBezTo>
                <a:cubicBezTo>
                  <a:pt x="2942" y="1487"/>
                  <a:pt x="2938" y="1485"/>
                  <a:pt x="2939" y="1483"/>
                </a:cubicBezTo>
                <a:cubicBezTo>
                  <a:pt x="2932" y="1458"/>
                  <a:pt x="2930" y="1454"/>
                  <a:pt x="2926" y="1451"/>
                </a:cubicBezTo>
                <a:cubicBezTo>
                  <a:pt x="2918" y="1423"/>
                  <a:pt x="2918" y="1412"/>
                  <a:pt x="2913" y="1416"/>
                </a:cubicBezTo>
                <a:cubicBezTo>
                  <a:pt x="2922" y="1441"/>
                  <a:pt x="2923" y="1444"/>
                  <a:pt x="2924" y="1447"/>
                </a:cubicBezTo>
                <a:cubicBezTo>
                  <a:pt x="2933" y="1489"/>
                  <a:pt x="2937" y="1499"/>
                  <a:pt x="2939" y="1510"/>
                </a:cubicBezTo>
                <a:cubicBezTo>
                  <a:pt x="2947" y="1546"/>
                  <a:pt x="2946" y="1552"/>
                  <a:pt x="2950" y="1556"/>
                </a:cubicBezTo>
                <a:cubicBezTo>
                  <a:pt x="2955" y="1583"/>
                  <a:pt x="2959" y="1585"/>
                  <a:pt x="2955" y="1588"/>
                </a:cubicBezTo>
                <a:cubicBezTo>
                  <a:pt x="2965" y="1615"/>
                  <a:pt x="2972" y="1624"/>
                  <a:pt x="2974" y="1635"/>
                </a:cubicBezTo>
                <a:cubicBezTo>
                  <a:pt x="3005" y="1703"/>
                  <a:pt x="3014" y="1707"/>
                  <a:pt x="3013" y="1713"/>
                </a:cubicBezTo>
                <a:cubicBezTo>
                  <a:pt x="3012" y="1729"/>
                  <a:pt x="3007" y="1712"/>
                  <a:pt x="2996" y="1704"/>
                </a:cubicBezTo>
                <a:cubicBezTo>
                  <a:pt x="2983" y="1672"/>
                  <a:pt x="2975" y="1670"/>
                  <a:pt x="2977" y="1666"/>
                </a:cubicBezTo>
                <a:cubicBezTo>
                  <a:pt x="2961" y="1640"/>
                  <a:pt x="2961" y="1632"/>
                  <a:pt x="2956" y="1626"/>
                </a:cubicBezTo>
                <a:cubicBezTo>
                  <a:pt x="2948" y="1598"/>
                  <a:pt x="2946" y="1591"/>
                  <a:pt x="2945" y="1584"/>
                </a:cubicBezTo>
                <a:cubicBezTo>
                  <a:pt x="2934" y="1529"/>
                  <a:pt x="2935" y="1525"/>
                  <a:pt x="2934" y="1522"/>
                </a:cubicBezTo>
                <a:cubicBezTo>
                  <a:pt x="2931" y="1493"/>
                  <a:pt x="2927" y="1487"/>
                  <a:pt x="2928" y="1479"/>
                </a:cubicBezTo>
                <a:cubicBezTo>
                  <a:pt x="2906" y="1410"/>
                  <a:pt x="2905" y="1403"/>
                  <a:pt x="2902" y="1396"/>
                </a:cubicBezTo>
                <a:cubicBezTo>
                  <a:pt x="2891" y="1385"/>
                  <a:pt x="2900" y="1391"/>
                  <a:pt x="2900" y="1400"/>
                </a:cubicBezTo>
                <a:cubicBezTo>
                  <a:pt x="2911" y="1442"/>
                  <a:pt x="2915" y="1445"/>
                  <a:pt x="2913" y="1450"/>
                </a:cubicBezTo>
                <a:cubicBezTo>
                  <a:pt x="2922" y="1477"/>
                  <a:pt x="2920" y="1480"/>
                  <a:pt x="2921" y="1482"/>
                </a:cubicBezTo>
                <a:cubicBezTo>
                  <a:pt x="2923" y="1506"/>
                  <a:pt x="2930" y="1509"/>
                  <a:pt x="2926" y="1514"/>
                </a:cubicBezTo>
                <a:cubicBezTo>
                  <a:pt x="2937" y="1582"/>
                  <a:pt x="2936" y="1585"/>
                  <a:pt x="2938" y="1587"/>
                </a:cubicBezTo>
                <a:cubicBezTo>
                  <a:pt x="2946" y="1620"/>
                  <a:pt x="2947" y="1623"/>
                  <a:pt x="2947" y="1628"/>
                </a:cubicBezTo>
                <a:cubicBezTo>
                  <a:pt x="2952" y="1638"/>
                  <a:pt x="2959" y="1643"/>
                  <a:pt x="2958" y="1648"/>
                </a:cubicBezTo>
                <a:cubicBezTo>
                  <a:pt x="2970" y="1669"/>
                  <a:pt x="2970" y="1675"/>
                  <a:pt x="2975" y="1680"/>
                </a:cubicBezTo>
                <a:cubicBezTo>
                  <a:pt x="2985" y="1703"/>
                  <a:pt x="2991" y="1708"/>
                  <a:pt x="2992" y="1715"/>
                </a:cubicBezTo>
                <a:cubicBezTo>
                  <a:pt x="2960" y="1672"/>
                  <a:pt x="2952" y="1665"/>
                  <a:pt x="2949" y="1657"/>
                </a:cubicBezTo>
                <a:cubicBezTo>
                  <a:pt x="2930" y="1604"/>
                  <a:pt x="2923" y="1599"/>
                  <a:pt x="2923" y="1593"/>
                </a:cubicBezTo>
                <a:cubicBezTo>
                  <a:pt x="2916" y="1554"/>
                  <a:pt x="2909" y="1552"/>
                  <a:pt x="2911" y="1548"/>
                </a:cubicBezTo>
                <a:cubicBezTo>
                  <a:pt x="2903" y="1513"/>
                  <a:pt x="2903" y="1506"/>
                  <a:pt x="2901" y="1500"/>
                </a:cubicBezTo>
                <a:cubicBezTo>
                  <a:pt x="2897" y="1475"/>
                  <a:pt x="2894" y="1469"/>
                  <a:pt x="2895" y="1462"/>
                </a:cubicBezTo>
                <a:cubicBezTo>
                  <a:pt x="2886" y="1404"/>
                  <a:pt x="2880" y="1402"/>
                  <a:pt x="2879" y="1399"/>
                </a:cubicBezTo>
                <a:cubicBezTo>
                  <a:pt x="2849" y="1306"/>
                  <a:pt x="2845" y="1298"/>
                  <a:pt x="2848" y="1289"/>
                </a:cubicBezTo>
                <a:cubicBezTo>
                  <a:pt x="2840" y="1270"/>
                  <a:pt x="2841" y="1277"/>
                  <a:pt x="2844" y="1284"/>
                </a:cubicBezTo>
                <a:cubicBezTo>
                  <a:pt x="2845" y="1328"/>
                  <a:pt x="2844" y="1332"/>
                  <a:pt x="2849" y="1334"/>
                </a:cubicBezTo>
                <a:cubicBezTo>
                  <a:pt x="2853" y="1401"/>
                  <a:pt x="2850" y="1416"/>
                  <a:pt x="2854" y="1429"/>
                </a:cubicBezTo>
                <a:cubicBezTo>
                  <a:pt x="2854" y="1447"/>
                  <a:pt x="2859" y="1448"/>
                  <a:pt x="2855" y="1451"/>
                </a:cubicBezTo>
                <a:cubicBezTo>
                  <a:pt x="2860" y="1486"/>
                  <a:pt x="2863" y="1500"/>
                  <a:pt x="2863" y="1514"/>
                </a:cubicBezTo>
                <a:cubicBezTo>
                  <a:pt x="2878" y="1567"/>
                  <a:pt x="2875" y="1571"/>
                  <a:pt x="2878" y="1574"/>
                </a:cubicBezTo>
                <a:cubicBezTo>
                  <a:pt x="2882" y="1588"/>
                  <a:pt x="2881" y="1592"/>
                  <a:pt x="2886" y="1594"/>
                </a:cubicBezTo>
                <a:cubicBezTo>
                  <a:pt x="2895" y="1630"/>
                  <a:pt x="2905" y="1631"/>
                  <a:pt x="2897" y="1633"/>
                </a:cubicBezTo>
                <a:cubicBezTo>
                  <a:pt x="2887" y="1603"/>
                  <a:pt x="2880" y="1602"/>
                  <a:pt x="2877" y="1599"/>
                </a:cubicBezTo>
                <a:cubicBezTo>
                  <a:pt x="2871" y="1576"/>
                  <a:pt x="2870" y="1573"/>
                  <a:pt x="2870" y="1571"/>
                </a:cubicBezTo>
                <a:cubicBezTo>
                  <a:pt x="2856" y="1524"/>
                  <a:pt x="2855" y="1519"/>
                  <a:pt x="2855" y="1514"/>
                </a:cubicBezTo>
                <a:cubicBezTo>
                  <a:pt x="2847" y="1481"/>
                  <a:pt x="2848" y="1476"/>
                  <a:pt x="2844" y="1472"/>
                </a:cubicBezTo>
                <a:cubicBezTo>
                  <a:pt x="2834" y="1424"/>
                  <a:pt x="2823" y="1421"/>
                  <a:pt x="2829" y="1415"/>
                </a:cubicBezTo>
                <a:cubicBezTo>
                  <a:pt x="2807" y="1354"/>
                  <a:pt x="2797" y="1336"/>
                  <a:pt x="2792" y="1317"/>
                </a:cubicBezTo>
                <a:cubicBezTo>
                  <a:pt x="2772" y="1287"/>
                  <a:pt x="2779" y="1281"/>
                  <a:pt x="2772" y="1278"/>
                </a:cubicBezTo>
                <a:cubicBezTo>
                  <a:pt x="2760" y="1259"/>
                  <a:pt x="2763" y="1254"/>
                  <a:pt x="2758" y="1250"/>
                </a:cubicBezTo>
                <a:cubicBezTo>
                  <a:pt x="2739" y="1219"/>
                  <a:pt x="2740" y="1214"/>
                  <a:pt x="2733" y="1210"/>
                </a:cubicBezTo>
                <a:cubicBezTo>
                  <a:pt x="2704" y="1176"/>
                  <a:pt x="2698" y="1167"/>
                  <a:pt x="2691" y="1158"/>
                </a:cubicBezTo>
                <a:cubicBezTo>
                  <a:pt x="2677" y="1152"/>
                  <a:pt x="2667" y="1150"/>
                  <a:pt x="2672" y="1156"/>
                </a:cubicBezTo>
                <a:cubicBezTo>
                  <a:pt x="2687" y="1171"/>
                  <a:pt x="2696" y="1174"/>
                  <a:pt x="2701" y="1178"/>
                </a:cubicBezTo>
                <a:cubicBezTo>
                  <a:pt x="2719" y="1217"/>
                  <a:pt x="2727" y="1221"/>
                  <a:pt x="2727" y="1227"/>
                </a:cubicBezTo>
                <a:cubicBezTo>
                  <a:pt x="2742" y="1266"/>
                  <a:pt x="2752" y="1271"/>
                  <a:pt x="2751" y="1277"/>
                </a:cubicBezTo>
                <a:cubicBezTo>
                  <a:pt x="2767" y="1314"/>
                  <a:pt x="2767" y="1317"/>
                  <a:pt x="2771" y="1319"/>
                </a:cubicBezTo>
                <a:cubicBezTo>
                  <a:pt x="2780" y="1351"/>
                  <a:pt x="2787" y="1356"/>
                  <a:pt x="2786" y="1363"/>
                </a:cubicBezTo>
                <a:cubicBezTo>
                  <a:pt x="2796" y="1382"/>
                  <a:pt x="2794" y="1385"/>
                  <a:pt x="2795" y="1388"/>
                </a:cubicBezTo>
                <a:cubicBezTo>
                  <a:pt x="2803" y="1417"/>
                  <a:pt x="2805" y="1420"/>
                  <a:pt x="2809" y="1423"/>
                </a:cubicBezTo>
                <a:cubicBezTo>
                  <a:pt x="2813" y="1444"/>
                  <a:pt x="2814" y="1447"/>
                  <a:pt x="2811" y="1450"/>
                </a:cubicBezTo>
                <a:cubicBezTo>
                  <a:pt x="2825" y="1491"/>
                  <a:pt x="2828" y="1493"/>
                  <a:pt x="2828" y="1496"/>
                </a:cubicBezTo>
                <a:cubicBezTo>
                  <a:pt x="2835" y="1522"/>
                  <a:pt x="2836" y="1525"/>
                  <a:pt x="2839" y="1527"/>
                </a:cubicBezTo>
                <a:cubicBezTo>
                  <a:pt x="2851" y="1580"/>
                  <a:pt x="2853" y="1585"/>
                  <a:pt x="2858" y="1589"/>
                </a:cubicBezTo>
                <a:cubicBezTo>
                  <a:pt x="2886" y="1644"/>
                  <a:pt x="2890" y="1655"/>
                  <a:pt x="2897" y="1665"/>
                </a:cubicBezTo>
                <a:cubicBezTo>
                  <a:pt x="2908" y="1689"/>
                  <a:pt x="2910" y="1697"/>
                  <a:pt x="2906" y="1694"/>
                </a:cubicBezTo>
                <a:cubicBezTo>
                  <a:pt x="2862" y="1637"/>
                  <a:pt x="2851" y="1606"/>
                  <a:pt x="2832" y="1577"/>
                </a:cubicBezTo>
                <a:cubicBezTo>
                  <a:pt x="2811" y="1528"/>
                  <a:pt x="2810" y="1524"/>
                  <a:pt x="2809" y="1520"/>
                </a:cubicBezTo>
                <a:cubicBezTo>
                  <a:pt x="2791" y="1470"/>
                  <a:pt x="2788" y="1454"/>
                  <a:pt x="2785" y="1438"/>
                </a:cubicBezTo>
                <a:cubicBezTo>
                  <a:pt x="2763" y="1361"/>
                  <a:pt x="2758" y="1353"/>
                  <a:pt x="2755" y="1345"/>
                </a:cubicBezTo>
                <a:cubicBezTo>
                  <a:pt x="2747" y="1318"/>
                  <a:pt x="2739" y="1315"/>
                  <a:pt x="2742" y="1310"/>
                </a:cubicBezTo>
                <a:cubicBezTo>
                  <a:pt x="2741" y="1318"/>
                  <a:pt x="2741" y="1322"/>
                  <a:pt x="2742" y="1326"/>
                </a:cubicBezTo>
                <a:cubicBezTo>
                  <a:pt x="2761" y="1380"/>
                  <a:pt x="2766" y="1383"/>
                  <a:pt x="2764" y="1388"/>
                </a:cubicBezTo>
                <a:cubicBezTo>
                  <a:pt x="2781" y="1433"/>
                  <a:pt x="2773" y="1439"/>
                  <a:pt x="2780" y="1443"/>
                </a:cubicBezTo>
                <a:cubicBezTo>
                  <a:pt x="2790" y="1491"/>
                  <a:pt x="2792" y="1496"/>
                  <a:pt x="2793" y="1501"/>
                </a:cubicBezTo>
                <a:cubicBezTo>
                  <a:pt x="2787" y="1502"/>
                  <a:pt x="2789" y="1498"/>
                  <a:pt x="2789" y="1496"/>
                </a:cubicBezTo>
                <a:cubicBezTo>
                  <a:pt x="2774" y="1451"/>
                  <a:pt x="2763" y="1443"/>
                  <a:pt x="2765" y="1433"/>
                </a:cubicBezTo>
                <a:cubicBezTo>
                  <a:pt x="2755" y="1409"/>
                  <a:pt x="2757" y="1406"/>
                  <a:pt x="2756" y="1403"/>
                </a:cubicBezTo>
                <a:cubicBezTo>
                  <a:pt x="2750" y="1380"/>
                  <a:pt x="2748" y="1378"/>
                  <a:pt x="2749" y="1375"/>
                </a:cubicBezTo>
                <a:cubicBezTo>
                  <a:pt x="2738" y="1336"/>
                  <a:pt x="2739" y="1326"/>
                  <a:pt x="2732" y="1317"/>
                </a:cubicBezTo>
                <a:cubicBezTo>
                  <a:pt x="2728" y="1292"/>
                  <a:pt x="2727" y="1288"/>
                  <a:pt x="2730" y="1289"/>
                </a:cubicBezTo>
                <a:cubicBezTo>
                  <a:pt x="2732" y="1282"/>
                  <a:pt x="2729" y="1282"/>
                  <a:pt x="2727" y="1282"/>
                </a:cubicBezTo>
                <a:cubicBezTo>
                  <a:pt x="2709" y="1224"/>
                  <a:pt x="2705" y="1217"/>
                  <a:pt x="2701" y="1210"/>
                </a:cubicBezTo>
                <a:cubicBezTo>
                  <a:pt x="2696" y="1199"/>
                  <a:pt x="2693" y="1203"/>
                  <a:pt x="2696" y="1206"/>
                </a:cubicBezTo>
                <a:cubicBezTo>
                  <a:pt x="2702" y="1235"/>
                  <a:pt x="2712" y="1241"/>
                  <a:pt x="2709" y="1249"/>
                </a:cubicBezTo>
                <a:cubicBezTo>
                  <a:pt x="2725" y="1297"/>
                  <a:pt x="2724" y="1301"/>
                  <a:pt x="2725" y="1304"/>
                </a:cubicBezTo>
                <a:cubicBezTo>
                  <a:pt x="2726" y="1320"/>
                  <a:pt x="2730" y="1323"/>
                  <a:pt x="2728" y="1327"/>
                </a:cubicBezTo>
                <a:cubicBezTo>
                  <a:pt x="2735" y="1366"/>
                  <a:pt x="2739" y="1368"/>
                  <a:pt x="2740" y="1372"/>
                </a:cubicBezTo>
                <a:cubicBezTo>
                  <a:pt x="2745" y="1391"/>
                  <a:pt x="2748" y="1399"/>
                  <a:pt x="2746" y="1407"/>
                </a:cubicBezTo>
                <a:cubicBezTo>
                  <a:pt x="2757" y="1429"/>
                  <a:pt x="2755" y="1432"/>
                  <a:pt x="2756" y="1435"/>
                </a:cubicBezTo>
                <a:cubicBezTo>
                  <a:pt x="2761" y="1455"/>
                  <a:pt x="2766" y="1459"/>
                  <a:pt x="2762" y="1465"/>
                </a:cubicBezTo>
                <a:cubicBezTo>
                  <a:pt x="2789" y="1521"/>
                  <a:pt x="2792" y="1525"/>
                  <a:pt x="2789" y="1530"/>
                </a:cubicBezTo>
                <a:cubicBezTo>
                  <a:pt x="2809" y="1580"/>
                  <a:pt x="2816" y="1588"/>
                  <a:pt x="2818" y="1597"/>
                </a:cubicBezTo>
                <a:cubicBezTo>
                  <a:pt x="2846" y="1638"/>
                  <a:pt x="2843" y="1644"/>
                  <a:pt x="2851" y="1647"/>
                </a:cubicBezTo>
                <a:cubicBezTo>
                  <a:pt x="2857" y="1651"/>
                  <a:pt x="2858" y="1648"/>
                  <a:pt x="2855" y="1645"/>
                </a:cubicBezTo>
                <a:cubicBezTo>
                  <a:pt x="2847" y="1622"/>
                  <a:pt x="2838" y="1620"/>
                  <a:pt x="2840" y="1616"/>
                </a:cubicBezTo>
                <a:cubicBezTo>
                  <a:pt x="2807" y="1551"/>
                  <a:pt x="2804" y="1544"/>
                  <a:pt x="2803" y="1537"/>
                </a:cubicBezTo>
                <a:cubicBezTo>
                  <a:pt x="2799" y="1521"/>
                  <a:pt x="2796" y="1518"/>
                  <a:pt x="2800" y="1519"/>
                </a:cubicBezTo>
                <a:cubicBezTo>
                  <a:pt x="2808" y="1542"/>
                  <a:pt x="2809" y="1548"/>
                  <a:pt x="2813" y="1554"/>
                </a:cubicBezTo>
                <a:cubicBezTo>
                  <a:pt x="2824" y="1583"/>
                  <a:pt x="2831" y="1585"/>
                  <a:pt x="2829" y="1588"/>
                </a:cubicBezTo>
                <a:cubicBezTo>
                  <a:pt x="2842" y="1611"/>
                  <a:pt x="2844" y="1617"/>
                  <a:pt x="2849" y="1622"/>
                </a:cubicBezTo>
                <a:cubicBezTo>
                  <a:pt x="2854" y="1643"/>
                  <a:pt x="2867" y="1644"/>
                  <a:pt x="2863" y="1648"/>
                </a:cubicBezTo>
                <a:cubicBezTo>
                  <a:pt x="2874" y="1665"/>
                  <a:pt x="2880" y="1668"/>
                  <a:pt x="2881" y="1672"/>
                </a:cubicBezTo>
                <a:cubicBezTo>
                  <a:pt x="2867" y="1679"/>
                  <a:pt x="2862" y="1674"/>
                  <a:pt x="2858" y="1675"/>
                </a:cubicBezTo>
                <a:cubicBezTo>
                  <a:pt x="2840" y="1657"/>
                  <a:pt x="2839" y="1651"/>
                  <a:pt x="2833" y="1646"/>
                </a:cubicBezTo>
                <a:cubicBezTo>
                  <a:pt x="2813" y="1626"/>
                  <a:pt x="2811" y="1624"/>
                  <a:pt x="2808" y="1621"/>
                </a:cubicBezTo>
                <a:cubicBezTo>
                  <a:pt x="2784" y="1586"/>
                  <a:pt x="2782" y="1584"/>
                  <a:pt x="2782" y="1581"/>
                </a:cubicBezTo>
                <a:cubicBezTo>
                  <a:pt x="2753" y="1534"/>
                  <a:pt x="2757" y="1527"/>
                  <a:pt x="2750" y="1522"/>
                </a:cubicBezTo>
                <a:cubicBezTo>
                  <a:pt x="2742" y="1503"/>
                  <a:pt x="2741" y="1500"/>
                  <a:pt x="2740" y="1498"/>
                </a:cubicBezTo>
                <a:cubicBezTo>
                  <a:pt x="2735" y="1477"/>
                  <a:pt x="2729" y="1475"/>
                  <a:pt x="2729" y="1472"/>
                </a:cubicBezTo>
                <a:cubicBezTo>
                  <a:pt x="2717" y="1432"/>
                  <a:pt x="2715" y="1427"/>
                  <a:pt x="2713" y="1422"/>
                </a:cubicBezTo>
                <a:cubicBezTo>
                  <a:pt x="2707" y="1382"/>
                  <a:pt x="2701" y="1380"/>
                  <a:pt x="2700" y="1377"/>
                </a:cubicBezTo>
                <a:cubicBezTo>
                  <a:pt x="2694" y="1327"/>
                  <a:pt x="2686" y="1323"/>
                  <a:pt x="2688" y="1316"/>
                </a:cubicBezTo>
                <a:cubicBezTo>
                  <a:pt x="2675" y="1280"/>
                  <a:pt x="2685" y="1274"/>
                  <a:pt x="2678" y="1273"/>
                </a:cubicBezTo>
                <a:cubicBezTo>
                  <a:pt x="2664" y="1216"/>
                  <a:pt x="2663" y="1205"/>
                  <a:pt x="2657" y="1194"/>
                </a:cubicBezTo>
                <a:cubicBezTo>
                  <a:pt x="2642" y="1140"/>
                  <a:pt x="2641" y="1137"/>
                  <a:pt x="2642" y="1134"/>
                </a:cubicBezTo>
                <a:cubicBezTo>
                  <a:pt x="2635" y="1113"/>
                  <a:pt x="2634" y="1110"/>
                  <a:pt x="2634" y="1107"/>
                </a:cubicBezTo>
                <a:cubicBezTo>
                  <a:pt x="2615" y="1061"/>
                  <a:pt x="2615" y="1053"/>
                  <a:pt x="2612" y="1045"/>
                </a:cubicBezTo>
                <a:cubicBezTo>
                  <a:pt x="2569" y="975"/>
                  <a:pt x="2573" y="967"/>
                  <a:pt x="2565" y="962"/>
                </a:cubicBezTo>
                <a:cubicBezTo>
                  <a:pt x="2564" y="964"/>
                  <a:pt x="2567" y="984"/>
                  <a:pt x="2581" y="1001"/>
                </a:cubicBezTo>
                <a:cubicBezTo>
                  <a:pt x="2593" y="1031"/>
                  <a:pt x="2587" y="1036"/>
                  <a:pt x="2590" y="1039"/>
                </a:cubicBezTo>
                <a:cubicBezTo>
                  <a:pt x="2593" y="1066"/>
                  <a:pt x="2592" y="1072"/>
                  <a:pt x="2598" y="1078"/>
                </a:cubicBezTo>
                <a:cubicBezTo>
                  <a:pt x="2600" y="1131"/>
                  <a:pt x="2604" y="1143"/>
                  <a:pt x="2603" y="1157"/>
                </a:cubicBezTo>
                <a:cubicBezTo>
                  <a:pt x="2611" y="1222"/>
                  <a:pt x="2612" y="1229"/>
                  <a:pt x="2611" y="1236"/>
                </a:cubicBezTo>
                <a:cubicBezTo>
                  <a:pt x="2616" y="1268"/>
                  <a:pt x="2615" y="1272"/>
                  <a:pt x="2616" y="1276"/>
                </a:cubicBezTo>
                <a:cubicBezTo>
                  <a:pt x="2627" y="1307"/>
                  <a:pt x="2618" y="1313"/>
                  <a:pt x="2624" y="1315"/>
                </a:cubicBezTo>
                <a:cubicBezTo>
                  <a:pt x="2624" y="1341"/>
                  <a:pt x="2628" y="1347"/>
                  <a:pt x="2630" y="1353"/>
                </a:cubicBezTo>
                <a:cubicBezTo>
                  <a:pt x="2640" y="1406"/>
                  <a:pt x="2644" y="1418"/>
                  <a:pt x="2648" y="1431"/>
                </a:cubicBezTo>
                <a:cubicBezTo>
                  <a:pt x="2672" y="1494"/>
                  <a:pt x="2679" y="1519"/>
                  <a:pt x="2697" y="1542"/>
                </a:cubicBezTo>
                <a:cubicBezTo>
                  <a:pt x="2719" y="1582"/>
                  <a:pt x="2726" y="1584"/>
                  <a:pt x="2725" y="1587"/>
                </a:cubicBezTo>
                <a:cubicBezTo>
                  <a:pt x="2737" y="1611"/>
                  <a:pt x="2733" y="1608"/>
                  <a:pt x="2729" y="1605"/>
                </a:cubicBezTo>
                <a:cubicBezTo>
                  <a:pt x="2723" y="1602"/>
                  <a:pt x="2721" y="1601"/>
                  <a:pt x="2719" y="1601"/>
                </a:cubicBezTo>
                <a:cubicBezTo>
                  <a:pt x="2684" y="1558"/>
                  <a:pt x="2688" y="1550"/>
                  <a:pt x="2678" y="1545"/>
                </a:cubicBezTo>
                <a:cubicBezTo>
                  <a:pt x="2663" y="1519"/>
                  <a:pt x="2656" y="1513"/>
                  <a:pt x="2657" y="1505"/>
                </a:cubicBezTo>
                <a:cubicBezTo>
                  <a:pt x="2638" y="1461"/>
                  <a:pt x="2631" y="1459"/>
                  <a:pt x="2633" y="1455"/>
                </a:cubicBezTo>
                <a:cubicBezTo>
                  <a:pt x="2618" y="1407"/>
                  <a:pt x="2611" y="1398"/>
                  <a:pt x="2615" y="1388"/>
                </a:cubicBezTo>
                <a:cubicBezTo>
                  <a:pt x="2603" y="1339"/>
                  <a:pt x="2605" y="1334"/>
                  <a:pt x="2601" y="1329"/>
                </a:cubicBezTo>
                <a:cubicBezTo>
                  <a:pt x="2603" y="1313"/>
                  <a:pt x="2596" y="1309"/>
                  <a:pt x="2601" y="1302"/>
                </a:cubicBezTo>
                <a:cubicBezTo>
                  <a:pt x="2595" y="1232"/>
                  <a:pt x="2596" y="1221"/>
                  <a:pt x="2593" y="1211"/>
                </a:cubicBezTo>
                <a:cubicBezTo>
                  <a:pt x="2593" y="1171"/>
                  <a:pt x="2592" y="1168"/>
                  <a:pt x="2592" y="1166"/>
                </a:cubicBezTo>
                <a:cubicBezTo>
                  <a:pt x="2585" y="1131"/>
                  <a:pt x="2588" y="1110"/>
                  <a:pt x="2585" y="1090"/>
                </a:cubicBezTo>
                <a:cubicBezTo>
                  <a:pt x="2577" y="1051"/>
                  <a:pt x="2577" y="1041"/>
                  <a:pt x="2571" y="1032"/>
                </a:cubicBezTo>
                <a:cubicBezTo>
                  <a:pt x="2548" y="965"/>
                  <a:pt x="2541" y="957"/>
                  <a:pt x="2540" y="948"/>
                </a:cubicBezTo>
                <a:cubicBezTo>
                  <a:pt x="2522" y="912"/>
                  <a:pt x="2517" y="903"/>
                  <a:pt x="2511" y="894"/>
                </a:cubicBezTo>
                <a:cubicBezTo>
                  <a:pt x="2495" y="873"/>
                  <a:pt x="2491" y="870"/>
                  <a:pt x="2489" y="872"/>
                </a:cubicBezTo>
                <a:cubicBezTo>
                  <a:pt x="2516" y="912"/>
                  <a:pt x="2519" y="916"/>
                  <a:pt x="2519" y="921"/>
                </a:cubicBezTo>
                <a:cubicBezTo>
                  <a:pt x="2535" y="961"/>
                  <a:pt x="2536" y="963"/>
                  <a:pt x="2537" y="964"/>
                </a:cubicBezTo>
                <a:cubicBezTo>
                  <a:pt x="2545" y="985"/>
                  <a:pt x="2546" y="987"/>
                  <a:pt x="2547" y="989"/>
                </a:cubicBezTo>
                <a:cubicBezTo>
                  <a:pt x="2553" y="1015"/>
                  <a:pt x="2554" y="1019"/>
                  <a:pt x="2556" y="1024"/>
                </a:cubicBezTo>
                <a:cubicBezTo>
                  <a:pt x="2563" y="1103"/>
                  <a:pt x="2562" y="1107"/>
                  <a:pt x="2564" y="1110"/>
                </a:cubicBezTo>
                <a:cubicBezTo>
                  <a:pt x="2564" y="1125"/>
                  <a:pt x="2564" y="1132"/>
                  <a:pt x="2566" y="1138"/>
                </a:cubicBezTo>
                <a:cubicBezTo>
                  <a:pt x="2561" y="1174"/>
                  <a:pt x="2570" y="1176"/>
                  <a:pt x="2567" y="1180"/>
                </a:cubicBezTo>
                <a:cubicBezTo>
                  <a:pt x="2571" y="1227"/>
                  <a:pt x="2573" y="1230"/>
                  <a:pt x="2570" y="1235"/>
                </a:cubicBezTo>
                <a:cubicBezTo>
                  <a:pt x="2573" y="1249"/>
                  <a:pt x="2574" y="1253"/>
                  <a:pt x="2573" y="1258"/>
                </a:cubicBezTo>
                <a:cubicBezTo>
                  <a:pt x="2576" y="1305"/>
                  <a:pt x="2575" y="1313"/>
                  <a:pt x="2575" y="1322"/>
                </a:cubicBezTo>
                <a:cubicBezTo>
                  <a:pt x="2578" y="1352"/>
                  <a:pt x="2579" y="1356"/>
                  <a:pt x="2584" y="1359"/>
                </a:cubicBezTo>
                <a:cubicBezTo>
                  <a:pt x="2589" y="1406"/>
                  <a:pt x="2594" y="1414"/>
                  <a:pt x="2593" y="1423"/>
                </a:cubicBezTo>
                <a:cubicBezTo>
                  <a:pt x="2604" y="1454"/>
                  <a:pt x="2606" y="1459"/>
                  <a:pt x="2608" y="1465"/>
                </a:cubicBezTo>
                <a:cubicBezTo>
                  <a:pt x="2608" y="1472"/>
                  <a:pt x="2606" y="1464"/>
                  <a:pt x="2600" y="1457"/>
                </a:cubicBezTo>
                <a:cubicBezTo>
                  <a:pt x="2589" y="1423"/>
                  <a:pt x="2580" y="1416"/>
                  <a:pt x="2578" y="1408"/>
                </a:cubicBezTo>
                <a:cubicBezTo>
                  <a:pt x="2568" y="1371"/>
                  <a:pt x="2571" y="1367"/>
                  <a:pt x="2570" y="1364"/>
                </a:cubicBezTo>
                <a:cubicBezTo>
                  <a:pt x="2564" y="1333"/>
                  <a:pt x="2563" y="1329"/>
                  <a:pt x="2562" y="1324"/>
                </a:cubicBezTo>
                <a:cubicBezTo>
                  <a:pt x="2557" y="1275"/>
                  <a:pt x="2551" y="1267"/>
                  <a:pt x="2555" y="1257"/>
                </a:cubicBezTo>
                <a:cubicBezTo>
                  <a:pt x="2545" y="1222"/>
                  <a:pt x="2544" y="1213"/>
                  <a:pt x="2543" y="1204"/>
                </a:cubicBezTo>
                <a:cubicBezTo>
                  <a:pt x="2538" y="1174"/>
                  <a:pt x="2541" y="1168"/>
                  <a:pt x="2538" y="1164"/>
                </a:cubicBezTo>
                <a:cubicBezTo>
                  <a:pt x="2538" y="1118"/>
                  <a:pt x="2536" y="1114"/>
                  <a:pt x="2535" y="1110"/>
                </a:cubicBezTo>
                <a:cubicBezTo>
                  <a:pt x="2523" y="1023"/>
                  <a:pt x="2516" y="1004"/>
                  <a:pt x="2513" y="985"/>
                </a:cubicBezTo>
                <a:cubicBezTo>
                  <a:pt x="2497" y="937"/>
                  <a:pt x="2492" y="933"/>
                  <a:pt x="2491" y="928"/>
                </a:cubicBezTo>
                <a:cubicBezTo>
                  <a:pt x="2456" y="864"/>
                  <a:pt x="2445" y="856"/>
                  <a:pt x="2440" y="847"/>
                </a:cubicBezTo>
                <a:cubicBezTo>
                  <a:pt x="2423" y="825"/>
                  <a:pt x="2418" y="822"/>
                  <a:pt x="2416" y="824"/>
                </a:cubicBezTo>
                <a:cubicBezTo>
                  <a:pt x="2466" y="889"/>
                  <a:pt x="2465" y="895"/>
                  <a:pt x="2471" y="899"/>
                </a:cubicBezTo>
                <a:cubicBezTo>
                  <a:pt x="2480" y="926"/>
                  <a:pt x="2487" y="927"/>
                  <a:pt x="2484" y="931"/>
                </a:cubicBezTo>
                <a:cubicBezTo>
                  <a:pt x="2502" y="971"/>
                  <a:pt x="2500" y="978"/>
                  <a:pt x="2504" y="984"/>
                </a:cubicBezTo>
                <a:cubicBezTo>
                  <a:pt x="2519" y="1035"/>
                  <a:pt x="2519" y="1048"/>
                  <a:pt x="2521" y="1061"/>
                </a:cubicBezTo>
                <a:cubicBezTo>
                  <a:pt x="2523" y="1094"/>
                  <a:pt x="2525" y="1097"/>
                  <a:pt x="2525" y="1101"/>
                </a:cubicBezTo>
                <a:cubicBezTo>
                  <a:pt x="2530" y="1187"/>
                  <a:pt x="2534" y="1193"/>
                  <a:pt x="2533" y="1200"/>
                </a:cubicBezTo>
                <a:cubicBezTo>
                  <a:pt x="2541" y="1242"/>
                  <a:pt x="2547" y="1244"/>
                  <a:pt x="2542" y="1248"/>
                </a:cubicBezTo>
                <a:cubicBezTo>
                  <a:pt x="2540" y="1238"/>
                  <a:pt x="2532" y="1221"/>
                  <a:pt x="2533" y="1203"/>
                </a:cubicBezTo>
                <a:cubicBezTo>
                  <a:pt x="2506" y="1094"/>
                  <a:pt x="2505" y="1090"/>
                  <a:pt x="2507" y="1085"/>
                </a:cubicBezTo>
                <a:cubicBezTo>
                  <a:pt x="2491" y="1037"/>
                  <a:pt x="2485" y="1030"/>
                  <a:pt x="2484" y="1021"/>
                </a:cubicBezTo>
                <a:cubicBezTo>
                  <a:pt x="2470" y="978"/>
                  <a:pt x="2464" y="974"/>
                  <a:pt x="2463" y="970"/>
                </a:cubicBezTo>
                <a:cubicBezTo>
                  <a:pt x="2425" y="913"/>
                  <a:pt x="2420" y="905"/>
                  <a:pt x="2415" y="896"/>
                </a:cubicBezTo>
                <a:cubicBezTo>
                  <a:pt x="2347" y="844"/>
                  <a:pt x="2367" y="846"/>
                  <a:pt x="2364" y="851"/>
                </a:cubicBezTo>
                <a:cubicBezTo>
                  <a:pt x="2398" y="881"/>
                  <a:pt x="2395" y="885"/>
                  <a:pt x="2401" y="887"/>
                </a:cubicBezTo>
                <a:cubicBezTo>
                  <a:pt x="2420" y="914"/>
                  <a:pt x="2421" y="917"/>
                  <a:pt x="2423" y="920"/>
                </a:cubicBezTo>
                <a:cubicBezTo>
                  <a:pt x="2470" y="1009"/>
                  <a:pt x="2477" y="1021"/>
                  <a:pt x="2479" y="1033"/>
                </a:cubicBezTo>
                <a:cubicBezTo>
                  <a:pt x="2487" y="1057"/>
                  <a:pt x="2492" y="1063"/>
                  <a:pt x="2491" y="1070"/>
                </a:cubicBezTo>
                <a:cubicBezTo>
                  <a:pt x="2500" y="1118"/>
                  <a:pt x="2507" y="1120"/>
                  <a:pt x="2505" y="1124"/>
                </a:cubicBezTo>
                <a:cubicBezTo>
                  <a:pt x="2516" y="1167"/>
                  <a:pt x="2521" y="1173"/>
                  <a:pt x="2519" y="1180"/>
                </a:cubicBezTo>
                <a:cubicBezTo>
                  <a:pt x="2529" y="1223"/>
                  <a:pt x="2528" y="1227"/>
                  <a:pt x="2528" y="1231"/>
                </a:cubicBezTo>
                <a:cubicBezTo>
                  <a:pt x="2535" y="1259"/>
                  <a:pt x="2536" y="1263"/>
                  <a:pt x="2535" y="1267"/>
                </a:cubicBezTo>
                <a:cubicBezTo>
                  <a:pt x="2543" y="1307"/>
                  <a:pt x="2545" y="1311"/>
                  <a:pt x="2545" y="1315"/>
                </a:cubicBezTo>
                <a:cubicBezTo>
                  <a:pt x="2549" y="1346"/>
                  <a:pt x="2551" y="1354"/>
                  <a:pt x="2556" y="1362"/>
                </a:cubicBezTo>
                <a:cubicBezTo>
                  <a:pt x="2566" y="1400"/>
                  <a:pt x="2567" y="1402"/>
                  <a:pt x="2567" y="1403"/>
                </a:cubicBezTo>
                <a:cubicBezTo>
                  <a:pt x="2547" y="1372"/>
                  <a:pt x="2545" y="1368"/>
                  <a:pt x="2541" y="1365"/>
                </a:cubicBezTo>
                <a:cubicBezTo>
                  <a:pt x="2530" y="1327"/>
                  <a:pt x="2528" y="1322"/>
                  <a:pt x="2528" y="1317"/>
                </a:cubicBezTo>
                <a:cubicBezTo>
                  <a:pt x="2519" y="1281"/>
                  <a:pt x="2515" y="1276"/>
                  <a:pt x="2514" y="1271"/>
                </a:cubicBezTo>
                <a:cubicBezTo>
                  <a:pt x="2501" y="1222"/>
                  <a:pt x="2501" y="1220"/>
                  <a:pt x="2503" y="1217"/>
                </a:cubicBezTo>
                <a:cubicBezTo>
                  <a:pt x="2493" y="1184"/>
                  <a:pt x="2494" y="1173"/>
                  <a:pt x="2489" y="1163"/>
                </a:cubicBezTo>
                <a:cubicBezTo>
                  <a:pt x="2478" y="1123"/>
                  <a:pt x="2479" y="1120"/>
                  <a:pt x="2477" y="1118"/>
                </a:cubicBezTo>
                <a:cubicBezTo>
                  <a:pt x="2465" y="1061"/>
                  <a:pt x="2464" y="1050"/>
                  <a:pt x="2458" y="1040"/>
                </a:cubicBezTo>
                <a:cubicBezTo>
                  <a:pt x="2438" y="969"/>
                  <a:pt x="2428" y="961"/>
                  <a:pt x="2429" y="950"/>
                </a:cubicBezTo>
                <a:cubicBezTo>
                  <a:pt x="2404" y="901"/>
                  <a:pt x="2405" y="895"/>
                  <a:pt x="2398" y="890"/>
                </a:cubicBezTo>
                <a:cubicBezTo>
                  <a:pt x="2373" y="865"/>
                  <a:pt x="2373" y="859"/>
                  <a:pt x="2370" y="861"/>
                </a:cubicBezTo>
                <a:cubicBezTo>
                  <a:pt x="2414" y="928"/>
                  <a:pt x="2413" y="940"/>
                  <a:pt x="2421" y="950"/>
                </a:cubicBezTo>
                <a:cubicBezTo>
                  <a:pt x="2424" y="979"/>
                  <a:pt x="2436" y="980"/>
                  <a:pt x="2433" y="984"/>
                </a:cubicBezTo>
                <a:cubicBezTo>
                  <a:pt x="2445" y="1019"/>
                  <a:pt x="2445" y="1021"/>
                  <a:pt x="2449" y="1023"/>
                </a:cubicBezTo>
                <a:cubicBezTo>
                  <a:pt x="2456" y="1056"/>
                  <a:pt x="2458" y="1061"/>
                  <a:pt x="2459" y="1067"/>
                </a:cubicBezTo>
                <a:cubicBezTo>
                  <a:pt x="2468" y="1089"/>
                  <a:pt x="2462" y="1096"/>
                  <a:pt x="2467" y="1101"/>
                </a:cubicBezTo>
                <a:cubicBezTo>
                  <a:pt x="2478" y="1155"/>
                  <a:pt x="2481" y="1157"/>
                  <a:pt x="2481" y="1160"/>
                </a:cubicBezTo>
                <a:cubicBezTo>
                  <a:pt x="2486" y="1197"/>
                  <a:pt x="2492" y="1207"/>
                  <a:pt x="2494" y="1218"/>
                </a:cubicBezTo>
                <a:cubicBezTo>
                  <a:pt x="2496" y="1246"/>
                  <a:pt x="2503" y="1248"/>
                  <a:pt x="2501" y="1252"/>
                </a:cubicBezTo>
                <a:cubicBezTo>
                  <a:pt x="2511" y="1278"/>
                  <a:pt x="2507" y="1282"/>
                  <a:pt x="2510" y="1284"/>
                </a:cubicBezTo>
                <a:cubicBezTo>
                  <a:pt x="2521" y="1328"/>
                  <a:pt x="2527" y="1339"/>
                  <a:pt x="2530" y="1350"/>
                </a:cubicBezTo>
                <a:cubicBezTo>
                  <a:pt x="2536" y="1372"/>
                  <a:pt x="2540" y="1377"/>
                  <a:pt x="2540" y="1382"/>
                </a:cubicBezTo>
                <a:cubicBezTo>
                  <a:pt x="2558" y="1416"/>
                  <a:pt x="2567" y="1421"/>
                  <a:pt x="2564" y="1428"/>
                </a:cubicBezTo>
                <a:cubicBezTo>
                  <a:pt x="2586" y="1475"/>
                  <a:pt x="2600" y="1476"/>
                  <a:pt x="2595" y="1480"/>
                </a:cubicBezTo>
                <a:cubicBezTo>
                  <a:pt x="2603" y="1500"/>
                  <a:pt x="2610" y="1502"/>
                  <a:pt x="2610" y="1505"/>
                </a:cubicBezTo>
                <a:cubicBezTo>
                  <a:pt x="2629" y="1535"/>
                  <a:pt x="2628" y="1540"/>
                  <a:pt x="2635" y="1543"/>
                </a:cubicBezTo>
                <a:cubicBezTo>
                  <a:pt x="2632" y="1550"/>
                  <a:pt x="2641" y="1552"/>
                  <a:pt x="2639" y="1556"/>
                </a:cubicBezTo>
                <a:cubicBezTo>
                  <a:pt x="2553" y="1493"/>
                  <a:pt x="2545" y="1489"/>
                  <a:pt x="2546" y="1483"/>
                </a:cubicBezTo>
                <a:cubicBezTo>
                  <a:pt x="2498" y="1431"/>
                  <a:pt x="2494" y="1426"/>
                  <a:pt x="2491" y="1420"/>
                </a:cubicBezTo>
                <a:cubicBezTo>
                  <a:pt x="2460" y="1376"/>
                  <a:pt x="2458" y="1364"/>
                  <a:pt x="2452" y="1353"/>
                </a:cubicBezTo>
                <a:cubicBezTo>
                  <a:pt x="2433" y="1313"/>
                  <a:pt x="2438" y="1305"/>
                  <a:pt x="2429" y="1301"/>
                </a:cubicBezTo>
                <a:cubicBezTo>
                  <a:pt x="2410" y="1264"/>
                  <a:pt x="2414" y="1260"/>
                  <a:pt x="2414" y="1257"/>
                </a:cubicBezTo>
                <a:cubicBezTo>
                  <a:pt x="2405" y="1236"/>
                  <a:pt x="2404" y="1233"/>
                  <a:pt x="2402" y="1231"/>
                </a:cubicBezTo>
                <a:cubicBezTo>
                  <a:pt x="2389" y="1192"/>
                  <a:pt x="2377" y="1192"/>
                  <a:pt x="2384" y="1187"/>
                </a:cubicBezTo>
                <a:cubicBezTo>
                  <a:pt x="2354" y="1133"/>
                  <a:pt x="2351" y="1121"/>
                  <a:pt x="2343" y="1110"/>
                </a:cubicBezTo>
                <a:cubicBezTo>
                  <a:pt x="2320" y="1065"/>
                  <a:pt x="2318" y="1062"/>
                  <a:pt x="2314" y="1060"/>
                </a:cubicBezTo>
                <a:cubicBezTo>
                  <a:pt x="2282" y="1003"/>
                  <a:pt x="2272" y="999"/>
                  <a:pt x="2273" y="992"/>
                </a:cubicBezTo>
                <a:cubicBezTo>
                  <a:pt x="2249" y="966"/>
                  <a:pt x="2245" y="954"/>
                  <a:pt x="2228" y="945"/>
                </a:cubicBezTo>
                <a:cubicBezTo>
                  <a:pt x="2207" y="915"/>
                  <a:pt x="2197" y="908"/>
                  <a:pt x="2190" y="901"/>
                </a:cubicBezTo>
                <a:cubicBezTo>
                  <a:pt x="2128" y="855"/>
                  <a:pt x="2122" y="846"/>
                  <a:pt x="2119" y="853"/>
                </a:cubicBezTo>
                <a:cubicBezTo>
                  <a:pt x="2131" y="868"/>
                  <a:pt x="2135" y="869"/>
                  <a:pt x="2138" y="869"/>
                </a:cubicBezTo>
                <a:cubicBezTo>
                  <a:pt x="2175" y="901"/>
                  <a:pt x="2188" y="909"/>
                  <a:pt x="2196" y="918"/>
                </a:cubicBezTo>
                <a:cubicBezTo>
                  <a:pt x="2232" y="953"/>
                  <a:pt x="2235" y="963"/>
                  <a:pt x="2245" y="971"/>
                </a:cubicBezTo>
                <a:cubicBezTo>
                  <a:pt x="2282" y="1016"/>
                  <a:pt x="2282" y="1022"/>
                  <a:pt x="2287" y="1026"/>
                </a:cubicBezTo>
                <a:cubicBezTo>
                  <a:pt x="2295" y="1045"/>
                  <a:pt x="2301" y="1049"/>
                  <a:pt x="2302" y="1054"/>
                </a:cubicBezTo>
                <a:cubicBezTo>
                  <a:pt x="2320" y="1087"/>
                  <a:pt x="2327" y="1091"/>
                  <a:pt x="2327" y="1096"/>
                </a:cubicBezTo>
                <a:cubicBezTo>
                  <a:pt x="2346" y="1129"/>
                  <a:pt x="2346" y="1134"/>
                  <a:pt x="2351" y="1139"/>
                </a:cubicBezTo>
                <a:cubicBezTo>
                  <a:pt x="2361" y="1163"/>
                  <a:pt x="2363" y="1166"/>
                  <a:pt x="2368" y="1168"/>
                </a:cubicBezTo>
                <a:cubicBezTo>
                  <a:pt x="2377" y="1209"/>
                  <a:pt x="2389" y="1211"/>
                  <a:pt x="2385" y="1217"/>
                </a:cubicBezTo>
                <a:cubicBezTo>
                  <a:pt x="2399" y="1258"/>
                  <a:pt x="2404" y="1262"/>
                  <a:pt x="2408" y="1266"/>
                </a:cubicBezTo>
                <a:cubicBezTo>
                  <a:pt x="2419" y="1293"/>
                  <a:pt x="2415" y="1298"/>
                  <a:pt x="2421" y="1301"/>
                </a:cubicBezTo>
                <a:cubicBezTo>
                  <a:pt x="2438" y="1342"/>
                  <a:pt x="2443" y="1346"/>
                  <a:pt x="2443" y="1350"/>
                </a:cubicBezTo>
                <a:cubicBezTo>
                  <a:pt x="2439" y="1341"/>
                  <a:pt x="2422" y="1324"/>
                  <a:pt x="2416" y="1305"/>
                </a:cubicBezTo>
                <a:cubicBezTo>
                  <a:pt x="2393" y="1273"/>
                  <a:pt x="2396" y="1267"/>
                  <a:pt x="2391" y="1263"/>
                </a:cubicBezTo>
                <a:cubicBezTo>
                  <a:pt x="2377" y="1239"/>
                  <a:pt x="2377" y="1237"/>
                  <a:pt x="2373" y="1235"/>
                </a:cubicBezTo>
                <a:cubicBezTo>
                  <a:pt x="2347" y="1182"/>
                  <a:pt x="2340" y="1173"/>
                  <a:pt x="2337" y="1164"/>
                </a:cubicBezTo>
                <a:cubicBezTo>
                  <a:pt x="2315" y="1131"/>
                  <a:pt x="2310" y="1126"/>
                  <a:pt x="2311" y="1120"/>
                </a:cubicBezTo>
                <a:cubicBezTo>
                  <a:pt x="2293" y="1094"/>
                  <a:pt x="2286" y="1084"/>
                  <a:pt x="2279" y="1073"/>
                </a:cubicBezTo>
                <a:cubicBezTo>
                  <a:pt x="2235" y="1000"/>
                  <a:pt x="2221" y="991"/>
                  <a:pt x="2215" y="980"/>
                </a:cubicBezTo>
                <a:cubicBezTo>
                  <a:pt x="2173" y="942"/>
                  <a:pt x="2176" y="938"/>
                  <a:pt x="2172" y="936"/>
                </a:cubicBezTo>
                <a:cubicBezTo>
                  <a:pt x="2117" y="899"/>
                  <a:pt x="2124" y="901"/>
                  <a:pt x="2127" y="904"/>
                </a:cubicBezTo>
                <a:cubicBezTo>
                  <a:pt x="2164" y="935"/>
                  <a:pt x="2173" y="946"/>
                  <a:pt x="2184" y="957"/>
                </a:cubicBezTo>
                <a:cubicBezTo>
                  <a:pt x="2206" y="984"/>
                  <a:pt x="2215" y="985"/>
                  <a:pt x="2212" y="989"/>
                </a:cubicBezTo>
                <a:cubicBezTo>
                  <a:pt x="2239" y="1031"/>
                  <a:pt x="2242" y="1033"/>
                  <a:pt x="2245" y="1034"/>
                </a:cubicBezTo>
                <a:cubicBezTo>
                  <a:pt x="2277" y="1078"/>
                  <a:pt x="2278" y="1086"/>
                  <a:pt x="2284" y="1094"/>
                </a:cubicBezTo>
                <a:cubicBezTo>
                  <a:pt x="2318" y="1152"/>
                  <a:pt x="2325" y="1160"/>
                  <a:pt x="2328" y="1168"/>
                </a:cubicBezTo>
                <a:cubicBezTo>
                  <a:pt x="2348" y="1210"/>
                  <a:pt x="2359" y="1213"/>
                  <a:pt x="2356" y="1218"/>
                </a:cubicBezTo>
                <a:cubicBezTo>
                  <a:pt x="2389" y="1274"/>
                  <a:pt x="2392" y="1282"/>
                  <a:pt x="2397" y="1290"/>
                </a:cubicBezTo>
                <a:cubicBezTo>
                  <a:pt x="2426" y="1344"/>
                  <a:pt x="2425" y="1350"/>
                  <a:pt x="2431" y="1349"/>
                </a:cubicBezTo>
                <a:cubicBezTo>
                  <a:pt x="2442" y="1375"/>
                  <a:pt x="2449" y="1379"/>
                  <a:pt x="2450" y="1383"/>
                </a:cubicBezTo>
                <a:cubicBezTo>
                  <a:pt x="2459" y="1401"/>
                  <a:pt x="2449" y="1394"/>
                  <a:pt x="2448" y="1390"/>
                </a:cubicBezTo>
                <a:cubicBezTo>
                  <a:pt x="2435" y="1366"/>
                  <a:pt x="2428" y="1370"/>
                  <a:pt x="2426" y="1364"/>
                </a:cubicBezTo>
                <a:cubicBezTo>
                  <a:pt x="2402" y="1323"/>
                  <a:pt x="2393" y="1316"/>
                  <a:pt x="2393" y="1308"/>
                </a:cubicBezTo>
                <a:cubicBezTo>
                  <a:pt x="2365" y="1270"/>
                  <a:pt x="2358" y="1255"/>
                  <a:pt x="2349" y="1240"/>
                </a:cubicBezTo>
                <a:cubicBezTo>
                  <a:pt x="2330" y="1210"/>
                  <a:pt x="2321" y="1202"/>
                  <a:pt x="2319" y="1194"/>
                </a:cubicBezTo>
                <a:cubicBezTo>
                  <a:pt x="2298" y="1164"/>
                  <a:pt x="2300" y="1156"/>
                  <a:pt x="2291" y="1149"/>
                </a:cubicBezTo>
                <a:cubicBezTo>
                  <a:pt x="2275" y="1118"/>
                  <a:pt x="2269" y="1111"/>
                  <a:pt x="2265" y="1103"/>
                </a:cubicBezTo>
                <a:cubicBezTo>
                  <a:pt x="2231" y="1042"/>
                  <a:pt x="2222" y="1040"/>
                  <a:pt x="2223" y="1035"/>
                </a:cubicBezTo>
                <a:cubicBezTo>
                  <a:pt x="2208" y="1017"/>
                  <a:pt x="2212" y="1014"/>
                  <a:pt x="2207" y="1012"/>
                </a:cubicBezTo>
                <a:cubicBezTo>
                  <a:pt x="2177" y="975"/>
                  <a:pt x="2180" y="972"/>
                  <a:pt x="2175" y="970"/>
                </a:cubicBezTo>
                <a:cubicBezTo>
                  <a:pt x="2160" y="950"/>
                  <a:pt x="2156" y="947"/>
                  <a:pt x="2156" y="944"/>
                </a:cubicBezTo>
                <a:cubicBezTo>
                  <a:pt x="2135" y="924"/>
                  <a:pt x="2131" y="922"/>
                  <a:pt x="2127" y="919"/>
                </a:cubicBezTo>
                <a:cubicBezTo>
                  <a:pt x="2066" y="879"/>
                  <a:pt x="2060" y="875"/>
                  <a:pt x="2053" y="870"/>
                </a:cubicBezTo>
                <a:cubicBezTo>
                  <a:pt x="2041" y="864"/>
                  <a:pt x="2045" y="872"/>
                  <a:pt x="2049" y="872"/>
                </a:cubicBezTo>
                <a:cubicBezTo>
                  <a:pt x="2083" y="887"/>
                  <a:pt x="2082" y="901"/>
                  <a:pt x="2086" y="895"/>
                </a:cubicBezTo>
                <a:cubicBezTo>
                  <a:pt x="2136" y="937"/>
                  <a:pt x="2158" y="956"/>
                  <a:pt x="2170" y="977"/>
                </a:cubicBezTo>
                <a:cubicBezTo>
                  <a:pt x="2201" y="1019"/>
                  <a:pt x="2207" y="1030"/>
                  <a:pt x="2215" y="1040"/>
                </a:cubicBezTo>
                <a:cubicBezTo>
                  <a:pt x="2242" y="1090"/>
                  <a:pt x="2250" y="1091"/>
                  <a:pt x="2249" y="1095"/>
                </a:cubicBezTo>
                <a:cubicBezTo>
                  <a:pt x="2279" y="1146"/>
                  <a:pt x="2287" y="1157"/>
                  <a:pt x="2295" y="1167"/>
                </a:cubicBezTo>
                <a:cubicBezTo>
                  <a:pt x="2319" y="1209"/>
                  <a:pt x="2324" y="1220"/>
                  <a:pt x="2334" y="1230"/>
                </a:cubicBezTo>
                <a:cubicBezTo>
                  <a:pt x="2378" y="1305"/>
                  <a:pt x="2386" y="1315"/>
                  <a:pt x="2391" y="1326"/>
                </a:cubicBezTo>
                <a:cubicBezTo>
                  <a:pt x="2425" y="1379"/>
                  <a:pt x="2446" y="1399"/>
                  <a:pt x="2462" y="1420"/>
                </a:cubicBezTo>
                <a:cubicBezTo>
                  <a:pt x="2493" y="1454"/>
                  <a:pt x="2509" y="1456"/>
                  <a:pt x="2502" y="1462"/>
                </a:cubicBezTo>
                <a:cubicBezTo>
                  <a:pt x="2420" y="1396"/>
                  <a:pt x="2419" y="1392"/>
                  <a:pt x="2415" y="1388"/>
                </a:cubicBezTo>
                <a:cubicBezTo>
                  <a:pt x="2373" y="1338"/>
                  <a:pt x="2363" y="1331"/>
                  <a:pt x="2362" y="1322"/>
                </a:cubicBezTo>
                <a:cubicBezTo>
                  <a:pt x="2329" y="1277"/>
                  <a:pt x="2324" y="1268"/>
                  <a:pt x="2317" y="1260"/>
                </a:cubicBezTo>
                <a:cubicBezTo>
                  <a:pt x="2273" y="1202"/>
                  <a:pt x="2274" y="1192"/>
                  <a:pt x="2265" y="1184"/>
                </a:cubicBezTo>
                <a:cubicBezTo>
                  <a:pt x="2231" y="1128"/>
                  <a:pt x="2228" y="1124"/>
                  <a:pt x="2224" y="1120"/>
                </a:cubicBezTo>
                <a:cubicBezTo>
                  <a:pt x="2206" y="1089"/>
                  <a:pt x="2206" y="1085"/>
                  <a:pt x="2201" y="1081"/>
                </a:cubicBezTo>
                <a:cubicBezTo>
                  <a:pt x="2145" y="996"/>
                  <a:pt x="2139" y="988"/>
                  <a:pt x="2132" y="980"/>
                </a:cubicBezTo>
                <a:cubicBezTo>
                  <a:pt x="2095" y="938"/>
                  <a:pt x="2082" y="921"/>
                  <a:pt x="2063" y="906"/>
                </a:cubicBezTo>
                <a:cubicBezTo>
                  <a:pt x="1958" y="846"/>
                  <a:pt x="1958" y="850"/>
                  <a:pt x="1960" y="848"/>
                </a:cubicBezTo>
                <a:cubicBezTo>
                  <a:pt x="1964" y="857"/>
                  <a:pt x="1973" y="868"/>
                  <a:pt x="1990" y="875"/>
                </a:cubicBezTo>
                <a:cubicBezTo>
                  <a:pt x="2029" y="915"/>
                  <a:pt x="2043" y="917"/>
                  <a:pt x="2042" y="922"/>
                </a:cubicBezTo>
                <a:cubicBezTo>
                  <a:pt x="2071" y="951"/>
                  <a:pt x="2074" y="955"/>
                  <a:pt x="2077" y="959"/>
                </a:cubicBezTo>
                <a:cubicBezTo>
                  <a:pt x="2113" y="1006"/>
                  <a:pt x="2117" y="1015"/>
                  <a:pt x="2123" y="1024"/>
                </a:cubicBezTo>
                <a:cubicBezTo>
                  <a:pt x="2145" y="1069"/>
                  <a:pt x="2158" y="1071"/>
                  <a:pt x="2153" y="1078"/>
                </a:cubicBezTo>
                <a:cubicBezTo>
                  <a:pt x="2060" y="980"/>
                  <a:pt x="2026" y="953"/>
                  <a:pt x="2003" y="933"/>
                </a:cubicBezTo>
                <a:cubicBezTo>
                  <a:pt x="1997" y="934"/>
                  <a:pt x="2030" y="962"/>
                  <a:pt x="2059" y="987"/>
                </a:cubicBezTo>
                <a:cubicBezTo>
                  <a:pt x="2135" y="1070"/>
                  <a:pt x="2141" y="1071"/>
                  <a:pt x="2140" y="1074"/>
                </a:cubicBezTo>
                <a:cubicBezTo>
                  <a:pt x="2158" y="1100"/>
                  <a:pt x="2165" y="1104"/>
                  <a:pt x="2166" y="1110"/>
                </a:cubicBezTo>
                <a:cubicBezTo>
                  <a:pt x="2185" y="1150"/>
                  <a:pt x="2199" y="1154"/>
                  <a:pt x="2198" y="1160"/>
                </a:cubicBezTo>
                <a:cubicBezTo>
                  <a:pt x="2229" y="1202"/>
                  <a:pt x="2233" y="1214"/>
                  <a:pt x="2241" y="1225"/>
                </a:cubicBezTo>
                <a:cubicBezTo>
                  <a:pt x="2280" y="1279"/>
                  <a:pt x="2285" y="1284"/>
                  <a:pt x="2287" y="1290"/>
                </a:cubicBezTo>
                <a:cubicBezTo>
                  <a:pt x="2310" y="1315"/>
                  <a:pt x="2308" y="1324"/>
                  <a:pt x="2312" y="1320"/>
                </a:cubicBezTo>
                <a:cubicBezTo>
                  <a:pt x="2334" y="1347"/>
                  <a:pt x="2343" y="1348"/>
                  <a:pt x="2340" y="1352"/>
                </a:cubicBezTo>
                <a:cubicBezTo>
                  <a:pt x="2304" y="1320"/>
                  <a:pt x="2297" y="1317"/>
                  <a:pt x="2298" y="1313"/>
                </a:cubicBezTo>
                <a:cubicBezTo>
                  <a:pt x="2267" y="1279"/>
                  <a:pt x="2258" y="1276"/>
                  <a:pt x="2259" y="1272"/>
                </a:cubicBezTo>
                <a:cubicBezTo>
                  <a:pt x="2207" y="1202"/>
                  <a:pt x="2201" y="1196"/>
                  <a:pt x="2194" y="1189"/>
                </a:cubicBezTo>
                <a:cubicBezTo>
                  <a:pt x="2163" y="1144"/>
                  <a:pt x="2160" y="1140"/>
                  <a:pt x="2155" y="1137"/>
                </a:cubicBezTo>
                <a:cubicBezTo>
                  <a:pt x="2105" y="1071"/>
                  <a:pt x="2089" y="1058"/>
                  <a:pt x="2076" y="1045"/>
                </a:cubicBezTo>
                <a:cubicBezTo>
                  <a:pt x="1943" y="937"/>
                  <a:pt x="1938" y="939"/>
                  <a:pt x="1930" y="932"/>
                </a:cubicBezTo>
                <a:cubicBezTo>
                  <a:pt x="1910" y="924"/>
                  <a:pt x="1912" y="926"/>
                  <a:pt x="1917" y="929"/>
                </a:cubicBezTo>
                <a:cubicBezTo>
                  <a:pt x="1950" y="953"/>
                  <a:pt x="1966" y="960"/>
                  <a:pt x="1975" y="967"/>
                </a:cubicBezTo>
                <a:cubicBezTo>
                  <a:pt x="2003" y="992"/>
                  <a:pt x="2017" y="997"/>
                  <a:pt x="2022" y="1007"/>
                </a:cubicBezTo>
                <a:cubicBezTo>
                  <a:pt x="2034" y="1020"/>
                  <a:pt x="2049" y="1023"/>
                  <a:pt x="2047" y="1028"/>
                </a:cubicBezTo>
                <a:cubicBezTo>
                  <a:pt x="2123" y="1110"/>
                  <a:pt x="2134" y="1117"/>
                  <a:pt x="2136" y="1127"/>
                </a:cubicBezTo>
                <a:cubicBezTo>
                  <a:pt x="2105" y="1093"/>
                  <a:pt x="2090" y="1093"/>
                  <a:pt x="2094" y="1088"/>
                </a:cubicBezTo>
                <a:cubicBezTo>
                  <a:pt x="1994" y="1026"/>
                  <a:pt x="1979" y="1015"/>
                  <a:pt x="1964" y="1007"/>
                </a:cubicBezTo>
                <a:cubicBezTo>
                  <a:pt x="1884" y="981"/>
                  <a:pt x="1880" y="980"/>
                  <a:pt x="1875" y="979"/>
                </a:cubicBezTo>
                <a:cubicBezTo>
                  <a:pt x="1802" y="959"/>
                  <a:pt x="1794" y="957"/>
                  <a:pt x="1785" y="954"/>
                </a:cubicBezTo>
                <a:cubicBezTo>
                  <a:pt x="1780" y="960"/>
                  <a:pt x="1800" y="964"/>
                  <a:pt x="1820" y="969"/>
                </a:cubicBezTo>
                <a:cubicBezTo>
                  <a:pt x="1861" y="984"/>
                  <a:pt x="1871" y="985"/>
                  <a:pt x="1882" y="989"/>
                </a:cubicBezTo>
                <a:cubicBezTo>
                  <a:pt x="1898" y="991"/>
                  <a:pt x="1904" y="998"/>
                  <a:pt x="1909" y="996"/>
                </a:cubicBezTo>
                <a:cubicBezTo>
                  <a:pt x="2016" y="1047"/>
                  <a:pt x="2029" y="1056"/>
                  <a:pt x="2042" y="1064"/>
                </a:cubicBezTo>
                <a:cubicBezTo>
                  <a:pt x="2139" y="1152"/>
                  <a:pt x="2153" y="1157"/>
                  <a:pt x="2152" y="1166"/>
                </a:cubicBezTo>
                <a:cubicBezTo>
                  <a:pt x="2037" y="1063"/>
                  <a:pt x="2028" y="1057"/>
                  <a:pt x="2019" y="1051"/>
                </a:cubicBezTo>
                <a:cubicBezTo>
                  <a:pt x="1918" y="1008"/>
                  <a:pt x="1913" y="1000"/>
                  <a:pt x="1910" y="1002"/>
                </a:cubicBezTo>
                <a:cubicBezTo>
                  <a:pt x="1880" y="995"/>
                  <a:pt x="1876" y="992"/>
                  <a:pt x="1872" y="993"/>
                </a:cubicBezTo>
                <a:cubicBezTo>
                  <a:pt x="1988" y="1044"/>
                  <a:pt x="1992" y="1046"/>
                  <a:pt x="2005" y="1053"/>
                </a:cubicBezTo>
                <a:cubicBezTo>
                  <a:pt x="2110" y="1134"/>
                  <a:pt x="2114" y="1139"/>
                  <a:pt x="2122" y="1144"/>
                </a:cubicBezTo>
                <a:cubicBezTo>
                  <a:pt x="2182" y="1205"/>
                  <a:pt x="2180" y="1210"/>
                  <a:pt x="2186" y="1213"/>
                </a:cubicBezTo>
                <a:cubicBezTo>
                  <a:pt x="2204" y="1238"/>
                  <a:pt x="2216" y="1240"/>
                  <a:pt x="2212" y="1245"/>
                </a:cubicBezTo>
                <a:cubicBezTo>
                  <a:pt x="2180" y="1218"/>
                  <a:pt x="2174" y="1210"/>
                  <a:pt x="2167" y="1202"/>
                </a:cubicBezTo>
                <a:cubicBezTo>
                  <a:pt x="2144" y="1177"/>
                  <a:pt x="2130" y="1177"/>
                  <a:pt x="2134" y="1173"/>
                </a:cubicBezTo>
                <a:cubicBezTo>
                  <a:pt x="2017" y="1102"/>
                  <a:pt x="2002" y="1093"/>
                  <a:pt x="1988" y="1086"/>
                </a:cubicBezTo>
                <a:cubicBezTo>
                  <a:pt x="1953" y="1072"/>
                  <a:pt x="1948" y="1063"/>
                  <a:pt x="1945" y="1071"/>
                </a:cubicBezTo>
                <a:cubicBezTo>
                  <a:pt x="2015" y="1108"/>
                  <a:pt x="2016" y="1110"/>
                  <a:pt x="2017" y="1108"/>
                </a:cubicBezTo>
                <a:cubicBezTo>
                  <a:pt x="2048" y="1127"/>
                  <a:pt x="2059" y="1131"/>
                  <a:pt x="2070" y="1140"/>
                </a:cubicBezTo>
                <a:cubicBezTo>
                  <a:pt x="2124" y="1179"/>
                  <a:pt x="2128" y="1181"/>
                  <a:pt x="2126" y="1185"/>
                </a:cubicBezTo>
                <a:cubicBezTo>
                  <a:pt x="1894" y="1067"/>
                  <a:pt x="1862" y="1046"/>
                  <a:pt x="1831" y="1031"/>
                </a:cubicBezTo>
                <a:cubicBezTo>
                  <a:pt x="1819" y="1028"/>
                  <a:pt x="1825" y="1032"/>
                  <a:pt x="1830" y="1036"/>
                </a:cubicBezTo>
                <a:cubicBezTo>
                  <a:pt x="1878" y="1062"/>
                  <a:pt x="1891" y="1074"/>
                  <a:pt x="1911" y="1079"/>
                </a:cubicBezTo>
                <a:cubicBezTo>
                  <a:pt x="2085" y="1172"/>
                  <a:pt x="2097" y="1179"/>
                  <a:pt x="2108" y="1184"/>
                </a:cubicBezTo>
                <a:cubicBezTo>
                  <a:pt x="2173" y="1234"/>
                  <a:pt x="2187" y="1235"/>
                  <a:pt x="2182" y="1239"/>
                </a:cubicBezTo>
                <a:cubicBezTo>
                  <a:pt x="2062" y="1185"/>
                  <a:pt x="2032" y="1171"/>
                  <a:pt x="2001" y="1152"/>
                </a:cubicBezTo>
                <a:cubicBezTo>
                  <a:pt x="1899" y="1094"/>
                  <a:pt x="1870" y="1065"/>
                  <a:pt x="1827" y="1044"/>
                </a:cubicBezTo>
                <a:cubicBezTo>
                  <a:pt x="1802" y="1021"/>
                  <a:pt x="1793" y="1020"/>
                  <a:pt x="1796" y="1016"/>
                </a:cubicBezTo>
                <a:cubicBezTo>
                  <a:pt x="1765" y="983"/>
                  <a:pt x="1759" y="982"/>
                  <a:pt x="1760" y="979"/>
                </a:cubicBezTo>
                <a:cubicBezTo>
                  <a:pt x="1750" y="965"/>
                  <a:pt x="1742" y="962"/>
                  <a:pt x="1742" y="964"/>
                </a:cubicBezTo>
                <a:cubicBezTo>
                  <a:pt x="1859" y="1073"/>
                  <a:pt x="1897" y="1098"/>
                  <a:pt x="1927" y="1122"/>
                </a:cubicBezTo>
                <a:cubicBezTo>
                  <a:pt x="1984" y="1157"/>
                  <a:pt x="1995" y="1155"/>
                  <a:pt x="1997" y="1163"/>
                </a:cubicBezTo>
                <a:cubicBezTo>
                  <a:pt x="2066" y="1192"/>
                  <a:pt x="2073" y="1204"/>
                  <a:pt x="2077" y="1200"/>
                </a:cubicBezTo>
                <a:cubicBezTo>
                  <a:pt x="1999" y="1181"/>
                  <a:pt x="1975" y="1172"/>
                  <a:pt x="1952" y="1164"/>
                </a:cubicBezTo>
                <a:cubicBezTo>
                  <a:pt x="1812" y="1102"/>
                  <a:pt x="1800" y="1107"/>
                  <a:pt x="1802" y="1101"/>
                </a:cubicBezTo>
                <a:cubicBezTo>
                  <a:pt x="1863" y="1135"/>
                  <a:pt x="1871" y="1147"/>
                  <a:pt x="1875" y="1145"/>
                </a:cubicBezTo>
                <a:cubicBezTo>
                  <a:pt x="1932" y="1163"/>
                  <a:pt x="1935" y="1166"/>
                  <a:pt x="1938" y="1168"/>
                </a:cubicBezTo>
                <a:cubicBezTo>
                  <a:pt x="1958" y="1170"/>
                  <a:pt x="1962" y="1178"/>
                  <a:pt x="1966" y="1178"/>
                </a:cubicBezTo>
                <a:cubicBezTo>
                  <a:pt x="1988" y="1181"/>
                  <a:pt x="1995" y="1191"/>
                  <a:pt x="2001" y="1189"/>
                </a:cubicBezTo>
                <a:cubicBezTo>
                  <a:pt x="2074" y="1212"/>
                  <a:pt x="2078" y="1217"/>
                  <a:pt x="2080" y="1215"/>
                </a:cubicBezTo>
                <a:cubicBezTo>
                  <a:pt x="2117" y="1228"/>
                  <a:pt x="2124" y="1232"/>
                  <a:pt x="2137" y="1235"/>
                </a:cubicBezTo>
                <a:cubicBezTo>
                  <a:pt x="2234" y="1279"/>
                  <a:pt x="2245" y="1287"/>
                  <a:pt x="2243" y="1292"/>
                </a:cubicBezTo>
                <a:cubicBezTo>
                  <a:pt x="2131" y="1245"/>
                  <a:pt x="2120" y="1242"/>
                  <a:pt x="2108" y="1239"/>
                </a:cubicBezTo>
                <a:cubicBezTo>
                  <a:pt x="2028" y="1217"/>
                  <a:pt x="2017" y="1216"/>
                  <a:pt x="2005" y="1213"/>
                </a:cubicBezTo>
                <a:cubicBezTo>
                  <a:pt x="1958" y="1197"/>
                  <a:pt x="1947" y="1195"/>
                  <a:pt x="1935" y="1192"/>
                </a:cubicBezTo>
                <a:cubicBezTo>
                  <a:pt x="1799" y="1116"/>
                  <a:pt x="1795" y="1118"/>
                  <a:pt x="1793" y="1116"/>
                </a:cubicBezTo>
                <a:cubicBezTo>
                  <a:pt x="1777" y="1110"/>
                  <a:pt x="1780" y="1101"/>
                  <a:pt x="1777" y="1100"/>
                </a:cubicBezTo>
                <a:cubicBezTo>
                  <a:pt x="1768" y="1091"/>
                  <a:pt x="1766" y="1092"/>
                  <a:pt x="1768" y="1094"/>
                </a:cubicBezTo>
                <a:cubicBezTo>
                  <a:pt x="1775" y="1110"/>
                  <a:pt x="1784" y="1111"/>
                  <a:pt x="1786" y="1114"/>
                </a:cubicBezTo>
                <a:cubicBezTo>
                  <a:pt x="1836" y="1150"/>
                  <a:pt x="1847" y="1161"/>
                  <a:pt x="1855" y="1163"/>
                </a:cubicBezTo>
                <a:cubicBezTo>
                  <a:pt x="1888" y="1188"/>
                  <a:pt x="1893" y="1191"/>
                  <a:pt x="1895" y="1189"/>
                </a:cubicBezTo>
                <a:cubicBezTo>
                  <a:pt x="1958" y="1223"/>
                  <a:pt x="1978" y="1230"/>
                  <a:pt x="2003" y="1240"/>
                </a:cubicBezTo>
                <a:cubicBezTo>
                  <a:pt x="2041" y="1245"/>
                  <a:pt x="2048" y="1253"/>
                  <a:pt x="2053" y="1252"/>
                </a:cubicBezTo>
                <a:cubicBezTo>
                  <a:pt x="2147" y="1279"/>
                  <a:pt x="2157" y="1282"/>
                  <a:pt x="2166" y="1286"/>
                </a:cubicBezTo>
                <a:cubicBezTo>
                  <a:pt x="2217" y="1301"/>
                  <a:pt x="2237" y="1308"/>
                  <a:pt x="2257" y="1315"/>
                </a:cubicBezTo>
                <a:cubicBezTo>
                  <a:pt x="2324" y="1358"/>
                  <a:pt x="2331" y="1352"/>
                  <a:pt x="2328" y="1357"/>
                </a:cubicBezTo>
                <a:cubicBezTo>
                  <a:pt x="2331" y="1361"/>
                  <a:pt x="2323" y="1361"/>
                  <a:pt x="2312" y="1354"/>
                </a:cubicBezTo>
                <a:cubicBezTo>
                  <a:pt x="2262" y="1327"/>
                  <a:pt x="2258" y="1327"/>
                  <a:pt x="2253" y="1325"/>
                </a:cubicBezTo>
                <a:cubicBezTo>
                  <a:pt x="2222" y="1313"/>
                  <a:pt x="2216" y="1307"/>
                  <a:pt x="2212" y="1308"/>
                </a:cubicBezTo>
                <a:cubicBezTo>
                  <a:pt x="2192" y="1303"/>
                  <a:pt x="2187" y="1302"/>
                  <a:pt x="2182" y="1302"/>
                </a:cubicBezTo>
                <a:cubicBezTo>
                  <a:pt x="2120" y="1285"/>
                  <a:pt x="2116" y="1290"/>
                  <a:pt x="2111" y="1286"/>
                </a:cubicBezTo>
                <a:cubicBezTo>
                  <a:pt x="2062" y="1273"/>
                  <a:pt x="2058" y="1275"/>
                  <a:pt x="2054" y="1274"/>
                </a:cubicBezTo>
                <a:cubicBezTo>
                  <a:pt x="2005" y="1263"/>
                  <a:pt x="2001" y="1263"/>
                  <a:pt x="1996" y="1262"/>
                </a:cubicBezTo>
                <a:cubicBezTo>
                  <a:pt x="1943" y="1252"/>
                  <a:pt x="1934" y="1249"/>
                  <a:pt x="1924" y="1245"/>
                </a:cubicBezTo>
                <a:cubicBezTo>
                  <a:pt x="1874" y="1231"/>
                  <a:pt x="1855" y="1225"/>
                  <a:pt x="1835" y="1217"/>
                </a:cubicBezTo>
                <a:cubicBezTo>
                  <a:pt x="1789" y="1181"/>
                  <a:pt x="1784" y="1176"/>
                  <a:pt x="1780" y="1181"/>
                </a:cubicBezTo>
                <a:cubicBezTo>
                  <a:pt x="1792" y="1194"/>
                  <a:pt x="1801" y="1197"/>
                  <a:pt x="1800" y="1202"/>
                </a:cubicBezTo>
                <a:cubicBezTo>
                  <a:pt x="1724" y="1168"/>
                  <a:pt x="1766" y="1186"/>
                  <a:pt x="1797" y="1207"/>
                </a:cubicBezTo>
                <a:cubicBezTo>
                  <a:pt x="1849" y="1237"/>
                  <a:pt x="1860" y="1244"/>
                  <a:pt x="1870" y="1251"/>
                </a:cubicBezTo>
                <a:cubicBezTo>
                  <a:pt x="2017" y="1319"/>
                  <a:pt x="2027" y="1321"/>
                  <a:pt x="2038" y="1326"/>
                </a:cubicBezTo>
                <a:cubicBezTo>
                  <a:pt x="2062" y="1334"/>
                  <a:pt x="2064" y="1329"/>
                  <a:pt x="2067" y="1332"/>
                </a:cubicBezTo>
                <a:cubicBezTo>
                  <a:pt x="2101" y="1345"/>
                  <a:pt x="2109" y="1344"/>
                  <a:pt x="2117" y="1348"/>
                </a:cubicBezTo>
                <a:cubicBezTo>
                  <a:pt x="2179" y="1365"/>
                  <a:pt x="2190" y="1363"/>
                  <a:pt x="2202" y="1370"/>
                </a:cubicBezTo>
                <a:cubicBezTo>
                  <a:pt x="2239" y="1378"/>
                  <a:pt x="2242" y="1381"/>
                  <a:pt x="2243" y="1379"/>
                </a:cubicBezTo>
                <a:cubicBezTo>
                  <a:pt x="2271" y="1395"/>
                  <a:pt x="2279" y="1390"/>
                  <a:pt x="2289" y="1396"/>
                </a:cubicBezTo>
                <a:cubicBezTo>
                  <a:pt x="2335" y="1407"/>
                  <a:pt x="2342" y="1415"/>
                  <a:pt x="2346" y="1413"/>
                </a:cubicBezTo>
                <a:cubicBezTo>
                  <a:pt x="2436" y="1455"/>
                  <a:pt x="2440" y="1458"/>
                  <a:pt x="2445" y="1461"/>
                </a:cubicBezTo>
                <a:cubicBezTo>
                  <a:pt x="2441" y="1460"/>
                  <a:pt x="2440" y="1470"/>
                  <a:pt x="2435" y="1465"/>
                </a:cubicBezTo>
                <a:cubicBezTo>
                  <a:pt x="2403" y="1446"/>
                  <a:pt x="2399" y="1444"/>
                  <a:pt x="2396" y="1441"/>
                </a:cubicBezTo>
                <a:cubicBezTo>
                  <a:pt x="2345" y="1421"/>
                  <a:pt x="2342" y="1417"/>
                  <a:pt x="2339" y="1419"/>
                </a:cubicBezTo>
                <a:cubicBezTo>
                  <a:pt x="2288" y="1400"/>
                  <a:pt x="2278" y="1399"/>
                  <a:pt x="2267" y="1395"/>
                </a:cubicBezTo>
                <a:cubicBezTo>
                  <a:pt x="2242" y="1393"/>
                  <a:pt x="2238" y="1387"/>
                  <a:pt x="2236" y="1390"/>
                </a:cubicBezTo>
                <a:cubicBezTo>
                  <a:pt x="2185" y="1383"/>
                  <a:pt x="2180" y="1381"/>
                  <a:pt x="2174" y="1380"/>
                </a:cubicBezTo>
                <a:cubicBezTo>
                  <a:pt x="2108" y="1367"/>
                  <a:pt x="2100" y="1369"/>
                  <a:pt x="2091" y="1364"/>
                </a:cubicBezTo>
                <a:cubicBezTo>
                  <a:pt x="2030" y="1352"/>
                  <a:pt x="2020" y="1345"/>
                  <a:pt x="2012" y="1348"/>
                </a:cubicBezTo>
                <a:cubicBezTo>
                  <a:pt x="1921" y="1321"/>
                  <a:pt x="1904" y="1314"/>
                  <a:pt x="1888" y="1310"/>
                </a:cubicBezTo>
                <a:cubicBezTo>
                  <a:pt x="1846" y="1294"/>
                  <a:pt x="1847" y="1280"/>
                  <a:pt x="1844" y="1286"/>
                </a:cubicBezTo>
                <a:cubicBezTo>
                  <a:pt x="1805" y="1264"/>
                  <a:pt x="1802" y="1260"/>
                  <a:pt x="1799" y="1256"/>
                </a:cubicBezTo>
                <a:cubicBezTo>
                  <a:pt x="1792" y="1262"/>
                  <a:pt x="1796" y="1264"/>
                  <a:pt x="1799" y="1267"/>
                </a:cubicBezTo>
                <a:cubicBezTo>
                  <a:pt x="1822" y="1281"/>
                  <a:pt x="1831" y="1288"/>
                  <a:pt x="1839" y="1293"/>
                </a:cubicBezTo>
                <a:cubicBezTo>
                  <a:pt x="1935" y="1335"/>
                  <a:pt x="1945" y="1339"/>
                  <a:pt x="1956" y="1342"/>
                </a:cubicBezTo>
                <a:cubicBezTo>
                  <a:pt x="1993" y="1352"/>
                  <a:pt x="1997" y="1353"/>
                  <a:pt x="2002" y="1352"/>
                </a:cubicBezTo>
                <a:cubicBezTo>
                  <a:pt x="2082" y="1371"/>
                  <a:pt x="2083" y="1372"/>
                  <a:pt x="2085" y="1373"/>
                </a:cubicBezTo>
                <a:cubicBezTo>
                  <a:pt x="2115" y="1375"/>
                  <a:pt x="2118" y="1381"/>
                  <a:pt x="2120" y="1378"/>
                </a:cubicBezTo>
                <a:cubicBezTo>
                  <a:pt x="2155" y="1386"/>
                  <a:pt x="2165" y="1383"/>
                  <a:pt x="2176" y="1389"/>
                </a:cubicBezTo>
                <a:cubicBezTo>
                  <a:pt x="2196" y="1393"/>
                  <a:pt x="2201" y="1391"/>
                  <a:pt x="2207" y="1394"/>
                </a:cubicBezTo>
                <a:cubicBezTo>
                  <a:pt x="2226" y="1393"/>
                  <a:pt x="2232" y="1397"/>
                  <a:pt x="2237" y="1396"/>
                </a:cubicBezTo>
                <a:cubicBezTo>
                  <a:pt x="2289" y="1410"/>
                  <a:pt x="2294" y="1408"/>
                  <a:pt x="2300" y="1412"/>
                </a:cubicBezTo>
                <a:cubicBezTo>
                  <a:pt x="2403" y="1451"/>
                  <a:pt x="2407" y="1454"/>
                  <a:pt x="2411" y="1457"/>
                </a:cubicBezTo>
                <a:cubicBezTo>
                  <a:pt x="2382" y="1460"/>
                  <a:pt x="2378" y="1455"/>
                  <a:pt x="2375" y="1456"/>
                </a:cubicBezTo>
                <a:cubicBezTo>
                  <a:pt x="2349" y="1454"/>
                  <a:pt x="2346" y="1457"/>
                  <a:pt x="2342" y="1455"/>
                </a:cubicBezTo>
                <a:cubicBezTo>
                  <a:pt x="2278" y="1447"/>
                  <a:pt x="2273" y="1444"/>
                  <a:pt x="2267" y="1445"/>
                </a:cubicBezTo>
                <a:cubicBezTo>
                  <a:pt x="2223" y="1440"/>
                  <a:pt x="2219" y="1437"/>
                  <a:pt x="2215" y="1433"/>
                </a:cubicBezTo>
                <a:cubicBezTo>
                  <a:pt x="2193" y="1431"/>
                  <a:pt x="2191" y="1434"/>
                  <a:pt x="2188" y="1434"/>
                </a:cubicBezTo>
                <a:cubicBezTo>
                  <a:pt x="2155" y="1427"/>
                  <a:pt x="2148" y="1421"/>
                  <a:pt x="2143" y="1423"/>
                </a:cubicBezTo>
                <a:cubicBezTo>
                  <a:pt x="2090" y="1417"/>
                  <a:pt x="2083" y="1408"/>
                  <a:pt x="2079" y="1413"/>
                </a:cubicBezTo>
                <a:cubicBezTo>
                  <a:pt x="1999" y="1398"/>
                  <a:pt x="1989" y="1393"/>
                  <a:pt x="1980" y="1392"/>
                </a:cubicBezTo>
                <a:cubicBezTo>
                  <a:pt x="1957" y="1385"/>
                  <a:pt x="1954" y="1382"/>
                  <a:pt x="1952" y="1384"/>
                </a:cubicBezTo>
                <a:cubicBezTo>
                  <a:pt x="1867" y="1355"/>
                  <a:pt x="1868" y="1352"/>
                  <a:pt x="1868" y="1352"/>
                </a:cubicBezTo>
                <a:cubicBezTo>
                  <a:pt x="1854" y="1345"/>
                  <a:pt x="1853" y="1346"/>
                  <a:pt x="1851" y="1346"/>
                </a:cubicBezTo>
                <a:cubicBezTo>
                  <a:pt x="1819" y="1330"/>
                  <a:pt x="1814" y="1322"/>
                  <a:pt x="1810" y="1321"/>
                </a:cubicBezTo>
                <a:cubicBezTo>
                  <a:pt x="1759" y="1288"/>
                  <a:pt x="1760" y="1285"/>
                  <a:pt x="1757" y="1283"/>
                </a:cubicBezTo>
                <a:cubicBezTo>
                  <a:pt x="1737" y="1278"/>
                  <a:pt x="1744" y="1285"/>
                  <a:pt x="1751" y="1292"/>
                </a:cubicBezTo>
                <a:cubicBezTo>
                  <a:pt x="1824" y="1336"/>
                  <a:pt x="1820" y="1339"/>
                  <a:pt x="1825" y="1342"/>
                </a:cubicBezTo>
                <a:cubicBezTo>
                  <a:pt x="1914" y="1376"/>
                  <a:pt x="1921" y="1385"/>
                  <a:pt x="1926" y="1383"/>
                </a:cubicBezTo>
                <a:cubicBezTo>
                  <a:pt x="1966" y="1396"/>
                  <a:pt x="1970" y="1399"/>
                  <a:pt x="1972" y="1397"/>
                </a:cubicBezTo>
                <a:cubicBezTo>
                  <a:pt x="2078" y="1420"/>
                  <a:pt x="2102" y="1426"/>
                  <a:pt x="2125" y="1426"/>
                </a:cubicBezTo>
                <a:cubicBezTo>
                  <a:pt x="2205" y="1443"/>
                  <a:pt x="2211" y="1443"/>
                  <a:pt x="2217" y="1442"/>
                </a:cubicBezTo>
                <a:cubicBezTo>
                  <a:pt x="2256" y="1449"/>
                  <a:pt x="2259" y="1450"/>
                  <a:pt x="2263" y="1452"/>
                </a:cubicBezTo>
                <a:cubicBezTo>
                  <a:pt x="2241" y="1449"/>
                  <a:pt x="2235" y="1450"/>
                  <a:pt x="2228" y="1453"/>
                </a:cubicBezTo>
                <a:cubicBezTo>
                  <a:pt x="2161" y="1450"/>
                  <a:pt x="2138" y="1452"/>
                  <a:pt x="2115" y="1453"/>
                </a:cubicBezTo>
                <a:cubicBezTo>
                  <a:pt x="2033" y="1453"/>
                  <a:pt x="2030" y="1453"/>
                  <a:pt x="2027" y="1452"/>
                </a:cubicBezTo>
                <a:cubicBezTo>
                  <a:pt x="1998" y="1450"/>
                  <a:pt x="1996" y="1456"/>
                  <a:pt x="1992" y="1450"/>
                </a:cubicBezTo>
                <a:cubicBezTo>
                  <a:pt x="1962" y="1449"/>
                  <a:pt x="1960" y="1455"/>
                  <a:pt x="1955" y="1449"/>
                </a:cubicBezTo>
                <a:cubicBezTo>
                  <a:pt x="1918" y="1451"/>
                  <a:pt x="1915" y="1451"/>
                  <a:pt x="1912" y="1452"/>
                </a:cubicBezTo>
                <a:cubicBezTo>
                  <a:pt x="1934" y="1456"/>
                  <a:pt x="1942" y="1456"/>
                  <a:pt x="1951" y="1457"/>
                </a:cubicBezTo>
                <a:cubicBezTo>
                  <a:pt x="1993" y="1458"/>
                  <a:pt x="1997" y="1456"/>
                  <a:pt x="2001" y="1459"/>
                </a:cubicBezTo>
                <a:cubicBezTo>
                  <a:pt x="2056" y="1461"/>
                  <a:pt x="2060" y="1459"/>
                  <a:pt x="2065" y="1462"/>
                </a:cubicBezTo>
                <a:cubicBezTo>
                  <a:pt x="2095" y="1465"/>
                  <a:pt x="2098" y="1457"/>
                  <a:pt x="2104" y="1462"/>
                </a:cubicBezTo>
                <a:cubicBezTo>
                  <a:pt x="2171" y="1462"/>
                  <a:pt x="2187" y="1459"/>
                  <a:pt x="2205" y="1461"/>
                </a:cubicBezTo>
                <a:cubicBezTo>
                  <a:pt x="2239" y="1464"/>
                  <a:pt x="2246" y="1458"/>
                  <a:pt x="2255" y="1463"/>
                </a:cubicBezTo>
                <a:cubicBezTo>
                  <a:pt x="2379" y="1467"/>
                  <a:pt x="2385" y="1469"/>
                  <a:pt x="2390" y="1469"/>
                </a:cubicBezTo>
                <a:cubicBezTo>
                  <a:pt x="2447" y="1477"/>
                  <a:pt x="2453" y="1485"/>
                  <a:pt x="2456" y="1481"/>
                </a:cubicBezTo>
                <a:cubicBezTo>
                  <a:pt x="2471" y="1483"/>
                  <a:pt x="2476" y="1485"/>
                  <a:pt x="2480" y="1484"/>
                </a:cubicBezTo>
                <a:cubicBezTo>
                  <a:pt x="2496" y="1492"/>
                  <a:pt x="2489" y="1491"/>
                  <a:pt x="2481" y="1490"/>
                </a:cubicBezTo>
                <a:cubicBezTo>
                  <a:pt x="2459" y="1486"/>
                  <a:pt x="2459" y="1488"/>
                  <a:pt x="2457" y="1487"/>
                </a:cubicBezTo>
                <a:cubicBezTo>
                  <a:pt x="2436" y="1484"/>
                  <a:pt x="2430" y="1485"/>
                  <a:pt x="2423" y="1483"/>
                </a:cubicBezTo>
                <a:cubicBezTo>
                  <a:pt x="2367" y="1482"/>
                  <a:pt x="2348" y="1479"/>
                  <a:pt x="2330" y="1481"/>
                </a:cubicBezTo>
                <a:cubicBezTo>
                  <a:pt x="2283" y="1485"/>
                  <a:pt x="2277" y="1479"/>
                  <a:pt x="2273" y="1480"/>
                </a:cubicBezTo>
                <a:cubicBezTo>
                  <a:pt x="2200" y="1484"/>
                  <a:pt x="2196" y="1487"/>
                  <a:pt x="2191" y="1488"/>
                </a:cubicBezTo>
                <a:cubicBezTo>
                  <a:pt x="2155" y="1488"/>
                  <a:pt x="2153" y="1490"/>
                  <a:pt x="2150" y="1487"/>
                </a:cubicBezTo>
                <a:cubicBezTo>
                  <a:pt x="2117" y="1486"/>
                  <a:pt x="2113" y="1490"/>
                  <a:pt x="2108" y="1488"/>
                </a:cubicBezTo>
                <a:cubicBezTo>
                  <a:pt x="2069" y="1483"/>
                  <a:pt x="2060" y="1487"/>
                  <a:pt x="2050" y="1484"/>
                </a:cubicBezTo>
                <a:cubicBezTo>
                  <a:pt x="1988" y="1472"/>
                  <a:pt x="1985" y="1477"/>
                  <a:pt x="1979" y="1473"/>
                </a:cubicBezTo>
                <a:cubicBezTo>
                  <a:pt x="1945" y="1469"/>
                  <a:pt x="1938" y="1456"/>
                  <a:pt x="1935" y="1464"/>
                </a:cubicBezTo>
                <a:cubicBezTo>
                  <a:pt x="2001" y="1482"/>
                  <a:pt x="2009" y="1487"/>
                  <a:pt x="2015" y="1486"/>
                </a:cubicBezTo>
                <a:cubicBezTo>
                  <a:pt x="2080" y="1493"/>
                  <a:pt x="2086" y="1494"/>
                  <a:pt x="2094" y="1497"/>
                </a:cubicBezTo>
                <a:cubicBezTo>
                  <a:pt x="2167" y="1495"/>
                  <a:pt x="2186" y="1498"/>
                  <a:pt x="2203" y="1494"/>
                </a:cubicBezTo>
                <a:cubicBezTo>
                  <a:pt x="2239" y="1495"/>
                  <a:pt x="2241" y="1492"/>
                  <a:pt x="2244" y="1492"/>
                </a:cubicBezTo>
                <a:cubicBezTo>
                  <a:pt x="2289" y="1487"/>
                  <a:pt x="2294" y="1490"/>
                  <a:pt x="2298" y="1489"/>
                </a:cubicBezTo>
                <a:cubicBezTo>
                  <a:pt x="2349" y="1491"/>
                  <a:pt x="2358" y="1488"/>
                  <a:pt x="2368" y="1491"/>
                </a:cubicBezTo>
                <a:cubicBezTo>
                  <a:pt x="2408" y="1491"/>
                  <a:pt x="2409" y="1489"/>
                  <a:pt x="2412" y="1491"/>
                </a:cubicBezTo>
                <a:cubicBezTo>
                  <a:pt x="2452" y="1494"/>
                  <a:pt x="2456" y="1493"/>
                  <a:pt x="2462" y="1498"/>
                </a:cubicBezTo>
                <a:cubicBezTo>
                  <a:pt x="2494" y="1499"/>
                  <a:pt x="2499" y="1504"/>
                  <a:pt x="2504" y="1503"/>
                </a:cubicBezTo>
                <a:cubicBezTo>
                  <a:pt x="2539" y="1513"/>
                  <a:pt x="2541" y="1511"/>
                  <a:pt x="2544" y="1514"/>
                </a:cubicBezTo>
                <a:cubicBezTo>
                  <a:pt x="2540" y="1522"/>
                  <a:pt x="2534" y="1517"/>
                  <a:pt x="2528" y="1514"/>
                </a:cubicBezTo>
                <a:cubicBezTo>
                  <a:pt x="2499" y="1515"/>
                  <a:pt x="2495" y="1516"/>
                  <a:pt x="2491" y="1515"/>
                </a:cubicBezTo>
                <a:cubicBezTo>
                  <a:pt x="2470" y="1517"/>
                  <a:pt x="2461" y="1511"/>
                  <a:pt x="2453" y="1516"/>
                </a:cubicBezTo>
                <a:cubicBezTo>
                  <a:pt x="2361" y="1511"/>
                  <a:pt x="2358" y="1522"/>
                  <a:pt x="2352" y="1514"/>
                </a:cubicBezTo>
                <a:cubicBezTo>
                  <a:pt x="2303" y="1521"/>
                  <a:pt x="2299" y="1520"/>
                  <a:pt x="2295" y="1521"/>
                </a:cubicBezTo>
                <a:cubicBezTo>
                  <a:pt x="2268" y="1522"/>
                  <a:pt x="2265" y="1529"/>
                  <a:pt x="2260" y="1526"/>
                </a:cubicBezTo>
                <a:cubicBezTo>
                  <a:pt x="2207" y="1533"/>
                  <a:pt x="2198" y="1529"/>
                  <a:pt x="2191" y="1533"/>
                </a:cubicBezTo>
                <a:cubicBezTo>
                  <a:pt x="2159" y="1533"/>
                  <a:pt x="2151" y="1531"/>
                  <a:pt x="2144" y="1533"/>
                </a:cubicBezTo>
                <a:cubicBezTo>
                  <a:pt x="2122" y="1534"/>
                  <a:pt x="2121" y="1537"/>
                  <a:pt x="2124" y="1535"/>
                </a:cubicBezTo>
                <a:cubicBezTo>
                  <a:pt x="2146" y="1533"/>
                  <a:pt x="2152" y="1539"/>
                  <a:pt x="2156" y="1538"/>
                </a:cubicBezTo>
                <a:cubicBezTo>
                  <a:pt x="2199" y="1537"/>
                  <a:pt x="2208" y="1537"/>
                  <a:pt x="2217" y="1537"/>
                </a:cubicBezTo>
                <a:cubicBezTo>
                  <a:pt x="2258" y="1531"/>
                  <a:pt x="2264" y="1537"/>
                  <a:pt x="2268" y="1534"/>
                </a:cubicBezTo>
                <a:cubicBezTo>
                  <a:pt x="2296" y="1526"/>
                  <a:pt x="2301" y="1531"/>
                  <a:pt x="2304" y="1527"/>
                </a:cubicBezTo>
                <a:cubicBezTo>
                  <a:pt x="2335" y="1525"/>
                  <a:pt x="2338" y="1528"/>
                  <a:pt x="2341" y="1528"/>
                </a:cubicBezTo>
                <a:cubicBezTo>
                  <a:pt x="2369" y="1527"/>
                  <a:pt x="2374" y="1522"/>
                  <a:pt x="2379" y="1525"/>
                </a:cubicBezTo>
                <a:cubicBezTo>
                  <a:pt x="2415" y="1519"/>
                  <a:pt x="2422" y="1529"/>
                  <a:pt x="2426" y="1521"/>
                </a:cubicBezTo>
                <a:cubicBezTo>
                  <a:pt x="2479" y="1523"/>
                  <a:pt x="2484" y="1524"/>
                  <a:pt x="2489" y="1524"/>
                </a:cubicBezTo>
                <a:cubicBezTo>
                  <a:pt x="2510" y="1525"/>
                  <a:pt x="2516" y="1524"/>
                  <a:pt x="2521" y="1524"/>
                </a:cubicBezTo>
                <a:cubicBezTo>
                  <a:pt x="2547" y="1526"/>
                  <a:pt x="2559" y="1534"/>
                  <a:pt x="2570" y="1533"/>
                </a:cubicBezTo>
                <a:cubicBezTo>
                  <a:pt x="2608" y="1551"/>
                  <a:pt x="2617" y="1556"/>
                  <a:pt x="2627" y="1558"/>
                </a:cubicBezTo>
                <a:cubicBezTo>
                  <a:pt x="2654" y="1575"/>
                  <a:pt x="2658" y="1582"/>
                  <a:pt x="2661" y="1578"/>
                </a:cubicBezTo>
                <a:cubicBezTo>
                  <a:pt x="2679" y="1592"/>
                  <a:pt x="2668" y="1591"/>
                  <a:pt x="2658" y="1587"/>
                </a:cubicBezTo>
                <a:cubicBezTo>
                  <a:pt x="2602" y="1571"/>
                  <a:pt x="2598" y="1576"/>
                  <a:pt x="2592" y="1572"/>
                </a:cubicBezTo>
                <a:cubicBezTo>
                  <a:pt x="2493" y="1566"/>
                  <a:pt x="2486" y="1559"/>
                  <a:pt x="2482" y="1564"/>
                </a:cubicBezTo>
                <a:cubicBezTo>
                  <a:pt x="2454" y="1559"/>
                  <a:pt x="2452" y="1559"/>
                  <a:pt x="2450" y="1561"/>
                </a:cubicBezTo>
                <a:cubicBezTo>
                  <a:pt x="2407" y="1554"/>
                  <a:pt x="2405" y="1561"/>
                  <a:pt x="2401" y="1560"/>
                </a:cubicBezTo>
                <a:cubicBezTo>
                  <a:pt x="2363" y="1561"/>
                  <a:pt x="2358" y="1554"/>
                  <a:pt x="2355" y="1558"/>
                </a:cubicBezTo>
                <a:cubicBezTo>
                  <a:pt x="2328" y="1563"/>
                  <a:pt x="2323" y="1555"/>
                  <a:pt x="2321" y="1561"/>
                </a:cubicBezTo>
                <a:cubicBezTo>
                  <a:pt x="2293" y="1560"/>
                  <a:pt x="2290" y="1562"/>
                  <a:pt x="2286" y="1562"/>
                </a:cubicBezTo>
                <a:cubicBezTo>
                  <a:pt x="2243" y="1564"/>
                  <a:pt x="2236" y="1566"/>
                  <a:pt x="2229" y="1566"/>
                </a:cubicBezTo>
                <a:cubicBezTo>
                  <a:pt x="2173" y="1564"/>
                  <a:pt x="2167" y="1569"/>
                  <a:pt x="2158" y="1566"/>
                </a:cubicBezTo>
                <a:cubicBezTo>
                  <a:pt x="2121" y="1565"/>
                  <a:pt x="2118" y="1572"/>
                  <a:pt x="2113" y="1567"/>
                </a:cubicBezTo>
                <a:cubicBezTo>
                  <a:pt x="2076" y="1567"/>
                  <a:pt x="2075" y="1564"/>
                  <a:pt x="2074" y="1562"/>
                </a:cubicBezTo>
                <a:cubicBezTo>
                  <a:pt x="2035" y="1553"/>
                  <a:pt x="2033" y="1551"/>
                  <a:pt x="2031" y="1549"/>
                </a:cubicBezTo>
                <a:cubicBezTo>
                  <a:pt x="2019" y="1549"/>
                  <a:pt x="2032" y="1553"/>
                  <a:pt x="2045" y="1559"/>
                </a:cubicBezTo>
                <a:cubicBezTo>
                  <a:pt x="2068" y="1563"/>
                  <a:pt x="2066" y="1572"/>
                  <a:pt x="2070" y="1568"/>
                </a:cubicBezTo>
                <a:cubicBezTo>
                  <a:pt x="2092" y="1572"/>
                  <a:pt x="2098" y="1570"/>
                  <a:pt x="2102" y="1576"/>
                </a:cubicBezTo>
                <a:cubicBezTo>
                  <a:pt x="2162" y="1582"/>
                  <a:pt x="2171" y="1587"/>
                  <a:pt x="2179" y="1585"/>
                </a:cubicBezTo>
                <a:cubicBezTo>
                  <a:pt x="2207" y="1588"/>
                  <a:pt x="2208" y="1584"/>
                  <a:pt x="2211" y="1585"/>
                </a:cubicBezTo>
                <a:cubicBezTo>
                  <a:pt x="2233" y="1583"/>
                  <a:pt x="2239" y="1590"/>
                  <a:pt x="2242" y="1585"/>
                </a:cubicBezTo>
                <a:cubicBezTo>
                  <a:pt x="2263" y="1586"/>
                  <a:pt x="2272" y="1586"/>
                  <a:pt x="2280" y="1587"/>
                </a:cubicBezTo>
                <a:cubicBezTo>
                  <a:pt x="2313" y="1585"/>
                  <a:pt x="2323" y="1589"/>
                  <a:pt x="2331" y="1589"/>
                </a:cubicBezTo>
                <a:cubicBezTo>
                  <a:pt x="2365" y="1592"/>
                  <a:pt x="2367" y="1591"/>
                  <a:pt x="2369" y="1591"/>
                </a:cubicBezTo>
                <a:cubicBezTo>
                  <a:pt x="2399" y="1594"/>
                  <a:pt x="2405" y="1600"/>
                  <a:pt x="2408" y="1596"/>
                </a:cubicBezTo>
                <a:cubicBezTo>
                  <a:pt x="2442" y="1597"/>
                  <a:pt x="2451" y="1602"/>
                  <a:pt x="2459" y="1598"/>
                </a:cubicBezTo>
                <a:cubicBezTo>
                  <a:pt x="2471" y="1601"/>
                  <a:pt x="2473" y="1601"/>
                  <a:pt x="2475" y="1601"/>
                </a:cubicBezTo>
                <a:cubicBezTo>
                  <a:pt x="2445" y="1606"/>
                  <a:pt x="2443" y="1607"/>
                  <a:pt x="2439" y="1604"/>
                </a:cubicBezTo>
                <a:cubicBezTo>
                  <a:pt x="2395" y="1607"/>
                  <a:pt x="2374" y="1608"/>
                  <a:pt x="2352" y="1609"/>
                </a:cubicBezTo>
                <a:cubicBezTo>
                  <a:pt x="2254" y="1621"/>
                  <a:pt x="2247" y="1616"/>
                  <a:pt x="2243" y="1620"/>
                </a:cubicBezTo>
                <a:cubicBezTo>
                  <a:pt x="2203" y="1616"/>
                  <a:pt x="2183" y="1620"/>
                  <a:pt x="2161" y="1620"/>
                </a:cubicBezTo>
                <a:cubicBezTo>
                  <a:pt x="2112" y="1621"/>
                  <a:pt x="2109" y="1622"/>
                  <a:pt x="2107" y="1623"/>
                </a:cubicBezTo>
                <a:cubicBezTo>
                  <a:pt x="2030" y="1621"/>
                  <a:pt x="2026" y="1616"/>
                  <a:pt x="2024" y="1618"/>
                </a:cubicBezTo>
                <a:cubicBezTo>
                  <a:pt x="1994" y="1611"/>
                  <a:pt x="1990" y="1617"/>
                  <a:pt x="1983" y="1612"/>
                </a:cubicBezTo>
                <a:cubicBezTo>
                  <a:pt x="1985" y="1614"/>
                  <a:pt x="1988" y="1619"/>
                  <a:pt x="1991" y="1617"/>
                </a:cubicBezTo>
                <a:cubicBezTo>
                  <a:pt x="2042" y="1624"/>
                  <a:pt x="2053" y="1625"/>
                  <a:pt x="2063" y="1626"/>
                </a:cubicBezTo>
                <a:cubicBezTo>
                  <a:pt x="2134" y="1631"/>
                  <a:pt x="2138" y="1625"/>
                  <a:pt x="2144" y="1627"/>
                </a:cubicBezTo>
                <a:cubicBezTo>
                  <a:pt x="2193" y="1623"/>
                  <a:pt x="2196" y="1627"/>
                  <a:pt x="2199" y="1627"/>
                </a:cubicBezTo>
                <a:cubicBezTo>
                  <a:pt x="2212" y="1625"/>
                  <a:pt x="2218" y="1627"/>
                  <a:pt x="2223" y="1625"/>
                </a:cubicBezTo>
                <a:cubicBezTo>
                  <a:pt x="2307" y="1624"/>
                  <a:pt x="2311" y="1617"/>
                  <a:pt x="2317" y="1622"/>
                </a:cubicBezTo>
                <a:cubicBezTo>
                  <a:pt x="2338" y="1618"/>
                  <a:pt x="2344" y="1620"/>
                  <a:pt x="2349" y="1617"/>
                </a:cubicBezTo>
                <a:cubicBezTo>
                  <a:pt x="2418" y="1614"/>
                  <a:pt x="2424" y="1617"/>
                  <a:pt x="2428" y="1612"/>
                </a:cubicBezTo>
                <a:cubicBezTo>
                  <a:pt x="2486" y="1613"/>
                  <a:pt x="2495" y="1611"/>
                  <a:pt x="2504" y="1613"/>
                </a:cubicBezTo>
                <a:cubicBezTo>
                  <a:pt x="2538" y="1616"/>
                  <a:pt x="2544" y="1614"/>
                  <a:pt x="2551" y="1618"/>
                </a:cubicBezTo>
                <a:cubicBezTo>
                  <a:pt x="2576" y="1617"/>
                  <a:pt x="2582" y="1619"/>
                  <a:pt x="2589" y="1619"/>
                </a:cubicBezTo>
                <a:cubicBezTo>
                  <a:pt x="2605" y="1620"/>
                  <a:pt x="2607" y="1617"/>
                  <a:pt x="2606" y="1621"/>
                </a:cubicBezTo>
                <a:cubicBezTo>
                  <a:pt x="2570" y="1626"/>
                  <a:pt x="2567" y="1624"/>
                  <a:pt x="2565" y="1624"/>
                </a:cubicBezTo>
                <a:cubicBezTo>
                  <a:pt x="2544" y="1626"/>
                  <a:pt x="2543" y="1633"/>
                  <a:pt x="2539" y="1631"/>
                </a:cubicBezTo>
                <a:cubicBezTo>
                  <a:pt x="2525" y="1626"/>
                  <a:pt x="2522" y="1626"/>
                  <a:pt x="2519" y="1625"/>
                </a:cubicBezTo>
                <a:cubicBezTo>
                  <a:pt x="2488" y="1626"/>
                  <a:pt x="2486" y="1632"/>
                  <a:pt x="2482" y="1630"/>
                </a:cubicBezTo>
                <a:cubicBezTo>
                  <a:pt x="2437" y="1636"/>
                  <a:pt x="2418" y="1631"/>
                  <a:pt x="2401" y="1638"/>
                </a:cubicBezTo>
                <a:cubicBezTo>
                  <a:pt x="2369" y="1638"/>
                  <a:pt x="2365" y="1641"/>
                  <a:pt x="2360" y="1640"/>
                </a:cubicBezTo>
                <a:cubicBezTo>
                  <a:pt x="2288" y="1646"/>
                  <a:pt x="2283" y="1643"/>
                  <a:pt x="2279" y="1644"/>
                </a:cubicBezTo>
                <a:cubicBezTo>
                  <a:pt x="2247" y="1646"/>
                  <a:pt x="2241" y="1643"/>
                  <a:pt x="2237" y="1644"/>
                </a:cubicBezTo>
                <a:cubicBezTo>
                  <a:pt x="2191" y="1641"/>
                  <a:pt x="2187" y="1648"/>
                  <a:pt x="2181" y="1641"/>
                </a:cubicBezTo>
                <a:cubicBezTo>
                  <a:pt x="2122" y="1643"/>
                  <a:pt x="2117" y="1637"/>
                  <a:pt x="2113" y="1638"/>
                </a:cubicBezTo>
                <a:cubicBezTo>
                  <a:pt x="2065" y="1636"/>
                  <a:pt x="2061" y="1637"/>
                  <a:pt x="2056" y="1637"/>
                </a:cubicBezTo>
                <a:cubicBezTo>
                  <a:pt x="2022" y="1634"/>
                  <a:pt x="2017" y="1630"/>
                  <a:pt x="2012" y="1631"/>
                </a:cubicBezTo>
                <a:cubicBezTo>
                  <a:pt x="2047" y="1640"/>
                  <a:pt x="2052" y="1641"/>
                  <a:pt x="2057" y="1640"/>
                </a:cubicBezTo>
                <a:cubicBezTo>
                  <a:pt x="2091" y="1647"/>
                  <a:pt x="2095" y="1643"/>
                  <a:pt x="2100" y="1645"/>
                </a:cubicBezTo>
                <a:cubicBezTo>
                  <a:pt x="2132" y="1645"/>
                  <a:pt x="2135" y="1647"/>
                  <a:pt x="2137" y="1649"/>
                </a:cubicBezTo>
                <a:cubicBezTo>
                  <a:pt x="2164" y="1651"/>
                  <a:pt x="2167" y="1648"/>
                  <a:pt x="2170" y="1650"/>
                </a:cubicBezTo>
                <a:cubicBezTo>
                  <a:pt x="2195" y="1655"/>
                  <a:pt x="2198" y="1646"/>
                  <a:pt x="2204" y="1651"/>
                </a:cubicBezTo>
                <a:cubicBezTo>
                  <a:pt x="2257" y="1652"/>
                  <a:pt x="2266" y="1651"/>
                  <a:pt x="2276" y="1652"/>
                </a:cubicBezTo>
                <a:cubicBezTo>
                  <a:pt x="2344" y="1649"/>
                  <a:pt x="2354" y="1649"/>
                  <a:pt x="2363" y="1647"/>
                </a:cubicBezTo>
                <a:cubicBezTo>
                  <a:pt x="2397" y="1650"/>
                  <a:pt x="2400" y="1643"/>
                  <a:pt x="2405" y="1644"/>
                </a:cubicBezTo>
                <a:cubicBezTo>
                  <a:pt x="2459" y="1643"/>
                  <a:pt x="2467" y="1634"/>
                  <a:pt x="2478" y="1640"/>
                </a:cubicBezTo>
                <a:cubicBezTo>
                  <a:pt x="2425" y="1649"/>
                  <a:pt x="2417" y="1651"/>
                  <a:pt x="2410" y="1652"/>
                </a:cubicBezTo>
                <a:cubicBezTo>
                  <a:pt x="2383" y="1656"/>
                  <a:pt x="2381" y="1661"/>
                  <a:pt x="2376" y="1659"/>
                </a:cubicBezTo>
                <a:cubicBezTo>
                  <a:pt x="2349" y="1660"/>
                  <a:pt x="2346" y="1666"/>
                  <a:pt x="2341" y="1661"/>
                </a:cubicBezTo>
                <a:cubicBezTo>
                  <a:pt x="2303" y="1667"/>
                  <a:pt x="2299" y="1668"/>
                  <a:pt x="2295" y="1667"/>
                </a:cubicBezTo>
                <a:cubicBezTo>
                  <a:pt x="2267" y="1667"/>
                  <a:pt x="2260" y="1667"/>
                  <a:pt x="2253" y="1668"/>
                </a:cubicBezTo>
                <a:cubicBezTo>
                  <a:pt x="2216" y="1663"/>
                  <a:pt x="2215" y="1672"/>
                  <a:pt x="2210" y="1669"/>
                </a:cubicBezTo>
                <a:cubicBezTo>
                  <a:pt x="2143" y="1667"/>
                  <a:pt x="2139" y="1664"/>
                  <a:pt x="2136" y="1669"/>
                </a:cubicBezTo>
                <a:cubicBezTo>
                  <a:pt x="2175" y="1676"/>
                  <a:pt x="2181" y="1672"/>
                  <a:pt x="2188" y="1675"/>
                </a:cubicBezTo>
                <a:cubicBezTo>
                  <a:pt x="2221" y="1675"/>
                  <a:pt x="2222" y="1675"/>
                  <a:pt x="2223" y="1672"/>
                </a:cubicBezTo>
                <a:cubicBezTo>
                  <a:pt x="2253" y="1672"/>
                  <a:pt x="2257" y="1673"/>
                  <a:pt x="2260" y="1676"/>
                </a:cubicBezTo>
                <a:cubicBezTo>
                  <a:pt x="2296" y="1677"/>
                  <a:pt x="2293" y="1681"/>
                  <a:pt x="2300" y="1684"/>
                </a:cubicBezTo>
                <a:cubicBezTo>
                  <a:pt x="2357" y="1678"/>
                  <a:pt x="2366" y="1682"/>
                  <a:pt x="2374" y="1678"/>
                </a:cubicBezTo>
                <a:cubicBezTo>
                  <a:pt x="2435" y="1674"/>
                  <a:pt x="2440" y="1673"/>
                  <a:pt x="2445" y="1673"/>
                </a:cubicBezTo>
                <a:cubicBezTo>
                  <a:pt x="2465" y="1667"/>
                  <a:pt x="2471" y="1669"/>
                  <a:pt x="2476" y="1667"/>
                </a:cubicBezTo>
                <a:cubicBezTo>
                  <a:pt x="2508" y="1661"/>
                  <a:pt x="2512" y="1666"/>
                  <a:pt x="2514" y="1664"/>
                </a:cubicBezTo>
                <a:cubicBezTo>
                  <a:pt x="2547" y="1662"/>
                  <a:pt x="2554" y="1661"/>
                  <a:pt x="2560" y="1658"/>
                </a:cubicBezTo>
                <a:cubicBezTo>
                  <a:pt x="2620" y="1652"/>
                  <a:pt x="2623" y="1651"/>
                  <a:pt x="2626" y="1650"/>
                </a:cubicBezTo>
                <a:cubicBezTo>
                  <a:pt x="2662" y="1652"/>
                  <a:pt x="2669" y="1652"/>
                  <a:pt x="2675" y="1651"/>
                </a:cubicBezTo>
                <a:cubicBezTo>
                  <a:pt x="2724" y="1652"/>
                  <a:pt x="2732" y="1655"/>
                  <a:pt x="2739" y="1654"/>
                </a:cubicBezTo>
                <a:cubicBezTo>
                  <a:pt x="2796" y="1661"/>
                  <a:pt x="2800" y="1664"/>
                  <a:pt x="2803" y="1663"/>
                </a:cubicBezTo>
                <a:cubicBezTo>
                  <a:pt x="2817" y="1678"/>
                  <a:pt x="2813" y="1673"/>
                  <a:pt x="2811" y="1675"/>
                </a:cubicBezTo>
                <a:cubicBezTo>
                  <a:pt x="2770" y="1672"/>
                  <a:pt x="2758" y="1673"/>
                  <a:pt x="2745" y="1671"/>
                </a:cubicBezTo>
                <a:cubicBezTo>
                  <a:pt x="2650" y="1676"/>
                  <a:pt x="2646" y="1683"/>
                  <a:pt x="2638" y="1679"/>
                </a:cubicBezTo>
                <a:cubicBezTo>
                  <a:pt x="2619" y="1686"/>
                  <a:pt x="2615" y="1682"/>
                  <a:pt x="2613" y="1685"/>
                </a:cubicBezTo>
                <a:cubicBezTo>
                  <a:pt x="2593" y="1688"/>
                  <a:pt x="2590" y="1688"/>
                  <a:pt x="2587" y="1689"/>
                </a:cubicBezTo>
                <a:cubicBezTo>
                  <a:pt x="2558" y="1695"/>
                  <a:pt x="2555" y="1695"/>
                  <a:pt x="2552" y="1697"/>
                </a:cubicBezTo>
                <a:cubicBezTo>
                  <a:pt x="2509" y="1701"/>
                  <a:pt x="2506" y="1705"/>
                  <a:pt x="2501" y="1700"/>
                </a:cubicBezTo>
                <a:cubicBezTo>
                  <a:pt x="2459" y="1707"/>
                  <a:pt x="2451" y="1707"/>
                  <a:pt x="2443" y="1708"/>
                </a:cubicBezTo>
                <a:cubicBezTo>
                  <a:pt x="2414" y="1713"/>
                  <a:pt x="2406" y="1710"/>
                  <a:pt x="2398" y="1713"/>
                </a:cubicBezTo>
                <a:cubicBezTo>
                  <a:pt x="2321" y="1710"/>
                  <a:pt x="2314" y="1713"/>
                  <a:pt x="2305" y="1711"/>
                </a:cubicBezTo>
                <a:cubicBezTo>
                  <a:pt x="2241" y="1703"/>
                  <a:pt x="2226" y="1705"/>
                  <a:pt x="2210" y="1700"/>
                </a:cubicBezTo>
                <a:cubicBezTo>
                  <a:pt x="2178" y="1697"/>
                  <a:pt x="2168" y="1688"/>
                  <a:pt x="2161" y="1691"/>
                </a:cubicBezTo>
                <a:cubicBezTo>
                  <a:pt x="2204" y="1705"/>
                  <a:pt x="2210" y="1706"/>
                  <a:pt x="2216" y="1707"/>
                </a:cubicBezTo>
                <a:cubicBezTo>
                  <a:pt x="2314" y="1720"/>
                  <a:pt x="2320" y="1719"/>
                  <a:pt x="2326" y="1719"/>
                </a:cubicBezTo>
                <a:cubicBezTo>
                  <a:pt x="2366" y="1716"/>
                  <a:pt x="2374" y="1724"/>
                  <a:pt x="2380" y="1721"/>
                </a:cubicBezTo>
                <a:cubicBezTo>
                  <a:pt x="2490" y="1712"/>
                  <a:pt x="2502" y="1711"/>
                  <a:pt x="2514" y="1711"/>
                </a:cubicBezTo>
                <a:cubicBezTo>
                  <a:pt x="2560" y="1701"/>
                  <a:pt x="2570" y="1701"/>
                  <a:pt x="2580" y="1700"/>
                </a:cubicBezTo>
                <a:cubicBezTo>
                  <a:pt x="2624" y="1689"/>
                  <a:pt x="2627" y="1689"/>
                  <a:pt x="2630" y="1691"/>
                </a:cubicBezTo>
                <a:cubicBezTo>
                  <a:pt x="2674" y="1686"/>
                  <a:pt x="2680" y="1685"/>
                  <a:pt x="2687" y="1685"/>
                </a:cubicBezTo>
                <a:cubicBezTo>
                  <a:pt x="2721" y="1678"/>
                  <a:pt x="2725" y="1684"/>
                  <a:pt x="2728" y="1681"/>
                </a:cubicBezTo>
                <a:cubicBezTo>
                  <a:pt x="2748" y="1684"/>
                  <a:pt x="2750" y="1680"/>
                  <a:pt x="2752" y="1681"/>
                </a:cubicBezTo>
                <a:cubicBezTo>
                  <a:pt x="2779" y="1689"/>
                  <a:pt x="2773" y="1678"/>
                  <a:pt x="2772" y="1686"/>
                </a:cubicBezTo>
                <a:cubicBezTo>
                  <a:pt x="2733" y="1690"/>
                  <a:pt x="2731" y="1691"/>
                  <a:pt x="2729" y="1692"/>
                </a:cubicBezTo>
                <a:cubicBezTo>
                  <a:pt x="2699" y="1696"/>
                  <a:pt x="2691" y="1701"/>
                  <a:pt x="2682" y="1703"/>
                </a:cubicBezTo>
                <a:cubicBezTo>
                  <a:pt x="2646" y="1707"/>
                  <a:pt x="2638" y="1713"/>
                  <a:pt x="2630" y="1715"/>
                </a:cubicBezTo>
                <a:cubicBezTo>
                  <a:pt x="2586" y="1730"/>
                  <a:pt x="2581" y="1731"/>
                  <a:pt x="2577" y="1732"/>
                </a:cubicBezTo>
                <a:cubicBezTo>
                  <a:pt x="2534" y="1747"/>
                  <a:pt x="2530" y="1748"/>
                  <a:pt x="2525" y="1750"/>
                </a:cubicBezTo>
                <a:cubicBezTo>
                  <a:pt x="2489" y="1754"/>
                  <a:pt x="2482" y="1764"/>
                  <a:pt x="2472" y="1759"/>
                </a:cubicBezTo>
                <a:cubicBezTo>
                  <a:pt x="2413" y="1764"/>
                  <a:pt x="2409" y="1766"/>
                  <a:pt x="2404" y="1766"/>
                </a:cubicBezTo>
                <a:cubicBezTo>
                  <a:pt x="2352" y="1766"/>
                  <a:pt x="2342" y="1760"/>
                  <a:pt x="2333" y="1763"/>
                </a:cubicBezTo>
                <a:cubicBezTo>
                  <a:pt x="2404" y="1770"/>
                  <a:pt x="2412" y="1772"/>
                  <a:pt x="2419" y="1771"/>
                </a:cubicBezTo>
                <a:cubicBezTo>
                  <a:pt x="2475" y="1765"/>
                  <a:pt x="2491" y="1769"/>
                  <a:pt x="2504" y="1762"/>
                </a:cubicBezTo>
                <a:cubicBezTo>
                  <a:pt x="2567" y="1744"/>
                  <a:pt x="2571" y="1747"/>
                  <a:pt x="2574" y="1740"/>
                </a:cubicBezTo>
                <a:cubicBezTo>
                  <a:pt x="2596" y="1732"/>
                  <a:pt x="2601" y="1738"/>
                  <a:pt x="2603" y="1731"/>
                </a:cubicBezTo>
                <a:cubicBezTo>
                  <a:pt x="2653" y="1722"/>
                  <a:pt x="2659" y="1714"/>
                  <a:pt x="2666" y="1712"/>
                </a:cubicBezTo>
                <a:cubicBezTo>
                  <a:pt x="2710" y="1703"/>
                  <a:pt x="2727" y="1700"/>
                  <a:pt x="2744" y="1697"/>
                </a:cubicBezTo>
                <a:cubicBezTo>
                  <a:pt x="2780" y="1698"/>
                  <a:pt x="2788" y="1692"/>
                  <a:pt x="2797" y="1695"/>
                </a:cubicBezTo>
                <a:cubicBezTo>
                  <a:pt x="2832" y="1693"/>
                  <a:pt x="2841" y="1692"/>
                  <a:pt x="2851" y="1697"/>
                </a:cubicBezTo>
                <a:cubicBezTo>
                  <a:pt x="2883" y="1700"/>
                  <a:pt x="2887" y="1701"/>
                  <a:pt x="2892" y="1703"/>
                </a:cubicBezTo>
                <a:cubicBezTo>
                  <a:pt x="2862" y="1708"/>
                  <a:pt x="2854" y="1704"/>
                  <a:pt x="2847" y="1707"/>
                </a:cubicBezTo>
                <a:cubicBezTo>
                  <a:pt x="2795" y="1706"/>
                  <a:pt x="2789" y="1714"/>
                  <a:pt x="2780" y="1710"/>
                </a:cubicBezTo>
                <a:cubicBezTo>
                  <a:pt x="2763" y="1715"/>
                  <a:pt x="2760" y="1712"/>
                  <a:pt x="2759" y="1714"/>
                </a:cubicBezTo>
                <a:cubicBezTo>
                  <a:pt x="2721" y="1718"/>
                  <a:pt x="2707" y="1724"/>
                  <a:pt x="2692" y="1724"/>
                </a:cubicBezTo>
                <a:cubicBezTo>
                  <a:pt x="2667" y="1732"/>
                  <a:pt x="2663" y="1731"/>
                  <a:pt x="2661" y="1735"/>
                </a:cubicBezTo>
                <a:cubicBezTo>
                  <a:pt x="2626" y="1745"/>
                  <a:pt x="2625" y="1745"/>
                  <a:pt x="2624" y="1748"/>
                </a:cubicBezTo>
                <a:cubicBezTo>
                  <a:pt x="2592" y="1757"/>
                  <a:pt x="2578" y="1764"/>
                  <a:pt x="2563" y="1768"/>
                </a:cubicBezTo>
                <a:cubicBezTo>
                  <a:pt x="2535" y="1773"/>
                  <a:pt x="2528" y="1777"/>
                  <a:pt x="2520" y="1781"/>
                </a:cubicBezTo>
                <a:cubicBezTo>
                  <a:pt x="2487" y="1781"/>
                  <a:pt x="2479" y="1784"/>
                  <a:pt x="2471" y="1785"/>
                </a:cubicBezTo>
                <a:cubicBezTo>
                  <a:pt x="2370" y="1780"/>
                  <a:pt x="2359" y="1771"/>
                  <a:pt x="2349" y="1774"/>
                </a:cubicBezTo>
                <a:cubicBezTo>
                  <a:pt x="2390" y="1781"/>
                  <a:pt x="2394" y="1787"/>
                  <a:pt x="2397" y="1785"/>
                </a:cubicBezTo>
                <a:cubicBezTo>
                  <a:pt x="2438" y="1786"/>
                  <a:pt x="2451" y="1790"/>
                  <a:pt x="2462" y="1789"/>
                </a:cubicBezTo>
                <a:cubicBezTo>
                  <a:pt x="2521" y="1786"/>
                  <a:pt x="2524" y="1785"/>
                  <a:pt x="2528" y="1786"/>
                </a:cubicBezTo>
                <a:cubicBezTo>
                  <a:pt x="2579" y="1770"/>
                  <a:pt x="2588" y="1769"/>
                  <a:pt x="2592" y="1768"/>
                </a:cubicBezTo>
                <a:cubicBezTo>
                  <a:pt x="2650" y="1747"/>
                  <a:pt x="2654" y="1746"/>
                  <a:pt x="2657" y="1746"/>
                </a:cubicBezTo>
                <a:cubicBezTo>
                  <a:pt x="2687" y="1734"/>
                  <a:pt x="2690" y="1734"/>
                  <a:pt x="2694" y="1737"/>
                </a:cubicBezTo>
                <a:cubicBezTo>
                  <a:pt x="2724" y="1724"/>
                  <a:pt x="2729" y="1728"/>
                  <a:pt x="2731" y="1727"/>
                </a:cubicBezTo>
                <a:cubicBezTo>
                  <a:pt x="2767" y="1722"/>
                  <a:pt x="2772" y="1720"/>
                  <a:pt x="2779" y="1723"/>
                </a:cubicBezTo>
                <a:cubicBezTo>
                  <a:pt x="2794" y="1720"/>
                  <a:pt x="2797" y="1718"/>
                  <a:pt x="2796" y="1721"/>
                </a:cubicBezTo>
                <a:cubicBezTo>
                  <a:pt x="2776" y="1728"/>
                  <a:pt x="2771" y="1730"/>
                  <a:pt x="2765" y="1732"/>
                </a:cubicBezTo>
                <a:cubicBezTo>
                  <a:pt x="2712" y="1755"/>
                  <a:pt x="2708" y="1762"/>
                  <a:pt x="2702" y="1760"/>
                </a:cubicBezTo>
                <a:cubicBezTo>
                  <a:pt x="2646" y="1781"/>
                  <a:pt x="2641" y="1788"/>
                  <a:pt x="2635" y="1789"/>
                </a:cubicBezTo>
                <a:cubicBezTo>
                  <a:pt x="2575" y="1810"/>
                  <a:pt x="2566" y="1802"/>
                  <a:pt x="2560" y="1807"/>
                </a:cubicBezTo>
                <a:cubicBezTo>
                  <a:pt x="2499" y="1820"/>
                  <a:pt x="2504" y="1816"/>
                  <a:pt x="2511" y="1819"/>
                </a:cubicBezTo>
                <a:cubicBezTo>
                  <a:pt x="2569" y="1813"/>
                  <a:pt x="2574" y="1809"/>
                  <a:pt x="2580" y="1813"/>
                </a:cubicBezTo>
                <a:cubicBezTo>
                  <a:pt x="2618" y="1802"/>
                  <a:pt x="2621" y="1802"/>
                  <a:pt x="2624" y="1803"/>
                </a:cubicBezTo>
                <a:cubicBezTo>
                  <a:pt x="2645" y="1797"/>
                  <a:pt x="2648" y="1796"/>
                  <a:pt x="2651" y="1794"/>
                </a:cubicBezTo>
                <a:cubicBezTo>
                  <a:pt x="2689" y="1774"/>
                  <a:pt x="2696" y="1779"/>
                  <a:pt x="2701" y="1773"/>
                </a:cubicBezTo>
                <a:cubicBezTo>
                  <a:pt x="2741" y="1756"/>
                  <a:pt x="2745" y="1746"/>
                  <a:pt x="2751" y="1749"/>
                </a:cubicBezTo>
                <a:cubicBezTo>
                  <a:pt x="2789" y="1733"/>
                  <a:pt x="2792" y="1733"/>
                  <a:pt x="2795" y="1730"/>
                </a:cubicBezTo>
                <a:cubicBezTo>
                  <a:pt x="2788" y="1740"/>
                  <a:pt x="2783" y="1735"/>
                  <a:pt x="2780" y="1741"/>
                </a:cubicBezTo>
                <a:cubicBezTo>
                  <a:pt x="2731" y="1774"/>
                  <a:pt x="2723" y="1772"/>
                  <a:pt x="2717" y="1781"/>
                </a:cubicBezTo>
                <a:cubicBezTo>
                  <a:pt x="2647" y="1806"/>
                  <a:pt x="2644" y="1811"/>
                  <a:pt x="2640" y="1810"/>
                </a:cubicBezTo>
                <a:cubicBezTo>
                  <a:pt x="2650" y="1810"/>
                  <a:pt x="2656" y="1813"/>
                  <a:pt x="2661" y="1809"/>
                </a:cubicBezTo>
                <a:cubicBezTo>
                  <a:pt x="2708" y="1802"/>
                  <a:pt x="2718" y="1795"/>
                  <a:pt x="2730" y="1797"/>
                </a:cubicBezTo>
                <a:cubicBezTo>
                  <a:pt x="2808" y="1776"/>
                  <a:pt x="2811" y="1768"/>
                  <a:pt x="2815" y="1767"/>
                </a:cubicBezTo>
                <a:cubicBezTo>
                  <a:pt x="2831" y="1757"/>
                  <a:pt x="2836" y="1762"/>
                  <a:pt x="2840" y="1758"/>
                </a:cubicBezTo>
                <a:cubicBezTo>
                  <a:pt x="2870" y="1752"/>
                  <a:pt x="2873" y="1743"/>
                  <a:pt x="2878" y="1747"/>
                </a:cubicBezTo>
                <a:cubicBezTo>
                  <a:pt x="2933" y="1737"/>
                  <a:pt x="2936" y="1737"/>
                  <a:pt x="2940" y="1738"/>
                </a:cubicBezTo>
                <a:cubicBezTo>
                  <a:pt x="2979" y="1744"/>
                  <a:pt x="2985" y="1741"/>
                  <a:pt x="2993" y="1744"/>
                </a:cubicBezTo>
                <a:cubicBezTo>
                  <a:pt x="3006" y="1750"/>
                  <a:pt x="3002" y="1756"/>
                  <a:pt x="2996" y="1751"/>
                </a:cubicBezTo>
                <a:cubicBezTo>
                  <a:pt x="2968" y="1752"/>
                  <a:pt x="2964" y="1751"/>
                  <a:pt x="2961" y="1749"/>
                </a:cubicBezTo>
                <a:cubicBezTo>
                  <a:pt x="2898" y="1754"/>
                  <a:pt x="2888" y="1762"/>
                  <a:pt x="2876" y="1758"/>
                </a:cubicBezTo>
                <a:cubicBezTo>
                  <a:pt x="2827" y="1782"/>
                  <a:pt x="2820" y="1785"/>
                  <a:pt x="2813" y="1787"/>
                </a:cubicBezTo>
                <a:cubicBezTo>
                  <a:pt x="2798" y="1797"/>
                  <a:pt x="2801" y="1795"/>
                  <a:pt x="2805" y="1795"/>
                </a:cubicBezTo>
                <a:cubicBezTo>
                  <a:pt x="2842" y="1780"/>
                  <a:pt x="2850" y="1784"/>
                  <a:pt x="2856" y="1776"/>
                </a:cubicBezTo>
                <a:cubicBezTo>
                  <a:pt x="2907" y="1764"/>
                  <a:pt x="2915" y="1765"/>
                  <a:pt x="2922" y="1760"/>
                </a:cubicBezTo>
                <a:cubicBezTo>
                  <a:pt x="2969" y="1757"/>
                  <a:pt x="2974" y="1763"/>
                  <a:pt x="2977" y="1760"/>
                </a:cubicBezTo>
                <a:cubicBezTo>
                  <a:pt x="3025" y="1770"/>
                  <a:pt x="3035" y="1767"/>
                  <a:pt x="3047" y="1773"/>
                </a:cubicBezTo>
                <a:cubicBezTo>
                  <a:pt x="3015" y="1779"/>
                  <a:pt x="3010" y="1773"/>
                  <a:pt x="3005" y="1776"/>
                </a:cubicBezTo>
                <a:cubicBezTo>
                  <a:pt x="3006" y="1780"/>
                  <a:pt x="3009" y="1784"/>
                  <a:pt x="3012" y="1786"/>
                </a:cubicBezTo>
                <a:cubicBezTo>
                  <a:pt x="2990" y="1813"/>
                  <a:pt x="2982" y="1817"/>
                  <a:pt x="2975" y="1826"/>
                </a:cubicBezTo>
                <a:cubicBezTo>
                  <a:pt x="3010" y="1818"/>
                  <a:pt x="3011" y="1815"/>
                  <a:pt x="3013" y="1816"/>
                </a:cubicBezTo>
                <a:cubicBezTo>
                  <a:pt x="3037" y="1804"/>
                  <a:pt x="3040" y="1802"/>
                  <a:pt x="3044" y="1802"/>
                </a:cubicBezTo>
                <a:cubicBezTo>
                  <a:pt x="3141" y="1829"/>
                  <a:pt x="3145" y="1819"/>
                  <a:pt x="3151" y="1821"/>
                </a:cubicBezTo>
                <a:close/>
                <a:moveTo>
                  <a:pt x="2862" y="1579"/>
                </a:moveTo>
                <a:cubicBezTo>
                  <a:pt x="2853" y="1564"/>
                  <a:pt x="2854" y="1547"/>
                  <a:pt x="2846" y="1531"/>
                </a:cubicBezTo>
                <a:cubicBezTo>
                  <a:pt x="2843" y="1511"/>
                  <a:pt x="2840" y="1510"/>
                  <a:pt x="2841" y="1507"/>
                </a:cubicBezTo>
                <a:cubicBezTo>
                  <a:pt x="2815" y="1429"/>
                  <a:pt x="2813" y="1421"/>
                  <a:pt x="2813" y="1412"/>
                </a:cubicBezTo>
                <a:cubicBezTo>
                  <a:pt x="2793" y="1358"/>
                  <a:pt x="2786" y="1351"/>
                  <a:pt x="2786" y="1342"/>
                </a:cubicBezTo>
                <a:cubicBezTo>
                  <a:pt x="2769" y="1304"/>
                  <a:pt x="2769" y="1300"/>
                  <a:pt x="2764" y="1296"/>
                </a:cubicBezTo>
                <a:cubicBezTo>
                  <a:pt x="2737" y="1243"/>
                  <a:pt x="2739" y="1234"/>
                  <a:pt x="2732" y="1227"/>
                </a:cubicBezTo>
                <a:cubicBezTo>
                  <a:pt x="2719" y="1202"/>
                  <a:pt x="2722" y="1202"/>
                  <a:pt x="2724" y="1204"/>
                </a:cubicBezTo>
                <a:cubicBezTo>
                  <a:pt x="2736" y="1222"/>
                  <a:pt x="2739" y="1227"/>
                  <a:pt x="2741" y="1233"/>
                </a:cubicBezTo>
                <a:cubicBezTo>
                  <a:pt x="2767" y="1280"/>
                  <a:pt x="2769" y="1283"/>
                  <a:pt x="2769" y="1286"/>
                </a:cubicBezTo>
                <a:cubicBezTo>
                  <a:pt x="2790" y="1326"/>
                  <a:pt x="2788" y="1332"/>
                  <a:pt x="2795" y="1337"/>
                </a:cubicBezTo>
                <a:cubicBezTo>
                  <a:pt x="2816" y="1408"/>
                  <a:pt x="2821" y="1417"/>
                  <a:pt x="2821" y="1428"/>
                </a:cubicBezTo>
                <a:cubicBezTo>
                  <a:pt x="2828" y="1445"/>
                  <a:pt x="2827" y="1448"/>
                  <a:pt x="2827" y="1450"/>
                </a:cubicBezTo>
                <a:cubicBezTo>
                  <a:pt x="2840" y="1494"/>
                  <a:pt x="2842" y="1499"/>
                  <a:pt x="2844" y="1504"/>
                </a:cubicBezTo>
                <a:cubicBezTo>
                  <a:pt x="2856" y="1554"/>
                  <a:pt x="2859" y="1558"/>
                  <a:pt x="2859" y="1564"/>
                </a:cubicBezTo>
                <a:close/>
                <a:moveTo>
                  <a:pt x="2583" y="1443"/>
                </a:moveTo>
                <a:cubicBezTo>
                  <a:pt x="2577" y="1441"/>
                  <a:pt x="2582" y="1437"/>
                  <a:pt x="2578" y="1434"/>
                </a:cubicBezTo>
                <a:cubicBezTo>
                  <a:pt x="2574" y="1428"/>
                  <a:pt x="2573" y="1422"/>
                  <a:pt x="2570" y="1416"/>
                </a:cubicBezTo>
                <a:cubicBezTo>
                  <a:pt x="2572" y="1413"/>
                  <a:pt x="2573" y="1418"/>
                  <a:pt x="2572" y="1420"/>
                </a:cubicBezTo>
                <a:cubicBezTo>
                  <a:pt x="2582" y="1429"/>
                  <a:pt x="2582" y="1440"/>
                  <a:pt x="2589" y="1449"/>
                </a:cubicBezTo>
                <a:cubicBezTo>
                  <a:pt x="2586" y="1453"/>
                  <a:pt x="2583" y="1445"/>
                  <a:pt x="2583" y="1443"/>
                </a:cubicBezTo>
                <a:close/>
                <a:moveTo>
                  <a:pt x="2161" y="1164"/>
                </a:moveTo>
                <a:cubicBezTo>
                  <a:pt x="2159" y="1156"/>
                  <a:pt x="2149" y="1149"/>
                  <a:pt x="2145" y="1141"/>
                </a:cubicBezTo>
                <a:cubicBezTo>
                  <a:pt x="2150" y="1136"/>
                  <a:pt x="2148" y="1145"/>
                  <a:pt x="2152" y="1146"/>
                </a:cubicBezTo>
                <a:cubicBezTo>
                  <a:pt x="2153" y="1148"/>
                  <a:pt x="2156" y="1151"/>
                  <a:pt x="2160" y="1153"/>
                </a:cubicBezTo>
                <a:cubicBezTo>
                  <a:pt x="2160" y="1160"/>
                  <a:pt x="2166" y="1166"/>
                  <a:pt x="2172" y="1172"/>
                </a:cubicBezTo>
                <a:cubicBezTo>
                  <a:pt x="2166" y="1176"/>
                  <a:pt x="2167" y="1165"/>
                  <a:pt x="2161" y="1164"/>
                </a:cubicBezTo>
                <a:close/>
                <a:moveTo>
                  <a:pt x="2176" y="1185"/>
                </a:moveTo>
                <a:cubicBezTo>
                  <a:pt x="2179" y="1177"/>
                  <a:pt x="2182" y="1189"/>
                  <a:pt x="2185" y="1191"/>
                </a:cubicBezTo>
                <a:cubicBezTo>
                  <a:pt x="2180" y="1195"/>
                  <a:pt x="2182" y="1185"/>
                  <a:pt x="2176" y="1185"/>
                </a:cubicBezTo>
                <a:close/>
                <a:moveTo>
                  <a:pt x="2197" y="1209"/>
                </a:moveTo>
                <a:cubicBezTo>
                  <a:pt x="2194" y="1203"/>
                  <a:pt x="2200" y="1211"/>
                  <a:pt x="2202" y="1213"/>
                </a:cubicBezTo>
                <a:cubicBezTo>
                  <a:pt x="2199" y="1215"/>
                  <a:pt x="2199" y="1211"/>
                  <a:pt x="2197" y="1209"/>
                </a:cubicBezTo>
                <a:close/>
                <a:moveTo>
                  <a:pt x="2096" y="1210"/>
                </a:moveTo>
                <a:cubicBezTo>
                  <a:pt x="2094" y="1207"/>
                  <a:pt x="2099" y="1209"/>
                  <a:pt x="2101" y="1211"/>
                </a:cubicBezTo>
                <a:cubicBezTo>
                  <a:pt x="2103" y="1214"/>
                  <a:pt x="2099" y="1212"/>
                  <a:pt x="2096" y="1210"/>
                </a:cubicBezTo>
                <a:close/>
                <a:moveTo>
                  <a:pt x="2214" y="1294"/>
                </a:moveTo>
                <a:cubicBezTo>
                  <a:pt x="2209" y="1289"/>
                  <a:pt x="2207" y="1293"/>
                  <a:pt x="2203" y="1289"/>
                </a:cubicBezTo>
                <a:cubicBezTo>
                  <a:pt x="2145" y="1278"/>
                  <a:pt x="2137" y="1269"/>
                  <a:pt x="2130" y="1270"/>
                </a:cubicBezTo>
                <a:cubicBezTo>
                  <a:pt x="2065" y="1252"/>
                  <a:pt x="2059" y="1244"/>
                  <a:pt x="2056" y="1247"/>
                </a:cubicBezTo>
                <a:cubicBezTo>
                  <a:pt x="2032" y="1238"/>
                  <a:pt x="2030" y="1242"/>
                  <a:pt x="2026" y="1237"/>
                </a:cubicBezTo>
                <a:cubicBezTo>
                  <a:pt x="1992" y="1231"/>
                  <a:pt x="1987" y="1224"/>
                  <a:pt x="1985" y="1228"/>
                </a:cubicBezTo>
                <a:cubicBezTo>
                  <a:pt x="1894" y="1185"/>
                  <a:pt x="1889" y="1182"/>
                  <a:pt x="1884" y="1179"/>
                </a:cubicBezTo>
                <a:cubicBezTo>
                  <a:pt x="1936" y="1199"/>
                  <a:pt x="1940" y="1202"/>
                  <a:pt x="1943" y="1200"/>
                </a:cubicBezTo>
                <a:cubicBezTo>
                  <a:pt x="1968" y="1208"/>
                  <a:pt x="1973" y="1214"/>
                  <a:pt x="1975" y="1211"/>
                </a:cubicBezTo>
                <a:cubicBezTo>
                  <a:pt x="2048" y="1233"/>
                  <a:pt x="2055" y="1236"/>
                  <a:pt x="2062" y="1235"/>
                </a:cubicBezTo>
                <a:cubicBezTo>
                  <a:pt x="2108" y="1244"/>
                  <a:pt x="2114" y="1253"/>
                  <a:pt x="2117" y="1250"/>
                </a:cubicBezTo>
                <a:cubicBezTo>
                  <a:pt x="2143" y="1262"/>
                  <a:pt x="2145" y="1257"/>
                  <a:pt x="2149" y="1261"/>
                </a:cubicBezTo>
                <a:cubicBezTo>
                  <a:pt x="2224" y="1291"/>
                  <a:pt x="2230" y="1292"/>
                  <a:pt x="2235" y="1297"/>
                </a:cubicBezTo>
                <a:close/>
                <a:moveTo>
                  <a:pt x="2235" y="1269"/>
                </a:moveTo>
                <a:cubicBezTo>
                  <a:pt x="2230" y="1265"/>
                  <a:pt x="2223" y="1262"/>
                  <a:pt x="2222" y="1257"/>
                </a:cubicBezTo>
                <a:cubicBezTo>
                  <a:pt x="2227" y="1254"/>
                  <a:pt x="2226" y="1264"/>
                  <a:pt x="2233" y="1265"/>
                </a:cubicBezTo>
                <a:cubicBezTo>
                  <a:pt x="2236" y="1266"/>
                  <a:pt x="2235" y="1268"/>
                  <a:pt x="2237" y="1270"/>
                </a:cubicBezTo>
                <a:cubicBezTo>
                  <a:pt x="2240" y="1272"/>
                  <a:pt x="2242" y="1273"/>
                  <a:pt x="2244" y="1275"/>
                </a:cubicBezTo>
                <a:cubicBezTo>
                  <a:pt x="2250" y="1281"/>
                  <a:pt x="2232" y="1272"/>
                  <a:pt x="2235" y="1269"/>
                </a:cubicBezTo>
                <a:close/>
                <a:moveTo>
                  <a:pt x="2448" y="1429"/>
                </a:moveTo>
                <a:cubicBezTo>
                  <a:pt x="2451" y="1431"/>
                  <a:pt x="2453" y="1432"/>
                  <a:pt x="2456" y="1434"/>
                </a:cubicBezTo>
                <a:cubicBezTo>
                  <a:pt x="2458" y="1437"/>
                  <a:pt x="2454" y="1436"/>
                  <a:pt x="2453" y="1434"/>
                </a:cubicBezTo>
                <a:cubicBezTo>
                  <a:pt x="2450" y="1433"/>
                  <a:pt x="2448" y="1431"/>
                  <a:pt x="2445" y="1430"/>
                </a:cubicBezTo>
                <a:cubicBezTo>
                  <a:pt x="2443" y="1427"/>
                  <a:pt x="2446" y="1428"/>
                  <a:pt x="2448" y="1429"/>
                </a:cubicBezTo>
                <a:close/>
                <a:moveTo>
                  <a:pt x="2359" y="1335"/>
                </a:moveTo>
                <a:cubicBezTo>
                  <a:pt x="2355" y="1338"/>
                  <a:pt x="2355" y="1333"/>
                  <a:pt x="2353" y="1332"/>
                </a:cubicBezTo>
                <a:cubicBezTo>
                  <a:pt x="2351" y="1325"/>
                  <a:pt x="2356" y="1333"/>
                  <a:pt x="2359" y="1335"/>
                </a:cubicBezTo>
                <a:close/>
                <a:moveTo>
                  <a:pt x="2273" y="1239"/>
                </a:moveTo>
                <a:cubicBezTo>
                  <a:pt x="2265" y="1229"/>
                  <a:pt x="2258" y="1219"/>
                  <a:pt x="2252" y="1209"/>
                </a:cubicBezTo>
                <a:cubicBezTo>
                  <a:pt x="2209" y="1141"/>
                  <a:pt x="2202" y="1137"/>
                  <a:pt x="2201" y="1131"/>
                </a:cubicBezTo>
                <a:cubicBezTo>
                  <a:pt x="2182" y="1105"/>
                  <a:pt x="2183" y="1103"/>
                  <a:pt x="2180" y="1101"/>
                </a:cubicBezTo>
                <a:cubicBezTo>
                  <a:pt x="2155" y="1064"/>
                  <a:pt x="2155" y="1058"/>
                  <a:pt x="2148" y="1054"/>
                </a:cubicBezTo>
                <a:cubicBezTo>
                  <a:pt x="2108" y="987"/>
                  <a:pt x="2105" y="982"/>
                  <a:pt x="2100" y="977"/>
                </a:cubicBezTo>
                <a:cubicBezTo>
                  <a:pt x="2088" y="959"/>
                  <a:pt x="2079" y="954"/>
                  <a:pt x="2077" y="948"/>
                </a:cubicBezTo>
                <a:cubicBezTo>
                  <a:pt x="2024" y="896"/>
                  <a:pt x="2010" y="887"/>
                  <a:pt x="2001" y="877"/>
                </a:cubicBezTo>
                <a:cubicBezTo>
                  <a:pt x="1972" y="854"/>
                  <a:pt x="1977" y="859"/>
                  <a:pt x="1982" y="859"/>
                </a:cubicBezTo>
                <a:cubicBezTo>
                  <a:pt x="2035" y="890"/>
                  <a:pt x="2044" y="903"/>
                  <a:pt x="2063" y="913"/>
                </a:cubicBezTo>
                <a:cubicBezTo>
                  <a:pt x="2104" y="956"/>
                  <a:pt x="2107" y="960"/>
                  <a:pt x="2108" y="964"/>
                </a:cubicBezTo>
                <a:cubicBezTo>
                  <a:pt x="2144" y="1006"/>
                  <a:pt x="2147" y="1010"/>
                  <a:pt x="2148" y="1014"/>
                </a:cubicBezTo>
                <a:cubicBezTo>
                  <a:pt x="2196" y="1085"/>
                  <a:pt x="2195" y="1090"/>
                  <a:pt x="2200" y="1094"/>
                </a:cubicBezTo>
                <a:cubicBezTo>
                  <a:pt x="2235" y="1150"/>
                  <a:pt x="2235" y="1155"/>
                  <a:pt x="2240" y="1159"/>
                </a:cubicBezTo>
                <a:cubicBezTo>
                  <a:pt x="2266" y="1203"/>
                  <a:pt x="2273" y="1206"/>
                  <a:pt x="2274" y="1211"/>
                </a:cubicBezTo>
                <a:cubicBezTo>
                  <a:pt x="2296" y="1240"/>
                  <a:pt x="2302" y="1258"/>
                  <a:pt x="2318" y="1274"/>
                </a:cubicBezTo>
                <a:cubicBezTo>
                  <a:pt x="2328" y="1293"/>
                  <a:pt x="2330" y="1297"/>
                  <a:pt x="2334" y="1301"/>
                </a:cubicBezTo>
                <a:cubicBezTo>
                  <a:pt x="2328" y="1309"/>
                  <a:pt x="2328" y="1303"/>
                  <a:pt x="2320" y="1299"/>
                </a:cubicBezTo>
                <a:cubicBezTo>
                  <a:pt x="2303" y="1273"/>
                  <a:pt x="2296" y="1272"/>
                  <a:pt x="2298" y="1269"/>
                </a:cubicBezTo>
                <a:cubicBezTo>
                  <a:pt x="2277" y="1244"/>
                  <a:pt x="2272" y="1242"/>
                  <a:pt x="2273" y="1239"/>
                </a:cubicBezTo>
                <a:close/>
                <a:moveTo>
                  <a:pt x="2317" y="1315"/>
                </a:moveTo>
                <a:cubicBezTo>
                  <a:pt x="2316" y="1310"/>
                  <a:pt x="2308" y="1306"/>
                  <a:pt x="2306" y="1300"/>
                </a:cubicBezTo>
                <a:cubicBezTo>
                  <a:pt x="2304" y="1295"/>
                  <a:pt x="2300" y="1291"/>
                  <a:pt x="2297" y="1286"/>
                </a:cubicBezTo>
                <a:cubicBezTo>
                  <a:pt x="2289" y="1277"/>
                  <a:pt x="2282" y="1267"/>
                  <a:pt x="2274" y="1258"/>
                </a:cubicBezTo>
                <a:cubicBezTo>
                  <a:pt x="2277" y="1256"/>
                  <a:pt x="2276" y="1260"/>
                  <a:pt x="2279" y="1262"/>
                </a:cubicBezTo>
                <a:cubicBezTo>
                  <a:pt x="2282" y="1263"/>
                  <a:pt x="2284" y="1265"/>
                  <a:pt x="2287" y="1266"/>
                </a:cubicBezTo>
                <a:cubicBezTo>
                  <a:pt x="2287" y="1272"/>
                  <a:pt x="2292" y="1277"/>
                  <a:pt x="2298" y="1282"/>
                </a:cubicBezTo>
                <a:cubicBezTo>
                  <a:pt x="2299" y="1287"/>
                  <a:pt x="2306" y="1291"/>
                  <a:pt x="2308" y="1297"/>
                </a:cubicBezTo>
                <a:cubicBezTo>
                  <a:pt x="2320" y="1305"/>
                  <a:pt x="2321" y="1316"/>
                  <a:pt x="2335" y="1324"/>
                </a:cubicBezTo>
                <a:cubicBezTo>
                  <a:pt x="2329" y="1330"/>
                  <a:pt x="2326" y="1318"/>
                  <a:pt x="2317" y="1315"/>
                </a:cubicBezTo>
                <a:close/>
                <a:moveTo>
                  <a:pt x="2334" y="1329"/>
                </a:moveTo>
                <a:cubicBezTo>
                  <a:pt x="2335" y="1328"/>
                  <a:pt x="2337" y="1329"/>
                  <a:pt x="2339" y="1330"/>
                </a:cubicBezTo>
                <a:cubicBezTo>
                  <a:pt x="2353" y="1342"/>
                  <a:pt x="2363" y="1355"/>
                  <a:pt x="2382" y="1367"/>
                </a:cubicBezTo>
                <a:cubicBezTo>
                  <a:pt x="2388" y="1372"/>
                  <a:pt x="2390" y="1378"/>
                  <a:pt x="2398" y="1382"/>
                </a:cubicBezTo>
                <a:cubicBezTo>
                  <a:pt x="2404" y="1383"/>
                  <a:pt x="2397" y="1394"/>
                  <a:pt x="2404" y="1389"/>
                </a:cubicBezTo>
                <a:cubicBezTo>
                  <a:pt x="2405" y="1393"/>
                  <a:pt x="2410" y="1395"/>
                  <a:pt x="2411" y="1399"/>
                </a:cubicBezTo>
                <a:cubicBezTo>
                  <a:pt x="2413" y="1402"/>
                  <a:pt x="2423" y="1404"/>
                  <a:pt x="2420" y="1408"/>
                </a:cubicBezTo>
                <a:cubicBezTo>
                  <a:pt x="2423" y="1410"/>
                  <a:pt x="2431" y="1412"/>
                  <a:pt x="2425" y="1416"/>
                </a:cubicBezTo>
                <a:cubicBezTo>
                  <a:pt x="2424" y="1411"/>
                  <a:pt x="2420" y="1415"/>
                  <a:pt x="2414" y="1409"/>
                </a:cubicBezTo>
                <a:cubicBezTo>
                  <a:pt x="2408" y="1407"/>
                  <a:pt x="2411" y="1402"/>
                  <a:pt x="2405" y="1400"/>
                </a:cubicBezTo>
                <a:cubicBezTo>
                  <a:pt x="2398" y="1396"/>
                  <a:pt x="2391" y="1391"/>
                  <a:pt x="2385" y="1387"/>
                </a:cubicBezTo>
                <a:cubicBezTo>
                  <a:pt x="2366" y="1368"/>
                  <a:pt x="2351" y="1348"/>
                  <a:pt x="2334" y="1329"/>
                </a:cubicBezTo>
                <a:close/>
                <a:moveTo>
                  <a:pt x="2489" y="1477"/>
                </a:moveTo>
                <a:cubicBezTo>
                  <a:pt x="2484" y="1476"/>
                  <a:pt x="2475" y="1475"/>
                  <a:pt x="2474" y="1469"/>
                </a:cubicBezTo>
                <a:cubicBezTo>
                  <a:pt x="2394" y="1424"/>
                  <a:pt x="2383" y="1424"/>
                  <a:pt x="2370" y="1413"/>
                </a:cubicBezTo>
                <a:cubicBezTo>
                  <a:pt x="2334" y="1402"/>
                  <a:pt x="2329" y="1399"/>
                  <a:pt x="2324" y="1399"/>
                </a:cubicBezTo>
                <a:cubicBezTo>
                  <a:pt x="2273" y="1380"/>
                  <a:pt x="2269" y="1381"/>
                  <a:pt x="2264" y="1379"/>
                </a:cubicBezTo>
                <a:cubicBezTo>
                  <a:pt x="2221" y="1363"/>
                  <a:pt x="2217" y="1365"/>
                  <a:pt x="2215" y="1363"/>
                </a:cubicBezTo>
                <a:cubicBezTo>
                  <a:pt x="2193" y="1359"/>
                  <a:pt x="2189" y="1356"/>
                  <a:pt x="2186" y="1354"/>
                </a:cubicBezTo>
                <a:cubicBezTo>
                  <a:pt x="2160" y="1349"/>
                  <a:pt x="2155" y="1345"/>
                  <a:pt x="2150" y="1346"/>
                </a:cubicBezTo>
                <a:cubicBezTo>
                  <a:pt x="2069" y="1323"/>
                  <a:pt x="2059" y="1322"/>
                  <a:pt x="2049" y="1320"/>
                </a:cubicBezTo>
                <a:cubicBezTo>
                  <a:pt x="2000" y="1301"/>
                  <a:pt x="1995" y="1302"/>
                  <a:pt x="1990" y="1299"/>
                </a:cubicBezTo>
                <a:cubicBezTo>
                  <a:pt x="1896" y="1255"/>
                  <a:pt x="1890" y="1251"/>
                  <a:pt x="1885" y="1248"/>
                </a:cubicBezTo>
                <a:cubicBezTo>
                  <a:pt x="1873" y="1238"/>
                  <a:pt x="1875" y="1238"/>
                  <a:pt x="1877" y="1240"/>
                </a:cubicBezTo>
                <a:cubicBezTo>
                  <a:pt x="1922" y="1254"/>
                  <a:pt x="1926" y="1252"/>
                  <a:pt x="1931" y="1258"/>
                </a:cubicBezTo>
                <a:cubicBezTo>
                  <a:pt x="1967" y="1262"/>
                  <a:pt x="1971" y="1268"/>
                  <a:pt x="1973" y="1265"/>
                </a:cubicBezTo>
                <a:cubicBezTo>
                  <a:pt x="2029" y="1276"/>
                  <a:pt x="2037" y="1284"/>
                  <a:pt x="2042" y="1279"/>
                </a:cubicBezTo>
                <a:cubicBezTo>
                  <a:pt x="2089" y="1292"/>
                  <a:pt x="2094" y="1289"/>
                  <a:pt x="2100" y="1294"/>
                </a:cubicBezTo>
                <a:cubicBezTo>
                  <a:pt x="2177" y="1307"/>
                  <a:pt x="2183" y="1311"/>
                  <a:pt x="2187" y="1310"/>
                </a:cubicBezTo>
                <a:cubicBezTo>
                  <a:pt x="2256" y="1336"/>
                  <a:pt x="2257" y="1330"/>
                  <a:pt x="2258" y="1337"/>
                </a:cubicBezTo>
                <a:cubicBezTo>
                  <a:pt x="2304" y="1360"/>
                  <a:pt x="2324" y="1367"/>
                  <a:pt x="2345" y="1379"/>
                </a:cubicBezTo>
                <a:cubicBezTo>
                  <a:pt x="2411" y="1419"/>
                  <a:pt x="2413" y="1422"/>
                  <a:pt x="2414" y="1425"/>
                </a:cubicBezTo>
                <a:cubicBezTo>
                  <a:pt x="2449" y="1443"/>
                  <a:pt x="2462" y="1451"/>
                  <a:pt x="2475" y="1460"/>
                </a:cubicBezTo>
                <a:close/>
                <a:moveTo>
                  <a:pt x="2508" y="1489"/>
                </a:moveTo>
                <a:cubicBezTo>
                  <a:pt x="2505" y="1480"/>
                  <a:pt x="2519" y="1488"/>
                  <a:pt x="2524" y="1492"/>
                </a:cubicBezTo>
                <a:cubicBezTo>
                  <a:pt x="2519" y="1495"/>
                  <a:pt x="2512" y="1487"/>
                  <a:pt x="2508" y="1489"/>
                </a:cubicBezTo>
                <a:close/>
                <a:moveTo>
                  <a:pt x="2534" y="1501"/>
                </a:moveTo>
                <a:cubicBezTo>
                  <a:pt x="2531" y="1500"/>
                  <a:pt x="2529" y="1498"/>
                  <a:pt x="2526" y="1497"/>
                </a:cubicBezTo>
                <a:cubicBezTo>
                  <a:pt x="2524" y="1494"/>
                  <a:pt x="2527" y="1495"/>
                  <a:pt x="2529" y="1496"/>
                </a:cubicBezTo>
                <a:cubicBezTo>
                  <a:pt x="2532" y="1498"/>
                  <a:pt x="2534" y="1499"/>
                  <a:pt x="2537" y="1501"/>
                </a:cubicBezTo>
                <a:cubicBezTo>
                  <a:pt x="2539" y="1504"/>
                  <a:pt x="2535" y="1503"/>
                  <a:pt x="2534" y="1501"/>
                </a:cubicBezTo>
                <a:close/>
                <a:moveTo>
                  <a:pt x="2300" y="1676"/>
                </a:moveTo>
                <a:cubicBezTo>
                  <a:pt x="2304" y="1674"/>
                  <a:pt x="2308" y="1671"/>
                  <a:pt x="2314" y="1675"/>
                </a:cubicBezTo>
                <a:cubicBezTo>
                  <a:pt x="2309" y="1676"/>
                  <a:pt x="2305" y="1679"/>
                  <a:pt x="2300" y="1676"/>
                </a:cubicBezTo>
                <a:close/>
                <a:moveTo>
                  <a:pt x="2329" y="1675"/>
                </a:moveTo>
                <a:cubicBezTo>
                  <a:pt x="2326" y="1677"/>
                  <a:pt x="2321" y="1673"/>
                  <a:pt x="2317" y="1677"/>
                </a:cubicBezTo>
                <a:cubicBezTo>
                  <a:pt x="2313" y="1672"/>
                  <a:pt x="2324" y="1676"/>
                  <a:pt x="2326" y="1672"/>
                </a:cubicBezTo>
                <a:cubicBezTo>
                  <a:pt x="2330" y="1673"/>
                  <a:pt x="2334" y="1672"/>
                  <a:pt x="2338" y="1670"/>
                </a:cubicBezTo>
                <a:cubicBezTo>
                  <a:pt x="2342" y="1675"/>
                  <a:pt x="2332" y="1675"/>
                  <a:pt x="2329" y="1675"/>
                </a:cubicBezTo>
                <a:close/>
                <a:moveTo>
                  <a:pt x="2742" y="1593"/>
                </a:moveTo>
                <a:cubicBezTo>
                  <a:pt x="2729" y="1584"/>
                  <a:pt x="2729" y="1573"/>
                  <a:pt x="2717" y="1564"/>
                </a:cubicBezTo>
                <a:cubicBezTo>
                  <a:pt x="2704" y="1537"/>
                  <a:pt x="2702" y="1535"/>
                  <a:pt x="2699" y="1533"/>
                </a:cubicBezTo>
                <a:cubicBezTo>
                  <a:pt x="2684" y="1506"/>
                  <a:pt x="2685" y="1504"/>
                  <a:pt x="2683" y="1501"/>
                </a:cubicBezTo>
                <a:cubicBezTo>
                  <a:pt x="2650" y="1418"/>
                  <a:pt x="2654" y="1414"/>
                  <a:pt x="2651" y="1412"/>
                </a:cubicBezTo>
                <a:cubicBezTo>
                  <a:pt x="2638" y="1362"/>
                  <a:pt x="2638" y="1351"/>
                  <a:pt x="2636" y="1339"/>
                </a:cubicBezTo>
                <a:cubicBezTo>
                  <a:pt x="2625" y="1301"/>
                  <a:pt x="2630" y="1294"/>
                  <a:pt x="2625" y="1290"/>
                </a:cubicBezTo>
                <a:cubicBezTo>
                  <a:pt x="2622" y="1250"/>
                  <a:pt x="2621" y="1245"/>
                  <a:pt x="2621" y="1240"/>
                </a:cubicBezTo>
                <a:cubicBezTo>
                  <a:pt x="2612" y="1150"/>
                  <a:pt x="2607" y="1129"/>
                  <a:pt x="2608" y="1106"/>
                </a:cubicBezTo>
                <a:cubicBezTo>
                  <a:pt x="2616" y="1110"/>
                  <a:pt x="2612" y="1115"/>
                  <a:pt x="2616" y="1119"/>
                </a:cubicBezTo>
                <a:cubicBezTo>
                  <a:pt x="2620" y="1134"/>
                  <a:pt x="2621" y="1138"/>
                  <a:pt x="2620" y="1143"/>
                </a:cubicBezTo>
                <a:cubicBezTo>
                  <a:pt x="2635" y="1209"/>
                  <a:pt x="2637" y="1213"/>
                  <a:pt x="2636" y="1218"/>
                </a:cubicBezTo>
                <a:cubicBezTo>
                  <a:pt x="2642" y="1252"/>
                  <a:pt x="2643" y="1257"/>
                  <a:pt x="2643" y="1263"/>
                </a:cubicBezTo>
                <a:cubicBezTo>
                  <a:pt x="2658" y="1309"/>
                  <a:pt x="2657" y="1314"/>
                  <a:pt x="2657" y="1319"/>
                </a:cubicBezTo>
                <a:cubicBezTo>
                  <a:pt x="2668" y="1364"/>
                  <a:pt x="2668" y="1366"/>
                  <a:pt x="2666" y="1370"/>
                </a:cubicBezTo>
                <a:cubicBezTo>
                  <a:pt x="2671" y="1392"/>
                  <a:pt x="2676" y="1393"/>
                  <a:pt x="2676" y="1394"/>
                </a:cubicBezTo>
                <a:cubicBezTo>
                  <a:pt x="2681" y="1409"/>
                  <a:pt x="2673" y="1415"/>
                  <a:pt x="2680" y="1419"/>
                </a:cubicBezTo>
                <a:cubicBezTo>
                  <a:pt x="2689" y="1457"/>
                  <a:pt x="2692" y="1466"/>
                  <a:pt x="2698" y="1475"/>
                </a:cubicBezTo>
                <a:cubicBezTo>
                  <a:pt x="2724" y="1549"/>
                  <a:pt x="2735" y="1567"/>
                  <a:pt x="2748" y="1584"/>
                </a:cubicBezTo>
                <a:cubicBezTo>
                  <a:pt x="2774" y="1618"/>
                  <a:pt x="2781" y="1626"/>
                  <a:pt x="2788" y="1634"/>
                </a:cubicBezTo>
                <a:cubicBezTo>
                  <a:pt x="2756" y="1619"/>
                  <a:pt x="2754" y="1614"/>
                  <a:pt x="2750" y="1609"/>
                </a:cubicBezTo>
                <a:close/>
                <a:moveTo>
                  <a:pt x="2716" y="1610"/>
                </a:moveTo>
                <a:cubicBezTo>
                  <a:pt x="2718" y="1613"/>
                  <a:pt x="2713" y="1611"/>
                  <a:pt x="2711" y="1609"/>
                </a:cubicBezTo>
                <a:cubicBezTo>
                  <a:pt x="2708" y="1605"/>
                  <a:pt x="2713" y="1608"/>
                  <a:pt x="2716" y="1610"/>
                </a:cubicBezTo>
                <a:close/>
                <a:moveTo>
                  <a:pt x="2687" y="1582"/>
                </a:moveTo>
                <a:cubicBezTo>
                  <a:pt x="2683" y="1586"/>
                  <a:pt x="2677" y="1577"/>
                  <a:pt x="2673" y="1576"/>
                </a:cubicBezTo>
                <a:cubicBezTo>
                  <a:pt x="2647" y="1538"/>
                  <a:pt x="2652" y="1531"/>
                  <a:pt x="2645" y="1526"/>
                </a:cubicBezTo>
                <a:cubicBezTo>
                  <a:pt x="2627" y="1486"/>
                  <a:pt x="2621" y="1477"/>
                  <a:pt x="2619" y="1467"/>
                </a:cubicBezTo>
                <a:cubicBezTo>
                  <a:pt x="2594" y="1380"/>
                  <a:pt x="2592" y="1371"/>
                  <a:pt x="2592" y="1362"/>
                </a:cubicBezTo>
                <a:cubicBezTo>
                  <a:pt x="2580" y="1281"/>
                  <a:pt x="2583" y="1276"/>
                  <a:pt x="2582" y="1272"/>
                </a:cubicBezTo>
                <a:cubicBezTo>
                  <a:pt x="2585" y="1242"/>
                  <a:pt x="2578" y="1239"/>
                  <a:pt x="2581" y="1234"/>
                </a:cubicBezTo>
                <a:cubicBezTo>
                  <a:pt x="2578" y="1214"/>
                  <a:pt x="2576" y="1213"/>
                  <a:pt x="2575" y="1212"/>
                </a:cubicBezTo>
                <a:cubicBezTo>
                  <a:pt x="2574" y="1144"/>
                  <a:pt x="2577" y="1139"/>
                  <a:pt x="2572" y="1137"/>
                </a:cubicBezTo>
                <a:cubicBezTo>
                  <a:pt x="2574" y="1098"/>
                  <a:pt x="2569" y="1092"/>
                  <a:pt x="2573" y="1085"/>
                </a:cubicBezTo>
                <a:cubicBezTo>
                  <a:pt x="2570" y="1056"/>
                  <a:pt x="2569" y="1050"/>
                  <a:pt x="2566" y="1044"/>
                </a:cubicBezTo>
                <a:cubicBezTo>
                  <a:pt x="2572" y="1064"/>
                  <a:pt x="2576" y="1069"/>
                  <a:pt x="2574" y="1075"/>
                </a:cubicBezTo>
                <a:cubicBezTo>
                  <a:pt x="2582" y="1149"/>
                  <a:pt x="2583" y="1152"/>
                  <a:pt x="2584" y="1155"/>
                </a:cubicBezTo>
                <a:cubicBezTo>
                  <a:pt x="2588" y="1193"/>
                  <a:pt x="2583" y="1206"/>
                  <a:pt x="2587" y="1217"/>
                </a:cubicBezTo>
                <a:cubicBezTo>
                  <a:pt x="2589" y="1273"/>
                  <a:pt x="2591" y="1275"/>
                  <a:pt x="2592" y="1276"/>
                </a:cubicBezTo>
                <a:cubicBezTo>
                  <a:pt x="2589" y="1301"/>
                  <a:pt x="2594" y="1311"/>
                  <a:pt x="2592" y="1323"/>
                </a:cubicBezTo>
                <a:cubicBezTo>
                  <a:pt x="2594" y="1347"/>
                  <a:pt x="2599" y="1352"/>
                  <a:pt x="2598" y="1358"/>
                </a:cubicBezTo>
                <a:cubicBezTo>
                  <a:pt x="2604" y="1388"/>
                  <a:pt x="2602" y="1391"/>
                  <a:pt x="2606" y="1393"/>
                </a:cubicBezTo>
                <a:cubicBezTo>
                  <a:pt x="2611" y="1423"/>
                  <a:pt x="2611" y="1425"/>
                  <a:pt x="2615" y="1427"/>
                </a:cubicBezTo>
                <a:cubicBezTo>
                  <a:pt x="2628" y="1467"/>
                  <a:pt x="2631" y="1472"/>
                  <a:pt x="2633" y="1478"/>
                </a:cubicBezTo>
                <a:cubicBezTo>
                  <a:pt x="2651" y="1517"/>
                  <a:pt x="2656" y="1521"/>
                  <a:pt x="2658" y="1527"/>
                </a:cubicBezTo>
                <a:cubicBezTo>
                  <a:pt x="2697" y="1593"/>
                  <a:pt x="2691" y="1584"/>
                  <a:pt x="2687" y="1582"/>
                </a:cubicBezTo>
                <a:close/>
                <a:moveTo>
                  <a:pt x="2144" y="1575"/>
                </a:moveTo>
                <a:cubicBezTo>
                  <a:pt x="2148" y="1570"/>
                  <a:pt x="2154" y="1577"/>
                  <a:pt x="2158" y="1574"/>
                </a:cubicBezTo>
                <a:cubicBezTo>
                  <a:pt x="2160" y="1578"/>
                  <a:pt x="2149" y="1578"/>
                  <a:pt x="2144" y="1575"/>
                </a:cubicBezTo>
                <a:close/>
                <a:moveTo>
                  <a:pt x="2526" y="1607"/>
                </a:moveTo>
                <a:cubicBezTo>
                  <a:pt x="2524" y="1607"/>
                  <a:pt x="2522" y="1607"/>
                  <a:pt x="2520" y="1605"/>
                </a:cubicBezTo>
                <a:cubicBezTo>
                  <a:pt x="2516" y="1609"/>
                  <a:pt x="2511" y="1603"/>
                  <a:pt x="2508" y="1607"/>
                </a:cubicBezTo>
                <a:cubicBezTo>
                  <a:pt x="2499" y="1605"/>
                  <a:pt x="2490" y="1605"/>
                  <a:pt x="2482" y="1606"/>
                </a:cubicBezTo>
                <a:cubicBezTo>
                  <a:pt x="2480" y="1603"/>
                  <a:pt x="2484" y="1601"/>
                  <a:pt x="2486" y="1604"/>
                </a:cubicBezTo>
                <a:cubicBezTo>
                  <a:pt x="2489" y="1602"/>
                  <a:pt x="2492" y="1603"/>
                  <a:pt x="2494" y="1601"/>
                </a:cubicBezTo>
                <a:cubicBezTo>
                  <a:pt x="2507" y="1605"/>
                  <a:pt x="2518" y="1601"/>
                  <a:pt x="2531" y="1604"/>
                </a:cubicBezTo>
                <a:cubicBezTo>
                  <a:pt x="2533" y="1608"/>
                  <a:pt x="2528" y="1604"/>
                  <a:pt x="2526" y="1607"/>
                </a:cubicBezTo>
                <a:close/>
                <a:moveTo>
                  <a:pt x="2567" y="1613"/>
                </a:moveTo>
                <a:cubicBezTo>
                  <a:pt x="2559" y="1606"/>
                  <a:pt x="2555" y="1614"/>
                  <a:pt x="2547" y="1607"/>
                </a:cubicBezTo>
                <a:cubicBezTo>
                  <a:pt x="2553" y="1605"/>
                  <a:pt x="2561" y="1610"/>
                  <a:pt x="2568" y="1608"/>
                </a:cubicBezTo>
                <a:cubicBezTo>
                  <a:pt x="2574" y="1610"/>
                  <a:pt x="2580" y="1607"/>
                  <a:pt x="2587" y="1610"/>
                </a:cubicBezTo>
                <a:cubicBezTo>
                  <a:pt x="2581" y="1615"/>
                  <a:pt x="2573" y="1607"/>
                  <a:pt x="2567" y="1613"/>
                </a:cubicBezTo>
                <a:close/>
                <a:moveTo>
                  <a:pt x="2540" y="1598"/>
                </a:moveTo>
                <a:cubicBezTo>
                  <a:pt x="2525" y="1593"/>
                  <a:pt x="2512" y="1597"/>
                  <a:pt x="2497" y="1592"/>
                </a:cubicBezTo>
                <a:cubicBezTo>
                  <a:pt x="2450" y="1595"/>
                  <a:pt x="2441" y="1586"/>
                  <a:pt x="2435" y="1590"/>
                </a:cubicBezTo>
                <a:cubicBezTo>
                  <a:pt x="2387" y="1588"/>
                  <a:pt x="2379" y="1582"/>
                  <a:pt x="2372" y="1583"/>
                </a:cubicBezTo>
                <a:cubicBezTo>
                  <a:pt x="2312" y="1577"/>
                  <a:pt x="2305" y="1580"/>
                  <a:pt x="2296" y="1579"/>
                </a:cubicBezTo>
                <a:cubicBezTo>
                  <a:pt x="2241" y="1575"/>
                  <a:pt x="2238" y="1581"/>
                  <a:pt x="2233" y="1579"/>
                </a:cubicBezTo>
                <a:cubicBezTo>
                  <a:pt x="2204" y="1581"/>
                  <a:pt x="2199" y="1578"/>
                  <a:pt x="2196" y="1580"/>
                </a:cubicBezTo>
                <a:cubicBezTo>
                  <a:pt x="2167" y="1578"/>
                  <a:pt x="2165" y="1578"/>
                  <a:pt x="2162" y="1576"/>
                </a:cubicBezTo>
                <a:cubicBezTo>
                  <a:pt x="2207" y="1569"/>
                  <a:pt x="2214" y="1577"/>
                  <a:pt x="2219" y="1572"/>
                </a:cubicBezTo>
                <a:cubicBezTo>
                  <a:pt x="2278" y="1569"/>
                  <a:pt x="2290" y="1571"/>
                  <a:pt x="2300" y="1569"/>
                </a:cubicBezTo>
                <a:cubicBezTo>
                  <a:pt x="2323" y="1569"/>
                  <a:pt x="2329" y="1569"/>
                  <a:pt x="2335" y="1568"/>
                </a:cubicBezTo>
                <a:cubicBezTo>
                  <a:pt x="2440" y="1571"/>
                  <a:pt x="2444" y="1568"/>
                  <a:pt x="2449" y="1566"/>
                </a:cubicBezTo>
                <a:cubicBezTo>
                  <a:pt x="2502" y="1575"/>
                  <a:pt x="2506" y="1569"/>
                  <a:pt x="2512" y="1573"/>
                </a:cubicBezTo>
                <a:cubicBezTo>
                  <a:pt x="2567" y="1582"/>
                  <a:pt x="2574" y="1579"/>
                  <a:pt x="2583" y="1581"/>
                </a:cubicBezTo>
                <a:cubicBezTo>
                  <a:pt x="2641" y="1590"/>
                  <a:pt x="2646" y="1593"/>
                  <a:pt x="2652" y="1596"/>
                </a:cubicBezTo>
                <a:cubicBezTo>
                  <a:pt x="2707" y="1622"/>
                  <a:pt x="2702" y="1616"/>
                  <a:pt x="2699" y="1619"/>
                </a:cubicBezTo>
                <a:cubicBezTo>
                  <a:pt x="2672" y="1612"/>
                  <a:pt x="2669" y="1612"/>
                  <a:pt x="2666" y="1613"/>
                </a:cubicBezTo>
                <a:cubicBezTo>
                  <a:pt x="2637" y="1606"/>
                  <a:pt x="2631" y="1611"/>
                  <a:pt x="2624" y="1606"/>
                </a:cubicBezTo>
                <a:close/>
                <a:moveTo>
                  <a:pt x="2597" y="1611"/>
                </a:moveTo>
                <a:cubicBezTo>
                  <a:pt x="2606" y="1607"/>
                  <a:pt x="2618" y="1619"/>
                  <a:pt x="2627" y="1613"/>
                </a:cubicBezTo>
                <a:cubicBezTo>
                  <a:pt x="2633" y="1619"/>
                  <a:pt x="2636" y="1614"/>
                  <a:pt x="2642" y="1618"/>
                </a:cubicBezTo>
                <a:cubicBezTo>
                  <a:pt x="2633" y="1621"/>
                  <a:pt x="2623" y="1619"/>
                  <a:pt x="2614" y="1621"/>
                </a:cubicBezTo>
                <a:cubicBezTo>
                  <a:pt x="2608" y="1613"/>
                  <a:pt x="2605" y="1615"/>
                  <a:pt x="2597" y="1611"/>
                </a:cubicBezTo>
                <a:close/>
                <a:moveTo>
                  <a:pt x="2763" y="1649"/>
                </a:moveTo>
                <a:cubicBezTo>
                  <a:pt x="2754" y="1649"/>
                  <a:pt x="2745" y="1646"/>
                  <a:pt x="2735" y="1643"/>
                </a:cubicBezTo>
                <a:cubicBezTo>
                  <a:pt x="2676" y="1644"/>
                  <a:pt x="2666" y="1642"/>
                  <a:pt x="2656" y="1643"/>
                </a:cubicBezTo>
                <a:cubicBezTo>
                  <a:pt x="2619" y="1644"/>
                  <a:pt x="2610" y="1645"/>
                  <a:pt x="2601" y="1648"/>
                </a:cubicBezTo>
                <a:cubicBezTo>
                  <a:pt x="2566" y="1648"/>
                  <a:pt x="2563" y="1648"/>
                  <a:pt x="2560" y="1650"/>
                </a:cubicBezTo>
                <a:cubicBezTo>
                  <a:pt x="2515" y="1653"/>
                  <a:pt x="2510" y="1656"/>
                  <a:pt x="2503" y="1654"/>
                </a:cubicBezTo>
                <a:cubicBezTo>
                  <a:pt x="2451" y="1659"/>
                  <a:pt x="2440" y="1669"/>
                  <a:pt x="2426" y="1663"/>
                </a:cubicBezTo>
                <a:cubicBezTo>
                  <a:pt x="2376" y="1673"/>
                  <a:pt x="2369" y="1667"/>
                  <a:pt x="2365" y="1672"/>
                </a:cubicBezTo>
                <a:cubicBezTo>
                  <a:pt x="2379" y="1668"/>
                  <a:pt x="2384" y="1667"/>
                  <a:pt x="2389" y="1664"/>
                </a:cubicBezTo>
                <a:cubicBezTo>
                  <a:pt x="2438" y="1657"/>
                  <a:pt x="2443" y="1656"/>
                  <a:pt x="2448" y="1654"/>
                </a:cubicBezTo>
                <a:cubicBezTo>
                  <a:pt x="2508" y="1641"/>
                  <a:pt x="2511" y="1645"/>
                  <a:pt x="2512" y="1644"/>
                </a:cubicBezTo>
                <a:cubicBezTo>
                  <a:pt x="2542" y="1641"/>
                  <a:pt x="2546" y="1637"/>
                  <a:pt x="2551" y="1636"/>
                </a:cubicBezTo>
                <a:cubicBezTo>
                  <a:pt x="2604" y="1630"/>
                  <a:pt x="2614" y="1631"/>
                  <a:pt x="2623" y="1627"/>
                </a:cubicBezTo>
                <a:cubicBezTo>
                  <a:pt x="2687" y="1626"/>
                  <a:pt x="2697" y="1629"/>
                  <a:pt x="2705" y="1626"/>
                </a:cubicBezTo>
                <a:cubicBezTo>
                  <a:pt x="2750" y="1637"/>
                  <a:pt x="2753" y="1632"/>
                  <a:pt x="2757" y="1637"/>
                </a:cubicBezTo>
                <a:cubicBezTo>
                  <a:pt x="2783" y="1654"/>
                  <a:pt x="2773" y="1651"/>
                  <a:pt x="2763" y="1649"/>
                </a:cubicBezTo>
                <a:close/>
                <a:moveTo>
                  <a:pt x="2805" y="1637"/>
                </a:moveTo>
                <a:cubicBezTo>
                  <a:pt x="2800" y="1634"/>
                  <a:pt x="2797" y="1631"/>
                  <a:pt x="2796" y="1626"/>
                </a:cubicBezTo>
                <a:cubicBezTo>
                  <a:pt x="2758" y="1589"/>
                  <a:pt x="2761" y="1584"/>
                  <a:pt x="2756" y="1581"/>
                </a:cubicBezTo>
                <a:cubicBezTo>
                  <a:pt x="2746" y="1568"/>
                  <a:pt x="2747" y="1564"/>
                  <a:pt x="2740" y="1561"/>
                </a:cubicBezTo>
                <a:cubicBezTo>
                  <a:pt x="2730" y="1535"/>
                  <a:pt x="2730" y="1532"/>
                  <a:pt x="2727" y="1530"/>
                </a:cubicBezTo>
                <a:cubicBezTo>
                  <a:pt x="2718" y="1506"/>
                  <a:pt x="2718" y="1503"/>
                  <a:pt x="2714" y="1501"/>
                </a:cubicBezTo>
                <a:cubicBezTo>
                  <a:pt x="2687" y="1421"/>
                  <a:pt x="2685" y="1400"/>
                  <a:pt x="2677" y="1380"/>
                </a:cubicBezTo>
                <a:cubicBezTo>
                  <a:pt x="2674" y="1353"/>
                  <a:pt x="2671" y="1351"/>
                  <a:pt x="2673" y="1348"/>
                </a:cubicBezTo>
                <a:cubicBezTo>
                  <a:pt x="2646" y="1236"/>
                  <a:pt x="2645" y="1214"/>
                  <a:pt x="2642" y="1194"/>
                </a:cubicBezTo>
                <a:cubicBezTo>
                  <a:pt x="2628" y="1129"/>
                  <a:pt x="2621" y="1127"/>
                  <a:pt x="2623" y="1123"/>
                </a:cubicBezTo>
                <a:cubicBezTo>
                  <a:pt x="2620" y="1109"/>
                  <a:pt x="2614" y="1106"/>
                  <a:pt x="2617" y="1101"/>
                </a:cubicBezTo>
                <a:cubicBezTo>
                  <a:pt x="2600" y="1060"/>
                  <a:pt x="2601" y="1047"/>
                  <a:pt x="2596" y="1035"/>
                </a:cubicBezTo>
                <a:cubicBezTo>
                  <a:pt x="2606" y="1050"/>
                  <a:pt x="2612" y="1052"/>
                  <a:pt x="2608" y="1056"/>
                </a:cubicBezTo>
                <a:cubicBezTo>
                  <a:pt x="2633" y="1119"/>
                  <a:pt x="2633" y="1126"/>
                  <a:pt x="2632" y="1133"/>
                </a:cubicBezTo>
                <a:cubicBezTo>
                  <a:pt x="2642" y="1158"/>
                  <a:pt x="2644" y="1164"/>
                  <a:pt x="2643" y="1171"/>
                </a:cubicBezTo>
                <a:cubicBezTo>
                  <a:pt x="2653" y="1196"/>
                  <a:pt x="2654" y="1203"/>
                  <a:pt x="2657" y="1209"/>
                </a:cubicBezTo>
                <a:cubicBezTo>
                  <a:pt x="2667" y="1272"/>
                  <a:pt x="2677" y="1274"/>
                  <a:pt x="2671" y="1279"/>
                </a:cubicBezTo>
                <a:cubicBezTo>
                  <a:pt x="2685" y="1333"/>
                  <a:pt x="2681" y="1340"/>
                  <a:pt x="2688" y="1345"/>
                </a:cubicBezTo>
                <a:cubicBezTo>
                  <a:pt x="2693" y="1378"/>
                  <a:pt x="2694" y="1381"/>
                  <a:pt x="2696" y="1384"/>
                </a:cubicBezTo>
                <a:cubicBezTo>
                  <a:pt x="2700" y="1418"/>
                  <a:pt x="2706" y="1420"/>
                  <a:pt x="2703" y="1423"/>
                </a:cubicBezTo>
                <a:cubicBezTo>
                  <a:pt x="2722" y="1475"/>
                  <a:pt x="2722" y="1478"/>
                  <a:pt x="2723" y="1481"/>
                </a:cubicBezTo>
                <a:cubicBezTo>
                  <a:pt x="2751" y="1548"/>
                  <a:pt x="2760" y="1560"/>
                  <a:pt x="2766" y="1573"/>
                </a:cubicBezTo>
                <a:cubicBezTo>
                  <a:pt x="2784" y="1604"/>
                  <a:pt x="2791" y="1605"/>
                  <a:pt x="2789" y="1609"/>
                </a:cubicBezTo>
                <a:close/>
                <a:moveTo>
                  <a:pt x="2817" y="1654"/>
                </a:moveTo>
                <a:cubicBezTo>
                  <a:pt x="2819" y="1652"/>
                  <a:pt x="2819" y="1650"/>
                  <a:pt x="2818" y="1649"/>
                </a:cubicBezTo>
                <a:cubicBezTo>
                  <a:pt x="2824" y="1647"/>
                  <a:pt x="2833" y="1657"/>
                  <a:pt x="2836" y="1661"/>
                </a:cubicBezTo>
                <a:cubicBezTo>
                  <a:pt x="2827" y="1663"/>
                  <a:pt x="2826" y="1655"/>
                  <a:pt x="2817" y="1654"/>
                </a:cubicBezTo>
                <a:close/>
                <a:moveTo>
                  <a:pt x="2828" y="1677"/>
                </a:moveTo>
                <a:cubicBezTo>
                  <a:pt x="2829" y="1675"/>
                  <a:pt x="2831" y="1673"/>
                  <a:pt x="2832" y="1671"/>
                </a:cubicBezTo>
                <a:cubicBezTo>
                  <a:pt x="2835" y="1671"/>
                  <a:pt x="2840" y="1673"/>
                  <a:pt x="2844" y="1677"/>
                </a:cubicBezTo>
                <a:cubicBezTo>
                  <a:pt x="2839" y="1679"/>
                  <a:pt x="2834" y="1679"/>
                  <a:pt x="2828" y="1677"/>
                </a:cubicBezTo>
                <a:close/>
                <a:moveTo>
                  <a:pt x="2900" y="1640"/>
                </a:moveTo>
                <a:cubicBezTo>
                  <a:pt x="2895" y="1633"/>
                  <a:pt x="2905" y="1639"/>
                  <a:pt x="2904" y="1641"/>
                </a:cubicBezTo>
                <a:cubicBezTo>
                  <a:pt x="2904" y="1642"/>
                  <a:pt x="2900" y="1641"/>
                  <a:pt x="2900" y="1640"/>
                </a:cubicBezTo>
                <a:close/>
                <a:moveTo>
                  <a:pt x="2864" y="1737"/>
                </a:moveTo>
                <a:cubicBezTo>
                  <a:pt x="2860" y="1739"/>
                  <a:pt x="2856" y="1743"/>
                  <a:pt x="2851" y="1741"/>
                </a:cubicBezTo>
                <a:cubicBezTo>
                  <a:pt x="2847" y="1745"/>
                  <a:pt x="2843" y="1748"/>
                  <a:pt x="2837" y="1746"/>
                </a:cubicBezTo>
                <a:cubicBezTo>
                  <a:pt x="2834" y="1753"/>
                  <a:pt x="2829" y="1752"/>
                  <a:pt x="2825" y="1753"/>
                </a:cubicBezTo>
                <a:cubicBezTo>
                  <a:pt x="2822" y="1759"/>
                  <a:pt x="2817" y="1754"/>
                  <a:pt x="2813" y="1758"/>
                </a:cubicBezTo>
                <a:cubicBezTo>
                  <a:pt x="2811" y="1757"/>
                  <a:pt x="2810" y="1760"/>
                  <a:pt x="2809" y="1761"/>
                </a:cubicBezTo>
                <a:cubicBezTo>
                  <a:pt x="2807" y="1762"/>
                  <a:pt x="2807" y="1761"/>
                  <a:pt x="2806" y="1761"/>
                </a:cubicBezTo>
                <a:cubicBezTo>
                  <a:pt x="2804" y="1762"/>
                  <a:pt x="2799" y="1763"/>
                  <a:pt x="2797" y="1766"/>
                </a:cubicBezTo>
                <a:cubicBezTo>
                  <a:pt x="2796" y="1768"/>
                  <a:pt x="2791" y="1771"/>
                  <a:pt x="2787" y="1770"/>
                </a:cubicBezTo>
                <a:cubicBezTo>
                  <a:pt x="2779" y="1776"/>
                  <a:pt x="2771" y="1778"/>
                  <a:pt x="2762" y="1779"/>
                </a:cubicBezTo>
                <a:cubicBezTo>
                  <a:pt x="2761" y="1784"/>
                  <a:pt x="2757" y="1780"/>
                  <a:pt x="2755" y="1782"/>
                </a:cubicBezTo>
                <a:cubicBezTo>
                  <a:pt x="2753" y="1784"/>
                  <a:pt x="2751" y="1785"/>
                  <a:pt x="2749" y="1784"/>
                </a:cubicBezTo>
                <a:cubicBezTo>
                  <a:pt x="2745" y="1785"/>
                  <a:pt x="2741" y="1789"/>
                  <a:pt x="2736" y="1788"/>
                </a:cubicBezTo>
                <a:cubicBezTo>
                  <a:pt x="2732" y="1791"/>
                  <a:pt x="2726" y="1789"/>
                  <a:pt x="2722" y="1792"/>
                </a:cubicBezTo>
                <a:cubicBezTo>
                  <a:pt x="2720" y="1791"/>
                  <a:pt x="2719" y="1795"/>
                  <a:pt x="2716" y="1793"/>
                </a:cubicBezTo>
                <a:cubicBezTo>
                  <a:pt x="2714" y="1793"/>
                  <a:pt x="2712" y="1793"/>
                  <a:pt x="2710" y="1795"/>
                </a:cubicBezTo>
                <a:cubicBezTo>
                  <a:pt x="2707" y="1789"/>
                  <a:pt x="2717" y="1789"/>
                  <a:pt x="2720" y="1788"/>
                </a:cubicBezTo>
                <a:cubicBezTo>
                  <a:pt x="2724" y="1786"/>
                  <a:pt x="2726" y="1778"/>
                  <a:pt x="2732" y="1783"/>
                </a:cubicBezTo>
                <a:cubicBezTo>
                  <a:pt x="2734" y="1775"/>
                  <a:pt x="2739" y="1776"/>
                  <a:pt x="2742" y="1774"/>
                </a:cubicBezTo>
                <a:cubicBezTo>
                  <a:pt x="2745" y="1768"/>
                  <a:pt x="2750" y="1771"/>
                  <a:pt x="2753" y="1766"/>
                </a:cubicBezTo>
                <a:cubicBezTo>
                  <a:pt x="2762" y="1766"/>
                  <a:pt x="2768" y="1758"/>
                  <a:pt x="2776" y="1755"/>
                </a:cubicBezTo>
                <a:cubicBezTo>
                  <a:pt x="2783" y="1749"/>
                  <a:pt x="2792" y="1749"/>
                  <a:pt x="2799" y="1741"/>
                </a:cubicBezTo>
                <a:cubicBezTo>
                  <a:pt x="2810" y="1740"/>
                  <a:pt x="2821" y="1735"/>
                  <a:pt x="2831" y="1731"/>
                </a:cubicBezTo>
                <a:cubicBezTo>
                  <a:pt x="2836" y="1732"/>
                  <a:pt x="2840" y="1731"/>
                  <a:pt x="2843" y="1729"/>
                </a:cubicBezTo>
                <a:cubicBezTo>
                  <a:pt x="2849" y="1735"/>
                  <a:pt x="2851" y="1724"/>
                  <a:pt x="2856" y="1729"/>
                </a:cubicBezTo>
                <a:cubicBezTo>
                  <a:pt x="2864" y="1725"/>
                  <a:pt x="2872" y="1724"/>
                  <a:pt x="2880" y="1721"/>
                </a:cubicBezTo>
                <a:cubicBezTo>
                  <a:pt x="2893" y="1726"/>
                  <a:pt x="2905" y="1722"/>
                  <a:pt x="2918" y="1726"/>
                </a:cubicBezTo>
                <a:cubicBezTo>
                  <a:pt x="2900" y="1729"/>
                  <a:pt x="2882" y="1734"/>
                  <a:pt x="2864" y="1737"/>
                </a:cubicBezTo>
                <a:close/>
                <a:moveTo>
                  <a:pt x="2915" y="1687"/>
                </a:moveTo>
                <a:cubicBezTo>
                  <a:pt x="2914" y="1684"/>
                  <a:pt x="2912" y="1681"/>
                  <a:pt x="2912" y="1677"/>
                </a:cubicBezTo>
                <a:cubicBezTo>
                  <a:pt x="2906" y="1672"/>
                  <a:pt x="2907" y="1664"/>
                  <a:pt x="2900" y="1659"/>
                </a:cubicBezTo>
                <a:cubicBezTo>
                  <a:pt x="2904" y="1655"/>
                  <a:pt x="2909" y="1664"/>
                  <a:pt x="2908" y="1667"/>
                </a:cubicBezTo>
                <a:cubicBezTo>
                  <a:pt x="2913" y="1670"/>
                  <a:pt x="2912" y="1673"/>
                  <a:pt x="2915" y="1677"/>
                </a:cubicBezTo>
                <a:cubicBezTo>
                  <a:pt x="2917" y="1678"/>
                  <a:pt x="2915" y="1681"/>
                  <a:pt x="2916" y="1683"/>
                </a:cubicBezTo>
                <a:cubicBezTo>
                  <a:pt x="2916" y="1684"/>
                  <a:pt x="2919" y="1684"/>
                  <a:pt x="2920" y="1685"/>
                </a:cubicBezTo>
                <a:cubicBezTo>
                  <a:pt x="2920" y="1685"/>
                  <a:pt x="2918" y="1686"/>
                  <a:pt x="2918" y="1687"/>
                </a:cubicBezTo>
                <a:cubicBezTo>
                  <a:pt x="2920" y="1690"/>
                  <a:pt x="2927" y="1693"/>
                  <a:pt x="2922" y="1697"/>
                </a:cubicBezTo>
                <a:cubicBezTo>
                  <a:pt x="2915" y="1695"/>
                  <a:pt x="2918" y="1691"/>
                  <a:pt x="2915" y="1687"/>
                </a:cubicBezTo>
                <a:close/>
                <a:moveTo>
                  <a:pt x="2921" y="1726"/>
                </a:moveTo>
                <a:cubicBezTo>
                  <a:pt x="2924" y="1725"/>
                  <a:pt x="2927" y="1725"/>
                  <a:pt x="2929" y="1726"/>
                </a:cubicBezTo>
                <a:cubicBezTo>
                  <a:pt x="2933" y="1729"/>
                  <a:pt x="2924" y="1727"/>
                  <a:pt x="2921" y="1726"/>
                </a:cubicBezTo>
                <a:close/>
                <a:moveTo>
                  <a:pt x="2925" y="1704"/>
                </a:moveTo>
                <a:cubicBezTo>
                  <a:pt x="2926" y="1701"/>
                  <a:pt x="2929" y="1702"/>
                  <a:pt x="2931" y="1703"/>
                </a:cubicBezTo>
                <a:cubicBezTo>
                  <a:pt x="2930" y="1704"/>
                  <a:pt x="2931" y="1705"/>
                  <a:pt x="2932" y="1706"/>
                </a:cubicBezTo>
                <a:cubicBezTo>
                  <a:pt x="2930" y="1708"/>
                  <a:pt x="2927" y="1706"/>
                  <a:pt x="2925" y="1704"/>
                </a:cubicBezTo>
                <a:close/>
                <a:moveTo>
                  <a:pt x="2954" y="1716"/>
                </a:moveTo>
                <a:cubicBezTo>
                  <a:pt x="2953" y="1717"/>
                  <a:pt x="2950" y="1716"/>
                  <a:pt x="2949" y="1715"/>
                </a:cubicBezTo>
                <a:cubicBezTo>
                  <a:pt x="2945" y="1708"/>
                  <a:pt x="2955" y="1714"/>
                  <a:pt x="2954" y="1716"/>
                </a:cubicBezTo>
                <a:close/>
                <a:moveTo>
                  <a:pt x="2973" y="1726"/>
                </a:moveTo>
                <a:cubicBezTo>
                  <a:pt x="2968" y="1724"/>
                  <a:pt x="2972" y="1720"/>
                  <a:pt x="2969" y="1718"/>
                </a:cubicBezTo>
                <a:cubicBezTo>
                  <a:pt x="2938" y="1683"/>
                  <a:pt x="2930" y="1679"/>
                  <a:pt x="2927" y="1674"/>
                </a:cubicBezTo>
                <a:cubicBezTo>
                  <a:pt x="2915" y="1643"/>
                  <a:pt x="2912" y="1636"/>
                  <a:pt x="2907" y="1629"/>
                </a:cubicBezTo>
                <a:cubicBezTo>
                  <a:pt x="2892" y="1579"/>
                  <a:pt x="2886" y="1575"/>
                  <a:pt x="2887" y="1569"/>
                </a:cubicBezTo>
                <a:cubicBezTo>
                  <a:pt x="2883" y="1542"/>
                  <a:pt x="2877" y="1540"/>
                  <a:pt x="2879" y="1538"/>
                </a:cubicBezTo>
                <a:cubicBezTo>
                  <a:pt x="2871" y="1501"/>
                  <a:pt x="2870" y="1496"/>
                  <a:pt x="2868" y="1491"/>
                </a:cubicBezTo>
                <a:cubicBezTo>
                  <a:pt x="2853" y="1392"/>
                  <a:pt x="2859" y="1387"/>
                  <a:pt x="2855" y="1385"/>
                </a:cubicBezTo>
                <a:cubicBezTo>
                  <a:pt x="2851" y="1351"/>
                  <a:pt x="2854" y="1340"/>
                  <a:pt x="2850" y="1330"/>
                </a:cubicBezTo>
                <a:cubicBezTo>
                  <a:pt x="2857" y="1350"/>
                  <a:pt x="2862" y="1353"/>
                  <a:pt x="2863" y="1357"/>
                </a:cubicBezTo>
                <a:cubicBezTo>
                  <a:pt x="2872" y="1389"/>
                  <a:pt x="2874" y="1392"/>
                  <a:pt x="2874" y="1395"/>
                </a:cubicBezTo>
                <a:cubicBezTo>
                  <a:pt x="2880" y="1418"/>
                  <a:pt x="2877" y="1423"/>
                  <a:pt x="2880" y="1426"/>
                </a:cubicBezTo>
                <a:cubicBezTo>
                  <a:pt x="2883" y="1449"/>
                  <a:pt x="2885" y="1452"/>
                  <a:pt x="2886" y="1456"/>
                </a:cubicBezTo>
                <a:cubicBezTo>
                  <a:pt x="2887" y="1491"/>
                  <a:pt x="2897" y="1495"/>
                  <a:pt x="2892" y="1502"/>
                </a:cubicBezTo>
                <a:cubicBezTo>
                  <a:pt x="2901" y="1537"/>
                  <a:pt x="2901" y="1540"/>
                  <a:pt x="2899" y="1543"/>
                </a:cubicBezTo>
                <a:cubicBezTo>
                  <a:pt x="2907" y="1572"/>
                  <a:pt x="2913" y="1576"/>
                  <a:pt x="2910" y="1582"/>
                </a:cubicBezTo>
                <a:cubicBezTo>
                  <a:pt x="2913" y="1604"/>
                  <a:pt x="2924" y="1607"/>
                  <a:pt x="2918" y="1613"/>
                </a:cubicBezTo>
                <a:cubicBezTo>
                  <a:pt x="2937" y="1642"/>
                  <a:pt x="2934" y="1651"/>
                  <a:pt x="2941" y="1657"/>
                </a:cubicBezTo>
                <a:cubicBezTo>
                  <a:pt x="2993" y="1738"/>
                  <a:pt x="2982" y="1726"/>
                  <a:pt x="2973" y="1726"/>
                </a:cubicBezTo>
                <a:close/>
                <a:moveTo>
                  <a:pt x="3024" y="1736"/>
                </a:moveTo>
                <a:cubicBezTo>
                  <a:pt x="3029" y="1728"/>
                  <a:pt x="3032" y="1742"/>
                  <a:pt x="3035" y="1744"/>
                </a:cubicBezTo>
                <a:cubicBezTo>
                  <a:pt x="3030" y="1747"/>
                  <a:pt x="3028" y="1738"/>
                  <a:pt x="3024" y="1736"/>
                </a:cubicBezTo>
                <a:close/>
                <a:moveTo>
                  <a:pt x="3115" y="1805"/>
                </a:moveTo>
                <a:cubicBezTo>
                  <a:pt x="3110" y="1802"/>
                  <a:pt x="3105" y="1802"/>
                  <a:pt x="3100" y="1803"/>
                </a:cubicBezTo>
                <a:cubicBezTo>
                  <a:pt x="3096" y="1798"/>
                  <a:pt x="3093" y="1800"/>
                  <a:pt x="3088" y="1797"/>
                </a:cubicBezTo>
                <a:cubicBezTo>
                  <a:pt x="3084" y="1796"/>
                  <a:pt x="3080" y="1793"/>
                  <a:pt x="3077" y="1795"/>
                </a:cubicBezTo>
                <a:cubicBezTo>
                  <a:pt x="3074" y="1791"/>
                  <a:pt x="3079" y="1792"/>
                  <a:pt x="3080" y="1790"/>
                </a:cubicBezTo>
                <a:cubicBezTo>
                  <a:pt x="3084" y="1789"/>
                  <a:pt x="3088" y="1790"/>
                  <a:pt x="3091" y="1789"/>
                </a:cubicBezTo>
                <a:cubicBezTo>
                  <a:pt x="3096" y="1792"/>
                  <a:pt x="3101" y="1795"/>
                  <a:pt x="3106" y="1799"/>
                </a:cubicBezTo>
                <a:cubicBezTo>
                  <a:pt x="3108" y="1801"/>
                  <a:pt x="3110" y="1799"/>
                  <a:pt x="3113" y="1800"/>
                </a:cubicBezTo>
                <a:cubicBezTo>
                  <a:pt x="3114" y="1802"/>
                  <a:pt x="3116" y="1803"/>
                  <a:pt x="3118" y="1804"/>
                </a:cubicBezTo>
                <a:cubicBezTo>
                  <a:pt x="3120" y="1805"/>
                  <a:pt x="3122" y="1806"/>
                  <a:pt x="3123" y="1808"/>
                </a:cubicBezTo>
                <a:cubicBezTo>
                  <a:pt x="3121" y="1810"/>
                  <a:pt x="3118" y="1806"/>
                  <a:pt x="3115" y="1805"/>
                </a:cubicBezTo>
                <a:close/>
                <a:moveTo>
                  <a:pt x="1680" y="9"/>
                </a:moveTo>
                <a:cubicBezTo>
                  <a:pt x="1681" y="6"/>
                  <a:pt x="1682" y="3"/>
                  <a:pt x="1683" y="0"/>
                </a:cubicBezTo>
                <a:cubicBezTo>
                  <a:pt x="1678" y="0"/>
                  <a:pt x="1678" y="0"/>
                  <a:pt x="1678" y="0"/>
                </a:cubicBezTo>
                <a:cubicBezTo>
                  <a:pt x="1678" y="2"/>
                  <a:pt x="1677" y="4"/>
                  <a:pt x="1676" y="6"/>
                </a:cubicBezTo>
                <a:cubicBezTo>
                  <a:pt x="1676" y="9"/>
                  <a:pt x="1678" y="11"/>
                  <a:pt x="1676" y="15"/>
                </a:cubicBezTo>
                <a:cubicBezTo>
                  <a:pt x="1672" y="19"/>
                  <a:pt x="1676" y="26"/>
                  <a:pt x="1679" y="20"/>
                </a:cubicBezTo>
                <a:cubicBezTo>
                  <a:pt x="1674" y="19"/>
                  <a:pt x="1680" y="13"/>
                  <a:pt x="1680" y="9"/>
                </a:cubicBezTo>
                <a:close/>
                <a:moveTo>
                  <a:pt x="974" y="1507"/>
                </a:moveTo>
                <a:cubicBezTo>
                  <a:pt x="972" y="1503"/>
                  <a:pt x="969" y="1505"/>
                  <a:pt x="966" y="1504"/>
                </a:cubicBezTo>
                <a:cubicBezTo>
                  <a:pt x="931" y="1480"/>
                  <a:pt x="929" y="1480"/>
                  <a:pt x="927" y="1479"/>
                </a:cubicBezTo>
                <a:cubicBezTo>
                  <a:pt x="911" y="1456"/>
                  <a:pt x="903" y="1450"/>
                  <a:pt x="900" y="1449"/>
                </a:cubicBezTo>
                <a:cubicBezTo>
                  <a:pt x="891" y="1420"/>
                  <a:pt x="892" y="1413"/>
                  <a:pt x="887" y="1405"/>
                </a:cubicBezTo>
                <a:cubicBezTo>
                  <a:pt x="899" y="1346"/>
                  <a:pt x="894" y="1342"/>
                  <a:pt x="900" y="1340"/>
                </a:cubicBezTo>
                <a:cubicBezTo>
                  <a:pt x="889" y="1354"/>
                  <a:pt x="882" y="1359"/>
                  <a:pt x="883" y="1365"/>
                </a:cubicBezTo>
                <a:cubicBezTo>
                  <a:pt x="879" y="1379"/>
                  <a:pt x="873" y="1375"/>
                  <a:pt x="876" y="1373"/>
                </a:cubicBezTo>
                <a:cubicBezTo>
                  <a:pt x="867" y="1315"/>
                  <a:pt x="864" y="1303"/>
                  <a:pt x="861" y="1290"/>
                </a:cubicBezTo>
                <a:cubicBezTo>
                  <a:pt x="844" y="1227"/>
                  <a:pt x="849" y="1225"/>
                  <a:pt x="845" y="1221"/>
                </a:cubicBezTo>
                <a:cubicBezTo>
                  <a:pt x="820" y="1167"/>
                  <a:pt x="816" y="1162"/>
                  <a:pt x="812" y="1156"/>
                </a:cubicBezTo>
                <a:cubicBezTo>
                  <a:pt x="782" y="1111"/>
                  <a:pt x="775" y="1106"/>
                  <a:pt x="777" y="1103"/>
                </a:cubicBezTo>
                <a:cubicBezTo>
                  <a:pt x="763" y="1061"/>
                  <a:pt x="767" y="1054"/>
                  <a:pt x="760" y="1046"/>
                </a:cubicBezTo>
                <a:cubicBezTo>
                  <a:pt x="758" y="1037"/>
                  <a:pt x="754" y="1047"/>
                  <a:pt x="761" y="1059"/>
                </a:cubicBezTo>
                <a:cubicBezTo>
                  <a:pt x="759" y="1081"/>
                  <a:pt x="757" y="1079"/>
                  <a:pt x="755" y="1076"/>
                </a:cubicBezTo>
                <a:cubicBezTo>
                  <a:pt x="746" y="1052"/>
                  <a:pt x="751" y="1050"/>
                  <a:pt x="749" y="1046"/>
                </a:cubicBezTo>
                <a:cubicBezTo>
                  <a:pt x="743" y="1005"/>
                  <a:pt x="744" y="997"/>
                  <a:pt x="744" y="990"/>
                </a:cubicBezTo>
                <a:cubicBezTo>
                  <a:pt x="720" y="917"/>
                  <a:pt x="722" y="913"/>
                  <a:pt x="719" y="909"/>
                </a:cubicBezTo>
                <a:cubicBezTo>
                  <a:pt x="724" y="939"/>
                  <a:pt x="724" y="944"/>
                  <a:pt x="729" y="950"/>
                </a:cubicBezTo>
                <a:cubicBezTo>
                  <a:pt x="742" y="1033"/>
                  <a:pt x="743" y="1042"/>
                  <a:pt x="742" y="1051"/>
                </a:cubicBezTo>
                <a:cubicBezTo>
                  <a:pt x="748" y="1098"/>
                  <a:pt x="747" y="1116"/>
                  <a:pt x="751" y="1135"/>
                </a:cubicBezTo>
                <a:cubicBezTo>
                  <a:pt x="760" y="1183"/>
                  <a:pt x="759" y="1188"/>
                  <a:pt x="763" y="1193"/>
                </a:cubicBezTo>
                <a:cubicBezTo>
                  <a:pt x="774" y="1226"/>
                  <a:pt x="771" y="1231"/>
                  <a:pt x="772" y="1236"/>
                </a:cubicBezTo>
                <a:cubicBezTo>
                  <a:pt x="781" y="1282"/>
                  <a:pt x="794" y="1289"/>
                  <a:pt x="786" y="1293"/>
                </a:cubicBezTo>
                <a:cubicBezTo>
                  <a:pt x="799" y="1326"/>
                  <a:pt x="799" y="1331"/>
                  <a:pt x="801" y="1336"/>
                </a:cubicBezTo>
                <a:cubicBezTo>
                  <a:pt x="825" y="1401"/>
                  <a:pt x="829" y="1406"/>
                  <a:pt x="830" y="1411"/>
                </a:cubicBezTo>
                <a:cubicBezTo>
                  <a:pt x="830" y="1413"/>
                  <a:pt x="823" y="1404"/>
                  <a:pt x="816" y="1394"/>
                </a:cubicBezTo>
                <a:cubicBezTo>
                  <a:pt x="781" y="1320"/>
                  <a:pt x="783" y="1315"/>
                  <a:pt x="776" y="1308"/>
                </a:cubicBezTo>
                <a:cubicBezTo>
                  <a:pt x="769" y="1284"/>
                  <a:pt x="767" y="1277"/>
                  <a:pt x="765" y="1270"/>
                </a:cubicBezTo>
                <a:cubicBezTo>
                  <a:pt x="743" y="1187"/>
                  <a:pt x="741" y="1180"/>
                  <a:pt x="742" y="1174"/>
                </a:cubicBezTo>
                <a:cubicBezTo>
                  <a:pt x="735" y="1142"/>
                  <a:pt x="733" y="1130"/>
                  <a:pt x="734" y="1118"/>
                </a:cubicBezTo>
                <a:cubicBezTo>
                  <a:pt x="731" y="1086"/>
                  <a:pt x="725" y="1082"/>
                  <a:pt x="728" y="1080"/>
                </a:cubicBezTo>
                <a:cubicBezTo>
                  <a:pt x="722" y="1018"/>
                  <a:pt x="715" y="1010"/>
                  <a:pt x="717" y="1004"/>
                </a:cubicBezTo>
                <a:cubicBezTo>
                  <a:pt x="713" y="1033"/>
                  <a:pt x="724" y="1038"/>
                  <a:pt x="716" y="1040"/>
                </a:cubicBezTo>
                <a:cubicBezTo>
                  <a:pt x="717" y="1070"/>
                  <a:pt x="724" y="1074"/>
                  <a:pt x="721" y="1077"/>
                </a:cubicBezTo>
                <a:cubicBezTo>
                  <a:pt x="722" y="1126"/>
                  <a:pt x="728" y="1130"/>
                  <a:pt x="725" y="1132"/>
                </a:cubicBezTo>
                <a:cubicBezTo>
                  <a:pt x="721" y="1146"/>
                  <a:pt x="726" y="1142"/>
                  <a:pt x="720" y="1136"/>
                </a:cubicBezTo>
                <a:cubicBezTo>
                  <a:pt x="713" y="1098"/>
                  <a:pt x="714" y="1093"/>
                  <a:pt x="712" y="1088"/>
                </a:cubicBezTo>
                <a:cubicBezTo>
                  <a:pt x="704" y="1052"/>
                  <a:pt x="713" y="1048"/>
                  <a:pt x="706" y="1042"/>
                </a:cubicBezTo>
                <a:cubicBezTo>
                  <a:pt x="704" y="1006"/>
                  <a:pt x="702" y="1001"/>
                  <a:pt x="703" y="996"/>
                </a:cubicBezTo>
                <a:cubicBezTo>
                  <a:pt x="697" y="954"/>
                  <a:pt x="698" y="944"/>
                  <a:pt x="696" y="934"/>
                </a:cubicBezTo>
                <a:cubicBezTo>
                  <a:pt x="689" y="896"/>
                  <a:pt x="689" y="891"/>
                  <a:pt x="689" y="885"/>
                </a:cubicBezTo>
                <a:cubicBezTo>
                  <a:pt x="677" y="832"/>
                  <a:pt x="675" y="827"/>
                  <a:pt x="676" y="822"/>
                </a:cubicBezTo>
                <a:cubicBezTo>
                  <a:pt x="670" y="849"/>
                  <a:pt x="681" y="857"/>
                  <a:pt x="677" y="862"/>
                </a:cubicBezTo>
                <a:cubicBezTo>
                  <a:pt x="682" y="891"/>
                  <a:pt x="679" y="902"/>
                  <a:pt x="682" y="914"/>
                </a:cubicBezTo>
                <a:cubicBezTo>
                  <a:pt x="675" y="936"/>
                  <a:pt x="679" y="939"/>
                  <a:pt x="675" y="941"/>
                </a:cubicBezTo>
                <a:cubicBezTo>
                  <a:pt x="676" y="951"/>
                  <a:pt x="674" y="953"/>
                  <a:pt x="677" y="955"/>
                </a:cubicBezTo>
                <a:cubicBezTo>
                  <a:pt x="671" y="1001"/>
                  <a:pt x="666" y="1006"/>
                  <a:pt x="669" y="1012"/>
                </a:cubicBezTo>
                <a:cubicBezTo>
                  <a:pt x="670" y="1042"/>
                  <a:pt x="665" y="1044"/>
                  <a:pt x="671" y="1048"/>
                </a:cubicBezTo>
                <a:cubicBezTo>
                  <a:pt x="675" y="1091"/>
                  <a:pt x="668" y="1096"/>
                  <a:pt x="672" y="1103"/>
                </a:cubicBezTo>
                <a:cubicBezTo>
                  <a:pt x="675" y="1163"/>
                  <a:pt x="676" y="1169"/>
                  <a:pt x="676" y="1176"/>
                </a:cubicBezTo>
                <a:cubicBezTo>
                  <a:pt x="682" y="1236"/>
                  <a:pt x="694" y="1244"/>
                  <a:pt x="688" y="1250"/>
                </a:cubicBezTo>
                <a:cubicBezTo>
                  <a:pt x="698" y="1281"/>
                  <a:pt x="699" y="1284"/>
                  <a:pt x="696" y="1287"/>
                </a:cubicBezTo>
                <a:cubicBezTo>
                  <a:pt x="690" y="1298"/>
                  <a:pt x="692" y="1293"/>
                  <a:pt x="688" y="1287"/>
                </a:cubicBezTo>
                <a:cubicBezTo>
                  <a:pt x="672" y="1252"/>
                  <a:pt x="668" y="1243"/>
                  <a:pt x="666" y="1233"/>
                </a:cubicBezTo>
                <a:cubicBezTo>
                  <a:pt x="651" y="1146"/>
                  <a:pt x="645" y="1138"/>
                  <a:pt x="646" y="1130"/>
                </a:cubicBezTo>
                <a:cubicBezTo>
                  <a:pt x="640" y="1069"/>
                  <a:pt x="643" y="1054"/>
                  <a:pt x="643" y="1039"/>
                </a:cubicBezTo>
                <a:cubicBezTo>
                  <a:pt x="647" y="987"/>
                  <a:pt x="648" y="980"/>
                  <a:pt x="646" y="972"/>
                </a:cubicBezTo>
                <a:cubicBezTo>
                  <a:pt x="652" y="935"/>
                  <a:pt x="651" y="931"/>
                  <a:pt x="652" y="928"/>
                </a:cubicBezTo>
                <a:cubicBezTo>
                  <a:pt x="656" y="852"/>
                  <a:pt x="648" y="843"/>
                  <a:pt x="653" y="836"/>
                </a:cubicBezTo>
                <a:cubicBezTo>
                  <a:pt x="643" y="816"/>
                  <a:pt x="650" y="822"/>
                  <a:pt x="647" y="827"/>
                </a:cubicBezTo>
                <a:cubicBezTo>
                  <a:pt x="644" y="882"/>
                  <a:pt x="649" y="888"/>
                  <a:pt x="645" y="892"/>
                </a:cubicBezTo>
                <a:cubicBezTo>
                  <a:pt x="642" y="928"/>
                  <a:pt x="644" y="934"/>
                  <a:pt x="641" y="938"/>
                </a:cubicBezTo>
                <a:cubicBezTo>
                  <a:pt x="641" y="965"/>
                  <a:pt x="638" y="967"/>
                  <a:pt x="639" y="969"/>
                </a:cubicBezTo>
                <a:cubicBezTo>
                  <a:pt x="633" y="1038"/>
                  <a:pt x="633" y="1043"/>
                  <a:pt x="633" y="1048"/>
                </a:cubicBezTo>
                <a:cubicBezTo>
                  <a:pt x="633" y="1085"/>
                  <a:pt x="635" y="1090"/>
                  <a:pt x="635" y="1095"/>
                </a:cubicBezTo>
                <a:cubicBezTo>
                  <a:pt x="642" y="1123"/>
                  <a:pt x="631" y="1124"/>
                  <a:pt x="637" y="1128"/>
                </a:cubicBezTo>
                <a:cubicBezTo>
                  <a:pt x="638" y="1156"/>
                  <a:pt x="642" y="1169"/>
                  <a:pt x="642" y="1181"/>
                </a:cubicBezTo>
                <a:cubicBezTo>
                  <a:pt x="652" y="1203"/>
                  <a:pt x="648" y="1205"/>
                  <a:pt x="651" y="1209"/>
                </a:cubicBezTo>
                <a:cubicBezTo>
                  <a:pt x="670" y="1264"/>
                  <a:pt x="669" y="1270"/>
                  <a:pt x="673" y="1277"/>
                </a:cubicBezTo>
                <a:cubicBezTo>
                  <a:pt x="675" y="1288"/>
                  <a:pt x="670" y="1291"/>
                  <a:pt x="665" y="1285"/>
                </a:cubicBezTo>
                <a:cubicBezTo>
                  <a:pt x="650" y="1251"/>
                  <a:pt x="642" y="1245"/>
                  <a:pt x="645" y="1241"/>
                </a:cubicBezTo>
                <a:cubicBezTo>
                  <a:pt x="624" y="1186"/>
                  <a:pt x="627" y="1177"/>
                  <a:pt x="624" y="1167"/>
                </a:cubicBezTo>
                <a:cubicBezTo>
                  <a:pt x="617" y="1119"/>
                  <a:pt x="620" y="1115"/>
                  <a:pt x="615" y="1109"/>
                </a:cubicBezTo>
                <a:cubicBezTo>
                  <a:pt x="612" y="1061"/>
                  <a:pt x="616" y="1043"/>
                  <a:pt x="609" y="1022"/>
                </a:cubicBezTo>
                <a:cubicBezTo>
                  <a:pt x="623" y="949"/>
                  <a:pt x="617" y="941"/>
                  <a:pt x="624" y="934"/>
                </a:cubicBezTo>
                <a:cubicBezTo>
                  <a:pt x="640" y="866"/>
                  <a:pt x="634" y="861"/>
                  <a:pt x="637" y="858"/>
                </a:cubicBezTo>
                <a:cubicBezTo>
                  <a:pt x="635" y="834"/>
                  <a:pt x="646" y="833"/>
                  <a:pt x="640" y="829"/>
                </a:cubicBezTo>
                <a:cubicBezTo>
                  <a:pt x="642" y="801"/>
                  <a:pt x="647" y="799"/>
                  <a:pt x="643" y="795"/>
                </a:cubicBezTo>
                <a:cubicBezTo>
                  <a:pt x="643" y="761"/>
                  <a:pt x="645" y="757"/>
                  <a:pt x="645" y="753"/>
                </a:cubicBezTo>
                <a:cubicBezTo>
                  <a:pt x="634" y="744"/>
                  <a:pt x="632" y="755"/>
                  <a:pt x="638" y="766"/>
                </a:cubicBezTo>
                <a:cubicBezTo>
                  <a:pt x="632" y="820"/>
                  <a:pt x="632" y="834"/>
                  <a:pt x="632" y="848"/>
                </a:cubicBezTo>
                <a:cubicBezTo>
                  <a:pt x="621" y="875"/>
                  <a:pt x="625" y="883"/>
                  <a:pt x="619" y="889"/>
                </a:cubicBezTo>
                <a:cubicBezTo>
                  <a:pt x="609" y="963"/>
                  <a:pt x="606" y="993"/>
                  <a:pt x="601" y="1022"/>
                </a:cubicBezTo>
                <a:cubicBezTo>
                  <a:pt x="607" y="1061"/>
                  <a:pt x="599" y="1069"/>
                  <a:pt x="604" y="1079"/>
                </a:cubicBezTo>
                <a:cubicBezTo>
                  <a:pt x="607" y="1103"/>
                  <a:pt x="605" y="1105"/>
                  <a:pt x="606" y="1108"/>
                </a:cubicBezTo>
                <a:cubicBezTo>
                  <a:pt x="615" y="1176"/>
                  <a:pt x="616" y="1186"/>
                  <a:pt x="621" y="1196"/>
                </a:cubicBezTo>
                <a:cubicBezTo>
                  <a:pt x="630" y="1230"/>
                  <a:pt x="630" y="1235"/>
                  <a:pt x="634" y="1240"/>
                </a:cubicBezTo>
                <a:cubicBezTo>
                  <a:pt x="624" y="1245"/>
                  <a:pt x="627" y="1241"/>
                  <a:pt x="623" y="1237"/>
                </a:cubicBezTo>
                <a:cubicBezTo>
                  <a:pt x="611" y="1184"/>
                  <a:pt x="605" y="1176"/>
                  <a:pt x="607" y="1169"/>
                </a:cubicBezTo>
                <a:cubicBezTo>
                  <a:pt x="596" y="1116"/>
                  <a:pt x="594" y="1108"/>
                  <a:pt x="593" y="1101"/>
                </a:cubicBezTo>
                <a:cubicBezTo>
                  <a:pt x="593" y="1067"/>
                  <a:pt x="588" y="1054"/>
                  <a:pt x="589" y="1042"/>
                </a:cubicBezTo>
                <a:cubicBezTo>
                  <a:pt x="591" y="964"/>
                  <a:pt x="591" y="961"/>
                  <a:pt x="590" y="958"/>
                </a:cubicBezTo>
                <a:cubicBezTo>
                  <a:pt x="590" y="927"/>
                  <a:pt x="596" y="925"/>
                  <a:pt x="593" y="921"/>
                </a:cubicBezTo>
                <a:cubicBezTo>
                  <a:pt x="605" y="892"/>
                  <a:pt x="595" y="887"/>
                  <a:pt x="603" y="885"/>
                </a:cubicBezTo>
                <a:cubicBezTo>
                  <a:pt x="602" y="863"/>
                  <a:pt x="614" y="862"/>
                  <a:pt x="607" y="858"/>
                </a:cubicBezTo>
                <a:cubicBezTo>
                  <a:pt x="613" y="834"/>
                  <a:pt x="614" y="828"/>
                  <a:pt x="616" y="822"/>
                </a:cubicBezTo>
                <a:cubicBezTo>
                  <a:pt x="615" y="800"/>
                  <a:pt x="620" y="797"/>
                  <a:pt x="618" y="794"/>
                </a:cubicBezTo>
                <a:cubicBezTo>
                  <a:pt x="608" y="817"/>
                  <a:pt x="609" y="822"/>
                  <a:pt x="609" y="827"/>
                </a:cubicBezTo>
                <a:cubicBezTo>
                  <a:pt x="597" y="876"/>
                  <a:pt x="594" y="885"/>
                  <a:pt x="590" y="894"/>
                </a:cubicBezTo>
                <a:cubicBezTo>
                  <a:pt x="584" y="957"/>
                  <a:pt x="578" y="965"/>
                  <a:pt x="581" y="975"/>
                </a:cubicBezTo>
                <a:cubicBezTo>
                  <a:pt x="579" y="1012"/>
                  <a:pt x="580" y="1021"/>
                  <a:pt x="580" y="1030"/>
                </a:cubicBezTo>
                <a:cubicBezTo>
                  <a:pt x="582" y="1091"/>
                  <a:pt x="586" y="1096"/>
                  <a:pt x="585" y="1101"/>
                </a:cubicBezTo>
                <a:cubicBezTo>
                  <a:pt x="600" y="1177"/>
                  <a:pt x="598" y="1181"/>
                  <a:pt x="604" y="1187"/>
                </a:cubicBezTo>
                <a:cubicBezTo>
                  <a:pt x="606" y="1230"/>
                  <a:pt x="603" y="1224"/>
                  <a:pt x="600" y="1219"/>
                </a:cubicBezTo>
                <a:cubicBezTo>
                  <a:pt x="585" y="1180"/>
                  <a:pt x="590" y="1172"/>
                  <a:pt x="586" y="1170"/>
                </a:cubicBezTo>
                <a:cubicBezTo>
                  <a:pt x="581" y="1151"/>
                  <a:pt x="584" y="1149"/>
                  <a:pt x="579" y="1145"/>
                </a:cubicBezTo>
                <a:cubicBezTo>
                  <a:pt x="573" y="1114"/>
                  <a:pt x="573" y="1112"/>
                  <a:pt x="573" y="1110"/>
                </a:cubicBezTo>
                <a:cubicBezTo>
                  <a:pt x="566" y="1082"/>
                  <a:pt x="569" y="1078"/>
                  <a:pt x="568" y="1073"/>
                </a:cubicBezTo>
                <a:cubicBezTo>
                  <a:pt x="566" y="1036"/>
                  <a:pt x="563" y="1033"/>
                  <a:pt x="567" y="1031"/>
                </a:cubicBezTo>
                <a:cubicBezTo>
                  <a:pt x="569" y="979"/>
                  <a:pt x="563" y="969"/>
                  <a:pt x="565" y="960"/>
                </a:cubicBezTo>
                <a:cubicBezTo>
                  <a:pt x="568" y="930"/>
                  <a:pt x="564" y="927"/>
                  <a:pt x="566" y="924"/>
                </a:cubicBezTo>
                <a:cubicBezTo>
                  <a:pt x="574" y="895"/>
                  <a:pt x="569" y="889"/>
                  <a:pt x="573" y="885"/>
                </a:cubicBezTo>
                <a:cubicBezTo>
                  <a:pt x="579" y="847"/>
                  <a:pt x="578" y="841"/>
                  <a:pt x="578" y="836"/>
                </a:cubicBezTo>
                <a:cubicBezTo>
                  <a:pt x="583" y="808"/>
                  <a:pt x="590" y="806"/>
                  <a:pt x="590" y="803"/>
                </a:cubicBezTo>
                <a:cubicBezTo>
                  <a:pt x="597" y="749"/>
                  <a:pt x="598" y="743"/>
                  <a:pt x="599" y="738"/>
                </a:cubicBezTo>
                <a:cubicBezTo>
                  <a:pt x="600" y="694"/>
                  <a:pt x="601" y="691"/>
                  <a:pt x="601" y="688"/>
                </a:cubicBezTo>
                <a:cubicBezTo>
                  <a:pt x="594" y="675"/>
                  <a:pt x="596" y="680"/>
                  <a:pt x="600" y="686"/>
                </a:cubicBezTo>
                <a:cubicBezTo>
                  <a:pt x="595" y="733"/>
                  <a:pt x="590" y="739"/>
                  <a:pt x="592" y="746"/>
                </a:cubicBezTo>
                <a:cubicBezTo>
                  <a:pt x="570" y="852"/>
                  <a:pt x="563" y="853"/>
                  <a:pt x="567" y="857"/>
                </a:cubicBezTo>
                <a:cubicBezTo>
                  <a:pt x="563" y="882"/>
                  <a:pt x="561" y="885"/>
                  <a:pt x="563" y="889"/>
                </a:cubicBezTo>
                <a:cubicBezTo>
                  <a:pt x="558" y="915"/>
                  <a:pt x="558" y="918"/>
                  <a:pt x="558" y="920"/>
                </a:cubicBezTo>
                <a:cubicBezTo>
                  <a:pt x="554" y="958"/>
                  <a:pt x="558" y="966"/>
                  <a:pt x="555" y="972"/>
                </a:cubicBezTo>
                <a:cubicBezTo>
                  <a:pt x="558" y="1019"/>
                  <a:pt x="555" y="1023"/>
                  <a:pt x="557" y="1027"/>
                </a:cubicBezTo>
                <a:cubicBezTo>
                  <a:pt x="558" y="1059"/>
                  <a:pt x="561" y="1064"/>
                  <a:pt x="556" y="1068"/>
                </a:cubicBezTo>
                <a:cubicBezTo>
                  <a:pt x="562" y="1093"/>
                  <a:pt x="560" y="1096"/>
                  <a:pt x="563" y="1100"/>
                </a:cubicBezTo>
                <a:cubicBezTo>
                  <a:pt x="564" y="1121"/>
                  <a:pt x="568" y="1131"/>
                  <a:pt x="571" y="1141"/>
                </a:cubicBezTo>
                <a:cubicBezTo>
                  <a:pt x="580" y="1181"/>
                  <a:pt x="584" y="1184"/>
                  <a:pt x="582" y="1186"/>
                </a:cubicBezTo>
                <a:cubicBezTo>
                  <a:pt x="564" y="1172"/>
                  <a:pt x="561" y="1161"/>
                  <a:pt x="558" y="1150"/>
                </a:cubicBezTo>
                <a:cubicBezTo>
                  <a:pt x="546" y="1104"/>
                  <a:pt x="550" y="1101"/>
                  <a:pt x="545" y="1097"/>
                </a:cubicBezTo>
                <a:cubicBezTo>
                  <a:pt x="543" y="1058"/>
                  <a:pt x="539" y="1047"/>
                  <a:pt x="540" y="1037"/>
                </a:cubicBezTo>
                <a:cubicBezTo>
                  <a:pt x="536" y="987"/>
                  <a:pt x="533" y="982"/>
                  <a:pt x="534" y="977"/>
                </a:cubicBezTo>
                <a:cubicBezTo>
                  <a:pt x="533" y="942"/>
                  <a:pt x="535" y="938"/>
                  <a:pt x="535" y="933"/>
                </a:cubicBezTo>
                <a:cubicBezTo>
                  <a:pt x="540" y="908"/>
                  <a:pt x="534" y="897"/>
                  <a:pt x="541" y="889"/>
                </a:cubicBezTo>
                <a:cubicBezTo>
                  <a:pt x="544" y="865"/>
                  <a:pt x="544" y="862"/>
                  <a:pt x="547" y="860"/>
                </a:cubicBezTo>
                <a:cubicBezTo>
                  <a:pt x="546" y="829"/>
                  <a:pt x="552" y="826"/>
                  <a:pt x="552" y="822"/>
                </a:cubicBezTo>
                <a:cubicBezTo>
                  <a:pt x="565" y="779"/>
                  <a:pt x="565" y="775"/>
                  <a:pt x="567" y="771"/>
                </a:cubicBezTo>
                <a:cubicBezTo>
                  <a:pt x="575" y="741"/>
                  <a:pt x="570" y="736"/>
                  <a:pt x="577" y="732"/>
                </a:cubicBezTo>
                <a:cubicBezTo>
                  <a:pt x="577" y="702"/>
                  <a:pt x="583" y="698"/>
                  <a:pt x="578" y="693"/>
                </a:cubicBezTo>
                <a:cubicBezTo>
                  <a:pt x="583" y="675"/>
                  <a:pt x="583" y="671"/>
                  <a:pt x="583" y="666"/>
                </a:cubicBezTo>
                <a:cubicBezTo>
                  <a:pt x="575" y="703"/>
                  <a:pt x="574" y="710"/>
                  <a:pt x="571" y="717"/>
                </a:cubicBezTo>
                <a:cubicBezTo>
                  <a:pt x="570" y="735"/>
                  <a:pt x="567" y="736"/>
                  <a:pt x="568" y="739"/>
                </a:cubicBezTo>
                <a:cubicBezTo>
                  <a:pt x="561" y="763"/>
                  <a:pt x="562" y="767"/>
                  <a:pt x="561" y="770"/>
                </a:cubicBezTo>
                <a:cubicBezTo>
                  <a:pt x="549" y="802"/>
                  <a:pt x="549" y="804"/>
                  <a:pt x="549" y="806"/>
                </a:cubicBezTo>
                <a:cubicBezTo>
                  <a:pt x="540" y="840"/>
                  <a:pt x="537" y="858"/>
                  <a:pt x="532" y="876"/>
                </a:cubicBezTo>
                <a:cubicBezTo>
                  <a:pt x="524" y="936"/>
                  <a:pt x="527" y="941"/>
                  <a:pt x="525" y="946"/>
                </a:cubicBezTo>
                <a:cubicBezTo>
                  <a:pt x="526" y="979"/>
                  <a:pt x="524" y="983"/>
                  <a:pt x="526" y="988"/>
                </a:cubicBezTo>
                <a:cubicBezTo>
                  <a:pt x="528" y="1026"/>
                  <a:pt x="534" y="1036"/>
                  <a:pt x="529" y="1045"/>
                </a:cubicBezTo>
                <a:cubicBezTo>
                  <a:pt x="544" y="1143"/>
                  <a:pt x="552" y="1151"/>
                  <a:pt x="548" y="1157"/>
                </a:cubicBezTo>
                <a:cubicBezTo>
                  <a:pt x="539" y="1126"/>
                  <a:pt x="532" y="1132"/>
                  <a:pt x="527" y="1121"/>
                </a:cubicBezTo>
                <a:cubicBezTo>
                  <a:pt x="526" y="1098"/>
                  <a:pt x="526" y="1092"/>
                  <a:pt x="524" y="1086"/>
                </a:cubicBezTo>
                <a:cubicBezTo>
                  <a:pt x="522" y="1028"/>
                  <a:pt x="517" y="1022"/>
                  <a:pt x="520" y="1017"/>
                </a:cubicBezTo>
                <a:cubicBezTo>
                  <a:pt x="518" y="993"/>
                  <a:pt x="516" y="987"/>
                  <a:pt x="519" y="982"/>
                </a:cubicBezTo>
                <a:cubicBezTo>
                  <a:pt x="517" y="890"/>
                  <a:pt x="517" y="878"/>
                  <a:pt x="522" y="865"/>
                </a:cubicBezTo>
                <a:cubicBezTo>
                  <a:pt x="524" y="834"/>
                  <a:pt x="523" y="830"/>
                  <a:pt x="523" y="826"/>
                </a:cubicBezTo>
                <a:cubicBezTo>
                  <a:pt x="528" y="766"/>
                  <a:pt x="535" y="764"/>
                  <a:pt x="533" y="761"/>
                </a:cubicBezTo>
                <a:cubicBezTo>
                  <a:pt x="541" y="726"/>
                  <a:pt x="537" y="718"/>
                  <a:pt x="541" y="712"/>
                </a:cubicBezTo>
                <a:cubicBezTo>
                  <a:pt x="551" y="692"/>
                  <a:pt x="546" y="688"/>
                  <a:pt x="549" y="685"/>
                </a:cubicBezTo>
                <a:cubicBezTo>
                  <a:pt x="542" y="713"/>
                  <a:pt x="530" y="716"/>
                  <a:pt x="535" y="722"/>
                </a:cubicBezTo>
                <a:cubicBezTo>
                  <a:pt x="526" y="743"/>
                  <a:pt x="531" y="749"/>
                  <a:pt x="525" y="753"/>
                </a:cubicBezTo>
                <a:cubicBezTo>
                  <a:pt x="518" y="809"/>
                  <a:pt x="514" y="815"/>
                  <a:pt x="518" y="822"/>
                </a:cubicBezTo>
                <a:cubicBezTo>
                  <a:pt x="513" y="854"/>
                  <a:pt x="513" y="856"/>
                  <a:pt x="510" y="857"/>
                </a:cubicBezTo>
                <a:cubicBezTo>
                  <a:pt x="508" y="870"/>
                  <a:pt x="511" y="872"/>
                  <a:pt x="509" y="874"/>
                </a:cubicBezTo>
                <a:cubicBezTo>
                  <a:pt x="509" y="898"/>
                  <a:pt x="507" y="901"/>
                  <a:pt x="507" y="905"/>
                </a:cubicBezTo>
                <a:cubicBezTo>
                  <a:pt x="503" y="954"/>
                  <a:pt x="508" y="962"/>
                  <a:pt x="504" y="969"/>
                </a:cubicBezTo>
                <a:cubicBezTo>
                  <a:pt x="508" y="1018"/>
                  <a:pt x="511" y="1031"/>
                  <a:pt x="509" y="1043"/>
                </a:cubicBezTo>
                <a:cubicBezTo>
                  <a:pt x="511" y="1074"/>
                  <a:pt x="512" y="1078"/>
                  <a:pt x="515" y="1081"/>
                </a:cubicBezTo>
                <a:cubicBezTo>
                  <a:pt x="518" y="1112"/>
                  <a:pt x="517" y="1113"/>
                  <a:pt x="517" y="1115"/>
                </a:cubicBezTo>
                <a:cubicBezTo>
                  <a:pt x="503" y="1090"/>
                  <a:pt x="497" y="1080"/>
                  <a:pt x="501" y="1073"/>
                </a:cubicBezTo>
                <a:cubicBezTo>
                  <a:pt x="492" y="1033"/>
                  <a:pt x="486" y="1028"/>
                  <a:pt x="490" y="1024"/>
                </a:cubicBezTo>
                <a:cubicBezTo>
                  <a:pt x="487" y="996"/>
                  <a:pt x="483" y="991"/>
                  <a:pt x="485" y="987"/>
                </a:cubicBezTo>
                <a:cubicBezTo>
                  <a:pt x="484" y="972"/>
                  <a:pt x="482" y="969"/>
                  <a:pt x="484" y="967"/>
                </a:cubicBezTo>
                <a:cubicBezTo>
                  <a:pt x="483" y="926"/>
                  <a:pt x="486" y="914"/>
                  <a:pt x="486" y="901"/>
                </a:cubicBezTo>
                <a:cubicBezTo>
                  <a:pt x="486" y="872"/>
                  <a:pt x="486" y="869"/>
                  <a:pt x="487" y="866"/>
                </a:cubicBezTo>
                <a:cubicBezTo>
                  <a:pt x="491" y="841"/>
                  <a:pt x="492" y="835"/>
                  <a:pt x="496" y="830"/>
                </a:cubicBezTo>
                <a:cubicBezTo>
                  <a:pt x="497" y="808"/>
                  <a:pt x="497" y="805"/>
                  <a:pt x="498" y="802"/>
                </a:cubicBezTo>
                <a:cubicBezTo>
                  <a:pt x="501" y="781"/>
                  <a:pt x="502" y="777"/>
                  <a:pt x="502" y="774"/>
                </a:cubicBezTo>
                <a:cubicBezTo>
                  <a:pt x="509" y="743"/>
                  <a:pt x="503" y="739"/>
                  <a:pt x="507" y="736"/>
                </a:cubicBezTo>
                <a:cubicBezTo>
                  <a:pt x="513" y="714"/>
                  <a:pt x="508" y="710"/>
                  <a:pt x="514" y="708"/>
                </a:cubicBezTo>
                <a:cubicBezTo>
                  <a:pt x="516" y="672"/>
                  <a:pt x="518" y="666"/>
                  <a:pt x="514" y="659"/>
                </a:cubicBezTo>
                <a:cubicBezTo>
                  <a:pt x="522" y="620"/>
                  <a:pt x="511" y="615"/>
                  <a:pt x="515" y="613"/>
                </a:cubicBezTo>
                <a:cubicBezTo>
                  <a:pt x="513" y="576"/>
                  <a:pt x="517" y="570"/>
                  <a:pt x="514" y="562"/>
                </a:cubicBezTo>
                <a:cubicBezTo>
                  <a:pt x="512" y="540"/>
                  <a:pt x="511" y="537"/>
                  <a:pt x="513" y="534"/>
                </a:cubicBezTo>
                <a:cubicBezTo>
                  <a:pt x="508" y="542"/>
                  <a:pt x="509" y="547"/>
                  <a:pt x="510" y="552"/>
                </a:cubicBezTo>
                <a:cubicBezTo>
                  <a:pt x="511" y="613"/>
                  <a:pt x="510" y="618"/>
                  <a:pt x="509" y="622"/>
                </a:cubicBezTo>
                <a:cubicBezTo>
                  <a:pt x="509" y="654"/>
                  <a:pt x="508" y="658"/>
                  <a:pt x="509" y="663"/>
                </a:cubicBezTo>
                <a:cubicBezTo>
                  <a:pt x="499" y="722"/>
                  <a:pt x="502" y="727"/>
                  <a:pt x="499" y="732"/>
                </a:cubicBezTo>
                <a:cubicBezTo>
                  <a:pt x="490" y="794"/>
                  <a:pt x="488" y="801"/>
                  <a:pt x="486" y="808"/>
                </a:cubicBezTo>
                <a:cubicBezTo>
                  <a:pt x="484" y="836"/>
                  <a:pt x="481" y="842"/>
                  <a:pt x="480" y="849"/>
                </a:cubicBezTo>
                <a:cubicBezTo>
                  <a:pt x="477" y="885"/>
                  <a:pt x="474" y="888"/>
                  <a:pt x="476" y="892"/>
                </a:cubicBezTo>
                <a:cubicBezTo>
                  <a:pt x="475" y="941"/>
                  <a:pt x="477" y="949"/>
                  <a:pt x="474" y="956"/>
                </a:cubicBezTo>
                <a:cubicBezTo>
                  <a:pt x="478" y="1007"/>
                  <a:pt x="478" y="1015"/>
                  <a:pt x="481" y="1023"/>
                </a:cubicBezTo>
                <a:cubicBezTo>
                  <a:pt x="485" y="1060"/>
                  <a:pt x="486" y="1063"/>
                  <a:pt x="489" y="1068"/>
                </a:cubicBezTo>
                <a:cubicBezTo>
                  <a:pt x="477" y="1065"/>
                  <a:pt x="473" y="1058"/>
                  <a:pt x="472" y="1051"/>
                </a:cubicBezTo>
                <a:cubicBezTo>
                  <a:pt x="469" y="1021"/>
                  <a:pt x="469" y="1014"/>
                  <a:pt x="467" y="1006"/>
                </a:cubicBezTo>
                <a:cubicBezTo>
                  <a:pt x="464" y="956"/>
                  <a:pt x="462" y="949"/>
                  <a:pt x="460" y="941"/>
                </a:cubicBezTo>
                <a:cubicBezTo>
                  <a:pt x="460" y="879"/>
                  <a:pt x="462" y="877"/>
                  <a:pt x="461" y="874"/>
                </a:cubicBezTo>
                <a:cubicBezTo>
                  <a:pt x="468" y="826"/>
                  <a:pt x="463" y="820"/>
                  <a:pt x="467" y="815"/>
                </a:cubicBezTo>
                <a:cubicBezTo>
                  <a:pt x="474" y="789"/>
                  <a:pt x="470" y="786"/>
                  <a:pt x="474" y="784"/>
                </a:cubicBezTo>
                <a:cubicBezTo>
                  <a:pt x="479" y="746"/>
                  <a:pt x="482" y="724"/>
                  <a:pt x="486" y="703"/>
                </a:cubicBezTo>
                <a:cubicBezTo>
                  <a:pt x="490" y="666"/>
                  <a:pt x="494" y="661"/>
                  <a:pt x="493" y="656"/>
                </a:cubicBezTo>
                <a:cubicBezTo>
                  <a:pt x="494" y="600"/>
                  <a:pt x="491" y="594"/>
                  <a:pt x="490" y="588"/>
                </a:cubicBezTo>
                <a:cubicBezTo>
                  <a:pt x="482" y="572"/>
                  <a:pt x="482" y="575"/>
                  <a:pt x="485" y="578"/>
                </a:cubicBezTo>
                <a:cubicBezTo>
                  <a:pt x="489" y="615"/>
                  <a:pt x="484" y="625"/>
                  <a:pt x="488" y="638"/>
                </a:cubicBezTo>
                <a:cubicBezTo>
                  <a:pt x="482" y="691"/>
                  <a:pt x="474" y="695"/>
                  <a:pt x="477" y="701"/>
                </a:cubicBezTo>
                <a:cubicBezTo>
                  <a:pt x="478" y="728"/>
                  <a:pt x="467" y="729"/>
                  <a:pt x="473" y="734"/>
                </a:cubicBezTo>
                <a:cubicBezTo>
                  <a:pt x="466" y="787"/>
                  <a:pt x="456" y="807"/>
                  <a:pt x="456" y="829"/>
                </a:cubicBezTo>
                <a:cubicBezTo>
                  <a:pt x="452" y="864"/>
                  <a:pt x="453" y="867"/>
                  <a:pt x="452" y="869"/>
                </a:cubicBezTo>
                <a:cubicBezTo>
                  <a:pt x="452" y="898"/>
                  <a:pt x="451" y="901"/>
                  <a:pt x="450" y="903"/>
                </a:cubicBezTo>
                <a:cubicBezTo>
                  <a:pt x="454" y="926"/>
                  <a:pt x="448" y="928"/>
                  <a:pt x="454" y="932"/>
                </a:cubicBezTo>
                <a:cubicBezTo>
                  <a:pt x="453" y="980"/>
                  <a:pt x="457" y="993"/>
                  <a:pt x="458" y="1005"/>
                </a:cubicBezTo>
                <a:cubicBezTo>
                  <a:pt x="460" y="1036"/>
                  <a:pt x="452" y="1028"/>
                  <a:pt x="453" y="1021"/>
                </a:cubicBezTo>
                <a:cubicBezTo>
                  <a:pt x="440" y="968"/>
                  <a:pt x="437" y="966"/>
                  <a:pt x="439" y="964"/>
                </a:cubicBezTo>
                <a:cubicBezTo>
                  <a:pt x="438" y="947"/>
                  <a:pt x="437" y="944"/>
                  <a:pt x="437" y="942"/>
                </a:cubicBezTo>
                <a:cubicBezTo>
                  <a:pt x="434" y="894"/>
                  <a:pt x="436" y="890"/>
                  <a:pt x="437" y="885"/>
                </a:cubicBezTo>
                <a:cubicBezTo>
                  <a:pt x="442" y="839"/>
                  <a:pt x="439" y="834"/>
                  <a:pt x="440" y="830"/>
                </a:cubicBezTo>
                <a:cubicBezTo>
                  <a:pt x="450" y="793"/>
                  <a:pt x="446" y="783"/>
                  <a:pt x="451" y="774"/>
                </a:cubicBezTo>
                <a:cubicBezTo>
                  <a:pt x="454" y="744"/>
                  <a:pt x="457" y="742"/>
                  <a:pt x="457" y="740"/>
                </a:cubicBezTo>
                <a:cubicBezTo>
                  <a:pt x="463" y="717"/>
                  <a:pt x="463" y="715"/>
                  <a:pt x="464" y="713"/>
                </a:cubicBezTo>
                <a:cubicBezTo>
                  <a:pt x="468" y="697"/>
                  <a:pt x="463" y="694"/>
                  <a:pt x="468" y="692"/>
                </a:cubicBezTo>
                <a:cubicBezTo>
                  <a:pt x="474" y="647"/>
                  <a:pt x="473" y="645"/>
                  <a:pt x="473" y="643"/>
                </a:cubicBezTo>
                <a:cubicBezTo>
                  <a:pt x="475" y="617"/>
                  <a:pt x="478" y="612"/>
                  <a:pt x="474" y="607"/>
                </a:cubicBezTo>
                <a:cubicBezTo>
                  <a:pt x="467" y="544"/>
                  <a:pt x="471" y="539"/>
                  <a:pt x="465" y="538"/>
                </a:cubicBezTo>
                <a:cubicBezTo>
                  <a:pt x="461" y="511"/>
                  <a:pt x="460" y="507"/>
                  <a:pt x="462" y="503"/>
                </a:cubicBezTo>
                <a:cubicBezTo>
                  <a:pt x="457" y="538"/>
                  <a:pt x="470" y="546"/>
                  <a:pt x="465" y="552"/>
                </a:cubicBezTo>
                <a:cubicBezTo>
                  <a:pt x="470" y="582"/>
                  <a:pt x="469" y="588"/>
                  <a:pt x="468" y="595"/>
                </a:cubicBezTo>
                <a:cubicBezTo>
                  <a:pt x="465" y="622"/>
                  <a:pt x="467" y="628"/>
                  <a:pt x="467" y="634"/>
                </a:cubicBezTo>
                <a:cubicBezTo>
                  <a:pt x="460" y="664"/>
                  <a:pt x="461" y="676"/>
                  <a:pt x="459" y="687"/>
                </a:cubicBezTo>
                <a:cubicBezTo>
                  <a:pt x="444" y="731"/>
                  <a:pt x="452" y="736"/>
                  <a:pt x="447" y="739"/>
                </a:cubicBezTo>
                <a:cubicBezTo>
                  <a:pt x="444" y="764"/>
                  <a:pt x="442" y="767"/>
                  <a:pt x="441" y="770"/>
                </a:cubicBezTo>
                <a:cubicBezTo>
                  <a:pt x="433" y="806"/>
                  <a:pt x="437" y="810"/>
                  <a:pt x="433" y="813"/>
                </a:cubicBezTo>
                <a:cubicBezTo>
                  <a:pt x="430" y="841"/>
                  <a:pt x="429" y="849"/>
                  <a:pt x="426" y="855"/>
                </a:cubicBezTo>
                <a:cubicBezTo>
                  <a:pt x="427" y="895"/>
                  <a:pt x="426" y="897"/>
                  <a:pt x="425" y="899"/>
                </a:cubicBezTo>
                <a:cubicBezTo>
                  <a:pt x="422" y="888"/>
                  <a:pt x="419" y="883"/>
                  <a:pt x="419" y="879"/>
                </a:cubicBezTo>
                <a:cubicBezTo>
                  <a:pt x="422" y="840"/>
                  <a:pt x="418" y="835"/>
                  <a:pt x="419" y="831"/>
                </a:cubicBezTo>
                <a:cubicBezTo>
                  <a:pt x="420" y="773"/>
                  <a:pt x="425" y="741"/>
                  <a:pt x="432" y="709"/>
                </a:cubicBezTo>
                <a:cubicBezTo>
                  <a:pt x="433" y="669"/>
                  <a:pt x="436" y="665"/>
                  <a:pt x="432" y="661"/>
                </a:cubicBezTo>
                <a:cubicBezTo>
                  <a:pt x="438" y="624"/>
                  <a:pt x="435" y="620"/>
                  <a:pt x="438" y="617"/>
                </a:cubicBezTo>
                <a:cubicBezTo>
                  <a:pt x="438" y="601"/>
                  <a:pt x="437" y="597"/>
                  <a:pt x="437" y="593"/>
                </a:cubicBezTo>
                <a:cubicBezTo>
                  <a:pt x="433" y="602"/>
                  <a:pt x="434" y="608"/>
                  <a:pt x="433" y="613"/>
                </a:cubicBezTo>
                <a:cubicBezTo>
                  <a:pt x="423" y="677"/>
                  <a:pt x="424" y="683"/>
                  <a:pt x="425" y="688"/>
                </a:cubicBezTo>
                <a:cubicBezTo>
                  <a:pt x="418" y="711"/>
                  <a:pt x="423" y="715"/>
                  <a:pt x="418" y="717"/>
                </a:cubicBezTo>
                <a:cubicBezTo>
                  <a:pt x="411" y="765"/>
                  <a:pt x="414" y="768"/>
                  <a:pt x="414" y="771"/>
                </a:cubicBezTo>
                <a:cubicBezTo>
                  <a:pt x="415" y="805"/>
                  <a:pt x="408" y="814"/>
                  <a:pt x="413" y="825"/>
                </a:cubicBezTo>
                <a:cubicBezTo>
                  <a:pt x="409" y="843"/>
                  <a:pt x="411" y="847"/>
                  <a:pt x="408" y="852"/>
                </a:cubicBezTo>
                <a:cubicBezTo>
                  <a:pt x="413" y="907"/>
                  <a:pt x="416" y="911"/>
                  <a:pt x="415" y="915"/>
                </a:cubicBezTo>
                <a:cubicBezTo>
                  <a:pt x="424" y="956"/>
                  <a:pt x="423" y="963"/>
                  <a:pt x="426" y="971"/>
                </a:cubicBezTo>
                <a:cubicBezTo>
                  <a:pt x="422" y="973"/>
                  <a:pt x="413" y="966"/>
                  <a:pt x="416" y="962"/>
                </a:cubicBezTo>
                <a:cubicBezTo>
                  <a:pt x="398" y="901"/>
                  <a:pt x="390" y="896"/>
                  <a:pt x="397" y="893"/>
                </a:cubicBezTo>
                <a:cubicBezTo>
                  <a:pt x="393" y="859"/>
                  <a:pt x="388" y="854"/>
                  <a:pt x="387" y="849"/>
                </a:cubicBezTo>
                <a:cubicBezTo>
                  <a:pt x="388" y="825"/>
                  <a:pt x="387" y="822"/>
                  <a:pt x="387" y="819"/>
                </a:cubicBezTo>
                <a:cubicBezTo>
                  <a:pt x="387" y="781"/>
                  <a:pt x="387" y="778"/>
                  <a:pt x="385" y="775"/>
                </a:cubicBezTo>
                <a:cubicBezTo>
                  <a:pt x="385" y="740"/>
                  <a:pt x="388" y="735"/>
                  <a:pt x="388" y="730"/>
                </a:cubicBezTo>
                <a:cubicBezTo>
                  <a:pt x="396" y="683"/>
                  <a:pt x="389" y="676"/>
                  <a:pt x="394" y="672"/>
                </a:cubicBezTo>
                <a:cubicBezTo>
                  <a:pt x="397" y="622"/>
                  <a:pt x="400" y="617"/>
                  <a:pt x="397" y="611"/>
                </a:cubicBezTo>
                <a:cubicBezTo>
                  <a:pt x="404" y="586"/>
                  <a:pt x="406" y="584"/>
                  <a:pt x="405" y="581"/>
                </a:cubicBezTo>
                <a:cubicBezTo>
                  <a:pt x="415" y="540"/>
                  <a:pt x="413" y="537"/>
                  <a:pt x="414" y="535"/>
                </a:cubicBezTo>
                <a:cubicBezTo>
                  <a:pt x="414" y="477"/>
                  <a:pt x="420" y="468"/>
                  <a:pt x="416" y="458"/>
                </a:cubicBezTo>
                <a:cubicBezTo>
                  <a:pt x="412" y="435"/>
                  <a:pt x="414" y="431"/>
                  <a:pt x="411" y="432"/>
                </a:cubicBezTo>
                <a:cubicBezTo>
                  <a:pt x="412" y="490"/>
                  <a:pt x="409" y="495"/>
                  <a:pt x="411" y="500"/>
                </a:cubicBezTo>
                <a:cubicBezTo>
                  <a:pt x="408" y="524"/>
                  <a:pt x="408" y="526"/>
                  <a:pt x="408" y="529"/>
                </a:cubicBezTo>
                <a:cubicBezTo>
                  <a:pt x="405" y="563"/>
                  <a:pt x="397" y="567"/>
                  <a:pt x="402" y="573"/>
                </a:cubicBezTo>
                <a:cubicBezTo>
                  <a:pt x="394" y="607"/>
                  <a:pt x="390" y="612"/>
                  <a:pt x="391" y="618"/>
                </a:cubicBezTo>
                <a:cubicBezTo>
                  <a:pt x="389" y="640"/>
                  <a:pt x="389" y="643"/>
                  <a:pt x="389" y="646"/>
                </a:cubicBezTo>
                <a:cubicBezTo>
                  <a:pt x="386" y="667"/>
                  <a:pt x="380" y="670"/>
                  <a:pt x="385" y="673"/>
                </a:cubicBezTo>
                <a:cubicBezTo>
                  <a:pt x="376" y="720"/>
                  <a:pt x="380" y="734"/>
                  <a:pt x="377" y="746"/>
                </a:cubicBezTo>
                <a:cubicBezTo>
                  <a:pt x="382" y="786"/>
                  <a:pt x="376" y="788"/>
                  <a:pt x="378" y="791"/>
                </a:cubicBezTo>
                <a:cubicBezTo>
                  <a:pt x="372" y="812"/>
                  <a:pt x="384" y="817"/>
                  <a:pt x="379" y="819"/>
                </a:cubicBezTo>
                <a:cubicBezTo>
                  <a:pt x="384" y="878"/>
                  <a:pt x="385" y="881"/>
                  <a:pt x="382" y="884"/>
                </a:cubicBezTo>
                <a:cubicBezTo>
                  <a:pt x="375" y="870"/>
                  <a:pt x="378" y="866"/>
                  <a:pt x="377" y="861"/>
                </a:cubicBezTo>
                <a:cubicBezTo>
                  <a:pt x="373" y="822"/>
                  <a:pt x="370" y="812"/>
                  <a:pt x="373" y="803"/>
                </a:cubicBezTo>
                <a:cubicBezTo>
                  <a:pt x="369" y="752"/>
                  <a:pt x="366" y="739"/>
                  <a:pt x="370" y="727"/>
                </a:cubicBezTo>
                <a:cubicBezTo>
                  <a:pt x="374" y="678"/>
                  <a:pt x="368" y="674"/>
                  <a:pt x="373" y="671"/>
                </a:cubicBezTo>
                <a:cubicBezTo>
                  <a:pt x="375" y="650"/>
                  <a:pt x="376" y="644"/>
                  <a:pt x="375" y="637"/>
                </a:cubicBezTo>
                <a:cubicBezTo>
                  <a:pt x="385" y="618"/>
                  <a:pt x="376" y="613"/>
                  <a:pt x="383" y="611"/>
                </a:cubicBezTo>
                <a:cubicBezTo>
                  <a:pt x="392" y="583"/>
                  <a:pt x="382" y="577"/>
                  <a:pt x="389" y="574"/>
                </a:cubicBezTo>
                <a:cubicBezTo>
                  <a:pt x="394" y="539"/>
                  <a:pt x="393" y="537"/>
                  <a:pt x="394" y="536"/>
                </a:cubicBezTo>
                <a:cubicBezTo>
                  <a:pt x="399" y="513"/>
                  <a:pt x="397" y="506"/>
                  <a:pt x="397" y="499"/>
                </a:cubicBezTo>
                <a:cubicBezTo>
                  <a:pt x="395" y="482"/>
                  <a:pt x="393" y="485"/>
                  <a:pt x="394" y="487"/>
                </a:cubicBezTo>
                <a:cubicBezTo>
                  <a:pt x="386" y="537"/>
                  <a:pt x="387" y="542"/>
                  <a:pt x="386" y="547"/>
                </a:cubicBezTo>
                <a:cubicBezTo>
                  <a:pt x="384" y="570"/>
                  <a:pt x="381" y="575"/>
                  <a:pt x="380" y="580"/>
                </a:cubicBezTo>
                <a:cubicBezTo>
                  <a:pt x="374" y="608"/>
                  <a:pt x="372" y="618"/>
                  <a:pt x="369" y="629"/>
                </a:cubicBezTo>
                <a:cubicBezTo>
                  <a:pt x="362" y="701"/>
                  <a:pt x="362" y="711"/>
                  <a:pt x="360" y="721"/>
                </a:cubicBezTo>
                <a:cubicBezTo>
                  <a:pt x="357" y="790"/>
                  <a:pt x="360" y="800"/>
                  <a:pt x="362" y="810"/>
                </a:cubicBezTo>
                <a:cubicBezTo>
                  <a:pt x="364" y="835"/>
                  <a:pt x="365" y="838"/>
                  <a:pt x="365" y="840"/>
                </a:cubicBezTo>
                <a:cubicBezTo>
                  <a:pt x="372" y="877"/>
                  <a:pt x="366" y="881"/>
                  <a:pt x="371" y="887"/>
                </a:cubicBezTo>
                <a:cubicBezTo>
                  <a:pt x="360" y="876"/>
                  <a:pt x="349" y="866"/>
                  <a:pt x="352" y="857"/>
                </a:cubicBezTo>
                <a:cubicBezTo>
                  <a:pt x="349" y="832"/>
                  <a:pt x="341" y="829"/>
                  <a:pt x="344" y="823"/>
                </a:cubicBezTo>
                <a:cubicBezTo>
                  <a:pt x="342" y="804"/>
                  <a:pt x="343" y="799"/>
                  <a:pt x="340" y="794"/>
                </a:cubicBezTo>
                <a:cubicBezTo>
                  <a:pt x="344" y="767"/>
                  <a:pt x="335" y="758"/>
                  <a:pt x="342" y="752"/>
                </a:cubicBezTo>
                <a:cubicBezTo>
                  <a:pt x="344" y="689"/>
                  <a:pt x="344" y="687"/>
                  <a:pt x="342" y="685"/>
                </a:cubicBezTo>
                <a:cubicBezTo>
                  <a:pt x="346" y="665"/>
                  <a:pt x="346" y="662"/>
                  <a:pt x="348" y="659"/>
                </a:cubicBezTo>
                <a:cubicBezTo>
                  <a:pt x="351" y="634"/>
                  <a:pt x="353" y="631"/>
                  <a:pt x="358" y="628"/>
                </a:cubicBezTo>
                <a:cubicBezTo>
                  <a:pt x="364" y="573"/>
                  <a:pt x="367" y="568"/>
                  <a:pt x="364" y="562"/>
                </a:cubicBezTo>
                <a:cubicBezTo>
                  <a:pt x="375" y="527"/>
                  <a:pt x="370" y="521"/>
                  <a:pt x="375" y="517"/>
                </a:cubicBezTo>
                <a:cubicBezTo>
                  <a:pt x="381" y="476"/>
                  <a:pt x="381" y="466"/>
                  <a:pt x="382" y="456"/>
                </a:cubicBezTo>
                <a:cubicBezTo>
                  <a:pt x="383" y="391"/>
                  <a:pt x="380" y="388"/>
                  <a:pt x="380" y="385"/>
                </a:cubicBezTo>
                <a:cubicBezTo>
                  <a:pt x="380" y="365"/>
                  <a:pt x="378" y="363"/>
                  <a:pt x="375" y="362"/>
                </a:cubicBezTo>
                <a:cubicBezTo>
                  <a:pt x="377" y="320"/>
                  <a:pt x="375" y="314"/>
                  <a:pt x="376" y="308"/>
                </a:cubicBezTo>
                <a:cubicBezTo>
                  <a:pt x="366" y="262"/>
                  <a:pt x="371" y="257"/>
                  <a:pt x="364" y="249"/>
                </a:cubicBezTo>
                <a:cubicBezTo>
                  <a:pt x="357" y="219"/>
                  <a:pt x="350" y="209"/>
                  <a:pt x="348" y="212"/>
                </a:cubicBezTo>
                <a:cubicBezTo>
                  <a:pt x="361" y="263"/>
                  <a:pt x="365" y="271"/>
                  <a:pt x="365" y="278"/>
                </a:cubicBezTo>
                <a:cubicBezTo>
                  <a:pt x="373" y="347"/>
                  <a:pt x="367" y="353"/>
                  <a:pt x="370" y="360"/>
                </a:cubicBezTo>
                <a:cubicBezTo>
                  <a:pt x="368" y="383"/>
                  <a:pt x="362" y="385"/>
                  <a:pt x="367" y="389"/>
                </a:cubicBezTo>
                <a:cubicBezTo>
                  <a:pt x="359" y="426"/>
                  <a:pt x="354" y="432"/>
                  <a:pt x="354" y="438"/>
                </a:cubicBezTo>
                <a:cubicBezTo>
                  <a:pt x="346" y="471"/>
                  <a:pt x="341" y="484"/>
                  <a:pt x="339" y="497"/>
                </a:cubicBezTo>
                <a:cubicBezTo>
                  <a:pt x="329" y="543"/>
                  <a:pt x="322" y="548"/>
                  <a:pt x="325" y="556"/>
                </a:cubicBezTo>
                <a:cubicBezTo>
                  <a:pt x="320" y="592"/>
                  <a:pt x="315" y="606"/>
                  <a:pt x="315" y="621"/>
                </a:cubicBezTo>
                <a:cubicBezTo>
                  <a:pt x="312" y="648"/>
                  <a:pt x="309" y="651"/>
                  <a:pt x="313" y="655"/>
                </a:cubicBezTo>
                <a:cubicBezTo>
                  <a:pt x="309" y="675"/>
                  <a:pt x="311" y="683"/>
                  <a:pt x="309" y="690"/>
                </a:cubicBezTo>
                <a:cubicBezTo>
                  <a:pt x="304" y="717"/>
                  <a:pt x="313" y="722"/>
                  <a:pt x="306" y="724"/>
                </a:cubicBezTo>
                <a:cubicBezTo>
                  <a:pt x="307" y="752"/>
                  <a:pt x="314" y="757"/>
                  <a:pt x="308" y="761"/>
                </a:cubicBezTo>
                <a:cubicBezTo>
                  <a:pt x="301" y="681"/>
                  <a:pt x="302" y="674"/>
                  <a:pt x="300" y="667"/>
                </a:cubicBezTo>
                <a:cubicBezTo>
                  <a:pt x="303" y="622"/>
                  <a:pt x="302" y="618"/>
                  <a:pt x="306" y="615"/>
                </a:cubicBezTo>
                <a:cubicBezTo>
                  <a:pt x="315" y="560"/>
                  <a:pt x="315" y="557"/>
                  <a:pt x="316" y="554"/>
                </a:cubicBezTo>
                <a:cubicBezTo>
                  <a:pt x="318" y="529"/>
                  <a:pt x="325" y="526"/>
                  <a:pt x="320" y="522"/>
                </a:cubicBezTo>
                <a:cubicBezTo>
                  <a:pt x="330" y="478"/>
                  <a:pt x="331" y="475"/>
                  <a:pt x="333" y="472"/>
                </a:cubicBezTo>
                <a:cubicBezTo>
                  <a:pt x="334" y="447"/>
                  <a:pt x="338" y="444"/>
                  <a:pt x="339" y="441"/>
                </a:cubicBezTo>
                <a:cubicBezTo>
                  <a:pt x="341" y="417"/>
                  <a:pt x="344" y="414"/>
                  <a:pt x="342" y="410"/>
                </a:cubicBezTo>
                <a:cubicBezTo>
                  <a:pt x="343" y="371"/>
                  <a:pt x="341" y="364"/>
                  <a:pt x="344" y="357"/>
                </a:cubicBezTo>
                <a:cubicBezTo>
                  <a:pt x="331" y="289"/>
                  <a:pt x="326" y="279"/>
                  <a:pt x="324" y="269"/>
                </a:cubicBezTo>
                <a:cubicBezTo>
                  <a:pt x="317" y="254"/>
                  <a:pt x="314" y="265"/>
                  <a:pt x="322" y="277"/>
                </a:cubicBezTo>
                <a:cubicBezTo>
                  <a:pt x="324" y="297"/>
                  <a:pt x="329" y="300"/>
                  <a:pt x="327" y="303"/>
                </a:cubicBezTo>
                <a:cubicBezTo>
                  <a:pt x="335" y="347"/>
                  <a:pt x="336" y="355"/>
                  <a:pt x="335" y="363"/>
                </a:cubicBezTo>
                <a:cubicBezTo>
                  <a:pt x="329" y="420"/>
                  <a:pt x="334" y="428"/>
                  <a:pt x="330" y="434"/>
                </a:cubicBezTo>
                <a:cubicBezTo>
                  <a:pt x="324" y="463"/>
                  <a:pt x="322" y="470"/>
                  <a:pt x="322" y="477"/>
                </a:cubicBezTo>
                <a:cubicBezTo>
                  <a:pt x="311" y="526"/>
                  <a:pt x="312" y="534"/>
                  <a:pt x="309" y="540"/>
                </a:cubicBezTo>
                <a:cubicBezTo>
                  <a:pt x="295" y="624"/>
                  <a:pt x="294" y="627"/>
                  <a:pt x="292" y="630"/>
                </a:cubicBezTo>
                <a:cubicBezTo>
                  <a:pt x="291" y="652"/>
                  <a:pt x="292" y="656"/>
                  <a:pt x="292" y="659"/>
                </a:cubicBezTo>
                <a:cubicBezTo>
                  <a:pt x="292" y="705"/>
                  <a:pt x="293" y="711"/>
                  <a:pt x="293" y="717"/>
                </a:cubicBezTo>
                <a:cubicBezTo>
                  <a:pt x="293" y="733"/>
                  <a:pt x="294" y="736"/>
                  <a:pt x="292" y="734"/>
                </a:cubicBezTo>
                <a:cubicBezTo>
                  <a:pt x="289" y="694"/>
                  <a:pt x="277" y="695"/>
                  <a:pt x="284" y="689"/>
                </a:cubicBezTo>
                <a:cubicBezTo>
                  <a:pt x="283" y="634"/>
                  <a:pt x="284" y="631"/>
                  <a:pt x="283" y="628"/>
                </a:cubicBezTo>
                <a:cubicBezTo>
                  <a:pt x="285" y="596"/>
                  <a:pt x="290" y="592"/>
                  <a:pt x="288" y="587"/>
                </a:cubicBezTo>
                <a:cubicBezTo>
                  <a:pt x="296" y="555"/>
                  <a:pt x="294" y="550"/>
                  <a:pt x="297" y="546"/>
                </a:cubicBezTo>
                <a:cubicBezTo>
                  <a:pt x="302" y="524"/>
                  <a:pt x="300" y="521"/>
                  <a:pt x="301" y="519"/>
                </a:cubicBezTo>
                <a:cubicBezTo>
                  <a:pt x="305" y="475"/>
                  <a:pt x="304" y="473"/>
                  <a:pt x="308" y="471"/>
                </a:cubicBezTo>
                <a:cubicBezTo>
                  <a:pt x="306" y="439"/>
                  <a:pt x="313" y="430"/>
                  <a:pt x="309" y="420"/>
                </a:cubicBezTo>
                <a:cubicBezTo>
                  <a:pt x="312" y="383"/>
                  <a:pt x="309" y="373"/>
                  <a:pt x="312" y="364"/>
                </a:cubicBezTo>
                <a:cubicBezTo>
                  <a:pt x="304" y="330"/>
                  <a:pt x="309" y="326"/>
                  <a:pt x="305" y="321"/>
                </a:cubicBezTo>
                <a:cubicBezTo>
                  <a:pt x="294" y="266"/>
                  <a:pt x="291" y="256"/>
                  <a:pt x="286" y="246"/>
                </a:cubicBezTo>
                <a:cubicBezTo>
                  <a:pt x="272" y="214"/>
                  <a:pt x="274" y="209"/>
                  <a:pt x="270" y="204"/>
                </a:cubicBezTo>
                <a:cubicBezTo>
                  <a:pt x="263" y="201"/>
                  <a:pt x="269" y="213"/>
                  <a:pt x="274" y="225"/>
                </a:cubicBezTo>
                <a:cubicBezTo>
                  <a:pt x="284" y="267"/>
                  <a:pt x="290" y="274"/>
                  <a:pt x="291" y="279"/>
                </a:cubicBezTo>
                <a:cubicBezTo>
                  <a:pt x="298" y="309"/>
                  <a:pt x="296" y="320"/>
                  <a:pt x="303" y="333"/>
                </a:cubicBezTo>
                <a:cubicBezTo>
                  <a:pt x="301" y="383"/>
                  <a:pt x="302" y="396"/>
                  <a:pt x="301" y="409"/>
                </a:cubicBezTo>
                <a:cubicBezTo>
                  <a:pt x="298" y="441"/>
                  <a:pt x="299" y="444"/>
                  <a:pt x="299" y="448"/>
                </a:cubicBezTo>
                <a:cubicBezTo>
                  <a:pt x="292" y="469"/>
                  <a:pt x="302" y="474"/>
                  <a:pt x="295" y="475"/>
                </a:cubicBezTo>
                <a:cubicBezTo>
                  <a:pt x="282" y="575"/>
                  <a:pt x="277" y="588"/>
                  <a:pt x="277" y="601"/>
                </a:cubicBezTo>
                <a:cubicBezTo>
                  <a:pt x="270" y="621"/>
                  <a:pt x="277" y="626"/>
                  <a:pt x="272" y="628"/>
                </a:cubicBezTo>
                <a:cubicBezTo>
                  <a:pt x="265" y="615"/>
                  <a:pt x="270" y="596"/>
                  <a:pt x="270" y="576"/>
                </a:cubicBezTo>
                <a:cubicBezTo>
                  <a:pt x="279" y="502"/>
                  <a:pt x="277" y="498"/>
                  <a:pt x="277" y="496"/>
                </a:cubicBezTo>
                <a:cubicBezTo>
                  <a:pt x="279" y="469"/>
                  <a:pt x="282" y="464"/>
                  <a:pt x="280" y="459"/>
                </a:cubicBezTo>
                <a:cubicBezTo>
                  <a:pt x="285" y="425"/>
                  <a:pt x="282" y="419"/>
                  <a:pt x="283" y="414"/>
                </a:cubicBezTo>
                <a:cubicBezTo>
                  <a:pt x="284" y="394"/>
                  <a:pt x="281" y="389"/>
                  <a:pt x="283" y="384"/>
                </a:cubicBezTo>
                <a:cubicBezTo>
                  <a:pt x="276" y="328"/>
                  <a:pt x="271" y="317"/>
                  <a:pt x="271" y="307"/>
                </a:cubicBezTo>
                <a:cubicBezTo>
                  <a:pt x="257" y="256"/>
                  <a:pt x="255" y="250"/>
                  <a:pt x="254" y="245"/>
                </a:cubicBezTo>
                <a:cubicBezTo>
                  <a:pt x="220" y="175"/>
                  <a:pt x="210" y="168"/>
                  <a:pt x="208" y="162"/>
                </a:cubicBezTo>
                <a:cubicBezTo>
                  <a:pt x="233" y="223"/>
                  <a:pt x="239" y="222"/>
                  <a:pt x="237" y="225"/>
                </a:cubicBezTo>
                <a:cubicBezTo>
                  <a:pt x="254" y="264"/>
                  <a:pt x="253" y="276"/>
                  <a:pt x="260" y="288"/>
                </a:cubicBezTo>
                <a:cubicBezTo>
                  <a:pt x="264" y="326"/>
                  <a:pt x="267" y="331"/>
                  <a:pt x="267" y="335"/>
                </a:cubicBezTo>
                <a:cubicBezTo>
                  <a:pt x="272" y="407"/>
                  <a:pt x="275" y="411"/>
                  <a:pt x="272" y="414"/>
                </a:cubicBezTo>
                <a:cubicBezTo>
                  <a:pt x="276" y="454"/>
                  <a:pt x="267" y="456"/>
                  <a:pt x="271" y="460"/>
                </a:cubicBezTo>
                <a:cubicBezTo>
                  <a:pt x="270" y="503"/>
                  <a:pt x="264" y="509"/>
                  <a:pt x="266" y="517"/>
                </a:cubicBezTo>
                <a:cubicBezTo>
                  <a:pt x="257" y="543"/>
                  <a:pt x="265" y="548"/>
                  <a:pt x="260" y="551"/>
                </a:cubicBezTo>
                <a:cubicBezTo>
                  <a:pt x="259" y="593"/>
                  <a:pt x="259" y="601"/>
                  <a:pt x="258" y="608"/>
                </a:cubicBezTo>
                <a:cubicBezTo>
                  <a:pt x="259" y="636"/>
                  <a:pt x="262" y="640"/>
                  <a:pt x="259" y="643"/>
                </a:cubicBezTo>
                <a:cubicBezTo>
                  <a:pt x="249" y="634"/>
                  <a:pt x="251" y="618"/>
                  <a:pt x="247" y="600"/>
                </a:cubicBezTo>
                <a:cubicBezTo>
                  <a:pt x="240" y="541"/>
                  <a:pt x="241" y="533"/>
                  <a:pt x="241" y="524"/>
                </a:cubicBezTo>
                <a:cubicBezTo>
                  <a:pt x="248" y="492"/>
                  <a:pt x="240" y="482"/>
                  <a:pt x="246" y="475"/>
                </a:cubicBezTo>
                <a:cubicBezTo>
                  <a:pt x="244" y="453"/>
                  <a:pt x="250" y="452"/>
                  <a:pt x="246" y="448"/>
                </a:cubicBezTo>
                <a:cubicBezTo>
                  <a:pt x="247" y="407"/>
                  <a:pt x="254" y="404"/>
                  <a:pt x="251" y="399"/>
                </a:cubicBezTo>
                <a:cubicBezTo>
                  <a:pt x="254" y="383"/>
                  <a:pt x="250" y="378"/>
                  <a:pt x="252" y="374"/>
                </a:cubicBezTo>
                <a:cubicBezTo>
                  <a:pt x="251" y="314"/>
                  <a:pt x="248" y="306"/>
                  <a:pt x="251" y="298"/>
                </a:cubicBezTo>
                <a:cubicBezTo>
                  <a:pt x="240" y="257"/>
                  <a:pt x="233" y="260"/>
                  <a:pt x="238" y="264"/>
                </a:cubicBezTo>
                <a:cubicBezTo>
                  <a:pt x="247" y="313"/>
                  <a:pt x="244" y="319"/>
                  <a:pt x="248" y="327"/>
                </a:cubicBezTo>
                <a:cubicBezTo>
                  <a:pt x="248" y="356"/>
                  <a:pt x="242" y="359"/>
                  <a:pt x="245" y="364"/>
                </a:cubicBezTo>
                <a:cubicBezTo>
                  <a:pt x="241" y="405"/>
                  <a:pt x="239" y="409"/>
                  <a:pt x="242" y="414"/>
                </a:cubicBezTo>
                <a:cubicBezTo>
                  <a:pt x="239" y="435"/>
                  <a:pt x="240" y="438"/>
                  <a:pt x="240" y="440"/>
                </a:cubicBezTo>
                <a:cubicBezTo>
                  <a:pt x="236" y="486"/>
                  <a:pt x="234" y="494"/>
                  <a:pt x="234" y="503"/>
                </a:cubicBezTo>
                <a:cubicBezTo>
                  <a:pt x="231" y="524"/>
                  <a:pt x="232" y="526"/>
                  <a:pt x="231" y="529"/>
                </a:cubicBezTo>
                <a:cubicBezTo>
                  <a:pt x="230" y="471"/>
                  <a:pt x="222" y="464"/>
                  <a:pt x="227" y="459"/>
                </a:cubicBezTo>
                <a:cubicBezTo>
                  <a:pt x="228" y="431"/>
                  <a:pt x="222" y="427"/>
                  <a:pt x="226" y="425"/>
                </a:cubicBezTo>
                <a:cubicBezTo>
                  <a:pt x="227" y="372"/>
                  <a:pt x="228" y="367"/>
                  <a:pt x="225" y="362"/>
                </a:cubicBezTo>
                <a:cubicBezTo>
                  <a:pt x="226" y="313"/>
                  <a:pt x="223" y="308"/>
                  <a:pt x="225" y="303"/>
                </a:cubicBezTo>
                <a:cubicBezTo>
                  <a:pt x="215" y="226"/>
                  <a:pt x="202" y="221"/>
                  <a:pt x="208" y="219"/>
                </a:cubicBezTo>
                <a:cubicBezTo>
                  <a:pt x="202" y="192"/>
                  <a:pt x="193" y="187"/>
                  <a:pt x="197" y="184"/>
                </a:cubicBezTo>
                <a:cubicBezTo>
                  <a:pt x="159" y="111"/>
                  <a:pt x="161" y="108"/>
                  <a:pt x="158" y="104"/>
                </a:cubicBezTo>
                <a:cubicBezTo>
                  <a:pt x="162" y="120"/>
                  <a:pt x="165" y="126"/>
                  <a:pt x="165" y="132"/>
                </a:cubicBezTo>
                <a:cubicBezTo>
                  <a:pt x="195" y="203"/>
                  <a:pt x="200" y="209"/>
                  <a:pt x="199" y="214"/>
                </a:cubicBezTo>
                <a:cubicBezTo>
                  <a:pt x="212" y="270"/>
                  <a:pt x="215" y="275"/>
                  <a:pt x="215" y="281"/>
                </a:cubicBezTo>
                <a:cubicBezTo>
                  <a:pt x="212" y="317"/>
                  <a:pt x="220" y="324"/>
                  <a:pt x="217" y="330"/>
                </a:cubicBezTo>
                <a:cubicBezTo>
                  <a:pt x="219" y="372"/>
                  <a:pt x="217" y="383"/>
                  <a:pt x="215" y="393"/>
                </a:cubicBezTo>
                <a:cubicBezTo>
                  <a:pt x="221" y="422"/>
                  <a:pt x="210" y="424"/>
                  <a:pt x="216" y="429"/>
                </a:cubicBezTo>
                <a:cubicBezTo>
                  <a:pt x="216" y="474"/>
                  <a:pt x="220" y="483"/>
                  <a:pt x="217" y="491"/>
                </a:cubicBezTo>
                <a:cubicBezTo>
                  <a:pt x="226" y="548"/>
                  <a:pt x="218" y="555"/>
                  <a:pt x="224" y="564"/>
                </a:cubicBezTo>
                <a:cubicBezTo>
                  <a:pt x="214" y="556"/>
                  <a:pt x="221" y="553"/>
                  <a:pt x="218" y="549"/>
                </a:cubicBezTo>
                <a:cubicBezTo>
                  <a:pt x="213" y="498"/>
                  <a:pt x="206" y="488"/>
                  <a:pt x="209" y="480"/>
                </a:cubicBezTo>
                <a:cubicBezTo>
                  <a:pt x="200" y="416"/>
                  <a:pt x="200" y="407"/>
                  <a:pt x="200" y="399"/>
                </a:cubicBezTo>
                <a:cubicBezTo>
                  <a:pt x="200" y="341"/>
                  <a:pt x="197" y="337"/>
                  <a:pt x="198" y="333"/>
                </a:cubicBezTo>
                <a:cubicBezTo>
                  <a:pt x="199" y="312"/>
                  <a:pt x="203" y="310"/>
                  <a:pt x="198" y="306"/>
                </a:cubicBezTo>
                <a:cubicBezTo>
                  <a:pt x="198" y="275"/>
                  <a:pt x="194" y="269"/>
                  <a:pt x="195" y="265"/>
                </a:cubicBezTo>
                <a:cubicBezTo>
                  <a:pt x="175" y="191"/>
                  <a:pt x="172" y="186"/>
                  <a:pt x="170" y="181"/>
                </a:cubicBezTo>
                <a:cubicBezTo>
                  <a:pt x="122" y="111"/>
                  <a:pt x="132" y="117"/>
                  <a:pt x="134" y="122"/>
                </a:cubicBezTo>
                <a:cubicBezTo>
                  <a:pt x="153" y="151"/>
                  <a:pt x="153" y="155"/>
                  <a:pt x="155" y="160"/>
                </a:cubicBezTo>
                <a:cubicBezTo>
                  <a:pt x="182" y="243"/>
                  <a:pt x="187" y="248"/>
                  <a:pt x="187" y="252"/>
                </a:cubicBezTo>
                <a:cubicBezTo>
                  <a:pt x="190" y="282"/>
                  <a:pt x="193" y="287"/>
                  <a:pt x="190" y="291"/>
                </a:cubicBezTo>
                <a:cubicBezTo>
                  <a:pt x="194" y="347"/>
                  <a:pt x="192" y="351"/>
                  <a:pt x="190" y="355"/>
                </a:cubicBezTo>
                <a:cubicBezTo>
                  <a:pt x="191" y="394"/>
                  <a:pt x="194" y="397"/>
                  <a:pt x="192" y="399"/>
                </a:cubicBezTo>
                <a:cubicBezTo>
                  <a:pt x="193" y="428"/>
                  <a:pt x="194" y="436"/>
                  <a:pt x="195" y="445"/>
                </a:cubicBezTo>
                <a:cubicBezTo>
                  <a:pt x="197" y="504"/>
                  <a:pt x="204" y="514"/>
                  <a:pt x="202" y="522"/>
                </a:cubicBezTo>
                <a:cubicBezTo>
                  <a:pt x="195" y="496"/>
                  <a:pt x="192" y="492"/>
                  <a:pt x="191" y="488"/>
                </a:cubicBezTo>
                <a:cubicBezTo>
                  <a:pt x="182" y="442"/>
                  <a:pt x="186" y="437"/>
                  <a:pt x="185" y="430"/>
                </a:cubicBezTo>
                <a:cubicBezTo>
                  <a:pt x="186" y="370"/>
                  <a:pt x="181" y="363"/>
                  <a:pt x="183" y="357"/>
                </a:cubicBezTo>
                <a:cubicBezTo>
                  <a:pt x="182" y="325"/>
                  <a:pt x="175" y="321"/>
                  <a:pt x="177" y="318"/>
                </a:cubicBezTo>
                <a:cubicBezTo>
                  <a:pt x="173" y="294"/>
                  <a:pt x="175" y="288"/>
                  <a:pt x="172" y="281"/>
                </a:cubicBezTo>
                <a:cubicBezTo>
                  <a:pt x="170" y="250"/>
                  <a:pt x="163" y="245"/>
                  <a:pt x="166" y="243"/>
                </a:cubicBezTo>
                <a:cubicBezTo>
                  <a:pt x="117" y="146"/>
                  <a:pt x="115" y="136"/>
                  <a:pt x="110" y="138"/>
                </a:cubicBezTo>
                <a:cubicBezTo>
                  <a:pt x="158" y="251"/>
                  <a:pt x="166" y="268"/>
                  <a:pt x="163" y="283"/>
                </a:cubicBezTo>
                <a:cubicBezTo>
                  <a:pt x="170" y="315"/>
                  <a:pt x="167" y="323"/>
                  <a:pt x="173" y="332"/>
                </a:cubicBezTo>
                <a:cubicBezTo>
                  <a:pt x="172" y="391"/>
                  <a:pt x="174" y="397"/>
                  <a:pt x="174" y="404"/>
                </a:cubicBezTo>
                <a:cubicBezTo>
                  <a:pt x="174" y="419"/>
                  <a:pt x="175" y="423"/>
                  <a:pt x="172" y="421"/>
                </a:cubicBezTo>
                <a:cubicBezTo>
                  <a:pt x="157" y="335"/>
                  <a:pt x="157" y="325"/>
                  <a:pt x="156" y="322"/>
                </a:cubicBezTo>
                <a:cubicBezTo>
                  <a:pt x="154" y="304"/>
                  <a:pt x="152" y="301"/>
                  <a:pt x="152" y="298"/>
                </a:cubicBezTo>
                <a:cubicBezTo>
                  <a:pt x="121" y="215"/>
                  <a:pt x="124" y="220"/>
                  <a:pt x="126" y="224"/>
                </a:cubicBezTo>
                <a:cubicBezTo>
                  <a:pt x="142" y="278"/>
                  <a:pt x="141" y="294"/>
                  <a:pt x="149" y="312"/>
                </a:cubicBezTo>
                <a:cubicBezTo>
                  <a:pt x="152" y="360"/>
                  <a:pt x="149" y="372"/>
                  <a:pt x="155" y="385"/>
                </a:cubicBezTo>
                <a:cubicBezTo>
                  <a:pt x="164" y="425"/>
                  <a:pt x="163" y="427"/>
                  <a:pt x="166" y="430"/>
                </a:cubicBezTo>
                <a:cubicBezTo>
                  <a:pt x="166" y="449"/>
                  <a:pt x="160" y="441"/>
                  <a:pt x="155" y="433"/>
                </a:cubicBezTo>
                <a:cubicBezTo>
                  <a:pt x="52" y="216"/>
                  <a:pt x="51" y="203"/>
                  <a:pt x="42" y="189"/>
                </a:cubicBezTo>
                <a:cubicBezTo>
                  <a:pt x="33" y="158"/>
                  <a:pt x="33" y="148"/>
                  <a:pt x="29" y="151"/>
                </a:cubicBezTo>
                <a:cubicBezTo>
                  <a:pt x="101" y="327"/>
                  <a:pt x="104" y="346"/>
                  <a:pt x="123" y="370"/>
                </a:cubicBezTo>
                <a:cubicBezTo>
                  <a:pt x="135" y="395"/>
                  <a:pt x="130" y="397"/>
                  <a:pt x="134" y="400"/>
                </a:cubicBezTo>
                <a:cubicBezTo>
                  <a:pt x="148" y="437"/>
                  <a:pt x="157" y="443"/>
                  <a:pt x="154" y="447"/>
                </a:cubicBezTo>
                <a:cubicBezTo>
                  <a:pt x="151" y="451"/>
                  <a:pt x="156" y="444"/>
                  <a:pt x="151" y="447"/>
                </a:cubicBezTo>
                <a:cubicBezTo>
                  <a:pt x="132" y="420"/>
                  <a:pt x="125" y="405"/>
                  <a:pt x="116" y="394"/>
                </a:cubicBezTo>
                <a:cubicBezTo>
                  <a:pt x="47" y="271"/>
                  <a:pt x="45" y="264"/>
                  <a:pt x="39" y="256"/>
                </a:cubicBezTo>
                <a:cubicBezTo>
                  <a:pt x="23" y="217"/>
                  <a:pt x="19" y="203"/>
                  <a:pt x="8" y="187"/>
                </a:cubicBezTo>
                <a:cubicBezTo>
                  <a:pt x="0" y="172"/>
                  <a:pt x="0" y="172"/>
                  <a:pt x="0" y="172"/>
                </a:cubicBezTo>
                <a:cubicBezTo>
                  <a:pt x="13" y="212"/>
                  <a:pt x="18" y="217"/>
                  <a:pt x="17" y="221"/>
                </a:cubicBezTo>
                <a:cubicBezTo>
                  <a:pt x="38" y="262"/>
                  <a:pt x="42" y="277"/>
                  <a:pt x="49" y="292"/>
                </a:cubicBezTo>
                <a:cubicBezTo>
                  <a:pt x="88" y="361"/>
                  <a:pt x="84" y="375"/>
                  <a:pt x="89" y="371"/>
                </a:cubicBezTo>
                <a:cubicBezTo>
                  <a:pt x="157" y="471"/>
                  <a:pt x="164" y="481"/>
                  <a:pt x="172" y="491"/>
                </a:cubicBezTo>
                <a:cubicBezTo>
                  <a:pt x="187" y="517"/>
                  <a:pt x="186" y="518"/>
                  <a:pt x="186" y="518"/>
                </a:cubicBezTo>
                <a:cubicBezTo>
                  <a:pt x="198" y="535"/>
                  <a:pt x="201" y="544"/>
                  <a:pt x="199" y="552"/>
                </a:cubicBezTo>
                <a:cubicBezTo>
                  <a:pt x="156" y="486"/>
                  <a:pt x="141" y="472"/>
                  <a:pt x="130" y="459"/>
                </a:cubicBezTo>
                <a:cubicBezTo>
                  <a:pt x="110" y="430"/>
                  <a:pt x="107" y="427"/>
                  <a:pt x="105" y="423"/>
                </a:cubicBezTo>
                <a:cubicBezTo>
                  <a:pt x="50" y="348"/>
                  <a:pt x="55" y="346"/>
                  <a:pt x="50" y="342"/>
                </a:cubicBezTo>
                <a:cubicBezTo>
                  <a:pt x="3" y="267"/>
                  <a:pt x="5" y="258"/>
                  <a:pt x="0" y="254"/>
                </a:cubicBezTo>
                <a:cubicBezTo>
                  <a:pt x="11" y="297"/>
                  <a:pt x="19" y="301"/>
                  <a:pt x="20" y="304"/>
                </a:cubicBezTo>
                <a:cubicBezTo>
                  <a:pt x="37" y="330"/>
                  <a:pt x="35" y="333"/>
                  <a:pt x="38" y="337"/>
                </a:cubicBezTo>
                <a:cubicBezTo>
                  <a:pt x="94" y="423"/>
                  <a:pt x="98" y="426"/>
                  <a:pt x="101" y="429"/>
                </a:cubicBezTo>
                <a:cubicBezTo>
                  <a:pt x="129" y="469"/>
                  <a:pt x="132" y="472"/>
                  <a:pt x="134" y="475"/>
                </a:cubicBezTo>
                <a:cubicBezTo>
                  <a:pt x="155" y="502"/>
                  <a:pt x="157" y="504"/>
                  <a:pt x="159" y="507"/>
                </a:cubicBezTo>
                <a:cubicBezTo>
                  <a:pt x="167" y="526"/>
                  <a:pt x="176" y="523"/>
                  <a:pt x="172" y="528"/>
                </a:cubicBezTo>
                <a:cubicBezTo>
                  <a:pt x="127" y="476"/>
                  <a:pt x="107" y="458"/>
                  <a:pt x="85" y="432"/>
                </a:cubicBezTo>
                <a:cubicBezTo>
                  <a:pt x="42" y="373"/>
                  <a:pt x="30" y="364"/>
                  <a:pt x="27" y="355"/>
                </a:cubicBezTo>
                <a:cubicBezTo>
                  <a:pt x="0" y="328"/>
                  <a:pt x="0" y="328"/>
                  <a:pt x="0" y="328"/>
                </a:cubicBezTo>
                <a:cubicBezTo>
                  <a:pt x="26" y="363"/>
                  <a:pt x="25" y="368"/>
                  <a:pt x="32" y="373"/>
                </a:cubicBezTo>
                <a:cubicBezTo>
                  <a:pt x="69" y="424"/>
                  <a:pt x="79" y="434"/>
                  <a:pt x="89" y="450"/>
                </a:cubicBezTo>
                <a:cubicBezTo>
                  <a:pt x="187" y="565"/>
                  <a:pt x="194" y="574"/>
                  <a:pt x="200" y="583"/>
                </a:cubicBezTo>
                <a:cubicBezTo>
                  <a:pt x="195" y="580"/>
                  <a:pt x="178" y="573"/>
                  <a:pt x="164" y="552"/>
                </a:cubicBezTo>
                <a:cubicBezTo>
                  <a:pt x="130" y="519"/>
                  <a:pt x="122" y="508"/>
                  <a:pt x="114" y="500"/>
                </a:cubicBezTo>
                <a:cubicBezTo>
                  <a:pt x="18" y="376"/>
                  <a:pt x="19" y="374"/>
                  <a:pt x="16" y="374"/>
                </a:cubicBezTo>
                <a:cubicBezTo>
                  <a:pt x="7" y="360"/>
                  <a:pt x="5" y="354"/>
                  <a:pt x="0" y="347"/>
                </a:cubicBezTo>
                <a:cubicBezTo>
                  <a:pt x="0" y="358"/>
                  <a:pt x="0" y="358"/>
                  <a:pt x="0" y="359"/>
                </a:cubicBezTo>
                <a:cubicBezTo>
                  <a:pt x="16" y="378"/>
                  <a:pt x="13" y="388"/>
                  <a:pt x="20" y="387"/>
                </a:cubicBezTo>
                <a:cubicBezTo>
                  <a:pt x="147" y="544"/>
                  <a:pt x="149" y="552"/>
                  <a:pt x="153" y="555"/>
                </a:cubicBezTo>
                <a:cubicBezTo>
                  <a:pt x="205" y="609"/>
                  <a:pt x="209" y="614"/>
                  <a:pt x="213" y="620"/>
                </a:cubicBezTo>
                <a:cubicBezTo>
                  <a:pt x="248" y="673"/>
                  <a:pt x="250" y="678"/>
                  <a:pt x="249" y="682"/>
                </a:cubicBezTo>
                <a:cubicBezTo>
                  <a:pt x="215" y="648"/>
                  <a:pt x="211" y="642"/>
                  <a:pt x="207" y="642"/>
                </a:cubicBezTo>
                <a:cubicBezTo>
                  <a:pt x="173" y="607"/>
                  <a:pt x="159" y="599"/>
                  <a:pt x="145" y="585"/>
                </a:cubicBezTo>
                <a:cubicBezTo>
                  <a:pt x="89" y="539"/>
                  <a:pt x="87" y="528"/>
                  <a:pt x="82" y="530"/>
                </a:cubicBezTo>
                <a:cubicBezTo>
                  <a:pt x="10" y="445"/>
                  <a:pt x="5" y="438"/>
                  <a:pt x="0" y="430"/>
                </a:cubicBezTo>
                <a:cubicBezTo>
                  <a:pt x="7" y="448"/>
                  <a:pt x="10" y="450"/>
                  <a:pt x="12" y="455"/>
                </a:cubicBezTo>
                <a:cubicBezTo>
                  <a:pt x="63" y="516"/>
                  <a:pt x="68" y="529"/>
                  <a:pt x="76" y="532"/>
                </a:cubicBezTo>
                <a:cubicBezTo>
                  <a:pt x="109" y="563"/>
                  <a:pt x="112" y="569"/>
                  <a:pt x="116" y="574"/>
                </a:cubicBezTo>
                <a:cubicBezTo>
                  <a:pt x="151" y="606"/>
                  <a:pt x="166" y="613"/>
                  <a:pt x="180" y="630"/>
                </a:cubicBezTo>
                <a:cubicBezTo>
                  <a:pt x="239" y="683"/>
                  <a:pt x="241" y="686"/>
                  <a:pt x="243" y="689"/>
                </a:cubicBezTo>
                <a:cubicBezTo>
                  <a:pt x="155" y="616"/>
                  <a:pt x="134" y="603"/>
                  <a:pt x="114" y="586"/>
                </a:cubicBezTo>
                <a:cubicBezTo>
                  <a:pt x="37" y="519"/>
                  <a:pt x="35" y="503"/>
                  <a:pt x="30" y="506"/>
                </a:cubicBezTo>
                <a:cubicBezTo>
                  <a:pt x="76" y="567"/>
                  <a:pt x="91" y="576"/>
                  <a:pt x="105" y="592"/>
                </a:cubicBezTo>
                <a:cubicBezTo>
                  <a:pt x="129" y="611"/>
                  <a:pt x="137" y="616"/>
                  <a:pt x="145" y="622"/>
                </a:cubicBezTo>
                <a:cubicBezTo>
                  <a:pt x="163" y="636"/>
                  <a:pt x="167" y="641"/>
                  <a:pt x="165" y="643"/>
                </a:cubicBezTo>
                <a:cubicBezTo>
                  <a:pt x="119" y="612"/>
                  <a:pt x="116" y="612"/>
                  <a:pt x="114" y="612"/>
                </a:cubicBezTo>
                <a:cubicBezTo>
                  <a:pt x="88" y="593"/>
                  <a:pt x="82" y="591"/>
                  <a:pt x="77" y="587"/>
                </a:cubicBezTo>
                <a:cubicBezTo>
                  <a:pt x="13" y="544"/>
                  <a:pt x="7" y="538"/>
                  <a:pt x="0" y="533"/>
                </a:cubicBezTo>
                <a:cubicBezTo>
                  <a:pt x="17" y="555"/>
                  <a:pt x="24" y="560"/>
                  <a:pt x="31" y="567"/>
                </a:cubicBezTo>
                <a:cubicBezTo>
                  <a:pt x="78" y="600"/>
                  <a:pt x="82" y="597"/>
                  <a:pt x="86" y="603"/>
                </a:cubicBezTo>
                <a:cubicBezTo>
                  <a:pt x="126" y="627"/>
                  <a:pt x="133" y="631"/>
                  <a:pt x="141" y="636"/>
                </a:cubicBezTo>
                <a:cubicBezTo>
                  <a:pt x="168" y="656"/>
                  <a:pt x="171" y="658"/>
                  <a:pt x="173" y="658"/>
                </a:cubicBezTo>
                <a:cubicBezTo>
                  <a:pt x="213" y="686"/>
                  <a:pt x="215" y="691"/>
                  <a:pt x="217" y="694"/>
                </a:cubicBezTo>
                <a:cubicBezTo>
                  <a:pt x="241" y="718"/>
                  <a:pt x="246" y="717"/>
                  <a:pt x="251" y="723"/>
                </a:cubicBezTo>
                <a:cubicBezTo>
                  <a:pt x="272" y="754"/>
                  <a:pt x="281" y="753"/>
                  <a:pt x="277" y="759"/>
                </a:cubicBezTo>
                <a:cubicBezTo>
                  <a:pt x="250" y="738"/>
                  <a:pt x="248" y="731"/>
                  <a:pt x="245" y="733"/>
                </a:cubicBezTo>
                <a:cubicBezTo>
                  <a:pt x="215" y="709"/>
                  <a:pt x="205" y="703"/>
                  <a:pt x="195" y="696"/>
                </a:cubicBezTo>
                <a:cubicBezTo>
                  <a:pt x="156" y="670"/>
                  <a:pt x="145" y="670"/>
                  <a:pt x="135" y="661"/>
                </a:cubicBezTo>
                <a:cubicBezTo>
                  <a:pt x="98" y="642"/>
                  <a:pt x="87" y="639"/>
                  <a:pt x="78" y="630"/>
                </a:cubicBezTo>
                <a:cubicBezTo>
                  <a:pt x="44" y="608"/>
                  <a:pt x="39" y="604"/>
                  <a:pt x="35" y="599"/>
                </a:cubicBezTo>
                <a:cubicBezTo>
                  <a:pt x="64" y="632"/>
                  <a:pt x="77" y="634"/>
                  <a:pt x="88" y="647"/>
                </a:cubicBezTo>
                <a:cubicBezTo>
                  <a:pt x="113" y="663"/>
                  <a:pt x="120" y="661"/>
                  <a:pt x="126" y="668"/>
                </a:cubicBezTo>
                <a:cubicBezTo>
                  <a:pt x="179" y="700"/>
                  <a:pt x="192" y="704"/>
                  <a:pt x="205" y="714"/>
                </a:cubicBezTo>
                <a:cubicBezTo>
                  <a:pt x="252" y="749"/>
                  <a:pt x="256" y="748"/>
                  <a:pt x="259" y="752"/>
                </a:cubicBezTo>
                <a:cubicBezTo>
                  <a:pt x="309" y="812"/>
                  <a:pt x="313" y="815"/>
                  <a:pt x="311" y="817"/>
                </a:cubicBezTo>
                <a:cubicBezTo>
                  <a:pt x="287" y="793"/>
                  <a:pt x="281" y="789"/>
                  <a:pt x="275" y="782"/>
                </a:cubicBezTo>
                <a:cubicBezTo>
                  <a:pt x="238" y="756"/>
                  <a:pt x="233" y="745"/>
                  <a:pt x="226" y="744"/>
                </a:cubicBezTo>
                <a:cubicBezTo>
                  <a:pt x="179" y="713"/>
                  <a:pt x="167" y="709"/>
                  <a:pt x="155" y="701"/>
                </a:cubicBezTo>
                <a:cubicBezTo>
                  <a:pt x="130" y="689"/>
                  <a:pt x="124" y="688"/>
                  <a:pt x="118" y="682"/>
                </a:cubicBezTo>
                <a:cubicBezTo>
                  <a:pt x="87" y="673"/>
                  <a:pt x="85" y="666"/>
                  <a:pt x="81" y="668"/>
                </a:cubicBezTo>
                <a:cubicBezTo>
                  <a:pt x="6" y="628"/>
                  <a:pt x="4" y="626"/>
                  <a:pt x="0" y="626"/>
                </a:cubicBezTo>
                <a:cubicBezTo>
                  <a:pt x="2" y="634"/>
                  <a:pt x="4" y="634"/>
                  <a:pt x="5" y="633"/>
                </a:cubicBezTo>
                <a:cubicBezTo>
                  <a:pt x="34" y="652"/>
                  <a:pt x="37" y="657"/>
                  <a:pt x="41" y="656"/>
                </a:cubicBezTo>
                <a:cubicBezTo>
                  <a:pt x="82" y="671"/>
                  <a:pt x="86" y="684"/>
                  <a:pt x="93" y="681"/>
                </a:cubicBezTo>
                <a:cubicBezTo>
                  <a:pt x="148" y="714"/>
                  <a:pt x="153" y="704"/>
                  <a:pt x="155" y="711"/>
                </a:cubicBezTo>
                <a:cubicBezTo>
                  <a:pt x="188" y="727"/>
                  <a:pt x="193" y="733"/>
                  <a:pt x="199" y="736"/>
                </a:cubicBezTo>
                <a:cubicBezTo>
                  <a:pt x="227" y="758"/>
                  <a:pt x="231" y="754"/>
                  <a:pt x="233" y="760"/>
                </a:cubicBezTo>
                <a:cubicBezTo>
                  <a:pt x="290" y="813"/>
                  <a:pt x="296" y="820"/>
                  <a:pt x="302" y="824"/>
                </a:cubicBezTo>
                <a:cubicBezTo>
                  <a:pt x="314" y="839"/>
                  <a:pt x="311" y="840"/>
                  <a:pt x="308" y="836"/>
                </a:cubicBezTo>
                <a:cubicBezTo>
                  <a:pt x="294" y="829"/>
                  <a:pt x="288" y="817"/>
                  <a:pt x="281" y="817"/>
                </a:cubicBezTo>
                <a:cubicBezTo>
                  <a:pt x="229" y="777"/>
                  <a:pt x="227" y="773"/>
                  <a:pt x="223" y="773"/>
                </a:cubicBezTo>
                <a:cubicBezTo>
                  <a:pt x="175" y="741"/>
                  <a:pt x="167" y="743"/>
                  <a:pt x="160" y="734"/>
                </a:cubicBezTo>
                <a:cubicBezTo>
                  <a:pt x="133" y="722"/>
                  <a:pt x="125" y="722"/>
                  <a:pt x="118" y="716"/>
                </a:cubicBezTo>
                <a:cubicBezTo>
                  <a:pt x="83" y="708"/>
                  <a:pt x="81" y="695"/>
                  <a:pt x="75" y="701"/>
                </a:cubicBezTo>
                <a:cubicBezTo>
                  <a:pt x="102" y="718"/>
                  <a:pt x="105" y="719"/>
                  <a:pt x="108" y="721"/>
                </a:cubicBezTo>
                <a:cubicBezTo>
                  <a:pt x="162" y="747"/>
                  <a:pt x="164" y="749"/>
                  <a:pt x="168" y="748"/>
                </a:cubicBezTo>
                <a:cubicBezTo>
                  <a:pt x="198" y="770"/>
                  <a:pt x="205" y="770"/>
                  <a:pt x="210" y="774"/>
                </a:cubicBezTo>
                <a:cubicBezTo>
                  <a:pt x="297" y="836"/>
                  <a:pt x="302" y="842"/>
                  <a:pt x="307" y="846"/>
                </a:cubicBezTo>
                <a:cubicBezTo>
                  <a:pt x="324" y="865"/>
                  <a:pt x="312" y="860"/>
                  <a:pt x="303" y="847"/>
                </a:cubicBezTo>
                <a:cubicBezTo>
                  <a:pt x="244" y="813"/>
                  <a:pt x="238" y="807"/>
                  <a:pt x="232" y="801"/>
                </a:cubicBezTo>
                <a:cubicBezTo>
                  <a:pt x="172" y="765"/>
                  <a:pt x="165" y="768"/>
                  <a:pt x="159" y="759"/>
                </a:cubicBezTo>
                <a:cubicBezTo>
                  <a:pt x="124" y="742"/>
                  <a:pt x="119" y="747"/>
                  <a:pt x="115" y="742"/>
                </a:cubicBezTo>
                <a:cubicBezTo>
                  <a:pt x="80" y="724"/>
                  <a:pt x="77" y="723"/>
                  <a:pt x="75" y="720"/>
                </a:cubicBezTo>
                <a:cubicBezTo>
                  <a:pt x="43" y="707"/>
                  <a:pt x="39" y="696"/>
                  <a:pt x="34" y="699"/>
                </a:cubicBezTo>
                <a:cubicBezTo>
                  <a:pt x="17" y="698"/>
                  <a:pt x="31" y="699"/>
                  <a:pt x="42" y="711"/>
                </a:cubicBezTo>
                <a:cubicBezTo>
                  <a:pt x="73" y="726"/>
                  <a:pt x="76" y="731"/>
                  <a:pt x="80" y="730"/>
                </a:cubicBezTo>
                <a:cubicBezTo>
                  <a:pt x="143" y="758"/>
                  <a:pt x="148" y="769"/>
                  <a:pt x="155" y="768"/>
                </a:cubicBezTo>
                <a:cubicBezTo>
                  <a:pt x="195" y="790"/>
                  <a:pt x="198" y="792"/>
                  <a:pt x="201" y="791"/>
                </a:cubicBezTo>
                <a:cubicBezTo>
                  <a:pt x="241" y="822"/>
                  <a:pt x="254" y="823"/>
                  <a:pt x="266" y="833"/>
                </a:cubicBezTo>
                <a:cubicBezTo>
                  <a:pt x="321" y="881"/>
                  <a:pt x="327" y="880"/>
                  <a:pt x="332" y="885"/>
                </a:cubicBezTo>
                <a:cubicBezTo>
                  <a:pt x="358" y="919"/>
                  <a:pt x="348" y="917"/>
                  <a:pt x="340" y="904"/>
                </a:cubicBezTo>
                <a:cubicBezTo>
                  <a:pt x="310" y="881"/>
                  <a:pt x="307" y="882"/>
                  <a:pt x="305" y="877"/>
                </a:cubicBezTo>
                <a:cubicBezTo>
                  <a:pt x="278" y="859"/>
                  <a:pt x="271" y="855"/>
                  <a:pt x="263" y="852"/>
                </a:cubicBezTo>
                <a:cubicBezTo>
                  <a:pt x="217" y="825"/>
                  <a:pt x="212" y="819"/>
                  <a:pt x="208" y="816"/>
                </a:cubicBezTo>
                <a:cubicBezTo>
                  <a:pt x="170" y="802"/>
                  <a:pt x="169" y="799"/>
                  <a:pt x="167" y="799"/>
                </a:cubicBezTo>
                <a:cubicBezTo>
                  <a:pt x="126" y="782"/>
                  <a:pt x="119" y="775"/>
                  <a:pt x="110" y="776"/>
                </a:cubicBezTo>
                <a:cubicBezTo>
                  <a:pt x="70" y="760"/>
                  <a:pt x="67" y="754"/>
                  <a:pt x="62" y="754"/>
                </a:cubicBezTo>
                <a:cubicBezTo>
                  <a:pt x="18" y="739"/>
                  <a:pt x="25" y="738"/>
                  <a:pt x="31" y="744"/>
                </a:cubicBezTo>
                <a:cubicBezTo>
                  <a:pt x="75" y="767"/>
                  <a:pt x="81" y="772"/>
                  <a:pt x="88" y="772"/>
                </a:cubicBezTo>
                <a:cubicBezTo>
                  <a:pt x="132" y="793"/>
                  <a:pt x="139" y="794"/>
                  <a:pt x="145" y="799"/>
                </a:cubicBezTo>
                <a:cubicBezTo>
                  <a:pt x="158" y="805"/>
                  <a:pt x="163" y="802"/>
                  <a:pt x="166" y="806"/>
                </a:cubicBezTo>
                <a:cubicBezTo>
                  <a:pt x="217" y="829"/>
                  <a:pt x="228" y="842"/>
                  <a:pt x="241" y="848"/>
                </a:cubicBezTo>
                <a:cubicBezTo>
                  <a:pt x="293" y="879"/>
                  <a:pt x="304" y="894"/>
                  <a:pt x="317" y="898"/>
                </a:cubicBezTo>
                <a:cubicBezTo>
                  <a:pt x="372" y="946"/>
                  <a:pt x="386" y="963"/>
                  <a:pt x="400" y="976"/>
                </a:cubicBezTo>
                <a:cubicBezTo>
                  <a:pt x="392" y="979"/>
                  <a:pt x="371" y="960"/>
                  <a:pt x="349" y="943"/>
                </a:cubicBezTo>
                <a:cubicBezTo>
                  <a:pt x="329" y="924"/>
                  <a:pt x="322" y="926"/>
                  <a:pt x="317" y="917"/>
                </a:cubicBezTo>
                <a:cubicBezTo>
                  <a:pt x="278" y="892"/>
                  <a:pt x="274" y="883"/>
                  <a:pt x="269" y="882"/>
                </a:cubicBezTo>
                <a:cubicBezTo>
                  <a:pt x="213" y="844"/>
                  <a:pt x="206" y="850"/>
                  <a:pt x="202" y="841"/>
                </a:cubicBezTo>
                <a:cubicBezTo>
                  <a:pt x="179" y="829"/>
                  <a:pt x="173" y="827"/>
                  <a:pt x="167" y="823"/>
                </a:cubicBezTo>
                <a:cubicBezTo>
                  <a:pt x="145" y="809"/>
                  <a:pt x="140" y="807"/>
                  <a:pt x="135" y="803"/>
                </a:cubicBezTo>
                <a:cubicBezTo>
                  <a:pt x="94" y="787"/>
                  <a:pt x="88" y="786"/>
                  <a:pt x="82" y="782"/>
                </a:cubicBezTo>
                <a:cubicBezTo>
                  <a:pt x="18" y="768"/>
                  <a:pt x="25" y="763"/>
                  <a:pt x="31" y="770"/>
                </a:cubicBezTo>
                <a:cubicBezTo>
                  <a:pt x="72" y="789"/>
                  <a:pt x="76" y="784"/>
                  <a:pt x="78" y="788"/>
                </a:cubicBezTo>
                <a:cubicBezTo>
                  <a:pt x="101" y="793"/>
                  <a:pt x="103" y="801"/>
                  <a:pt x="107" y="799"/>
                </a:cubicBezTo>
                <a:cubicBezTo>
                  <a:pt x="130" y="808"/>
                  <a:pt x="135" y="815"/>
                  <a:pt x="142" y="817"/>
                </a:cubicBezTo>
                <a:cubicBezTo>
                  <a:pt x="170" y="836"/>
                  <a:pt x="179" y="838"/>
                  <a:pt x="187" y="844"/>
                </a:cubicBezTo>
                <a:cubicBezTo>
                  <a:pt x="233" y="870"/>
                  <a:pt x="251" y="880"/>
                  <a:pt x="268" y="893"/>
                </a:cubicBezTo>
                <a:cubicBezTo>
                  <a:pt x="303" y="920"/>
                  <a:pt x="313" y="923"/>
                  <a:pt x="321" y="933"/>
                </a:cubicBezTo>
                <a:cubicBezTo>
                  <a:pt x="355" y="961"/>
                  <a:pt x="358" y="960"/>
                  <a:pt x="359" y="965"/>
                </a:cubicBezTo>
                <a:cubicBezTo>
                  <a:pt x="330" y="953"/>
                  <a:pt x="328" y="946"/>
                  <a:pt x="325" y="946"/>
                </a:cubicBezTo>
                <a:cubicBezTo>
                  <a:pt x="294" y="928"/>
                  <a:pt x="291" y="926"/>
                  <a:pt x="288" y="928"/>
                </a:cubicBezTo>
                <a:cubicBezTo>
                  <a:pt x="253" y="905"/>
                  <a:pt x="246" y="907"/>
                  <a:pt x="240" y="902"/>
                </a:cubicBezTo>
                <a:cubicBezTo>
                  <a:pt x="196" y="874"/>
                  <a:pt x="189" y="878"/>
                  <a:pt x="183" y="871"/>
                </a:cubicBezTo>
                <a:cubicBezTo>
                  <a:pt x="151" y="863"/>
                  <a:pt x="149" y="853"/>
                  <a:pt x="145" y="855"/>
                </a:cubicBezTo>
                <a:cubicBezTo>
                  <a:pt x="101" y="836"/>
                  <a:pt x="95" y="830"/>
                  <a:pt x="89" y="825"/>
                </a:cubicBezTo>
                <a:cubicBezTo>
                  <a:pt x="75" y="820"/>
                  <a:pt x="78" y="824"/>
                  <a:pt x="81" y="829"/>
                </a:cubicBezTo>
                <a:cubicBezTo>
                  <a:pt x="125" y="851"/>
                  <a:pt x="134" y="857"/>
                  <a:pt x="143" y="859"/>
                </a:cubicBezTo>
                <a:cubicBezTo>
                  <a:pt x="177" y="878"/>
                  <a:pt x="186" y="880"/>
                  <a:pt x="195" y="884"/>
                </a:cubicBezTo>
                <a:cubicBezTo>
                  <a:pt x="207" y="892"/>
                  <a:pt x="211" y="897"/>
                  <a:pt x="218" y="897"/>
                </a:cubicBezTo>
                <a:cubicBezTo>
                  <a:pt x="249" y="916"/>
                  <a:pt x="257" y="920"/>
                  <a:pt x="265" y="922"/>
                </a:cubicBezTo>
                <a:cubicBezTo>
                  <a:pt x="296" y="944"/>
                  <a:pt x="307" y="946"/>
                  <a:pt x="317" y="954"/>
                </a:cubicBezTo>
                <a:cubicBezTo>
                  <a:pt x="372" y="983"/>
                  <a:pt x="377" y="991"/>
                  <a:pt x="383" y="991"/>
                </a:cubicBezTo>
                <a:cubicBezTo>
                  <a:pt x="407" y="1010"/>
                  <a:pt x="410" y="1011"/>
                  <a:pt x="412" y="1013"/>
                </a:cubicBezTo>
                <a:cubicBezTo>
                  <a:pt x="429" y="1029"/>
                  <a:pt x="432" y="1032"/>
                  <a:pt x="434" y="1035"/>
                </a:cubicBezTo>
                <a:cubicBezTo>
                  <a:pt x="391" y="1012"/>
                  <a:pt x="379" y="1003"/>
                  <a:pt x="366" y="1000"/>
                </a:cubicBezTo>
                <a:cubicBezTo>
                  <a:pt x="282" y="959"/>
                  <a:pt x="273" y="956"/>
                  <a:pt x="265" y="952"/>
                </a:cubicBezTo>
                <a:cubicBezTo>
                  <a:pt x="208" y="925"/>
                  <a:pt x="204" y="923"/>
                  <a:pt x="199" y="924"/>
                </a:cubicBezTo>
                <a:cubicBezTo>
                  <a:pt x="168" y="902"/>
                  <a:pt x="164" y="897"/>
                  <a:pt x="160" y="895"/>
                </a:cubicBezTo>
                <a:cubicBezTo>
                  <a:pt x="119" y="863"/>
                  <a:pt x="114" y="861"/>
                  <a:pt x="110" y="856"/>
                </a:cubicBezTo>
                <a:cubicBezTo>
                  <a:pt x="97" y="853"/>
                  <a:pt x="111" y="861"/>
                  <a:pt x="124" y="875"/>
                </a:cubicBezTo>
                <a:cubicBezTo>
                  <a:pt x="187" y="933"/>
                  <a:pt x="199" y="943"/>
                  <a:pt x="211" y="952"/>
                </a:cubicBezTo>
                <a:cubicBezTo>
                  <a:pt x="237" y="972"/>
                  <a:pt x="244" y="976"/>
                  <a:pt x="251" y="978"/>
                </a:cubicBezTo>
                <a:cubicBezTo>
                  <a:pt x="355" y="1037"/>
                  <a:pt x="362" y="1036"/>
                  <a:pt x="369" y="1041"/>
                </a:cubicBezTo>
                <a:cubicBezTo>
                  <a:pt x="396" y="1053"/>
                  <a:pt x="402" y="1057"/>
                  <a:pt x="410" y="1057"/>
                </a:cubicBezTo>
                <a:cubicBezTo>
                  <a:pt x="443" y="1078"/>
                  <a:pt x="446" y="1080"/>
                  <a:pt x="450" y="1080"/>
                </a:cubicBezTo>
                <a:cubicBezTo>
                  <a:pt x="498" y="1117"/>
                  <a:pt x="507" y="1122"/>
                  <a:pt x="503" y="1125"/>
                </a:cubicBezTo>
                <a:cubicBezTo>
                  <a:pt x="426" y="1084"/>
                  <a:pt x="415" y="1078"/>
                  <a:pt x="403" y="1075"/>
                </a:cubicBezTo>
                <a:cubicBezTo>
                  <a:pt x="382" y="1065"/>
                  <a:pt x="376" y="1061"/>
                  <a:pt x="370" y="1062"/>
                </a:cubicBezTo>
                <a:cubicBezTo>
                  <a:pt x="331" y="1045"/>
                  <a:pt x="325" y="1046"/>
                  <a:pt x="320" y="1041"/>
                </a:cubicBezTo>
                <a:cubicBezTo>
                  <a:pt x="300" y="1035"/>
                  <a:pt x="297" y="1034"/>
                  <a:pt x="295" y="1035"/>
                </a:cubicBezTo>
                <a:cubicBezTo>
                  <a:pt x="257" y="1018"/>
                  <a:pt x="244" y="1017"/>
                  <a:pt x="232" y="1015"/>
                </a:cubicBezTo>
                <a:cubicBezTo>
                  <a:pt x="276" y="1032"/>
                  <a:pt x="287" y="1038"/>
                  <a:pt x="298" y="1040"/>
                </a:cubicBezTo>
                <a:cubicBezTo>
                  <a:pt x="343" y="1060"/>
                  <a:pt x="355" y="1062"/>
                  <a:pt x="366" y="1067"/>
                </a:cubicBezTo>
                <a:cubicBezTo>
                  <a:pt x="421" y="1094"/>
                  <a:pt x="428" y="1089"/>
                  <a:pt x="433" y="1097"/>
                </a:cubicBezTo>
                <a:cubicBezTo>
                  <a:pt x="477" y="1120"/>
                  <a:pt x="488" y="1124"/>
                  <a:pt x="499" y="1130"/>
                </a:cubicBezTo>
                <a:cubicBezTo>
                  <a:pt x="530" y="1153"/>
                  <a:pt x="538" y="1158"/>
                  <a:pt x="534" y="1161"/>
                </a:cubicBezTo>
                <a:cubicBezTo>
                  <a:pt x="497" y="1142"/>
                  <a:pt x="495" y="1135"/>
                  <a:pt x="492" y="1135"/>
                </a:cubicBezTo>
                <a:cubicBezTo>
                  <a:pt x="453" y="1119"/>
                  <a:pt x="442" y="1110"/>
                  <a:pt x="430" y="1105"/>
                </a:cubicBezTo>
                <a:cubicBezTo>
                  <a:pt x="399" y="1091"/>
                  <a:pt x="395" y="1089"/>
                  <a:pt x="392" y="1089"/>
                </a:cubicBezTo>
                <a:cubicBezTo>
                  <a:pt x="366" y="1080"/>
                  <a:pt x="361" y="1073"/>
                  <a:pt x="354" y="1073"/>
                </a:cubicBezTo>
                <a:cubicBezTo>
                  <a:pt x="272" y="1038"/>
                  <a:pt x="264" y="1045"/>
                  <a:pt x="258" y="1037"/>
                </a:cubicBezTo>
                <a:cubicBezTo>
                  <a:pt x="228" y="1020"/>
                  <a:pt x="224" y="1018"/>
                  <a:pt x="221" y="1018"/>
                </a:cubicBezTo>
                <a:cubicBezTo>
                  <a:pt x="190" y="1001"/>
                  <a:pt x="188" y="991"/>
                  <a:pt x="184" y="993"/>
                </a:cubicBezTo>
                <a:cubicBezTo>
                  <a:pt x="154" y="965"/>
                  <a:pt x="150" y="962"/>
                  <a:pt x="146" y="962"/>
                </a:cubicBezTo>
                <a:cubicBezTo>
                  <a:pt x="188" y="1003"/>
                  <a:pt x="191" y="1002"/>
                  <a:pt x="193" y="1006"/>
                </a:cubicBezTo>
                <a:cubicBezTo>
                  <a:pt x="231" y="1027"/>
                  <a:pt x="233" y="1033"/>
                  <a:pt x="236" y="1031"/>
                </a:cubicBezTo>
                <a:cubicBezTo>
                  <a:pt x="256" y="1046"/>
                  <a:pt x="258" y="1053"/>
                  <a:pt x="261" y="1051"/>
                </a:cubicBezTo>
                <a:cubicBezTo>
                  <a:pt x="284" y="1067"/>
                  <a:pt x="286" y="1072"/>
                  <a:pt x="288" y="1075"/>
                </a:cubicBezTo>
                <a:cubicBezTo>
                  <a:pt x="317" y="1095"/>
                  <a:pt x="323" y="1099"/>
                  <a:pt x="330" y="1104"/>
                </a:cubicBezTo>
                <a:cubicBezTo>
                  <a:pt x="350" y="1113"/>
                  <a:pt x="352" y="1114"/>
                  <a:pt x="355" y="1115"/>
                </a:cubicBezTo>
                <a:cubicBezTo>
                  <a:pt x="387" y="1132"/>
                  <a:pt x="392" y="1132"/>
                  <a:pt x="396" y="1137"/>
                </a:cubicBezTo>
                <a:cubicBezTo>
                  <a:pt x="442" y="1160"/>
                  <a:pt x="445" y="1159"/>
                  <a:pt x="447" y="1162"/>
                </a:cubicBezTo>
                <a:cubicBezTo>
                  <a:pt x="495" y="1178"/>
                  <a:pt x="504" y="1188"/>
                  <a:pt x="514" y="1189"/>
                </a:cubicBezTo>
                <a:cubicBezTo>
                  <a:pt x="545" y="1207"/>
                  <a:pt x="548" y="1205"/>
                  <a:pt x="550" y="1206"/>
                </a:cubicBezTo>
                <a:cubicBezTo>
                  <a:pt x="576" y="1222"/>
                  <a:pt x="581" y="1223"/>
                  <a:pt x="586" y="1229"/>
                </a:cubicBezTo>
                <a:cubicBezTo>
                  <a:pt x="606" y="1238"/>
                  <a:pt x="610" y="1248"/>
                  <a:pt x="615" y="1248"/>
                </a:cubicBezTo>
                <a:cubicBezTo>
                  <a:pt x="617" y="1257"/>
                  <a:pt x="606" y="1255"/>
                  <a:pt x="597" y="1245"/>
                </a:cubicBezTo>
                <a:cubicBezTo>
                  <a:pt x="545" y="1221"/>
                  <a:pt x="540" y="1217"/>
                  <a:pt x="534" y="1218"/>
                </a:cubicBezTo>
                <a:cubicBezTo>
                  <a:pt x="485" y="1200"/>
                  <a:pt x="482" y="1196"/>
                  <a:pt x="479" y="1193"/>
                </a:cubicBezTo>
                <a:cubicBezTo>
                  <a:pt x="454" y="1186"/>
                  <a:pt x="450" y="1184"/>
                  <a:pt x="446" y="1184"/>
                </a:cubicBezTo>
                <a:cubicBezTo>
                  <a:pt x="389" y="1155"/>
                  <a:pt x="374" y="1155"/>
                  <a:pt x="361" y="1140"/>
                </a:cubicBezTo>
                <a:cubicBezTo>
                  <a:pt x="332" y="1126"/>
                  <a:pt x="326" y="1117"/>
                  <a:pt x="318" y="1117"/>
                </a:cubicBezTo>
                <a:cubicBezTo>
                  <a:pt x="296" y="1099"/>
                  <a:pt x="291" y="1096"/>
                  <a:pt x="284" y="1096"/>
                </a:cubicBezTo>
                <a:cubicBezTo>
                  <a:pt x="297" y="1108"/>
                  <a:pt x="302" y="1107"/>
                  <a:pt x="305" y="1110"/>
                </a:cubicBezTo>
                <a:cubicBezTo>
                  <a:pt x="326" y="1125"/>
                  <a:pt x="329" y="1128"/>
                  <a:pt x="333" y="1134"/>
                </a:cubicBezTo>
                <a:cubicBezTo>
                  <a:pt x="387" y="1166"/>
                  <a:pt x="394" y="1176"/>
                  <a:pt x="401" y="1181"/>
                </a:cubicBezTo>
                <a:cubicBezTo>
                  <a:pt x="430" y="1196"/>
                  <a:pt x="433" y="1199"/>
                  <a:pt x="437" y="1204"/>
                </a:cubicBezTo>
                <a:cubicBezTo>
                  <a:pt x="480" y="1225"/>
                  <a:pt x="488" y="1230"/>
                  <a:pt x="496" y="1231"/>
                </a:cubicBezTo>
                <a:cubicBezTo>
                  <a:pt x="512" y="1244"/>
                  <a:pt x="515" y="1239"/>
                  <a:pt x="516" y="1244"/>
                </a:cubicBezTo>
                <a:cubicBezTo>
                  <a:pt x="550" y="1257"/>
                  <a:pt x="553" y="1259"/>
                  <a:pt x="557" y="1260"/>
                </a:cubicBezTo>
                <a:cubicBezTo>
                  <a:pt x="595" y="1278"/>
                  <a:pt x="602" y="1276"/>
                  <a:pt x="608" y="1283"/>
                </a:cubicBezTo>
                <a:cubicBezTo>
                  <a:pt x="633" y="1289"/>
                  <a:pt x="638" y="1292"/>
                  <a:pt x="642" y="1290"/>
                </a:cubicBezTo>
                <a:cubicBezTo>
                  <a:pt x="671" y="1306"/>
                  <a:pt x="673" y="1306"/>
                  <a:pt x="672" y="1309"/>
                </a:cubicBezTo>
                <a:cubicBezTo>
                  <a:pt x="688" y="1331"/>
                  <a:pt x="675" y="1322"/>
                  <a:pt x="660" y="1323"/>
                </a:cubicBezTo>
                <a:cubicBezTo>
                  <a:pt x="632" y="1317"/>
                  <a:pt x="625" y="1308"/>
                  <a:pt x="617" y="1311"/>
                </a:cubicBezTo>
                <a:cubicBezTo>
                  <a:pt x="588" y="1307"/>
                  <a:pt x="582" y="1296"/>
                  <a:pt x="574" y="1299"/>
                </a:cubicBezTo>
                <a:cubicBezTo>
                  <a:pt x="545" y="1291"/>
                  <a:pt x="539" y="1284"/>
                  <a:pt x="531" y="1284"/>
                </a:cubicBezTo>
                <a:cubicBezTo>
                  <a:pt x="518" y="1276"/>
                  <a:pt x="514" y="1277"/>
                  <a:pt x="511" y="1275"/>
                </a:cubicBezTo>
                <a:cubicBezTo>
                  <a:pt x="466" y="1250"/>
                  <a:pt x="462" y="1253"/>
                  <a:pt x="459" y="1247"/>
                </a:cubicBezTo>
                <a:cubicBezTo>
                  <a:pt x="425" y="1226"/>
                  <a:pt x="420" y="1229"/>
                  <a:pt x="418" y="1223"/>
                </a:cubicBezTo>
                <a:cubicBezTo>
                  <a:pt x="384" y="1200"/>
                  <a:pt x="381" y="1195"/>
                  <a:pt x="377" y="1196"/>
                </a:cubicBezTo>
                <a:cubicBezTo>
                  <a:pt x="435" y="1244"/>
                  <a:pt x="446" y="1249"/>
                  <a:pt x="456" y="1258"/>
                </a:cubicBezTo>
                <a:cubicBezTo>
                  <a:pt x="492" y="1278"/>
                  <a:pt x="498" y="1276"/>
                  <a:pt x="504" y="1280"/>
                </a:cubicBezTo>
                <a:cubicBezTo>
                  <a:pt x="525" y="1289"/>
                  <a:pt x="530" y="1291"/>
                  <a:pt x="536" y="1294"/>
                </a:cubicBezTo>
                <a:cubicBezTo>
                  <a:pt x="557" y="1301"/>
                  <a:pt x="562" y="1305"/>
                  <a:pt x="568" y="1306"/>
                </a:cubicBezTo>
                <a:cubicBezTo>
                  <a:pt x="590" y="1309"/>
                  <a:pt x="595" y="1319"/>
                  <a:pt x="601" y="1315"/>
                </a:cubicBezTo>
                <a:cubicBezTo>
                  <a:pt x="677" y="1338"/>
                  <a:pt x="682" y="1337"/>
                  <a:pt x="686" y="1337"/>
                </a:cubicBezTo>
                <a:cubicBezTo>
                  <a:pt x="717" y="1352"/>
                  <a:pt x="722" y="1353"/>
                  <a:pt x="726" y="1359"/>
                </a:cubicBezTo>
                <a:cubicBezTo>
                  <a:pt x="698" y="1354"/>
                  <a:pt x="691" y="1350"/>
                  <a:pt x="684" y="1349"/>
                </a:cubicBezTo>
                <a:cubicBezTo>
                  <a:pt x="670" y="1348"/>
                  <a:pt x="667" y="1343"/>
                  <a:pt x="663" y="1345"/>
                </a:cubicBezTo>
                <a:cubicBezTo>
                  <a:pt x="627" y="1341"/>
                  <a:pt x="624" y="1336"/>
                  <a:pt x="620" y="1338"/>
                </a:cubicBezTo>
                <a:cubicBezTo>
                  <a:pt x="560" y="1320"/>
                  <a:pt x="556" y="1320"/>
                  <a:pt x="553" y="1319"/>
                </a:cubicBezTo>
                <a:cubicBezTo>
                  <a:pt x="518" y="1303"/>
                  <a:pt x="512" y="1300"/>
                  <a:pt x="505" y="1300"/>
                </a:cubicBezTo>
                <a:cubicBezTo>
                  <a:pt x="488" y="1293"/>
                  <a:pt x="487" y="1289"/>
                  <a:pt x="485" y="1290"/>
                </a:cubicBezTo>
                <a:cubicBezTo>
                  <a:pt x="521" y="1315"/>
                  <a:pt x="524" y="1319"/>
                  <a:pt x="528" y="1318"/>
                </a:cubicBezTo>
                <a:cubicBezTo>
                  <a:pt x="566" y="1335"/>
                  <a:pt x="569" y="1341"/>
                  <a:pt x="572" y="1346"/>
                </a:cubicBezTo>
                <a:cubicBezTo>
                  <a:pt x="604" y="1356"/>
                  <a:pt x="608" y="1362"/>
                  <a:pt x="611" y="1366"/>
                </a:cubicBezTo>
                <a:cubicBezTo>
                  <a:pt x="652" y="1386"/>
                  <a:pt x="660" y="1398"/>
                  <a:pt x="669" y="1400"/>
                </a:cubicBezTo>
                <a:cubicBezTo>
                  <a:pt x="717" y="1420"/>
                  <a:pt x="721" y="1423"/>
                  <a:pt x="726" y="1423"/>
                </a:cubicBezTo>
                <a:cubicBezTo>
                  <a:pt x="789" y="1445"/>
                  <a:pt x="794" y="1444"/>
                  <a:pt x="799" y="1446"/>
                </a:cubicBezTo>
                <a:cubicBezTo>
                  <a:pt x="834" y="1455"/>
                  <a:pt x="839" y="1460"/>
                  <a:pt x="844" y="1460"/>
                </a:cubicBezTo>
                <a:cubicBezTo>
                  <a:pt x="868" y="1469"/>
                  <a:pt x="872" y="1468"/>
                  <a:pt x="870" y="1471"/>
                </a:cubicBezTo>
                <a:cubicBezTo>
                  <a:pt x="799" y="1494"/>
                  <a:pt x="796" y="1495"/>
                  <a:pt x="792" y="1497"/>
                </a:cubicBezTo>
                <a:cubicBezTo>
                  <a:pt x="807" y="1500"/>
                  <a:pt x="814" y="1498"/>
                  <a:pt x="821" y="1492"/>
                </a:cubicBezTo>
                <a:cubicBezTo>
                  <a:pt x="853" y="1487"/>
                  <a:pt x="846" y="1492"/>
                  <a:pt x="840" y="1492"/>
                </a:cubicBezTo>
                <a:cubicBezTo>
                  <a:pt x="845" y="1498"/>
                  <a:pt x="850" y="1500"/>
                  <a:pt x="857" y="1494"/>
                </a:cubicBezTo>
                <a:cubicBezTo>
                  <a:pt x="896" y="1495"/>
                  <a:pt x="902" y="1495"/>
                  <a:pt x="906" y="1499"/>
                </a:cubicBezTo>
                <a:cubicBezTo>
                  <a:pt x="937" y="1499"/>
                  <a:pt x="939" y="1509"/>
                  <a:pt x="944" y="1507"/>
                </a:cubicBezTo>
                <a:cubicBezTo>
                  <a:pt x="979" y="1513"/>
                  <a:pt x="980" y="1525"/>
                  <a:pt x="984" y="1518"/>
                </a:cubicBezTo>
                <a:close/>
                <a:moveTo>
                  <a:pt x="194" y="560"/>
                </a:moveTo>
                <a:cubicBezTo>
                  <a:pt x="193" y="556"/>
                  <a:pt x="197" y="560"/>
                  <a:pt x="199" y="563"/>
                </a:cubicBezTo>
                <a:cubicBezTo>
                  <a:pt x="200" y="567"/>
                  <a:pt x="196" y="563"/>
                  <a:pt x="194" y="560"/>
                </a:cubicBezTo>
                <a:close/>
                <a:moveTo>
                  <a:pt x="272" y="655"/>
                </a:moveTo>
                <a:cubicBezTo>
                  <a:pt x="271" y="660"/>
                  <a:pt x="274" y="665"/>
                  <a:pt x="273" y="670"/>
                </a:cubicBezTo>
                <a:cubicBezTo>
                  <a:pt x="266" y="671"/>
                  <a:pt x="272" y="661"/>
                  <a:pt x="269" y="657"/>
                </a:cubicBezTo>
                <a:cubicBezTo>
                  <a:pt x="270" y="652"/>
                  <a:pt x="269" y="647"/>
                  <a:pt x="268" y="641"/>
                </a:cubicBezTo>
                <a:cubicBezTo>
                  <a:pt x="275" y="641"/>
                  <a:pt x="269" y="651"/>
                  <a:pt x="272" y="655"/>
                </a:cubicBezTo>
                <a:close/>
                <a:moveTo>
                  <a:pt x="268" y="727"/>
                </a:moveTo>
                <a:cubicBezTo>
                  <a:pt x="276" y="724"/>
                  <a:pt x="273" y="733"/>
                  <a:pt x="279" y="738"/>
                </a:cubicBezTo>
                <a:cubicBezTo>
                  <a:pt x="274" y="741"/>
                  <a:pt x="272" y="730"/>
                  <a:pt x="268" y="727"/>
                </a:cubicBezTo>
                <a:close/>
                <a:moveTo>
                  <a:pt x="290" y="751"/>
                </a:moveTo>
                <a:cubicBezTo>
                  <a:pt x="298" y="753"/>
                  <a:pt x="300" y="766"/>
                  <a:pt x="303" y="772"/>
                </a:cubicBezTo>
                <a:cubicBezTo>
                  <a:pt x="296" y="771"/>
                  <a:pt x="298" y="758"/>
                  <a:pt x="290" y="751"/>
                </a:cubicBezTo>
                <a:close/>
                <a:moveTo>
                  <a:pt x="308" y="784"/>
                </a:moveTo>
                <a:cubicBezTo>
                  <a:pt x="319" y="781"/>
                  <a:pt x="311" y="795"/>
                  <a:pt x="318" y="801"/>
                </a:cubicBezTo>
                <a:cubicBezTo>
                  <a:pt x="308" y="801"/>
                  <a:pt x="317" y="790"/>
                  <a:pt x="308" y="784"/>
                </a:cubicBezTo>
                <a:close/>
                <a:moveTo>
                  <a:pt x="335" y="731"/>
                </a:moveTo>
                <a:cubicBezTo>
                  <a:pt x="331" y="739"/>
                  <a:pt x="333" y="748"/>
                  <a:pt x="329" y="756"/>
                </a:cubicBezTo>
                <a:cubicBezTo>
                  <a:pt x="331" y="839"/>
                  <a:pt x="330" y="829"/>
                  <a:pt x="331" y="827"/>
                </a:cubicBezTo>
                <a:cubicBezTo>
                  <a:pt x="322" y="788"/>
                  <a:pt x="320" y="778"/>
                  <a:pt x="322" y="769"/>
                </a:cubicBezTo>
                <a:cubicBezTo>
                  <a:pt x="318" y="724"/>
                  <a:pt x="317" y="720"/>
                  <a:pt x="317" y="717"/>
                </a:cubicBezTo>
                <a:cubicBezTo>
                  <a:pt x="318" y="666"/>
                  <a:pt x="315" y="662"/>
                  <a:pt x="318" y="659"/>
                </a:cubicBezTo>
                <a:cubicBezTo>
                  <a:pt x="321" y="617"/>
                  <a:pt x="325" y="610"/>
                  <a:pt x="326" y="603"/>
                </a:cubicBezTo>
                <a:cubicBezTo>
                  <a:pt x="329" y="554"/>
                  <a:pt x="337" y="551"/>
                  <a:pt x="334" y="546"/>
                </a:cubicBezTo>
                <a:cubicBezTo>
                  <a:pt x="340" y="528"/>
                  <a:pt x="337" y="525"/>
                  <a:pt x="340" y="524"/>
                </a:cubicBezTo>
                <a:cubicBezTo>
                  <a:pt x="358" y="455"/>
                  <a:pt x="361" y="441"/>
                  <a:pt x="367" y="427"/>
                </a:cubicBezTo>
                <a:cubicBezTo>
                  <a:pt x="372" y="400"/>
                  <a:pt x="369" y="396"/>
                  <a:pt x="372" y="393"/>
                </a:cubicBezTo>
                <a:cubicBezTo>
                  <a:pt x="373" y="371"/>
                  <a:pt x="375" y="370"/>
                  <a:pt x="377" y="374"/>
                </a:cubicBezTo>
                <a:cubicBezTo>
                  <a:pt x="377" y="403"/>
                  <a:pt x="376" y="410"/>
                  <a:pt x="376" y="417"/>
                </a:cubicBezTo>
                <a:cubicBezTo>
                  <a:pt x="376" y="432"/>
                  <a:pt x="379" y="436"/>
                  <a:pt x="376" y="439"/>
                </a:cubicBezTo>
                <a:cubicBezTo>
                  <a:pt x="374" y="475"/>
                  <a:pt x="370" y="478"/>
                  <a:pt x="372" y="482"/>
                </a:cubicBezTo>
                <a:cubicBezTo>
                  <a:pt x="363" y="531"/>
                  <a:pt x="358" y="537"/>
                  <a:pt x="363" y="545"/>
                </a:cubicBezTo>
                <a:cubicBezTo>
                  <a:pt x="349" y="586"/>
                  <a:pt x="354" y="590"/>
                  <a:pt x="351" y="593"/>
                </a:cubicBezTo>
                <a:cubicBezTo>
                  <a:pt x="346" y="626"/>
                  <a:pt x="344" y="633"/>
                  <a:pt x="342" y="640"/>
                </a:cubicBezTo>
                <a:cubicBezTo>
                  <a:pt x="338" y="668"/>
                  <a:pt x="336" y="675"/>
                  <a:pt x="335" y="682"/>
                </a:cubicBezTo>
                <a:close/>
                <a:moveTo>
                  <a:pt x="377" y="918"/>
                </a:moveTo>
                <a:cubicBezTo>
                  <a:pt x="384" y="917"/>
                  <a:pt x="377" y="927"/>
                  <a:pt x="384" y="931"/>
                </a:cubicBezTo>
                <a:cubicBezTo>
                  <a:pt x="377" y="932"/>
                  <a:pt x="376" y="921"/>
                  <a:pt x="377" y="918"/>
                </a:cubicBezTo>
                <a:close/>
                <a:moveTo>
                  <a:pt x="383" y="897"/>
                </a:moveTo>
                <a:cubicBezTo>
                  <a:pt x="382" y="892"/>
                  <a:pt x="387" y="897"/>
                  <a:pt x="385" y="899"/>
                </a:cubicBezTo>
                <a:cubicBezTo>
                  <a:pt x="387" y="902"/>
                  <a:pt x="385" y="904"/>
                  <a:pt x="388" y="907"/>
                </a:cubicBezTo>
                <a:cubicBezTo>
                  <a:pt x="387" y="914"/>
                  <a:pt x="383" y="899"/>
                  <a:pt x="383" y="897"/>
                </a:cubicBezTo>
                <a:close/>
                <a:moveTo>
                  <a:pt x="454" y="1071"/>
                </a:moveTo>
                <a:cubicBezTo>
                  <a:pt x="452" y="1070"/>
                  <a:pt x="449" y="1072"/>
                  <a:pt x="447" y="1068"/>
                </a:cubicBezTo>
                <a:cubicBezTo>
                  <a:pt x="405" y="1048"/>
                  <a:pt x="400" y="1045"/>
                  <a:pt x="395" y="1044"/>
                </a:cubicBezTo>
                <a:cubicBezTo>
                  <a:pt x="344" y="1022"/>
                  <a:pt x="338" y="1021"/>
                  <a:pt x="333" y="1018"/>
                </a:cubicBezTo>
                <a:cubicBezTo>
                  <a:pt x="314" y="1012"/>
                  <a:pt x="310" y="1001"/>
                  <a:pt x="304" y="1004"/>
                </a:cubicBezTo>
                <a:cubicBezTo>
                  <a:pt x="227" y="958"/>
                  <a:pt x="222" y="952"/>
                  <a:pt x="217" y="949"/>
                </a:cubicBezTo>
                <a:cubicBezTo>
                  <a:pt x="187" y="918"/>
                  <a:pt x="197" y="935"/>
                  <a:pt x="210" y="935"/>
                </a:cubicBezTo>
                <a:cubicBezTo>
                  <a:pt x="249" y="953"/>
                  <a:pt x="254" y="958"/>
                  <a:pt x="260" y="960"/>
                </a:cubicBezTo>
                <a:cubicBezTo>
                  <a:pt x="301" y="977"/>
                  <a:pt x="306" y="982"/>
                  <a:pt x="311" y="983"/>
                </a:cubicBezTo>
                <a:cubicBezTo>
                  <a:pt x="357" y="1005"/>
                  <a:pt x="360" y="1006"/>
                  <a:pt x="363" y="1007"/>
                </a:cubicBezTo>
                <a:cubicBezTo>
                  <a:pt x="404" y="1025"/>
                  <a:pt x="402" y="1033"/>
                  <a:pt x="409" y="1031"/>
                </a:cubicBezTo>
                <a:cubicBezTo>
                  <a:pt x="437" y="1049"/>
                  <a:pt x="439" y="1056"/>
                  <a:pt x="441" y="1053"/>
                </a:cubicBezTo>
                <a:cubicBezTo>
                  <a:pt x="464" y="1081"/>
                  <a:pt x="459" y="1076"/>
                  <a:pt x="454" y="1071"/>
                </a:cubicBezTo>
                <a:close/>
                <a:moveTo>
                  <a:pt x="268" y="1051"/>
                </a:moveTo>
                <a:cubicBezTo>
                  <a:pt x="271" y="1051"/>
                  <a:pt x="273" y="1052"/>
                  <a:pt x="276" y="1054"/>
                </a:cubicBezTo>
                <a:cubicBezTo>
                  <a:pt x="278" y="1059"/>
                  <a:pt x="270" y="1054"/>
                  <a:pt x="268" y="1051"/>
                </a:cubicBezTo>
                <a:close/>
                <a:moveTo>
                  <a:pt x="580" y="1214"/>
                </a:moveTo>
                <a:cubicBezTo>
                  <a:pt x="573" y="1211"/>
                  <a:pt x="567" y="1205"/>
                  <a:pt x="560" y="1205"/>
                </a:cubicBezTo>
                <a:cubicBezTo>
                  <a:pt x="529" y="1186"/>
                  <a:pt x="526" y="1184"/>
                  <a:pt x="522" y="1186"/>
                </a:cubicBezTo>
                <a:cubicBezTo>
                  <a:pt x="481" y="1169"/>
                  <a:pt x="479" y="1162"/>
                  <a:pt x="475" y="1164"/>
                </a:cubicBezTo>
                <a:cubicBezTo>
                  <a:pt x="441" y="1147"/>
                  <a:pt x="434" y="1148"/>
                  <a:pt x="428" y="1143"/>
                </a:cubicBezTo>
                <a:cubicBezTo>
                  <a:pt x="404" y="1135"/>
                  <a:pt x="402" y="1125"/>
                  <a:pt x="398" y="1127"/>
                </a:cubicBezTo>
                <a:cubicBezTo>
                  <a:pt x="345" y="1102"/>
                  <a:pt x="339" y="1102"/>
                  <a:pt x="333" y="1096"/>
                </a:cubicBezTo>
                <a:cubicBezTo>
                  <a:pt x="282" y="1057"/>
                  <a:pt x="286" y="1056"/>
                  <a:pt x="289" y="1061"/>
                </a:cubicBezTo>
                <a:cubicBezTo>
                  <a:pt x="303" y="1065"/>
                  <a:pt x="306" y="1064"/>
                  <a:pt x="309" y="1067"/>
                </a:cubicBezTo>
                <a:cubicBezTo>
                  <a:pt x="329" y="1073"/>
                  <a:pt x="332" y="1077"/>
                  <a:pt x="336" y="1075"/>
                </a:cubicBezTo>
                <a:cubicBezTo>
                  <a:pt x="382" y="1096"/>
                  <a:pt x="389" y="1094"/>
                  <a:pt x="395" y="1100"/>
                </a:cubicBezTo>
                <a:cubicBezTo>
                  <a:pt x="420" y="1110"/>
                  <a:pt x="426" y="1117"/>
                  <a:pt x="433" y="1116"/>
                </a:cubicBezTo>
                <a:cubicBezTo>
                  <a:pt x="475" y="1138"/>
                  <a:pt x="479" y="1137"/>
                  <a:pt x="482" y="1140"/>
                </a:cubicBezTo>
                <a:cubicBezTo>
                  <a:pt x="503" y="1150"/>
                  <a:pt x="505" y="1157"/>
                  <a:pt x="509" y="1155"/>
                </a:cubicBezTo>
                <a:cubicBezTo>
                  <a:pt x="552" y="1189"/>
                  <a:pt x="558" y="1193"/>
                  <a:pt x="565" y="1196"/>
                </a:cubicBezTo>
                <a:close/>
                <a:moveTo>
                  <a:pt x="617" y="1274"/>
                </a:moveTo>
                <a:cubicBezTo>
                  <a:pt x="613" y="1273"/>
                  <a:pt x="608" y="1272"/>
                  <a:pt x="604" y="1270"/>
                </a:cubicBezTo>
                <a:cubicBezTo>
                  <a:pt x="596" y="1264"/>
                  <a:pt x="587" y="1264"/>
                  <a:pt x="579" y="1258"/>
                </a:cubicBezTo>
                <a:cubicBezTo>
                  <a:pt x="575" y="1258"/>
                  <a:pt x="570" y="1256"/>
                  <a:pt x="566" y="1254"/>
                </a:cubicBezTo>
                <a:cubicBezTo>
                  <a:pt x="562" y="1252"/>
                  <a:pt x="558" y="1249"/>
                  <a:pt x="554" y="1249"/>
                </a:cubicBezTo>
                <a:cubicBezTo>
                  <a:pt x="546" y="1247"/>
                  <a:pt x="537" y="1243"/>
                  <a:pt x="529" y="1240"/>
                </a:cubicBezTo>
                <a:cubicBezTo>
                  <a:pt x="513" y="1231"/>
                  <a:pt x="495" y="1229"/>
                  <a:pt x="480" y="1216"/>
                </a:cubicBezTo>
                <a:cubicBezTo>
                  <a:pt x="475" y="1215"/>
                  <a:pt x="471" y="1216"/>
                  <a:pt x="467" y="1209"/>
                </a:cubicBezTo>
                <a:cubicBezTo>
                  <a:pt x="462" y="1214"/>
                  <a:pt x="460" y="1202"/>
                  <a:pt x="455" y="1204"/>
                </a:cubicBezTo>
                <a:cubicBezTo>
                  <a:pt x="447" y="1200"/>
                  <a:pt x="439" y="1194"/>
                  <a:pt x="431" y="1192"/>
                </a:cubicBezTo>
                <a:cubicBezTo>
                  <a:pt x="427" y="1188"/>
                  <a:pt x="424" y="1185"/>
                  <a:pt x="420" y="1184"/>
                </a:cubicBezTo>
                <a:cubicBezTo>
                  <a:pt x="419" y="1181"/>
                  <a:pt x="421" y="1183"/>
                  <a:pt x="423" y="1182"/>
                </a:cubicBezTo>
                <a:cubicBezTo>
                  <a:pt x="425" y="1182"/>
                  <a:pt x="427" y="1183"/>
                  <a:pt x="429" y="1186"/>
                </a:cubicBezTo>
                <a:cubicBezTo>
                  <a:pt x="434" y="1181"/>
                  <a:pt x="436" y="1194"/>
                  <a:pt x="441" y="1188"/>
                </a:cubicBezTo>
                <a:cubicBezTo>
                  <a:pt x="447" y="1196"/>
                  <a:pt x="456" y="1192"/>
                  <a:pt x="462" y="1199"/>
                </a:cubicBezTo>
                <a:cubicBezTo>
                  <a:pt x="464" y="1201"/>
                  <a:pt x="467" y="1198"/>
                  <a:pt x="468" y="1200"/>
                </a:cubicBezTo>
                <a:cubicBezTo>
                  <a:pt x="470" y="1204"/>
                  <a:pt x="472" y="1203"/>
                  <a:pt x="475" y="1201"/>
                </a:cubicBezTo>
                <a:cubicBezTo>
                  <a:pt x="477" y="1208"/>
                  <a:pt x="482" y="1201"/>
                  <a:pt x="484" y="1208"/>
                </a:cubicBezTo>
                <a:cubicBezTo>
                  <a:pt x="492" y="1207"/>
                  <a:pt x="499" y="1213"/>
                  <a:pt x="506" y="1216"/>
                </a:cubicBezTo>
                <a:cubicBezTo>
                  <a:pt x="515" y="1216"/>
                  <a:pt x="522" y="1222"/>
                  <a:pt x="530" y="1226"/>
                </a:cubicBezTo>
                <a:cubicBezTo>
                  <a:pt x="538" y="1225"/>
                  <a:pt x="545" y="1230"/>
                  <a:pt x="552" y="1235"/>
                </a:cubicBezTo>
                <a:cubicBezTo>
                  <a:pt x="556" y="1235"/>
                  <a:pt x="559" y="1239"/>
                  <a:pt x="563" y="1240"/>
                </a:cubicBezTo>
                <a:cubicBezTo>
                  <a:pt x="567" y="1242"/>
                  <a:pt x="571" y="1239"/>
                  <a:pt x="573" y="1246"/>
                </a:cubicBezTo>
                <a:cubicBezTo>
                  <a:pt x="581" y="1247"/>
                  <a:pt x="588" y="1254"/>
                  <a:pt x="595" y="1254"/>
                </a:cubicBezTo>
                <a:cubicBezTo>
                  <a:pt x="597" y="1256"/>
                  <a:pt x="598" y="1258"/>
                  <a:pt x="599" y="1260"/>
                </a:cubicBezTo>
                <a:cubicBezTo>
                  <a:pt x="604" y="1262"/>
                  <a:pt x="609" y="1265"/>
                  <a:pt x="614" y="1265"/>
                </a:cubicBezTo>
                <a:cubicBezTo>
                  <a:pt x="618" y="1269"/>
                  <a:pt x="623" y="1274"/>
                  <a:pt x="628" y="1274"/>
                </a:cubicBezTo>
                <a:cubicBezTo>
                  <a:pt x="629" y="1283"/>
                  <a:pt x="620" y="1272"/>
                  <a:pt x="617" y="1274"/>
                </a:cubicBezTo>
                <a:close/>
                <a:moveTo>
                  <a:pt x="805" y="1319"/>
                </a:moveTo>
                <a:cubicBezTo>
                  <a:pt x="807" y="1316"/>
                  <a:pt x="803" y="1312"/>
                  <a:pt x="802" y="1308"/>
                </a:cubicBezTo>
                <a:cubicBezTo>
                  <a:pt x="798" y="1300"/>
                  <a:pt x="801" y="1294"/>
                  <a:pt x="795" y="1286"/>
                </a:cubicBezTo>
                <a:cubicBezTo>
                  <a:pt x="796" y="1283"/>
                  <a:pt x="793" y="1279"/>
                  <a:pt x="792" y="1275"/>
                </a:cubicBezTo>
                <a:cubicBezTo>
                  <a:pt x="792" y="1271"/>
                  <a:pt x="789" y="1267"/>
                  <a:pt x="789" y="1263"/>
                </a:cubicBezTo>
                <a:cubicBezTo>
                  <a:pt x="784" y="1259"/>
                  <a:pt x="792" y="1257"/>
                  <a:pt x="786" y="1252"/>
                </a:cubicBezTo>
                <a:cubicBezTo>
                  <a:pt x="788" y="1249"/>
                  <a:pt x="782" y="1245"/>
                  <a:pt x="785" y="1242"/>
                </a:cubicBezTo>
                <a:cubicBezTo>
                  <a:pt x="779" y="1240"/>
                  <a:pt x="788" y="1232"/>
                  <a:pt x="782" y="1234"/>
                </a:cubicBezTo>
                <a:cubicBezTo>
                  <a:pt x="780" y="1230"/>
                  <a:pt x="785" y="1227"/>
                  <a:pt x="779" y="1223"/>
                </a:cubicBezTo>
                <a:cubicBezTo>
                  <a:pt x="777" y="1216"/>
                  <a:pt x="771" y="1208"/>
                  <a:pt x="775" y="1202"/>
                </a:cubicBezTo>
                <a:cubicBezTo>
                  <a:pt x="766" y="1186"/>
                  <a:pt x="772" y="1173"/>
                  <a:pt x="762" y="1157"/>
                </a:cubicBezTo>
                <a:cubicBezTo>
                  <a:pt x="762" y="1151"/>
                  <a:pt x="764" y="1145"/>
                  <a:pt x="759" y="1138"/>
                </a:cubicBezTo>
                <a:cubicBezTo>
                  <a:pt x="763" y="1133"/>
                  <a:pt x="757" y="1126"/>
                  <a:pt x="757" y="1120"/>
                </a:cubicBezTo>
                <a:cubicBezTo>
                  <a:pt x="762" y="1115"/>
                  <a:pt x="752" y="1107"/>
                  <a:pt x="757" y="1102"/>
                </a:cubicBezTo>
                <a:cubicBezTo>
                  <a:pt x="753" y="1095"/>
                  <a:pt x="756" y="1090"/>
                  <a:pt x="752" y="1084"/>
                </a:cubicBezTo>
                <a:cubicBezTo>
                  <a:pt x="757" y="1082"/>
                  <a:pt x="759" y="1092"/>
                  <a:pt x="763" y="1095"/>
                </a:cubicBezTo>
                <a:cubicBezTo>
                  <a:pt x="764" y="1101"/>
                  <a:pt x="771" y="1108"/>
                  <a:pt x="771" y="1113"/>
                </a:cubicBezTo>
                <a:cubicBezTo>
                  <a:pt x="774" y="1123"/>
                  <a:pt x="774" y="1132"/>
                  <a:pt x="777" y="1141"/>
                </a:cubicBezTo>
                <a:cubicBezTo>
                  <a:pt x="776" y="1145"/>
                  <a:pt x="777" y="1150"/>
                  <a:pt x="779" y="1155"/>
                </a:cubicBezTo>
                <a:cubicBezTo>
                  <a:pt x="776" y="1159"/>
                  <a:pt x="783" y="1164"/>
                  <a:pt x="780" y="1168"/>
                </a:cubicBezTo>
                <a:cubicBezTo>
                  <a:pt x="783" y="1178"/>
                  <a:pt x="783" y="1186"/>
                  <a:pt x="787" y="1196"/>
                </a:cubicBezTo>
                <a:cubicBezTo>
                  <a:pt x="784" y="1199"/>
                  <a:pt x="791" y="1205"/>
                  <a:pt x="788" y="1208"/>
                </a:cubicBezTo>
                <a:cubicBezTo>
                  <a:pt x="790" y="1213"/>
                  <a:pt x="790" y="1217"/>
                  <a:pt x="795" y="1222"/>
                </a:cubicBezTo>
                <a:cubicBezTo>
                  <a:pt x="789" y="1226"/>
                  <a:pt x="793" y="1231"/>
                  <a:pt x="797" y="1237"/>
                </a:cubicBezTo>
                <a:cubicBezTo>
                  <a:pt x="791" y="1240"/>
                  <a:pt x="797" y="1245"/>
                  <a:pt x="798" y="1249"/>
                </a:cubicBezTo>
                <a:cubicBezTo>
                  <a:pt x="792" y="1257"/>
                  <a:pt x="805" y="1267"/>
                  <a:pt x="800" y="1275"/>
                </a:cubicBezTo>
                <a:cubicBezTo>
                  <a:pt x="807" y="1281"/>
                  <a:pt x="801" y="1284"/>
                  <a:pt x="805" y="1290"/>
                </a:cubicBezTo>
                <a:cubicBezTo>
                  <a:pt x="807" y="1294"/>
                  <a:pt x="806" y="1298"/>
                  <a:pt x="806" y="1302"/>
                </a:cubicBezTo>
                <a:cubicBezTo>
                  <a:pt x="808" y="1311"/>
                  <a:pt x="809" y="1319"/>
                  <a:pt x="811" y="1328"/>
                </a:cubicBezTo>
                <a:cubicBezTo>
                  <a:pt x="805" y="1330"/>
                  <a:pt x="808" y="1322"/>
                  <a:pt x="805" y="1319"/>
                </a:cubicBezTo>
                <a:close/>
                <a:moveTo>
                  <a:pt x="825" y="1377"/>
                </a:moveTo>
                <a:cubicBezTo>
                  <a:pt x="822" y="1373"/>
                  <a:pt x="823" y="1369"/>
                  <a:pt x="818" y="1364"/>
                </a:cubicBezTo>
                <a:cubicBezTo>
                  <a:pt x="822" y="1360"/>
                  <a:pt x="813" y="1353"/>
                  <a:pt x="816" y="1349"/>
                </a:cubicBezTo>
                <a:cubicBezTo>
                  <a:pt x="810" y="1344"/>
                  <a:pt x="813" y="1340"/>
                  <a:pt x="808" y="1335"/>
                </a:cubicBezTo>
                <a:cubicBezTo>
                  <a:pt x="816" y="1330"/>
                  <a:pt x="814" y="1343"/>
                  <a:pt x="816" y="1346"/>
                </a:cubicBezTo>
                <a:cubicBezTo>
                  <a:pt x="821" y="1352"/>
                  <a:pt x="818" y="1356"/>
                  <a:pt x="824" y="1362"/>
                </a:cubicBezTo>
                <a:cubicBezTo>
                  <a:pt x="821" y="1369"/>
                  <a:pt x="831" y="1379"/>
                  <a:pt x="832" y="1388"/>
                </a:cubicBezTo>
                <a:cubicBezTo>
                  <a:pt x="826" y="1390"/>
                  <a:pt x="828" y="1380"/>
                  <a:pt x="825" y="1377"/>
                </a:cubicBezTo>
                <a:close/>
                <a:moveTo>
                  <a:pt x="750" y="1257"/>
                </a:moveTo>
                <a:cubicBezTo>
                  <a:pt x="752" y="1260"/>
                  <a:pt x="755" y="1264"/>
                  <a:pt x="757" y="1267"/>
                </a:cubicBezTo>
                <a:cubicBezTo>
                  <a:pt x="754" y="1272"/>
                  <a:pt x="762" y="1279"/>
                  <a:pt x="761" y="1284"/>
                </a:cubicBezTo>
                <a:cubicBezTo>
                  <a:pt x="759" y="1289"/>
                  <a:pt x="763" y="1294"/>
                  <a:pt x="764" y="1300"/>
                </a:cubicBezTo>
                <a:cubicBezTo>
                  <a:pt x="765" y="1305"/>
                  <a:pt x="771" y="1311"/>
                  <a:pt x="771" y="1317"/>
                </a:cubicBezTo>
                <a:cubicBezTo>
                  <a:pt x="774" y="1320"/>
                  <a:pt x="773" y="1322"/>
                  <a:pt x="774" y="1325"/>
                </a:cubicBezTo>
                <a:cubicBezTo>
                  <a:pt x="776" y="1327"/>
                  <a:pt x="778" y="1330"/>
                  <a:pt x="776" y="1332"/>
                </a:cubicBezTo>
                <a:cubicBezTo>
                  <a:pt x="783" y="1341"/>
                  <a:pt x="783" y="1356"/>
                  <a:pt x="792" y="1361"/>
                </a:cubicBezTo>
                <a:cubicBezTo>
                  <a:pt x="790" y="1363"/>
                  <a:pt x="793" y="1366"/>
                  <a:pt x="795" y="1369"/>
                </a:cubicBezTo>
                <a:cubicBezTo>
                  <a:pt x="797" y="1372"/>
                  <a:pt x="795" y="1374"/>
                  <a:pt x="798" y="1377"/>
                </a:cubicBezTo>
                <a:cubicBezTo>
                  <a:pt x="798" y="1382"/>
                  <a:pt x="807" y="1388"/>
                  <a:pt x="801" y="1392"/>
                </a:cubicBezTo>
                <a:cubicBezTo>
                  <a:pt x="779" y="1365"/>
                  <a:pt x="778" y="1342"/>
                  <a:pt x="763" y="1317"/>
                </a:cubicBezTo>
                <a:cubicBezTo>
                  <a:pt x="764" y="1312"/>
                  <a:pt x="764" y="1307"/>
                  <a:pt x="760" y="1301"/>
                </a:cubicBezTo>
                <a:cubicBezTo>
                  <a:pt x="762" y="1296"/>
                  <a:pt x="756" y="1291"/>
                  <a:pt x="757" y="1286"/>
                </a:cubicBezTo>
                <a:cubicBezTo>
                  <a:pt x="757" y="1281"/>
                  <a:pt x="754" y="1276"/>
                  <a:pt x="752" y="1271"/>
                </a:cubicBezTo>
                <a:cubicBezTo>
                  <a:pt x="754" y="1267"/>
                  <a:pt x="749" y="1261"/>
                  <a:pt x="750" y="1257"/>
                </a:cubicBezTo>
                <a:cubicBezTo>
                  <a:pt x="743" y="1251"/>
                  <a:pt x="755" y="1253"/>
                  <a:pt x="750" y="1257"/>
                </a:cubicBezTo>
                <a:close/>
                <a:moveTo>
                  <a:pt x="732" y="1176"/>
                </a:moveTo>
                <a:cubicBezTo>
                  <a:pt x="734" y="1178"/>
                  <a:pt x="734" y="1179"/>
                  <a:pt x="733" y="1180"/>
                </a:cubicBezTo>
                <a:cubicBezTo>
                  <a:pt x="737" y="1184"/>
                  <a:pt x="732" y="1187"/>
                  <a:pt x="737" y="1191"/>
                </a:cubicBezTo>
                <a:cubicBezTo>
                  <a:pt x="733" y="1195"/>
                  <a:pt x="740" y="1200"/>
                  <a:pt x="737" y="1205"/>
                </a:cubicBezTo>
                <a:cubicBezTo>
                  <a:pt x="734" y="1200"/>
                  <a:pt x="733" y="1196"/>
                  <a:pt x="736" y="1192"/>
                </a:cubicBezTo>
                <a:cubicBezTo>
                  <a:pt x="731" y="1185"/>
                  <a:pt x="731" y="1179"/>
                  <a:pt x="730" y="1172"/>
                </a:cubicBezTo>
                <a:cubicBezTo>
                  <a:pt x="733" y="1171"/>
                  <a:pt x="730" y="1174"/>
                  <a:pt x="732" y="1176"/>
                </a:cubicBezTo>
                <a:close/>
                <a:moveTo>
                  <a:pt x="727" y="1158"/>
                </a:moveTo>
                <a:cubicBezTo>
                  <a:pt x="726" y="1149"/>
                  <a:pt x="735" y="1168"/>
                  <a:pt x="728" y="1162"/>
                </a:cubicBezTo>
                <a:cubicBezTo>
                  <a:pt x="725" y="1160"/>
                  <a:pt x="728" y="1159"/>
                  <a:pt x="727" y="1158"/>
                </a:cubicBezTo>
                <a:close/>
                <a:moveTo>
                  <a:pt x="687" y="988"/>
                </a:moveTo>
                <a:cubicBezTo>
                  <a:pt x="686" y="980"/>
                  <a:pt x="691" y="972"/>
                  <a:pt x="688" y="963"/>
                </a:cubicBezTo>
                <a:cubicBezTo>
                  <a:pt x="690" y="939"/>
                  <a:pt x="692" y="942"/>
                  <a:pt x="690" y="943"/>
                </a:cubicBezTo>
                <a:cubicBezTo>
                  <a:pt x="691" y="958"/>
                  <a:pt x="690" y="959"/>
                  <a:pt x="692" y="961"/>
                </a:cubicBezTo>
                <a:cubicBezTo>
                  <a:pt x="692" y="977"/>
                  <a:pt x="693" y="981"/>
                  <a:pt x="692" y="985"/>
                </a:cubicBezTo>
                <a:cubicBezTo>
                  <a:pt x="698" y="1018"/>
                  <a:pt x="694" y="1026"/>
                  <a:pt x="698" y="1034"/>
                </a:cubicBezTo>
                <a:cubicBezTo>
                  <a:pt x="707" y="1091"/>
                  <a:pt x="704" y="1098"/>
                  <a:pt x="708" y="1107"/>
                </a:cubicBezTo>
                <a:cubicBezTo>
                  <a:pt x="711" y="1139"/>
                  <a:pt x="716" y="1148"/>
                  <a:pt x="715" y="1156"/>
                </a:cubicBezTo>
                <a:cubicBezTo>
                  <a:pt x="725" y="1197"/>
                  <a:pt x="729" y="1214"/>
                  <a:pt x="734" y="1231"/>
                </a:cubicBezTo>
                <a:cubicBezTo>
                  <a:pt x="749" y="1288"/>
                  <a:pt x="747" y="1296"/>
                  <a:pt x="752" y="1306"/>
                </a:cubicBezTo>
                <a:cubicBezTo>
                  <a:pt x="764" y="1347"/>
                  <a:pt x="773" y="1364"/>
                  <a:pt x="782" y="1381"/>
                </a:cubicBezTo>
                <a:cubicBezTo>
                  <a:pt x="746" y="1345"/>
                  <a:pt x="746" y="1340"/>
                  <a:pt x="740" y="1333"/>
                </a:cubicBezTo>
                <a:cubicBezTo>
                  <a:pt x="729" y="1298"/>
                  <a:pt x="730" y="1290"/>
                  <a:pt x="721" y="1280"/>
                </a:cubicBezTo>
                <a:cubicBezTo>
                  <a:pt x="713" y="1238"/>
                  <a:pt x="715" y="1234"/>
                  <a:pt x="712" y="1230"/>
                </a:cubicBezTo>
                <a:cubicBezTo>
                  <a:pt x="706" y="1195"/>
                  <a:pt x="704" y="1194"/>
                  <a:pt x="704" y="1193"/>
                </a:cubicBezTo>
                <a:cubicBezTo>
                  <a:pt x="701" y="1173"/>
                  <a:pt x="699" y="1164"/>
                  <a:pt x="699" y="1156"/>
                </a:cubicBezTo>
                <a:cubicBezTo>
                  <a:pt x="691" y="1100"/>
                  <a:pt x="690" y="1092"/>
                  <a:pt x="691" y="1084"/>
                </a:cubicBezTo>
                <a:close/>
                <a:moveTo>
                  <a:pt x="736" y="1347"/>
                </a:moveTo>
                <a:cubicBezTo>
                  <a:pt x="730" y="1348"/>
                  <a:pt x="730" y="1337"/>
                  <a:pt x="727" y="1334"/>
                </a:cubicBezTo>
                <a:cubicBezTo>
                  <a:pt x="734" y="1333"/>
                  <a:pt x="734" y="1344"/>
                  <a:pt x="736" y="1347"/>
                </a:cubicBezTo>
                <a:close/>
                <a:moveTo>
                  <a:pt x="678" y="1070"/>
                </a:moveTo>
                <a:cubicBezTo>
                  <a:pt x="684" y="1068"/>
                  <a:pt x="678" y="1073"/>
                  <a:pt x="680" y="1076"/>
                </a:cubicBezTo>
                <a:cubicBezTo>
                  <a:pt x="684" y="1082"/>
                  <a:pt x="675" y="1078"/>
                  <a:pt x="678" y="1070"/>
                </a:cubicBezTo>
                <a:close/>
                <a:moveTo>
                  <a:pt x="716" y="1310"/>
                </a:moveTo>
                <a:cubicBezTo>
                  <a:pt x="716" y="1305"/>
                  <a:pt x="710" y="1299"/>
                  <a:pt x="709" y="1294"/>
                </a:cubicBezTo>
                <a:cubicBezTo>
                  <a:pt x="710" y="1289"/>
                  <a:pt x="705" y="1283"/>
                  <a:pt x="706" y="1278"/>
                </a:cubicBezTo>
                <a:cubicBezTo>
                  <a:pt x="703" y="1275"/>
                  <a:pt x="704" y="1272"/>
                  <a:pt x="705" y="1270"/>
                </a:cubicBezTo>
                <a:cubicBezTo>
                  <a:pt x="702" y="1269"/>
                  <a:pt x="703" y="1267"/>
                  <a:pt x="702" y="1264"/>
                </a:cubicBezTo>
                <a:cubicBezTo>
                  <a:pt x="697" y="1253"/>
                  <a:pt x="697" y="1242"/>
                  <a:pt x="693" y="1230"/>
                </a:cubicBezTo>
                <a:cubicBezTo>
                  <a:pt x="694" y="1225"/>
                  <a:pt x="691" y="1219"/>
                  <a:pt x="693" y="1214"/>
                </a:cubicBezTo>
                <a:cubicBezTo>
                  <a:pt x="689" y="1208"/>
                  <a:pt x="692" y="1204"/>
                  <a:pt x="692" y="1199"/>
                </a:cubicBezTo>
                <a:cubicBezTo>
                  <a:pt x="686" y="1180"/>
                  <a:pt x="684" y="1162"/>
                  <a:pt x="683" y="1144"/>
                </a:cubicBezTo>
                <a:cubicBezTo>
                  <a:pt x="684" y="1135"/>
                  <a:pt x="679" y="1126"/>
                  <a:pt x="682" y="1117"/>
                </a:cubicBezTo>
                <a:cubicBezTo>
                  <a:pt x="676" y="1107"/>
                  <a:pt x="683" y="1100"/>
                  <a:pt x="679" y="1090"/>
                </a:cubicBezTo>
                <a:cubicBezTo>
                  <a:pt x="684" y="1088"/>
                  <a:pt x="681" y="1096"/>
                  <a:pt x="682" y="1099"/>
                </a:cubicBezTo>
                <a:cubicBezTo>
                  <a:pt x="682" y="1102"/>
                  <a:pt x="683" y="1106"/>
                  <a:pt x="682" y="1109"/>
                </a:cubicBezTo>
                <a:cubicBezTo>
                  <a:pt x="684" y="1117"/>
                  <a:pt x="686" y="1124"/>
                  <a:pt x="683" y="1130"/>
                </a:cubicBezTo>
                <a:cubicBezTo>
                  <a:pt x="686" y="1138"/>
                  <a:pt x="688" y="1145"/>
                  <a:pt x="689" y="1153"/>
                </a:cubicBezTo>
                <a:cubicBezTo>
                  <a:pt x="687" y="1156"/>
                  <a:pt x="691" y="1160"/>
                  <a:pt x="692" y="1164"/>
                </a:cubicBezTo>
                <a:cubicBezTo>
                  <a:pt x="687" y="1167"/>
                  <a:pt x="693" y="1171"/>
                  <a:pt x="690" y="1173"/>
                </a:cubicBezTo>
                <a:cubicBezTo>
                  <a:pt x="694" y="1180"/>
                  <a:pt x="697" y="1187"/>
                  <a:pt x="696" y="1193"/>
                </a:cubicBezTo>
                <a:cubicBezTo>
                  <a:pt x="697" y="1196"/>
                  <a:pt x="697" y="1199"/>
                  <a:pt x="698" y="1203"/>
                </a:cubicBezTo>
                <a:cubicBezTo>
                  <a:pt x="696" y="1206"/>
                  <a:pt x="702" y="1210"/>
                  <a:pt x="699" y="1212"/>
                </a:cubicBezTo>
                <a:cubicBezTo>
                  <a:pt x="702" y="1225"/>
                  <a:pt x="703" y="1237"/>
                  <a:pt x="707" y="1250"/>
                </a:cubicBezTo>
                <a:cubicBezTo>
                  <a:pt x="708" y="1274"/>
                  <a:pt x="726" y="1302"/>
                  <a:pt x="727" y="1326"/>
                </a:cubicBezTo>
                <a:cubicBezTo>
                  <a:pt x="721" y="1327"/>
                  <a:pt x="718" y="1315"/>
                  <a:pt x="716" y="1310"/>
                </a:cubicBezTo>
                <a:close/>
                <a:moveTo>
                  <a:pt x="591" y="1343"/>
                </a:moveTo>
                <a:cubicBezTo>
                  <a:pt x="583" y="1344"/>
                  <a:pt x="576" y="1334"/>
                  <a:pt x="568" y="1336"/>
                </a:cubicBezTo>
                <a:cubicBezTo>
                  <a:pt x="565" y="1330"/>
                  <a:pt x="572" y="1336"/>
                  <a:pt x="574" y="1334"/>
                </a:cubicBezTo>
                <a:cubicBezTo>
                  <a:pt x="577" y="1336"/>
                  <a:pt x="579" y="1334"/>
                  <a:pt x="582" y="1336"/>
                </a:cubicBezTo>
                <a:cubicBezTo>
                  <a:pt x="587" y="1339"/>
                  <a:pt x="593" y="1337"/>
                  <a:pt x="598" y="1344"/>
                </a:cubicBezTo>
                <a:cubicBezTo>
                  <a:pt x="607" y="1344"/>
                  <a:pt x="617" y="1346"/>
                  <a:pt x="627" y="1347"/>
                </a:cubicBezTo>
                <a:cubicBezTo>
                  <a:pt x="632" y="1349"/>
                  <a:pt x="637" y="1350"/>
                  <a:pt x="642" y="1350"/>
                </a:cubicBezTo>
                <a:cubicBezTo>
                  <a:pt x="646" y="1353"/>
                  <a:pt x="651" y="1353"/>
                  <a:pt x="655" y="1354"/>
                </a:cubicBezTo>
                <a:cubicBezTo>
                  <a:pt x="661" y="1352"/>
                  <a:pt x="665" y="1356"/>
                  <a:pt x="671" y="1356"/>
                </a:cubicBezTo>
                <a:cubicBezTo>
                  <a:pt x="675" y="1357"/>
                  <a:pt x="680" y="1358"/>
                  <a:pt x="684" y="1360"/>
                </a:cubicBezTo>
                <a:cubicBezTo>
                  <a:pt x="693" y="1361"/>
                  <a:pt x="702" y="1366"/>
                  <a:pt x="711" y="1364"/>
                </a:cubicBezTo>
                <a:cubicBezTo>
                  <a:pt x="722" y="1373"/>
                  <a:pt x="735" y="1372"/>
                  <a:pt x="746" y="1380"/>
                </a:cubicBezTo>
                <a:cubicBezTo>
                  <a:pt x="750" y="1379"/>
                  <a:pt x="753" y="1379"/>
                  <a:pt x="755" y="1381"/>
                </a:cubicBezTo>
                <a:cubicBezTo>
                  <a:pt x="757" y="1389"/>
                  <a:pt x="762" y="1379"/>
                  <a:pt x="764" y="1386"/>
                </a:cubicBezTo>
                <a:cubicBezTo>
                  <a:pt x="770" y="1383"/>
                  <a:pt x="774" y="1394"/>
                  <a:pt x="781" y="1390"/>
                </a:cubicBezTo>
                <a:cubicBezTo>
                  <a:pt x="782" y="1393"/>
                  <a:pt x="784" y="1395"/>
                  <a:pt x="786" y="1394"/>
                </a:cubicBezTo>
                <a:cubicBezTo>
                  <a:pt x="786" y="1397"/>
                  <a:pt x="786" y="1399"/>
                  <a:pt x="789" y="1398"/>
                </a:cubicBezTo>
                <a:cubicBezTo>
                  <a:pt x="792" y="1398"/>
                  <a:pt x="795" y="1403"/>
                  <a:pt x="798" y="1407"/>
                </a:cubicBezTo>
                <a:cubicBezTo>
                  <a:pt x="791" y="1410"/>
                  <a:pt x="786" y="1403"/>
                  <a:pt x="780" y="1404"/>
                </a:cubicBezTo>
                <a:cubicBezTo>
                  <a:pt x="774" y="1399"/>
                  <a:pt x="768" y="1401"/>
                  <a:pt x="763" y="1395"/>
                </a:cubicBezTo>
                <a:cubicBezTo>
                  <a:pt x="758" y="1394"/>
                  <a:pt x="753" y="1395"/>
                  <a:pt x="749" y="1391"/>
                </a:cubicBezTo>
                <a:cubicBezTo>
                  <a:pt x="745" y="1391"/>
                  <a:pt x="741" y="1390"/>
                  <a:pt x="737" y="1389"/>
                </a:cubicBezTo>
                <a:cubicBezTo>
                  <a:pt x="729" y="1388"/>
                  <a:pt x="721" y="1384"/>
                  <a:pt x="713" y="1382"/>
                </a:cubicBezTo>
                <a:cubicBezTo>
                  <a:pt x="705" y="1380"/>
                  <a:pt x="696" y="1378"/>
                  <a:pt x="688" y="1376"/>
                </a:cubicBezTo>
                <a:cubicBezTo>
                  <a:pt x="679" y="1375"/>
                  <a:pt x="671" y="1373"/>
                  <a:pt x="664" y="1369"/>
                </a:cubicBezTo>
                <a:cubicBezTo>
                  <a:pt x="661" y="1368"/>
                  <a:pt x="658" y="1370"/>
                  <a:pt x="656" y="1366"/>
                </a:cubicBezTo>
                <a:cubicBezTo>
                  <a:pt x="654" y="1367"/>
                  <a:pt x="653" y="1364"/>
                  <a:pt x="650" y="1365"/>
                </a:cubicBezTo>
                <a:cubicBezTo>
                  <a:pt x="647" y="1361"/>
                  <a:pt x="642" y="1366"/>
                  <a:pt x="639" y="1360"/>
                </a:cubicBezTo>
                <a:cubicBezTo>
                  <a:pt x="630" y="1360"/>
                  <a:pt x="623" y="1356"/>
                  <a:pt x="615" y="1353"/>
                </a:cubicBezTo>
                <a:cubicBezTo>
                  <a:pt x="607" y="1348"/>
                  <a:pt x="599" y="1348"/>
                  <a:pt x="591" y="1343"/>
                </a:cubicBezTo>
                <a:close/>
                <a:moveTo>
                  <a:pt x="862" y="1455"/>
                </a:moveTo>
                <a:cubicBezTo>
                  <a:pt x="859" y="1456"/>
                  <a:pt x="857" y="1456"/>
                  <a:pt x="854" y="1453"/>
                </a:cubicBezTo>
                <a:cubicBezTo>
                  <a:pt x="849" y="1453"/>
                  <a:pt x="844" y="1449"/>
                  <a:pt x="838" y="1448"/>
                </a:cubicBezTo>
                <a:cubicBezTo>
                  <a:pt x="828" y="1443"/>
                  <a:pt x="817" y="1443"/>
                  <a:pt x="807" y="1438"/>
                </a:cubicBezTo>
                <a:cubicBezTo>
                  <a:pt x="796" y="1436"/>
                  <a:pt x="786" y="1431"/>
                  <a:pt x="775" y="1431"/>
                </a:cubicBezTo>
                <a:cubicBezTo>
                  <a:pt x="771" y="1424"/>
                  <a:pt x="764" y="1431"/>
                  <a:pt x="759" y="1424"/>
                </a:cubicBezTo>
                <a:cubicBezTo>
                  <a:pt x="754" y="1427"/>
                  <a:pt x="750" y="1419"/>
                  <a:pt x="744" y="1422"/>
                </a:cubicBezTo>
                <a:cubicBezTo>
                  <a:pt x="734" y="1413"/>
                  <a:pt x="722" y="1416"/>
                  <a:pt x="712" y="1410"/>
                </a:cubicBezTo>
                <a:cubicBezTo>
                  <a:pt x="707" y="1405"/>
                  <a:pt x="700" y="1410"/>
                  <a:pt x="696" y="1402"/>
                </a:cubicBezTo>
                <a:cubicBezTo>
                  <a:pt x="690" y="1403"/>
                  <a:pt x="685" y="1401"/>
                  <a:pt x="681" y="1397"/>
                </a:cubicBezTo>
                <a:cubicBezTo>
                  <a:pt x="670" y="1394"/>
                  <a:pt x="660" y="1389"/>
                  <a:pt x="650" y="1384"/>
                </a:cubicBezTo>
                <a:cubicBezTo>
                  <a:pt x="646" y="1377"/>
                  <a:pt x="639" y="1382"/>
                  <a:pt x="635" y="1374"/>
                </a:cubicBezTo>
                <a:cubicBezTo>
                  <a:pt x="629" y="1374"/>
                  <a:pt x="625" y="1367"/>
                  <a:pt x="620" y="1368"/>
                </a:cubicBezTo>
                <a:cubicBezTo>
                  <a:pt x="619" y="1366"/>
                  <a:pt x="618" y="1364"/>
                  <a:pt x="616" y="1363"/>
                </a:cubicBezTo>
                <a:cubicBezTo>
                  <a:pt x="626" y="1363"/>
                  <a:pt x="635" y="1369"/>
                  <a:pt x="644" y="1372"/>
                </a:cubicBezTo>
                <a:cubicBezTo>
                  <a:pt x="654" y="1376"/>
                  <a:pt x="663" y="1379"/>
                  <a:pt x="673" y="1381"/>
                </a:cubicBezTo>
                <a:cubicBezTo>
                  <a:pt x="677" y="1385"/>
                  <a:pt x="682" y="1385"/>
                  <a:pt x="687" y="1387"/>
                </a:cubicBezTo>
                <a:cubicBezTo>
                  <a:pt x="690" y="1386"/>
                  <a:pt x="693" y="1387"/>
                  <a:pt x="695" y="1390"/>
                </a:cubicBezTo>
                <a:cubicBezTo>
                  <a:pt x="697" y="1387"/>
                  <a:pt x="699" y="1389"/>
                  <a:pt x="701" y="1391"/>
                </a:cubicBezTo>
                <a:cubicBezTo>
                  <a:pt x="706" y="1386"/>
                  <a:pt x="709" y="1395"/>
                  <a:pt x="715" y="1392"/>
                </a:cubicBezTo>
                <a:cubicBezTo>
                  <a:pt x="716" y="1396"/>
                  <a:pt x="720" y="1392"/>
                  <a:pt x="722" y="1394"/>
                </a:cubicBezTo>
                <a:cubicBezTo>
                  <a:pt x="724" y="1395"/>
                  <a:pt x="726" y="1396"/>
                  <a:pt x="728" y="1398"/>
                </a:cubicBezTo>
                <a:cubicBezTo>
                  <a:pt x="733" y="1400"/>
                  <a:pt x="738" y="1398"/>
                  <a:pt x="743" y="1401"/>
                </a:cubicBezTo>
                <a:cubicBezTo>
                  <a:pt x="748" y="1400"/>
                  <a:pt x="751" y="1407"/>
                  <a:pt x="757" y="1402"/>
                </a:cubicBezTo>
                <a:cubicBezTo>
                  <a:pt x="766" y="1410"/>
                  <a:pt x="776" y="1411"/>
                  <a:pt x="786" y="1416"/>
                </a:cubicBezTo>
                <a:cubicBezTo>
                  <a:pt x="796" y="1416"/>
                  <a:pt x="804" y="1425"/>
                  <a:pt x="814" y="1425"/>
                </a:cubicBezTo>
                <a:cubicBezTo>
                  <a:pt x="822" y="1434"/>
                  <a:pt x="833" y="1431"/>
                  <a:pt x="841" y="1438"/>
                </a:cubicBezTo>
                <a:cubicBezTo>
                  <a:pt x="850" y="1444"/>
                  <a:pt x="859" y="1451"/>
                  <a:pt x="868" y="1453"/>
                </a:cubicBezTo>
                <a:cubicBezTo>
                  <a:pt x="871" y="1458"/>
                  <a:pt x="863" y="1458"/>
                  <a:pt x="862" y="1455"/>
                </a:cubicBezTo>
                <a:close/>
                <a:moveTo>
                  <a:pt x="840" y="1425"/>
                </a:moveTo>
                <a:cubicBezTo>
                  <a:pt x="842" y="1424"/>
                  <a:pt x="844" y="1423"/>
                  <a:pt x="846" y="1421"/>
                </a:cubicBezTo>
                <a:cubicBezTo>
                  <a:pt x="847" y="1424"/>
                  <a:pt x="849" y="1426"/>
                  <a:pt x="851" y="1428"/>
                </a:cubicBezTo>
                <a:cubicBezTo>
                  <a:pt x="846" y="1432"/>
                  <a:pt x="843" y="1428"/>
                  <a:pt x="840" y="1425"/>
                </a:cubicBezTo>
                <a:close/>
                <a:moveTo>
                  <a:pt x="860" y="1430"/>
                </a:moveTo>
                <a:cubicBezTo>
                  <a:pt x="863" y="1427"/>
                  <a:pt x="855" y="1422"/>
                  <a:pt x="857" y="1419"/>
                </a:cubicBezTo>
                <a:cubicBezTo>
                  <a:pt x="837" y="1377"/>
                  <a:pt x="840" y="1373"/>
                  <a:pt x="834" y="1368"/>
                </a:cubicBezTo>
                <a:cubicBezTo>
                  <a:pt x="825" y="1337"/>
                  <a:pt x="822" y="1332"/>
                  <a:pt x="822" y="1328"/>
                </a:cubicBezTo>
                <a:cubicBezTo>
                  <a:pt x="816" y="1281"/>
                  <a:pt x="809" y="1272"/>
                  <a:pt x="808" y="1263"/>
                </a:cubicBezTo>
                <a:cubicBezTo>
                  <a:pt x="805" y="1231"/>
                  <a:pt x="802" y="1222"/>
                  <a:pt x="799" y="1214"/>
                </a:cubicBezTo>
                <a:cubicBezTo>
                  <a:pt x="788" y="1155"/>
                  <a:pt x="788" y="1147"/>
                  <a:pt x="784" y="1139"/>
                </a:cubicBezTo>
                <a:cubicBezTo>
                  <a:pt x="801" y="1169"/>
                  <a:pt x="802" y="1172"/>
                  <a:pt x="804" y="1175"/>
                </a:cubicBezTo>
                <a:cubicBezTo>
                  <a:pt x="817" y="1231"/>
                  <a:pt x="820" y="1237"/>
                  <a:pt x="819" y="1242"/>
                </a:cubicBezTo>
                <a:cubicBezTo>
                  <a:pt x="835" y="1298"/>
                  <a:pt x="831" y="1303"/>
                  <a:pt x="835" y="1309"/>
                </a:cubicBezTo>
                <a:cubicBezTo>
                  <a:pt x="846" y="1364"/>
                  <a:pt x="845" y="1369"/>
                  <a:pt x="847" y="1375"/>
                </a:cubicBezTo>
                <a:cubicBezTo>
                  <a:pt x="855" y="1404"/>
                  <a:pt x="856" y="1406"/>
                  <a:pt x="859" y="1409"/>
                </a:cubicBezTo>
                <a:close/>
                <a:moveTo>
                  <a:pt x="866" y="1401"/>
                </a:moveTo>
                <a:cubicBezTo>
                  <a:pt x="866" y="1396"/>
                  <a:pt x="864" y="1391"/>
                  <a:pt x="863" y="1385"/>
                </a:cubicBezTo>
                <a:cubicBezTo>
                  <a:pt x="855" y="1379"/>
                  <a:pt x="863" y="1375"/>
                  <a:pt x="856" y="1368"/>
                </a:cubicBezTo>
                <a:cubicBezTo>
                  <a:pt x="856" y="1363"/>
                  <a:pt x="852" y="1357"/>
                  <a:pt x="856" y="1353"/>
                </a:cubicBezTo>
                <a:cubicBezTo>
                  <a:pt x="852" y="1352"/>
                  <a:pt x="853" y="1350"/>
                  <a:pt x="852" y="1347"/>
                </a:cubicBezTo>
                <a:cubicBezTo>
                  <a:pt x="854" y="1345"/>
                  <a:pt x="848" y="1345"/>
                  <a:pt x="851" y="1343"/>
                </a:cubicBezTo>
                <a:cubicBezTo>
                  <a:pt x="850" y="1337"/>
                  <a:pt x="848" y="1332"/>
                  <a:pt x="848" y="1326"/>
                </a:cubicBezTo>
                <a:cubicBezTo>
                  <a:pt x="845" y="1321"/>
                  <a:pt x="846" y="1316"/>
                  <a:pt x="844" y="1310"/>
                </a:cubicBezTo>
                <a:cubicBezTo>
                  <a:pt x="841" y="1304"/>
                  <a:pt x="846" y="1300"/>
                  <a:pt x="840" y="1294"/>
                </a:cubicBezTo>
                <a:cubicBezTo>
                  <a:pt x="845" y="1289"/>
                  <a:pt x="838" y="1283"/>
                  <a:pt x="837" y="1278"/>
                </a:cubicBezTo>
                <a:cubicBezTo>
                  <a:pt x="837" y="1272"/>
                  <a:pt x="834" y="1267"/>
                  <a:pt x="833" y="1261"/>
                </a:cubicBezTo>
                <a:cubicBezTo>
                  <a:pt x="833" y="1251"/>
                  <a:pt x="827" y="1240"/>
                  <a:pt x="829" y="1230"/>
                </a:cubicBezTo>
                <a:cubicBezTo>
                  <a:pt x="823" y="1208"/>
                  <a:pt x="819" y="1186"/>
                  <a:pt x="806" y="1163"/>
                </a:cubicBezTo>
                <a:cubicBezTo>
                  <a:pt x="810" y="1161"/>
                  <a:pt x="812" y="1170"/>
                  <a:pt x="815" y="1172"/>
                </a:cubicBezTo>
                <a:cubicBezTo>
                  <a:pt x="819" y="1171"/>
                  <a:pt x="816" y="1174"/>
                  <a:pt x="818" y="1176"/>
                </a:cubicBezTo>
                <a:cubicBezTo>
                  <a:pt x="819" y="1178"/>
                  <a:pt x="821" y="1180"/>
                  <a:pt x="822" y="1181"/>
                </a:cubicBezTo>
                <a:cubicBezTo>
                  <a:pt x="823" y="1187"/>
                  <a:pt x="828" y="1193"/>
                  <a:pt x="828" y="1198"/>
                </a:cubicBezTo>
                <a:cubicBezTo>
                  <a:pt x="828" y="1203"/>
                  <a:pt x="835" y="1209"/>
                  <a:pt x="834" y="1213"/>
                </a:cubicBezTo>
                <a:cubicBezTo>
                  <a:pt x="837" y="1218"/>
                  <a:pt x="836" y="1223"/>
                  <a:pt x="839" y="1228"/>
                </a:cubicBezTo>
                <a:cubicBezTo>
                  <a:pt x="846" y="1234"/>
                  <a:pt x="837" y="1237"/>
                  <a:pt x="844" y="1243"/>
                </a:cubicBezTo>
                <a:cubicBezTo>
                  <a:pt x="842" y="1245"/>
                  <a:pt x="847" y="1249"/>
                  <a:pt x="845" y="1251"/>
                </a:cubicBezTo>
                <a:cubicBezTo>
                  <a:pt x="845" y="1253"/>
                  <a:pt x="845" y="1255"/>
                  <a:pt x="847" y="1257"/>
                </a:cubicBezTo>
                <a:cubicBezTo>
                  <a:pt x="845" y="1262"/>
                  <a:pt x="849" y="1267"/>
                  <a:pt x="849" y="1272"/>
                </a:cubicBezTo>
                <a:cubicBezTo>
                  <a:pt x="851" y="1282"/>
                  <a:pt x="851" y="1291"/>
                  <a:pt x="856" y="1301"/>
                </a:cubicBezTo>
                <a:cubicBezTo>
                  <a:pt x="855" y="1321"/>
                  <a:pt x="863" y="1343"/>
                  <a:pt x="860" y="1363"/>
                </a:cubicBezTo>
                <a:cubicBezTo>
                  <a:pt x="865" y="1372"/>
                  <a:pt x="865" y="1380"/>
                  <a:pt x="868" y="1389"/>
                </a:cubicBezTo>
                <a:cubicBezTo>
                  <a:pt x="870" y="1398"/>
                  <a:pt x="875" y="1407"/>
                  <a:pt x="873" y="1415"/>
                </a:cubicBezTo>
                <a:cubicBezTo>
                  <a:pt x="867" y="1416"/>
                  <a:pt x="868" y="1405"/>
                  <a:pt x="866" y="1401"/>
                </a:cubicBezTo>
                <a:close/>
                <a:moveTo>
                  <a:pt x="872" y="1421"/>
                </a:moveTo>
                <a:cubicBezTo>
                  <a:pt x="878" y="1421"/>
                  <a:pt x="879" y="1433"/>
                  <a:pt x="881" y="1437"/>
                </a:cubicBezTo>
                <a:cubicBezTo>
                  <a:pt x="873" y="1437"/>
                  <a:pt x="876" y="1426"/>
                  <a:pt x="872" y="1421"/>
                </a:cubicBezTo>
                <a:close/>
                <a:moveTo>
                  <a:pt x="0" y="157"/>
                </a:moveTo>
                <a:cubicBezTo>
                  <a:pt x="0" y="158"/>
                  <a:pt x="0" y="158"/>
                  <a:pt x="0" y="158"/>
                </a:cubicBezTo>
                <a:cubicBezTo>
                  <a:pt x="0" y="158"/>
                  <a:pt x="1" y="157"/>
                  <a:pt x="1" y="157"/>
                </a:cubicBezTo>
                <a:cubicBezTo>
                  <a:pt x="1" y="157"/>
                  <a:pt x="0" y="157"/>
                  <a:pt x="0" y="157"/>
                </a:cubicBezTo>
                <a:close/>
                <a:moveTo>
                  <a:pt x="1990" y="177"/>
                </a:moveTo>
                <a:cubicBezTo>
                  <a:pt x="1986" y="177"/>
                  <a:pt x="1989" y="180"/>
                  <a:pt x="1988" y="183"/>
                </a:cubicBezTo>
                <a:cubicBezTo>
                  <a:pt x="1987" y="200"/>
                  <a:pt x="1977" y="199"/>
                  <a:pt x="1977" y="203"/>
                </a:cubicBezTo>
                <a:cubicBezTo>
                  <a:pt x="1972" y="214"/>
                  <a:pt x="1973" y="215"/>
                  <a:pt x="1974" y="213"/>
                </a:cubicBezTo>
                <a:cubicBezTo>
                  <a:pt x="1987" y="201"/>
                  <a:pt x="1986" y="193"/>
                  <a:pt x="1988" y="190"/>
                </a:cubicBezTo>
                <a:cubicBezTo>
                  <a:pt x="2008" y="131"/>
                  <a:pt x="2015" y="118"/>
                  <a:pt x="2014" y="109"/>
                </a:cubicBezTo>
                <a:cubicBezTo>
                  <a:pt x="2029" y="70"/>
                  <a:pt x="2030" y="64"/>
                  <a:pt x="2028" y="63"/>
                </a:cubicBezTo>
                <a:cubicBezTo>
                  <a:pt x="2038" y="12"/>
                  <a:pt x="2039" y="6"/>
                  <a:pt x="2040" y="0"/>
                </a:cubicBezTo>
                <a:cubicBezTo>
                  <a:pt x="2031" y="29"/>
                  <a:pt x="2029" y="44"/>
                  <a:pt x="2027" y="60"/>
                </a:cubicBezTo>
                <a:cubicBezTo>
                  <a:pt x="2025" y="57"/>
                  <a:pt x="2024" y="42"/>
                  <a:pt x="2025" y="26"/>
                </a:cubicBezTo>
                <a:cubicBezTo>
                  <a:pt x="2026" y="2"/>
                  <a:pt x="2026" y="1"/>
                  <a:pt x="2026" y="0"/>
                </a:cubicBezTo>
                <a:cubicBezTo>
                  <a:pt x="2013" y="63"/>
                  <a:pt x="2011" y="101"/>
                  <a:pt x="2002" y="142"/>
                </a:cubicBezTo>
                <a:close/>
                <a:moveTo>
                  <a:pt x="1971" y="192"/>
                </a:moveTo>
                <a:cubicBezTo>
                  <a:pt x="1982" y="160"/>
                  <a:pt x="1984" y="143"/>
                  <a:pt x="1990" y="113"/>
                </a:cubicBezTo>
                <a:cubicBezTo>
                  <a:pt x="1986" y="110"/>
                  <a:pt x="1995" y="99"/>
                  <a:pt x="1991" y="95"/>
                </a:cubicBezTo>
                <a:cubicBezTo>
                  <a:pt x="1992" y="88"/>
                  <a:pt x="1993" y="81"/>
                  <a:pt x="1992" y="75"/>
                </a:cubicBezTo>
                <a:cubicBezTo>
                  <a:pt x="1995" y="62"/>
                  <a:pt x="1995" y="49"/>
                  <a:pt x="1995" y="37"/>
                </a:cubicBezTo>
                <a:cubicBezTo>
                  <a:pt x="1992" y="36"/>
                  <a:pt x="1994" y="32"/>
                  <a:pt x="1995" y="28"/>
                </a:cubicBezTo>
                <a:cubicBezTo>
                  <a:pt x="1995" y="25"/>
                  <a:pt x="1993" y="23"/>
                  <a:pt x="1996" y="19"/>
                </a:cubicBezTo>
                <a:cubicBezTo>
                  <a:pt x="1993" y="18"/>
                  <a:pt x="1995" y="14"/>
                  <a:pt x="1996" y="10"/>
                </a:cubicBezTo>
                <a:cubicBezTo>
                  <a:pt x="1992" y="9"/>
                  <a:pt x="1996" y="4"/>
                  <a:pt x="1997" y="0"/>
                </a:cubicBezTo>
                <a:cubicBezTo>
                  <a:pt x="1988" y="0"/>
                  <a:pt x="1988" y="0"/>
                  <a:pt x="1988" y="0"/>
                </a:cubicBezTo>
                <a:cubicBezTo>
                  <a:pt x="1987" y="6"/>
                  <a:pt x="1987" y="11"/>
                  <a:pt x="1987" y="17"/>
                </a:cubicBezTo>
                <a:cubicBezTo>
                  <a:pt x="1989" y="40"/>
                  <a:pt x="1987" y="66"/>
                  <a:pt x="1985" y="91"/>
                </a:cubicBezTo>
                <a:cubicBezTo>
                  <a:pt x="1985" y="113"/>
                  <a:pt x="1977" y="140"/>
                  <a:pt x="1977" y="166"/>
                </a:cubicBezTo>
                <a:cubicBezTo>
                  <a:pt x="1969" y="169"/>
                  <a:pt x="1977" y="178"/>
                  <a:pt x="1971" y="178"/>
                </a:cubicBezTo>
                <a:cubicBezTo>
                  <a:pt x="1975" y="184"/>
                  <a:pt x="1964" y="188"/>
                  <a:pt x="1971" y="192"/>
                </a:cubicBezTo>
                <a:close/>
                <a:moveTo>
                  <a:pt x="1900" y="50"/>
                </a:moveTo>
                <a:cubicBezTo>
                  <a:pt x="1902" y="34"/>
                  <a:pt x="1906" y="17"/>
                  <a:pt x="1908" y="0"/>
                </a:cubicBezTo>
                <a:cubicBezTo>
                  <a:pt x="1903" y="0"/>
                  <a:pt x="1903" y="0"/>
                  <a:pt x="1903" y="0"/>
                </a:cubicBezTo>
                <a:cubicBezTo>
                  <a:pt x="1902" y="2"/>
                  <a:pt x="1902" y="4"/>
                  <a:pt x="1902" y="5"/>
                </a:cubicBezTo>
                <a:cubicBezTo>
                  <a:pt x="1900" y="13"/>
                  <a:pt x="1899" y="20"/>
                  <a:pt x="1900" y="27"/>
                </a:cubicBezTo>
                <a:cubicBezTo>
                  <a:pt x="1900" y="31"/>
                  <a:pt x="1894" y="37"/>
                  <a:pt x="1899" y="38"/>
                </a:cubicBezTo>
                <a:cubicBezTo>
                  <a:pt x="1899" y="42"/>
                  <a:pt x="1892" y="50"/>
                  <a:pt x="1900" y="50"/>
                </a:cubicBezTo>
                <a:close/>
                <a:moveTo>
                  <a:pt x="1772" y="0"/>
                </a:moveTo>
                <a:cubicBezTo>
                  <a:pt x="1766" y="0"/>
                  <a:pt x="1766" y="0"/>
                  <a:pt x="1766" y="0"/>
                </a:cubicBezTo>
                <a:cubicBezTo>
                  <a:pt x="1761" y="13"/>
                  <a:pt x="1756" y="25"/>
                  <a:pt x="1752" y="35"/>
                </a:cubicBezTo>
                <a:cubicBezTo>
                  <a:pt x="1750" y="40"/>
                  <a:pt x="1748" y="48"/>
                  <a:pt x="1746" y="54"/>
                </a:cubicBezTo>
                <a:cubicBezTo>
                  <a:pt x="1744" y="62"/>
                  <a:pt x="1740" y="68"/>
                  <a:pt x="1743" y="74"/>
                </a:cubicBezTo>
                <a:cubicBezTo>
                  <a:pt x="1751" y="51"/>
                  <a:pt x="1761" y="26"/>
                  <a:pt x="1772" y="0"/>
                </a:cubicBezTo>
                <a:close/>
                <a:moveTo>
                  <a:pt x="2038" y="266"/>
                </a:moveTo>
                <a:cubicBezTo>
                  <a:pt x="2058" y="233"/>
                  <a:pt x="2063" y="188"/>
                  <a:pt x="2074" y="152"/>
                </a:cubicBezTo>
                <a:cubicBezTo>
                  <a:pt x="2076" y="145"/>
                  <a:pt x="2072" y="141"/>
                  <a:pt x="2075" y="134"/>
                </a:cubicBezTo>
                <a:cubicBezTo>
                  <a:pt x="2079" y="120"/>
                  <a:pt x="2079" y="118"/>
                  <a:pt x="2084" y="105"/>
                </a:cubicBezTo>
                <a:cubicBezTo>
                  <a:pt x="2087" y="93"/>
                  <a:pt x="2091" y="81"/>
                  <a:pt x="2094" y="69"/>
                </a:cubicBezTo>
                <a:cubicBezTo>
                  <a:pt x="2098" y="46"/>
                  <a:pt x="2102" y="24"/>
                  <a:pt x="2107" y="0"/>
                </a:cubicBezTo>
                <a:cubicBezTo>
                  <a:pt x="2098" y="0"/>
                  <a:pt x="2098" y="0"/>
                  <a:pt x="2098" y="0"/>
                </a:cubicBezTo>
                <a:cubicBezTo>
                  <a:pt x="2096" y="14"/>
                  <a:pt x="2093" y="27"/>
                  <a:pt x="2092" y="39"/>
                </a:cubicBezTo>
                <a:cubicBezTo>
                  <a:pt x="2091" y="44"/>
                  <a:pt x="2089" y="50"/>
                  <a:pt x="2087" y="56"/>
                </a:cubicBezTo>
                <a:cubicBezTo>
                  <a:pt x="2085" y="62"/>
                  <a:pt x="2082" y="67"/>
                  <a:pt x="2085" y="71"/>
                </a:cubicBezTo>
                <a:cubicBezTo>
                  <a:pt x="2084" y="75"/>
                  <a:pt x="2082" y="75"/>
                  <a:pt x="2082" y="72"/>
                </a:cubicBezTo>
                <a:cubicBezTo>
                  <a:pt x="2081" y="70"/>
                  <a:pt x="2081" y="68"/>
                  <a:pt x="2082" y="66"/>
                </a:cubicBezTo>
                <a:cubicBezTo>
                  <a:pt x="2081" y="61"/>
                  <a:pt x="2084" y="55"/>
                  <a:pt x="2081" y="52"/>
                </a:cubicBezTo>
                <a:cubicBezTo>
                  <a:pt x="2085" y="41"/>
                  <a:pt x="2079" y="34"/>
                  <a:pt x="2083" y="23"/>
                </a:cubicBezTo>
                <a:cubicBezTo>
                  <a:pt x="2083" y="18"/>
                  <a:pt x="2079" y="16"/>
                  <a:pt x="2083" y="9"/>
                </a:cubicBezTo>
                <a:cubicBezTo>
                  <a:pt x="2081" y="7"/>
                  <a:pt x="2081" y="4"/>
                  <a:pt x="2081" y="0"/>
                </a:cubicBezTo>
                <a:cubicBezTo>
                  <a:pt x="2074" y="0"/>
                  <a:pt x="2074" y="0"/>
                  <a:pt x="2074" y="0"/>
                </a:cubicBezTo>
                <a:cubicBezTo>
                  <a:pt x="2074" y="7"/>
                  <a:pt x="2074" y="13"/>
                  <a:pt x="2073" y="20"/>
                </a:cubicBezTo>
                <a:cubicBezTo>
                  <a:pt x="2077" y="23"/>
                  <a:pt x="2070" y="32"/>
                  <a:pt x="2075" y="34"/>
                </a:cubicBezTo>
                <a:cubicBezTo>
                  <a:pt x="2073" y="40"/>
                  <a:pt x="2073" y="46"/>
                  <a:pt x="2075" y="50"/>
                </a:cubicBezTo>
                <a:cubicBezTo>
                  <a:pt x="2074" y="71"/>
                  <a:pt x="2074" y="91"/>
                  <a:pt x="2072" y="113"/>
                </a:cubicBezTo>
                <a:cubicBezTo>
                  <a:pt x="2068" y="119"/>
                  <a:pt x="2065" y="134"/>
                  <a:pt x="2058" y="145"/>
                </a:cubicBezTo>
                <a:cubicBezTo>
                  <a:pt x="2057" y="151"/>
                  <a:pt x="2055" y="156"/>
                  <a:pt x="2053" y="162"/>
                </a:cubicBezTo>
                <a:cubicBezTo>
                  <a:pt x="2052" y="167"/>
                  <a:pt x="2048" y="174"/>
                  <a:pt x="2054" y="175"/>
                </a:cubicBezTo>
                <a:cubicBezTo>
                  <a:pt x="2055" y="173"/>
                  <a:pt x="2057" y="173"/>
                  <a:pt x="2058" y="170"/>
                </a:cubicBezTo>
                <a:cubicBezTo>
                  <a:pt x="2058" y="166"/>
                  <a:pt x="2062" y="165"/>
                  <a:pt x="2059" y="164"/>
                </a:cubicBezTo>
                <a:cubicBezTo>
                  <a:pt x="2063" y="161"/>
                  <a:pt x="2063" y="151"/>
                  <a:pt x="2068" y="150"/>
                </a:cubicBezTo>
                <a:cubicBezTo>
                  <a:pt x="2058" y="193"/>
                  <a:pt x="2055" y="210"/>
                  <a:pt x="2042" y="252"/>
                </a:cubicBezTo>
                <a:cubicBezTo>
                  <a:pt x="2041" y="255"/>
                  <a:pt x="2033" y="262"/>
                  <a:pt x="2038" y="266"/>
                </a:cubicBezTo>
                <a:close/>
                <a:moveTo>
                  <a:pt x="1895" y="189"/>
                </a:moveTo>
                <a:cubicBezTo>
                  <a:pt x="1897" y="183"/>
                  <a:pt x="1898" y="177"/>
                  <a:pt x="1900" y="171"/>
                </a:cubicBezTo>
                <a:cubicBezTo>
                  <a:pt x="1902" y="165"/>
                  <a:pt x="1905" y="159"/>
                  <a:pt x="1903" y="155"/>
                </a:cubicBezTo>
                <a:cubicBezTo>
                  <a:pt x="1908" y="155"/>
                  <a:pt x="1907" y="144"/>
                  <a:pt x="1910" y="139"/>
                </a:cubicBezTo>
                <a:cubicBezTo>
                  <a:pt x="1911" y="117"/>
                  <a:pt x="1919" y="102"/>
                  <a:pt x="1918" y="80"/>
                </a:cubicBezTo>
                <a:cubicBezTo>
                  <a:pt x="1925" y="53"/>
                  <a:pt x="1931" y="26"/>
                  <a:pt x="1935" y="0"/>
                </a:cubicBezTo>
                <a:cubicBezTo>
                  <a:pt x="1927" y="0"/>
                  <a:pt x="1927" y="0"/>
                  <a:pt x="1927" y="0"/>
                </a:cubicBezTo>
                <a:cubicBezTo>
                  <a:pt x="1924" y="22"/>
                  <a:pt x="1917" y="43"/>
                  <a:pt x="1916" y="66"/>
                </a:cubicBezTo>
                <a:cubicBezTo>
                  <a:pt x="1911" y="100"/>
                  <a:pt x="1901" y="137"/>
                  <a:pt x="1896" y="171"/>
                </a:cubicBezTo>
                <a:cubicBezTo>
                  <a:pt x="1890" y="184"/>
                  <a:pt x="1893" y="192"/>
                  <a:pt x="1885" y="198"/>
                </a:cubicBezTo>
                <a:cubicBezTo>
                  <a:pt x="1892" y="201"/>
                  <a:pt x="1893" y="196"/>
                  <a:pt x="1895" y="189"/>
                </a:cubicBezTo>
                <a:close/>
                <a:moveTo>
                  <a:pt x="1767" y="129"/>
                </a:moveTo>
                <a:cubicBezTo>
                  <a:pt x="1770" y="127"/>
                  <a:pt x="1772" y="124"/>
                  <a:pt x="1772" y="119"/>
                </a:cubicBezTo>
                <a:cubicBezTo>
                  <a:pt x="1772" y="117"/>
                  <a:pt x="1771" y="107"/>
                  <a:pt x="1776" y="108"/>
                </a:cubicBezTo>
                <a:cubicBezTo>
                  <a:pt x="1778" y="97"/>
                  <a:pt x="1778" y="98"/>
                  <a:pt x="1780" y="87"/>
                </a:cubicBezTo>
                <a:cubicBezTo>
                  <a:pt x="1787" y="80"/>
                  <a:pt x="1788" y="63"/>
                  <a:pt x="1792" y="52"/>
                </a:cubicBezTo>
                <a:cubicBezTo>
                  <a:pt x="1797" y="50"/>
                  <a:pt x="1795" y="46"/>
                  <a:pt x="1795" y="42"/>
                </a:cubicBezTo>
                <a:cubicBezTo>
                  <a:pt x="1801" y="41"/>
                  <a:pt x="1800" y="29"/>
                  <a:pt x="1803" y="23"/>
                </a:cubicBezTo>
                <a:cubicBezTo>
                  <a:pt x="1807" y="19"/>
                  <a:pt x="1808" y="9"/>
                  <a:pt x="1813" y="0"/>
                </a:cubicBezTo>
                <a:cubicBezTo>
                  <a:pt x="1807" y="0"/>
                  <a:pt x="1807" y="0"/>
                  <a:pt x="1807" y="0"/>
                </a:cubicBezTo>
                <a:cubicBezTo>
                  <a:pt x="1802" y="14"/>
                  <a:pt x="1797" y="27"/>
                  <a:pt x="1791" y="40"/>
                </a:cubicBezTo>
                <a:cubicBezTo>
                  <a:pt x="1787" y="56"/>
                  <a:pt x="1782" y="71"/>
                  <a:pt x="1778" y="86"/>
                </a:cubicBezTo>
                <a:cubicBezTo>
                  <a:pt x="1773" y="92"/>
                  <a:pt x="1776" y="96"/>
                  <a:pt x="1772" y="105"/>
                </a:cubicBezTo>
                <a:cubicBezTo>
                  <a:pt x="1771" y="109"/>
                  <a:pt x="1770" y="113"/>
                  <a:pt x="1768" y="118"/>
                </a:cubicBezTo>
                <a:cubicBezTo>
                  <a:pt x="1769" y="121"/>
                  <a:pt x="1763" y="128"/>
                  <a:pt x="1767" y="129"/>
                </a:cubicBezTo>
                <a:close/>
                <a:moveTo>
                  <a:pt x="1848" y="80"/>
                </a:moveTo>
                <a:cubicBezTo>
                  <a:pt x="1847" y="84"/>
                  <a:pt x="1845" y="88"/>
                  <a:pt x="1844" y="92"/>
                </a:cubicBezTo>
                <a:cubicBezTo>
                  <a:pt x="1848" y="94"/>
                  <a:pt x="1842" y="102"/>
                  <a:pt x="1845" y="104"/>
                </a:cubicBezTo>
                <a:cubicBezTo>
                  <a:pt x="1847" y="108"/>
                  <a:pt x="1844" y="114"/>
                  <a:pt x="1843" y="119"/>
                </a:cubicBezTo>
                <a:cubicBezTo>
                  <a:pt x="1845" y="122"/>
                  <a:pt x="1846" y="126"/>
                  <a:pt x="1844" y="131"/>
                </a:cubicBezTo>
                <a:cubicBezTo>
                  <a:pt x="1846" y="134"/>
                  <a:pt x="1845" y="140"/>
                  <a:pt x="1847" y="143"/>
                </a:cubicBezTo>
                <a:cubicBezTo>
                  <a:pt x="1851" y="119"/>
                  <a:pt x="1849" y="97"/>
                  <a:pt x="1852" y="72"/>
                </a:cubicBezTo>
                <a:cubicBezTo>
                  <a:pt x="1854" y="60"/>
                  <a:pt x="1855" y="47"/>
                  <a:pt x="1857" y="35"/>
                </a:cubicBezTo>
                <a:cubicBezTo>
                  <a:pt x="1862" y="18"/>
                  <a:pt x="1862" y="14"/>
                  <a:pt x="1865" y="0"/>
                </a:cubicBezTo>
                <a:cubicBezTo>
                  <a:pt x="1858" y="0"/>
                  <a:pt x="1858" y="0"/>
                  <a:pt x="1858" y="0"/>
                </a:cubicBezTo>
                <a:cubicBezTo>
                  <a:pt x="1853" y="28"/>
                  <a:pt x="1846" y="56"/>
                  <a:pt x="1848" y="80"/>
                </a:cubicBezTo>
                <a:close/>
                <a:moveTo>
                  <a:pt x="1862" y="259"/>
                </a:moveTo>
                <a:cubicBezTo>
                  <a:pt x="1858" y="265"/>
                  <a:pt x="1862" y="266"/>
                  <a:pt x="1858" y="267"/>
                </a:cubicBezTo>
                <a:cubicBezTo>
                  <a:pt x="1856" y="268"/>
                  <a:pt x="1856" y="277"/>
                  <a:pt x="1857" y="276"/>
                </a:cubicBezTo>
                <a:cubicBezTo>
                  <a:pt x="1867" y="260"/>
                  <a:pt x="1877" y="244"/>
                  <a:pt x="1888" y="228"/>
                </a:cubicBezTo>
                <a:cubicBezTo>
                  <a:pt x="1900" y="211"/>
                  <a:pt x="1905" y="198"/>
                  <a:pt x="1914" y="177"/>
                </a:cubicBezTo>
                <a:cubicBezTo>
                  <a:pt x="1927" y="132"/>
                  <a:pt x="1941" y="88"/>
                  <a:pt x="1954" y="52"/>
                </a:cubicBezTo>
                <a:cubicBezTo>
                  <a:pt x="1954" y="42"/>
                  <a:pt x="1959" y="30"/>
                  <a:pt x="1959" y="20"/>
                </a:cubicBezTo>
                <a:cubicBezTo>
                  <a:pt x="1962" y="9"/>
                  <a:pt x="1964" y="8"/>
                  <a:pt x="1965" y="0"/>
                </a:cubicBezTo>
                <a:cubicBezTo>
                  <a:pt x="1957" y="0"/>
                  <a:pt x="1957" y="0"/>
                  <a:pt x="1957" y="0"/>
                </a:cubicBezTo>
                <a:cubicBezTo>
                  <a:pt x="1955" y="6"/>
                  <a:pt x="1953" y="13"/>
                  <a:pt x="1952" y="20"/>
                </a:cubicBezTo>
                <a:cubicBezTo>
                  <a:pt x="1952" y="30"/>
                  <a:pt x="1948" y="34"/>
                  <a:pt x="1948" y="42"/>
                </a:cubicBezTo>
                <a:cubicBezTo>
                  <a:pt x="1936" y="87"/>
                  <a:pt x="1917" y="124"/>
                  <a:pt x="1909" y="171"/>
                </a:cubicBezTo>
                <a:cubicBezTo>
                  <a:pt x="1904" y="174"/>
                  <a:pt x="1904" y="184"/>
                  <a:pt x="1901" y="191"/>
                </a:cubicBezTo>
                <a:cubicBezTo>
                  <a:pt x="1900" y="195"/>
                  <a:pt x="1897" y="195"/>
                  <a:pt x="1896" y="199"/>
                </a:cubicBezTo>
                <a:cubicBezTo>
                  <a:pt x="1894" y="202"/>
                  <a:pt x="1896" y="211"/>
                  <a:pt x="1891" y="209"/>
                </a:cubicBezTo>
                <a:cubicBezTo>
                  <a:pt x="1890" y="218"/>
                  <a:pt x="1886" y="223"/>
                  <a:pt x="1881" y="226"/>
                </a:cubicBezTo>
                <a:cubicBezTo>
                  <a:pt x="1880" y="236"/>
                  <a:pt x="1874" y="238"/>
                  <a:pt x="1872" y="249"/>
                </a:cubicBezTo>
                <a:cubicBezTo>
                  <a:pt x="1869" y="248"/>
                  <a:pt x="1870" y="254"/>
                  <a:pt x="1866" y="254"/>
                </a:cubicBezTo>
                <a:cubicBezTo>
                  <a:pt x="1861" y="255"/>
                  <a:pt x="1868" y="260"/>
                  <a:pt x="1862" y="259"/>
                </a:cubicBezTo>
                <a:close/>
              </a:path>
            </a:pathLst>
          </a:custGeom>
          <a:solidFill>
            <a:schemeClr val="accent1">
              <a:lumMod val="40000"/>
              <a:lumOff val="60000"/>
            </a:schemeClr>
          </a:solidFill>
          <a:ln>
            <a:noFill/>
          </a:ln>
        </p:spPr>
      </p:sp>
      <p:sp>
        <p:nvSpPr>
          <p:cNvPr id="12" name="Freeform 9">
            <a:extLst>
              <a:ext uri="{FF2B5EF4-FFF2-40B4-BE49-F238E27FC236}">
                <a16:creationId xmlns:a16="http://schemas.microsoft.com/office/drawing/2014/main" id="{7A601649-7DA5-4AA2-8711-0963D83A11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21934" y="10160"/>
            <a:ext cx="32791592" cy="21960841"/>
          </a:xfrm>
          <a:custGeom>
            <a:avLst/>
            <a:gdLst/>
            <a:ahLst/>
            <a:cxnLst/>
            <a:rect l="0" t="0" r="r" b="b"/>
            <a:pathLst>
              <a:path w="3840" h="2160">
                <a:moveTo>
                  <a:pt x="31" y="1111"/>
                </a:moveTo>
                <a:cubicBezTo>
                  <a:pt x="45" y="1096"/>
                  <a:pt x="58" y="1080"/>
                  <a:pt x="69" y="1061"/>
                </a:cubicBezTo>
                <a:cubicBezTo>
                  <a:pt x="72" y="1054"/>
                  <a:pt x="75" y="1047"/>
                  <a:pt x="78" y="1040"/>
                </a:cubicBezTo>
                <a:cubicBezTo>
                  <a:pt x="69" y="1034"/>
                  <a:pt x="72" y="1054"/>
                  <a:pt x="66" y="1052"/>
                </a:cubicBezTo>
                <a:cubicBezTo>
                  <a:pt x="66" y="1060"/>
                  <a:pt x="61" y="1061"/>
                  <a:pt x="58" y="1070"/>
                </a:cubicBezTo>
                <a:cubicBezTo>
                  <a:pt x="53" y="1075"/>
                  <a:pt x="48" y="1080"/>
                  <a:pt x="44" y="1086"/>
                </a:cubicBezTo>
                <a:cubicBezTo>
                  <a:pt x="43" y="1091"/>
                  <a:pt x="39" y="1088"/>
                  <a:pt x="38" y="1095"/>
                </a:cubicBezTo>
                <a:cubicBezTo>
                  <a:pt x="33" y="1091"/>
                  <a:pt x="35" y="1105"/>
                  <a:pt x="31" y="1101"/>
                </a:cubicBezTo>
                <a:cubicBezTo>
                  <a:pt x="26" y="1106"/>
                  <a:pt x="21" y="1111"/>
                  <a:pt x="17" y="1117"/>
                </a:cubicBezTo>
                <a:cubicBezTo>
                  <a:pt x="15" y="1119"/>
                  <a:pt x="12" y="1120"/>
                  <a:pt x="9" y="1123"/>
                </a:cubicBezTo>
                <a:cubicBezTo>
                  <a:pt x="6" y="1123"/>
                  <a:pt x="6" y="1131"/>
                  <a:pt x="2" y="1129"/>
                </a:cubicBezTo>
                <a:cubicBezTo>
                  <a:pt x="1" y="1130"/>
                  <a:pt x="1" y="1131"/>
                  <a:pt x="0" y="1131"/>
                </a:cubicBezTo>
                <a:cubicBezTo>
                  <a:pt x="0" y="1141"/>
                  <a:pt x="0" y="1141"/>
                  <a:pt x="0" y="1141"/>
                </a:cubicBezTo>
                <a:cubicBezTo>
                  <a:pt x="4" y="1138"/>
                  <a:pt x="7" y="1136"/>
                  <a:pt x="10" y="1133"/>
                </a:cubicBezTo>
                <a:cubicBezTo>
                  <a:pt x="17" y="1124"/>
                  <a:pt x="24" y="1117"/>
                  <a:pt x="31" y="1111"/>
                </a:cubicBezTo>
                <a:close/>
                <a:moveTo>
                  <a:pt x="15" y="1054"/>
                </a:moveTo>
                <a:cubicBezTo>
                  <a:pt x="19" y="1046"/>
                  <a:pt x="26" y="1046"/>
                  <a:pt x="31" y="1040"/>
                </a:cubicBezTo>
                <a:cubicBezTo>
                  <a:pt x="35" y="1041"/>
                  <a:pt x="36" y="1033"/>
                  <a:pt x="40" y="1034"/>
                </a:cubicBezTo>
                <a:cubicBezTo>
                  <a:pt x="43" y="1031"/>
                  <a:pt x="45" y="1026"/>
                  <a:pt x="48" y="1026"/>
                </a:cubicBezTo>
                <a:cubicBezTo>
                  <a:pt x="49" y="1024"/>
                  <a:pt x="51" y="1024"/>
                  <a:pt x="53" y="1025"/>
                </a:cubicBezTo>
                <a:cubicBezTo>
                  <a:pt x="54" y="1023"/>
                  <a:pt x="52" y="1021"/>
                  <a:pt x="54" y="1018"/>
                </a:cubicBezTo>
                <a:cubicBezTo>
                  <a:pt x="57" y="1018"/>
                  <a:pt x="60" y="1015"/>
                  <a:pt x="62" y="1010"/>
                </a:cubicBezTo>
                <a:cubicBezTo>
                  <a:pt x="68" y="1004"/>
                  <a:pt x="72" y="998"/>
                  <a:pt x="73" y="989"/>
                </a:cubicBezTo>
                <a:cubicBezTo>
                  <a:pt x="67" y="986"/>
                  <a:pt x="65" y="992"/>
                  <a:pt x="62" y="998"/>
                </a:cubicBezTo>
                <a:cubicBezTo>
                  <a:pt x="58" y="1003"/>
                  <a:pt x="54" y="1005"/>
                  <a:pt x="51" y="1013"/>
                </a:cubicBezTo>
                <a:cubicBezTo>
                  <a:pt x="46" y="1012"/>
                  <a:pt x="43" y="1019"/>
                  <a:pt x="38" y="1021"/>
                </a:cubicBezTo>
                <a:cubicBezTo>
                  <a:pt x="36" y="1031"/>
                  <a:pt x="28" y="1027"/>
                  <a:pt x="25" y="1035"/>
                </a:cubicBezTo>
                <a:cubicBezTo>
                  <a:pt x="17" y="1041"/>
                  <a:pt x="7" y="1044"/>
                  <a:pt x="0" y="1056"/>
                </a:cubicBezTo>
                <a:cubicBezTo>
                  <a:pt x="0" y="1064"/>
                  <a:pt x="0" y="1064"/>
                  <a:pt x="0" y="1064"/>
                </a:cubicBezTo>
                <a:cubicBezTo>
                  <a:pt x="5" y="1062"/>
                  <a:pt x="8" y="1054"/>
                  <a:pt x="15" y="1054"/>
                </a:cubicBezTo>
                <a:close/>
                <a:moveTo>
                  <a:pt x="21" y="1107"/>
                </a:moveTo>
                <a:cubicBezTo>
                  <a:pt x="25" y="1101"/>
                  <a:pt x="31" y="1100"/>
                  <a:pt x="34" y="1093"/>
                </a:cubicBezTo>
                <a:cubicBezTo>
                  <a:pt x="39" y="1092"/>
                  <a:pt x="40" y="1081"/>
                  <a:pt x="46" y="1082"/>
                </a:cubicBezTo>
                <a:cubicBezTo>
                  <a:pt x="48" y="1073"/>
                  <a:pt x="54" y="1072"/>
                  <a:pt x="58" y="1065"/>
                </a:cubicBezTo>
                <a:cubicBezTo>
                  <a:pt x="54" y="1063"/>
                  <a:pt x="60" y="1062"/>
                  <a:pt x="57" y="1060"/>
                </a:cubicBezTo>
                <a:cubicBezTo>
                  <a:pt x="57" y="1056"/>
                  <a:pt x="66" y="1056"/>
                  <a:pt x="61" y="1052"/>
                </a:cubicBezTo>
                <a:cubicBezTo>
                  <a:pt x="44" y="1073"/>
                  <a:pt x="28" y="1095"/>
                  <a:pt x="7" y="1105"/>
                </a:cubicBezTo>
                <a:cubicBezTo>
                  <a:pt x="5" y="1108"/>
                  <a:pt x="3" y="1110"/>
                  <a:pt x="0" y="1112"/>
                </a:cubicBezTo>
                <a:cubicBezTo>
                  <a:pt x="0" y="1121"/>
                  <a:pt x="0" y="1121"/>
                  <a:pt x="0" y="1121"/>
                </a:cubicBezTo>
                <a:cubicBezTo>
                  <a:pt x="3" y="1119"/>
                  <a:pt x="5" y="1117"/>
                  <a:pt x="8" y="1115"/>
                </a:cubicBezTo>
                <a:cubicBezTo>
                  <a:pt x="13" y="1114"/>
                  <a:pt x="15" y="1106"/>
                  <a:pt x="21" y="1107"/>
                </a:cubicBezTo>
                <a:close/>
                <a:moveTo>
                  <a:pt x="37" y="962"/>
                </a:moveTo>
                <a:cubicBezTo>
                  <a:pt x="39" y="959"/>
                  <a:pt x="42" y="960"/>
                  <a:pt x="44" y="958"/>
                </a:cubicBezTo>
                <a:cubicBezTo>
                  <a:pt x="46" y="955"/>
                  <a:pt x="46" y="950"/>
                  <a:pt x="49" y="950"/>
                </a:cubicBezTo>
                <a:cubicBezTo>
                  <a:pt x="55" y="942"/>
                  <a:pt x="52" y="942"/>
                  <a:pt x="58" y="935"/>
                </a:cubicBezTo>
                <a:cubicBezTo>
                  <a:pt x="61" y="928"/>
                  <a:pt x="64" y="922"/>
                  <a:pt x="67" y="915"/>
                </a:cubicBezTo>
                <a:cubicBezTo>
                  <a:pt x="72" y="913"/>
                  <a:pt x="72" y="903"/>
                  <a:pt x="66" y="900"/>
                </a:cubicBezTo>
                <a:cubicBezTo>
                  <a:pt x="64" y="900"/>
                  <a:pt x="63" y="899"/>
                  <a:pt x="62" y="899"/>
                </a:cubicBezTo>
                <a:cubicBezTo>
                  <a:pt x="60" y="902"/>
                  <a:pt x="61" y="904"/>
                  <a:pt x="61" y="906"/>
                </a:cubicBezTo>
                <a:cubicBezTo>
                  <a:pt x="54" y="905"/>
                  <a:pt x="62" y="911"/>
                  <a:pt x="61" y="913"/>
                </a:cubicBezTo>
                <a:cubicBezTo>
                  <a:pt x="56" y="913"/>
                  <a:pt x="53" y="926"/>
                  <a:pt x="54" y="929"/>
                </a:cubicBezTo>
                <a:cubicBezTo>
                  <a:pt x="46" y="930"/>
                  <a:pt x="45" y="945"/>
                  <a:pt x="38" y="948"/>
                </a:cubicBezTo>
                <a:cubicBezTo>
                  <a:pt x="34" y="957"/>
                  <a:pt x="27" y="962"/>
                  <a:pt x="22" y="970"/>
                </a:cubicBezTo>
                <a:cubicBezTo>
                  <a:pt x="17" y="976"/>
                  <a:pt x="11" y="979"/>
                  <a:pt x="6" y="986"/>
                </a:cubicBezTo>
                <a:cubicBezTo>
                  <a:pt x="4" y="987"/>
                  <a:pt x="2" y="989"/>
                  <a:pt x="0" y="991"/>
                </a:cubicBezTo>
                <a:cubicBezTo>
                  <a:pt x="0" y="1003"/>
                  <a:pt x="0" y="1003"/>
                  <a:pt x="0" y="1003"/>
                </a:cubicBezTo>
                <a:cubicBezTo>
                  <a:pt x="5" y="998"/>
                  <a:pt x="9" y="994"/>
                  <a:pt x="14" y="990"/>
                </a:cubicBezTo>
                <a:cubicBezTo>
                  <a:pt x="22" y="982"/>
                  <a:pt x="30" y="972"/>
                  <a:pt x="37" y="962"/>
                </a:cubicBezTo>
                <a:close/>
                <a:moveTo>
                  <a:pt x="126" y="0"/>
                </a:moveTo>
                <a:cubicBezTo>
                  <a:pt x="129" y="4"/>
                  <a:pt x="131" y="8"/>
                  <a:pt x="137" y="8"/>
                </a:cubicBezTo>
                <a:cubicBezTo>
                  <a:pt x="137" y="5"/>
                  <a:pt x="136" y="3"/>
                  <a:pt x="135" y="0"/>
                </a:cubicBezTo>
                <a:lnTo>
                  <a:pt x="126" y="0"/>
                </a:lnTo>
                <a:close/>
                <a:moveTo>
                  <a:pt x="23" y="823"/>
                </a:moveTo>
                <a:cubicBezTo>
                  <a:pt x="18" y="820"/>
                  <a:pt x="26" y="813"/>
                  <a:pt x="18" y="812"/>
                </a:cubicBezTo>
                <a:cubicBezTo>
                  <a:pt x="15" y="810"/>
                  <a:pt x="15" y="817"/>
                  <a:pt x="11" y="816"/>
                </a:cubicBezTo>
                <a:cubicBezTo>
                  <a:pt x="9" y="820"/>
                  <a:pt x="9" y="824"/>
                  <a:pt x="9" y="827"/>
                </a:cubicBezTo>
                <a:cubicBezTo>
                  <a:pt x="6" y="826"/>
                  <a:pt x="6" y="831"/>
                  <a:pt x="7" y="833"/>
                </a:cubicBezTo>
                <a:cubicBezTo>
                  <a:pt x="1" y="831"/>
                  <a:pt x="8" y="838"/>
                  <a:pt x="3" y="841"/>
                </a:cubicBezTo>
                <a:cubicBezTo>
                  <a:pt x="2" y="843"/>
                  <a:pt x="1" y="844"/>
                  <a:pt x="0" y="846"/>
                </a:cubicBezTo>
                <a:cubicBezTo>
                  <a:pt x="0" y="863"/>
                  <a:pt x="0" y="863"/>
                  <a:pt x="0" y="863"/>
                </a:cubicBezTo>
                <a:cubicBezTo>
                  <a:pt x="6" y="853"/>
                  <a:pt x="11" y="843"/>
                  <a:pt x="18" y="835"/>
                </a:cubicBezTo>
                <a:cubicBezTo>
                  <a:pt x="13" y="831"/>
                  <a:pt x="22" y="827"/>
                  <a:pt x="23" y="823"/>
                </a:cubicBezTo>
                <a:close/>
                <a:moveTo>
                  <a:pt x="78" y="1128"/>
                </a:moveTo>
                <a:cubicBezTo>
                  <a:pt x="67" y="1132"/>
                  <a:pt x="63" y="1150"/>
                  <a:pt x="51" y="1152"/>
                </a:cubicBezTo>
                <a:cubicBezTo>
                  <a:pt x="48" y="1159"/>
                  <a:pt x="42" y="1159"/>
                  <a:pt x="39" y="1166"/>
                </a:cubicBezTo>
                <a:cubicBezTo>
                  <a:pt x="34" y="1169"/>
                  <a:pt x="29" y="1171"/>
                  <a:pt x="25" y="1177"/>
                </a:cubicBezTo>
                <a:cubicBezTo>
                  <a:pt x="23" y="1180"/>
                  <a:pt x="19" y="1176"/>
                  <a:pt x="18" y="1181"/>
                </a:cubicBezTo>
                <a:cubicBezTo>
                  <a:pt x="14" y="1180"/>
                  <a:pt x="14" y="1187"/>
                  <a:pt x="9" y="1184"/>
                </a:cubicBezTo>
                <a:cubicBezTo>
                  <a:pt x="7" y="1189"/>
                  <a:pt x="3" y="1189"/>
                  <a:pt x="0" y="1192"/>
                </a:cubicBezTo>
                <a:cubicBezTo>
                  <a:pt x="0" y="1200"/>
                  <a:pt x="0" y="1200"/>
                  <a:pt x="0" y="1200"/>
                </a:cubicBezTo>
                <a:cubicBezTo>
                  <a:pt x="0" y="1200"/>
                  <a:pt x="0" y="1200"/>
                  <a:pt x="1" y="1200"/>
                </a:cubicBezTo>
                <a:cubicBezTo>
                  <a:pt x="6" y="1199"/>
                  <a:pt x="9" y="1193"/>
                  <a:pt x="14" y="1191"/>
                </a:cubicBezTo>
                <a:cubicBezTo>
                  <a:pt x="22" y="1186"/>
                  <a:pt x="30" y="1180"/>
                  <a:pt x="38" y="1173"/>
                </a:cubicBezTo>
                <a:cubicBezTo>
                  <a:pt x="46" y="1165"/>
                  <a:pt x="56" y="1161"/>
                  <a:pt x="62" y="1150"/>
                </a:cubicBezTo>
                <a:cubicBezTo>
                  <a:pt x="70" y="1145"/>
                  <a:pt x="76" y="1133"/>
                  <a:pt x="84" y="1126"/>
                </a:cubicBezTo>
                <a:cubicBezTo>
                  <a:pt x="87" y="1119"/>
                  <a:pt x="93" y="1121"/>
                  <a:pt x="95" y="1112"/>
                </a:cubicBezTo>
                <a:cubicBezTo>
                  <a:pt x="98" y="1113"/>
                  <a:pt x="99" y="1108"/>
                  <a:pt x="100" y="1104"/>
                </a:cubicBezTo>
                <a:cubicBezTo>
                  <a:pt x="103" y="1106"/>
                  <a:pt x="105" y="1100"/>
                  <a:pt x="103" y="1098"/>
                </a:cubicBezTo>
                <a:cubicBezTo>
                  <a:pt x="95" y="1109"/>
                  <a:pt x="86" y="1118"/>
                  <a:pt x="78" y="1128"/>
                </a:cubicBezTo>
                <a:close/>
                <a:moveTo>
                  <a:pt x="8" y="1255"/>
                </a:moveTo>
                <a:cubicBezTo>
                  <a:pt x="5" y="1257"/>
                  <a:pt x="3" y="1259"/>
                  <a:pt x="0" y="1261"/>
                </a:cubicBezTo>
                <a:cubicBezTo>
                  <a:pt x="0" y="1267"/>
                  <a:pt x="0" y="1267"/>
                  <a:pt x="0" y="1267"/>
                </a:cubicBezTo>
                <a:cubicBezTo>
                  <a:pt x="1" y="1267"/>
                  <a:pt x="3" y="1266"/>
                  <a:pt x="4" y="1265"/>
                </a:cubicBezTo>
                <a:cubicBezTo>
                  <a:pt x="4" y="1261"/>
                  <a:pt x="13" y="1259"/>
                  <a:pt x="8" y="1255"/>
                </a:cubicBezTo>
                <a:close/>
                <a:moveTo>
                  <a:pt x="48" y="1199"/>
                </a:moveTo>
                <a:cubicBezTo>
                  <a:pt x="45" y="1203"/>
                  <a:pt x="42" y="1207"/>
                  <a:pt x="37" y="1208"/>
                </a:cubicBezTo>
                <a:cubicBezTo>
                  <a:pt x="34" y="1213"/>
                  <a:pt x="31" y="1216"/>
                  <a:pt x="26" y="1218"/>
                </a:cubicBezTo>
                <a:cubicBezTo>
                  <a:pt x="20" y="1225"/>
                  <a:pt x="12" y="1230"/>
                  <a:pt x="5" y="1235"/>
                </a:cubicBezTo>
                <a:cubicBezTo>
                  <a:pt x="3" y="1234"/>
                  <a:pt x="1" y="1235"/>
                  <a:pt x="0" y="1236"/>
                </a:cubicBezTo>
                <a:cubicBezTo>
                  <a:pt x="0" y="1245"/>
                  <a:pt x="0" y="1245"/>
                  <a:pt x="0" y="1245"/>
                </a:cubicBezTo>
                <a:cubicBezTo>
                  <a:pt x="1" y="1244"/>
                  <a:pt x="2" y="1244"/>
                  <a:pt x="3" y="1243"/>
                </a:cubicBezTo>
                <a:cubicBezTo>
                  <a:pt x="7" y="1240"/>
                  <a:pt x="10" y="1236"/>
                  <a:pt x="15" y="1234"/>
                </a:cubicBezTo>
                <a:cubicBezTo>
                  <a:pt x="19" y="1232"/>
                  <a:pt x="23" y="1227"/>
                  <a:pt x="28" y="1225"/>
                </a:cubicBezTo>
                <a:cubicBezTo>
                  <a:pt x="36" y="1219"/>
                  <a:pt x="44" y="1212"/>
                  <a:pt x="51" y="1204"/>
                </a:cubicBezTo>
                <a:cubicBezTo>
                  <a:pt x="53" y="1198"/>
                  <a:pt x="59" y="1200"/>
                  <a:pt x="61" y="1192"/>
                </a:cubicBezTo>
                <a:cubicBezTo>
                  <a:pt x="64" y="1193"/>
                  <a:pt x="64" y="1187"/>
                  <a:pt x="67" y="1188"/>
                </a:cubicBezTo>
                <a:cubicBezTo>
                  <a:pt x="68" y="1184"/>
                  <a:pt x="71" y="1181"/>
                  <a:pt x="69" y="1179"/>
                </a:cubicBezTo>
                <a:cubicBezTo>
                  <a:pt x="62" y="1186"/>
                  <a:pt x="56" y="1194"/>
                  <a:pt x="48" y="1199"/>
                </a:cubicBezTo>
                <a:close/>
                <a:moveTo>
                  <a:pt x="920" y="10"/>
                </a:moveTo>
                <a:cubicBezTo>
                  <a:pt x="925" y="12"/>
                  <a:pt x="931" y="14"/>
                  <a:pt x="935" y="17"/>
                </a:cubicBezTo>
                <a:cubicBezTo>
                  <a:pt x="954" y="28"/>
                  <a:pt x="960" y="29"/>
                  <a:pt x="963" y="33"/>
                </a:cubicBezTo>
                <a:cubicBezTo>
                  <a:pt x="1027" y="64"/>
                  <a:pt x="1029" y="69"/>
                  <a:pt x="1034" y="71"/>
                </a:cubicBezTo>
                <a:cubicBezTo>
                  <a:pt x="1068" y="87"/>
                  <a:pt x="1071" y="88"/>
                  <a:pt x="1073" y="90"/>
                </a:cubicBezTo>
                <a:cubicBezTo>
                  <a:pt x="1128" y="114"/>
                  <a:pt x="1137" y="122"/>
                  <a:pt x="1151" y="124"/>
                </a:cubicBezTo>
                <a:cubicBezTo>
                  <a:pt x="1235" y="156"/>
                  <a:pt x="1245" y="163"/>
                  <a:pt x="1261" y="164"/>
                </a:cubicBezTo>
                <a:cubicBezTo>
                  <a:pt x="1288" y="169"/>
                  <a:pt x="1293" y="172"/>
                  <a:pt x="1303" y="171"/>
                </a:cubicBezTo>
                <a:cubicBezTo>
                  <a:pt x="1331" y="172"/>
                  <a:pt x="1327" y="172"/>
                  <a:pt x="1322" y="171"/>
                </a:cubicBezTo>
                <a:cubicBezTo>
                  <a:pt x="1251" y="157"/>
                  <a:pt x="1246" y="152"/>
                  <a:pt x="1238" y="152"/>
                </a:cubicBezTo>
                <a:cubicBezTo>
                  <a:pt x="1203" y="142"/>
                  <a:pt x="1194" y="133"/>
                  <a:pt x="1177" y="131"/>
                </a:cubicBezTo>
                <a:cubicBezTo>
                  <a:pt x="1162" y="122"/>
                  <a:pt x="1157" y="121"/>
                  <a:pt x="1153" y="118"/>
                </a:cubicBezTo>
                <a:cubicBezTo>
                  <a:pt x="1092" y="91"/>
                  <a:pt x="1083" y="87"/>
                  <a:pt x="1076" y="81"/>
                </a:cubicBezTo>
                <a:cubicBezTo>
                  <a:pt x="1016" y="51"/>
                  <a:pt x="1006" y="48"/>
                  <a:pt x="998" y="44"/>
                </a:cubicBezTo>
                <a:cubicBezTo>
                  <a:pt x="966" y="24"/>
                  <a:pt x="957" y="21"/>
                  <a:pt x="951" y="15"/>
                </a:cubicBezTo>
                <a:cubicBezTo>
                  <a:pt x="901" y="0"/>
                  <a:pt x="901" y="0"/>
                  <a:pt x="901" y="0"/>
                </a:cubicBezTo>
                <a:close/>
                <a:moveTo>
                  <a:pt x="1096" y="23"/>
                </a:moveTo>
                <a:cubicBezTo>
                  <a:pt x="1108" y="25"/>
                  <a:pt x="1112" y="33"/>
                  <a:pt x="1125" y="34"/>
                </a:cubicBezTo>
                <a:cubicBezTo>
                  <a:pt x="1154" y="53"/>
                  <a:pt x="1163" y="51"/>
                  <a:pt x="1163" y="57"/>
                </a:cubicBezTo>
                <a:cubicBezTo>
                  <a:pt x="1224" y="83"/>
                  <a:pt x="1241" y="93"/>
                  <a:pt x="1261" y="100"/>
                </a:cubicBezTo>
                <a:cubicBezTo>
                  <a:pt x="1309" y="119"/>
                  <a:pt x="1319" y="116"/>
                  <a:pt x="1321" y="121"/>
                </a:cubicBezTo>
                <a:cubicBezTo>
                  <a:pt x="1483" y="135"/>
                  <a:pt x="1494" y="132"/>
                  <a:pt x="1508" y="132"/>
                </a:cubicBezTo>
                <a:cubicBezTo>
                  <a:pt x="1513" y="124"/>
                  <a:pt x="1524" y="129"/>
                  <a:pt x="1522" y="121"/>
                </a:cubicBezTo>
                <a:cubicBezTo>
                  <a:pt x="1429" y="114"/>
                  <a:pt x="1421" y="115"/>
                  <a:pt x="1415" y="115"/>
                </a:cubicBezTo>
                <a:cubicBezTo>
                  <a:pt x="1377" y="104"/>
                  <a:pt x="1367" y="106"/>
                  <a:pt x="1365" y="100"/>
                </a:cubicBezTo>
                <a:cubicBezTo>
                  <a:pt x="1321" y="90"/>
                  <a:pt x="1313" y="84"/>
                  <a:pt x="1302" y="82"/>
                </a:cubicBezTo>
                <a:cubicBezTo>
                  <a:pt x="1242" y="52"/>
                  <a:pt x="1240" y="47"/>
                  <a:pt x="1233" y="47"/>
                </a:cubicBezTo>
                <a:cubicBezTo>
                  <a:pt x="1284" y="57"/>
                  <a:pt x="1302" y="60"/>
                  <a:pt x="1318" y="64"/>
                </a:cubicBezTo>
                <a:cubicBezTo>
                  <a:pt x="1452" y="80"/>
                  <a:pt x="1459" y="83"/>
                  <a:pt x="1464" y="79"/>
                </a:cubicBezTo>
                <a:cubicBezTo>
                  <a:pt x="1275" y="49"/>
                  <a:pt x="1260" y="41"/>
                  <a:pt x="1240" y="39"/>
                </a:cubicBezTo>
                <a:cubicBezTo>
                  <a:pt x="1219" y="31"/>
                  <a:pt x="1217" y="26"/>
                  <a:pt x="1208" y="27"/>
                </a:cubicBezTo>
                <a:cubicBezTo>
                  <a:pt x="1171" y="4"/>
                  <a:pt x="1160" y="6"/>
                  <a:pt x="1156" y="2"/>
                </a:cubicBezTo>
                <a:cubicBezTo>
                  <a:pt x="1119" y="4"/>
                  <a:pt x="1126" y="9"/>
                  <a:pt x="1136" y="10"/>
                </a:cubicBezTo>
                <a:cubicBezTo>
                  <a:pt x="1169" y="30"/>
                  <a:pt x="1176" y="28"/>
                  <a:pt x="1177" y="31"/>
                </a:cubicBezTo>
                <a:cubicBezTo>
                  <a:pt x="1206" y="45"/>
                  <a:pt x="1215" y="46"/>
                  <a:pt x="1220" y="49"/>
                </a:cubicBezTo>
                <a:cubicBezTo>
                  <a:pt x="1280" y="78"/>
                  <a:pt x="1290" y="84"/>
                  <a:pt x="1302" y="88"/>
                </a:cubicBezTo>
                <a:cubicBezTo>
                  <a:pt x="1327" y="100"/>
                  <a:pt x="1331" y="99"/>
                  <a:pt x="1335" y="100"/>
                </a:cubicBezTo>
                <a:cubicBezTo>
                  <a:pt x="1385" y="116"/>
                  <a:pt x="1401" y="116"/>
                  <a:pt x="1413" y="121"/>
                </a:cubicBezTo>
                <a:cubicBezTo>
                  <a:pt x="1486" y="126"/>
                  <a:pt x="1486" y="125"/>
                  <a:pt x="1495" y="127"/>
                </a:cubicBezTo>
                <a:cubicBezTo>
                  <a:pt x="1458" y="133"/>
                  <a:pt x="1456" y="132"/>
                  <a:pt x="1443" y="133"/>
                </a:cubicBezTo>
                <a:cubicBezTo>
                  <a:pt x="1346" y="119"/>
                  <a:pt x="1337" y="119"/>
                  <a:pt x="1334" y="115"/>
                </a:cubicBezTo>
                <a:cubicBezTo>
                  <a:pt x="1283" y="98"/>
                  <a:pt x="1273" y="101"/>
                  <a:pt x="1274" y="94"/>
                </a:cubicBezTo>
                <a:cubicBezTo>
                  <a:pt x="1197" y="60"/>
                  <a:pt x="1189" y="61"/>
                  <a:pt x="1185" y="57"/>
                </a:cubicBezTo>
                <a:cubicBezTo>
                  <a:pt x="1136" y="33"/>
                  <a:pt x="1127" y="28"/>
                  <a:pt x="1118" y="23"/>
                </a:cubicBezTo>
                <a:cubicBezTo>
                  <a:pt x="1081" y="8"/>
                  <a:pt x="1076" y="3"/>
                  <a:pt x="1068" y="0"/>
                </a:cubicBezTo>
                <a:cubicBezTo>
                  <a:pt x="1077" y="14"/>
                  <a:pt x="1089" y="16"/>
                  <a:pt x="1096" y="23"/>
                </a:cubicBezTo>
                <a:close/>
                <a:moveTo>
                  <a:pt x="979" y="13"/>
                </a:moveTo>
                <a:cubicBezTo>
                  <a:pt x="986" y="13"/>
                  <a:pt x="987" y="17"/>
                  <a:pt x="992" y="18"/>
                </a:cubicBezTo>
                <a:cubicBezTo>
                  <a:pt x="1035" y="35"/>
                  <a:pt x="1037" y="39"/>
                  <a:pt x="1039" y="43"/>
                </a:cubicBezTo>
                <a:cubicBezTo>
                  <a:pt x="1082" y="59"/>
                  <a:pt x="1083" y="64"/>
                  <a:pt x="1089" y="64"/>
                </a:cubicBezTo>
                <a:cubicBezTo>
                  <a:pt x="1163" y="104"/>
                  <a:pt x="1170" y="102"/>
                  <a:pt x="1173" y="105"/>
                </a:cubicBezTo>
                <a:cubicBezTo>
                  <a:pt x="1200" y="116"/>
                  <a:pt x="1202" y="117"/>
                  <a:pt x="1203" y="119"/>
                </a:cubicBezTo>
                <a:cubicBezTo>
                  <a:pt x="1236" y="133"/>
                  <a:pt x="1244" y="134"/>
                  <a:pt x="1249" y="139"/>
                </a:cubicBezTo>
                <a:cubicBezTo>
                  <a:pt x="1273" y="146"/>
                  <a:pt x="1277" y="147"/>
                  <a:pt x="1279" y="149"/>
                </a:cubicBezTo>
                <a:cubicBezTo>
                  <a:pt x="1302" y="160"/>
                  <a:pt x="1315" y="152"/>
                  <a:pt x="1314" y="158"/>
                </a:cubicBezTo>
                <a:cubicBezTo>
                  <a:pt x="1355" y="161"/>
                  <a:pt x="1375" y="162"/>
                  <a:pt x="1394" y="162"/>
                </a:cubicBezTo>
                <a:cubicBezTo>
                  <a:pt x="1429" y="161"/>
                  <a:pt x="1435" y="155"/>
                  <a:pt x="1429" y="154"/>
                </a:cubicBezTo>
                <a:cubicBezTo>
                  <a:pt x="1393" y="155"/>
                  <a:pt x="1392" y="157"/>
                  <a:pt x="1381" y="155"/>
                </a:cubicBezTo>
                <a:cubicBezTo>
                  <a:pt x="1358" y="157"/>
                  <a:pt x="1347" y="153"/>
                  <a:pt x="1338" y="154"/>
                </a:cubicBezTo>
                <a:cubicBezTo>
                  <a:pt x="1234" y="126"/>
                  <a:pt x="1232" y="119"/>
                  <a:pt x="1223" y="119"/>
                </a:cubicBezTo>
                <a:cubicBezTo>
                  <a:pt x="1147" y="88"/>
                  <a:pt x="1147" y="80"/>
                  <a:pt x="1139" y="80"/>
                </a:cubicBezTo>
                <a:cubicBezTo>
                  <a:pt x="1111" y="65"/>
                  <a:pt x="1099" y="60"/>
                  <a:pt x="1087" y="55"/>
                </a:cubicBezTo>
                <a:cubicBezTo>
                  <a:pt x="1033" y="27"/>
                  <a:pt x="1028" y="24"/>
                  <a:pt x="1022" y="21"/>
                </a:cubicBezTo>
                <a:cubicBezTo>
                  <a:pt x="956" y="0"/>
                  <a:pt x="956" y="0"/>
                  <a:pt x="956" y="0"/>
                </a:cubicBezTo>
                <a:close/>
                <a:moveTo>
                  <a:pt x="1304" y="25"/>
                </a:moveTo>
                <a:cubicBezTo>
                  <a:pt x="1335" y="32"/>
                  <a:pt x="1379" y="35"/>
                  <a:pt x="1419" y="41"/>
                </a:cubicBezTo>
                <a:cubicBezTo>
                  <a:pt x="1435" y="41"/>
                  <a:pt x="1451" y="41"/>
                  <a:pt x="1467" y="42"/>
                </a:cubicBezTo>
                <a:cubicBezTo>
                  <a:pt x="1473" y="45"/>
                  <a:pt x="1476" y="40"/>
                  <a:pt x="1486" y="42"/>
                </a:cubicBezTo>
                <a:cubicBezTo>
                  <a:pt x="1491" y="42"/>
                  <a:pt x="1495" y="42"/>
                  <a:pt x="1499" y="42"/>
                </a:cubicBezTo>
                <a:cubicBezTo>
                  <a:pt x="1503" y="41"/>
                  <a:pt x="1511" y="45"/>
                  <a:pt x="1510" y="40"/>
                </a:cubicBezTo>
                <a:cubicBezTo>
                  <a:pt x="1508" y="38"/>
                  <a:pt x="1505" y="37"/>
                  <a:pt x="1500" y="38"/>
                </a:cubicBezTo>
                <a:cubicBezTo>
                  <a:pt x="1498" y="39"/>
                  <a:pt x="1489" y="43"/>
                  <a:pt x="1489" y="38"/>
                </a:cubicBezTo>
                <a:cubicBezTo>
                  <a:pt x="1477" y="38"/>
                  <a:pt x="1478" y="38"/>
                  <a:pt x="1467" y="39"/>
                </a:cubicBezTo>
                <a:cubicBezTo>
                  <a:pt x="1458" y="35"/>
                  <a:pt x="1442" y="38"/>
                  <a:pt x="1430" y="36"/>
                </a:cubicBezTo>
                <a:cubicBezTo>
                  <a:pt x="1426" y="33"/>
                  <a:pt x="1423" y="35"/>
                  <a:pt x="1419" y="36"/>
                </a:cubicBezTo>
                <a:cubicBezTo>
                  <a:pt x="1417" y="31"/>
                  <a:pt x="1405" y="35"/>
                  <a:pt x="1399" y="34"/>
                </a:cubicBezTo>
                <a:cubicBezTo>
                  <a:pt x="1393" y="30"/>
                  <a:pt x="1379" y="33"/>
                  <a:pt x="1369" y="29"/>
                </a:cubicBezTo>
                <a:cubicBezTo>
                  <a:pt x="1366" y="28"/>
                  <a:pt x="1363" y="28"/>
                  <a:pt x="1360" y="28"/>
                </a:cubicBezTo>
                <a:cubicBezTo>
                  <a:pt x="1356" y="29"/>
                  <a:pt x="1355" y="25"/>
                  <a:pt x="1354" y="28"/>
                </a:cubicBezTo>
                <a:cubicBezTo>
                  <a:pt x="1352" y="23"/>
                  <a:pt x="1338" y="29"/>
                  <a:pt x="1336" y="23"/>
                </a:cubicBezTo>
                <a:cubicBezTo>
                  <a:pt x="1311" y="21"/>
                  <a:pt x="1288" y="17"/>
                  <a:pt x="1269" y="9"/>
                </a:cubicBezTo>
                <a:cubicBezTo>
                  <a:pt x="1257" y="8"/>
                  <a:pt x="1250" y="4"/>
                  <a:pt x="1241" y="0"/>
                </a:cubicBezTo>
                <a:cubicBezTo>
                  <a:pt x="1214" y="0"/>
                  <a:pt x="1214" y="0"/>
                  <a:pt x="1214" y="0"/>
                </a:cubicBezTo>
                <a:cubicBezTo>
                  <a:pt x="1225" y="4"/>
                  <a:pt x="1237" y="7"/>
                  <a:pt x="1249" y="11"/>
                </a:cubicBezTo>
                <a:cubicBezTo>
                  <a:pt x="1265" y="18"/>
                  <a:pt x="1285" y="21"/>
                  <a:pt x="1304" y="25"/>
                </a:cubicBezTo>
                <a:close/>
                <a:moveTo>
                  <a:pt x="883" y="9"/>
                </a:moveTo>
                <a:cubicBezTo>
                  <a:pt x="887" y="14"/>
                  <a:pt x="895" y="14"/>
                  <a:pt x="898" y="20"/>
                </a:cubicBezTo>
                <a:cubicBezTo>
                  <a:pt x="913" y="36"/>
                  <a:pt x="920" y="33"/>
                  <a:pt x="922" y="36"/>
                </a:cubicBezTo>
                <a:cubicBezTo>
                  <a:pt x="951" y="55"/>
                  <a:pt x="953" y="62"/>
                  <a:pt x="960" y="63"/>
                </a:cubicBezTo>
                <a:cubicBezTo>
                  <a:pt x="985" y="82"/>
                  <a:pt x="997" y="88"/>
                  <a:pt x="1008" y="95"/>
                </a:cubicBezTo>
                <a:cubicBezTo>
                  <a:pt x="1077" y="135"/>
                  <a:pt x="1084" y="133"/>
                  <a:pt x="1085" y="136"/>
                </a:cubicBezTo>
                <a:cubicBezTo>
                  <a:pt x="1124" y="154"/>
                  <a:pt x="1130" y="165"/>
                  <a:pt x="1148" y="165"/>
                </a:cubicBezTo>
                <a:cubicBezTo>
                  <a:pt x="1177" y="180"/>
                  <a:pt x="1184" y="177"/>
                  <a:pt x="1185" y="182"/>
                </a:cubicBezTo>
                <a:cubicBezTo>
                  <a:pt x="1245" y="198"/>
                  <a:pt x="1249" y="200"/>
                  <a:pt x="1254" y="200"/>
                </a:cubicBezTo>
                <a:cubicBezTo>
                  <a:pt x="1350" y="212"/>
                  <a:pt x="1357" y="219"/>
                  <a:pt x="1360" y="218"/>
                </a:cubicBezTo>
                <a:cubicBezTo>
                  <a:pt x="1358" y="204"/>
                  <a:pt x="1355" y="205"/>
                  <a:pt x="1352" y="207"/>
                </a:cubicBezTo>
                <a:cubicBezTo>
                  <a:pt x="1328" y="204"/>
                  <a:pt x="1321" y="204"/>
                  <a:pt x="1306" y="204"/>
                </a:cubicBezTo>
                <a:cubicBezTo>
                  <a:pt x="1249" y="187"/>
                  <a:pt x="1239" y="190"/>
                  <a:pt x="1237" y="185"/>
                </a:cubicBezTo>
                <a:cubicBezTo>
                  <a:pt x="1165" y="161"/>
                  <a:pt x="1154" y="164"/>
                  <a:pt x="1152" y="159"/>
                </a:cubicBezTo>
                <a:cubicBezTo>
                  <a:pt x="1126" y="149"/>
                  <a:pt x="1124" y="147"/>
                  <a:pt x="1120" y="147"/>
                </a:cubicBezTo>
                <a:cubicBezTo>
                  <a:pt x="1087" y="129"/>
                  <a:pt x="1085" y="124"/>
                  <a:pt x="1077" y="125"/>
                </a:cubicBezTo>
                <a:cubicBezTo>
                  <a:pt x="1047" y="103"/>
                  <a:pt x="1040" y="103"/>
                  <a:pt x="1036" y="100"/>
                </a:cubicBezTo>
                <a:cubicBezTo>
                  <a:pt x="1008" y="81"/>
                  <a:pt x="1003" y="82"/>
                  <a:pt x="999" y="81"/>
                </a:cubicBezTo>
                <a:cubicBezTo>
                  <a:pt x="968" y="59"/>
                  <a:pt x="965" y="56"/>
                  <a:pt x="961" y="54"/>
                </a:cubicBezTo>
                <a:cubicBezTo>
                  <a:pt x="925" y="28"/>
                  <a:pt x="920" y="26"/>
                  <a:pt x="915" y="25"/>
                </a:cubicBezTo>
                <a:cubicBezTo>
                  <a:pt x="893" y="5"/>
                  <a:pt x="887" y="4"/>
                  <a:pt x="885" y="1"/>
                </a:cubicBezTo>
                <a:cubicBezTo>
                  <a:pt x="872" y="5"/>
                  <a:pt x="878" y="6"/>
                  <a:pt x="883" y="9"/>
                </a:cubicBezTo>
                <a:close/>
                <a:moveTo>
                  <a:pt x="1280" y="0"/>
                </a:moveTo>
                <a:cubicBezTo>
                  <a:pt x="1280" y="0"/>
                  <a:pt x="1280" y="0"/>
                  <a:pt x="1280" y="0"/>
                </a:cubicBezTo>
                <a:cubicBezTo>
                  <a:pt x="1280" y="0"/>
                  <a:pt x="1280" y="0"/>
                  <a:pt x="1280" y="0"/>
                </a:cubicBezTo>
                <a:cubicBezTo>
                  <a:pt x="1280" y="0"/>
                  <a:pt x="1280" y="0"/>
                  <a:pt x="1280" y="0"/>
                </a:cubicBezTo>
                <a:close/>
                <a:moveTo>
                  <a:pt x="833" y="8"/>
                </a:moveTo>
                <a:cubicBezTo>
                  <a:pt x="837" y="12"/>
                  <a:pt x="843" y="13"/>
                  <a:pt x="846" y="17"/>
                </a:cubicBezTo>
                <a:cubicBezTo>
                  <a:pt x="882" y="51"/>
                  <a:pt x="891" y="50"/>
                  <a:pt x="893" y="55"/>
                </a:cubicBezTo>
                <a:cubicBezTo>
                  <a:pt x="911" y="66"/>
                  <a:pt x="911" y="74"/>
                  <a:pt x="916" y="75"/>
                </a:cubicBezTo>
                <a:cubicBezTo>
                  <a:pt x="986" y="136"/>
                  <a:pt x="988" y="138"/>
                  <a:pt x="991" y="138"/>
                </a:cubicBezTo>
                <a:cubicBezTo>
                  <a:pt x="1014" y="162"/>
                  <a:pt x="1027" y="164"/>
                  <a:pt x="1032" y="172"/>
                </a:cubicBezTo>
                <a:cubicBezTo>
                  <a:pt x="1049" y="184"/>
                  <a:pt x="1054" y="186"/>
                  <a:pt x="1056" y="192"/>
                </a:cubicBezTo>
                <a:cubicBezTo>
                  <a:pt x="1096" y="211"/>
                  <a:pt x="1102" y="220"/>
                  <a:pt x="1114" y="224"/>
                </a:cubicBezTo>
                <a:cubicBezTo>
                  <a:pt x="1182" y="262"/>
                  <a:pt x="1192" y="266"/>
                  <a:pt x="1202" y="271"/>
                </a:cubicBezTo>
                <a:cubicBezTo>
                  <a:pt x="1247" y="288"/>
                  <a:pt x="1251" y="287"/>
                  <a:pt x="1252" y="290"/>
                </a:cubicBezTo>
                <a:cubicBezTo>
                  <a:pt x="1295" y="297"/>
                  <a:pt x="1305" y="294"/>
                  <a:pt x="1304" y="287"/>
                </a:cubicBezTo>
                <a:cubicBezTo>
                  <a:pt x="1296" y="277"/>
                  <a:pt x="1294" y="287"/>
                  <a:pt x="1291" y="286"/>
                </a:cubicBezTo>
                <a:cubicBezTo>
                  <a:pt x="1240" y="278"/>
                  <a:pt x="1233" y="274"/>
                  <a:pt x="1224" y="272"/>
                </a:cubicBezTo>
                <a:cubicBezTo>
                  <a:pt x="1177" y="250"/>
                  <a:pt x="1172" y="250"/>
                  <a:pt x="1170" y="247"/>
                </a:cubicBezTo>
                <a:cubicBezTo>
                  <a:pt x="1150" y="240"/>
                  <a:pt x="1150" y="230"/>
                  <a:pt x="1138" y="231"/>
                </a:cubicBezTo>
                <a:cubicBezTo>
                  <a:pt x="1116" y="211"/>
                  <a:pt x="1101" y="214"/>
                  <a:pt x="1099" y="206"/>
                </a:cubicBezTo>
                <a:cubicBezTo>
                  <a:pt x="1054" y="177"/>
                  <a:pt x="1048" y="173"/>
                  <a:pt x="1043" y="168"/>
                </a:cubicBezTo>
                <a:cubicBezTo>
                  <a:pt x="1011" y="146"/>
                  <a:pt x="999" y="136"/>
                  <a:pt x="987" y="127"/>
                </a:cubicBezTo>
                <a:cubicBezTo>
                  <a:pt x="971" y="108"/>
                  <a:pt x="966" y="108"/>
                  <a:pt x="962" y="107"/>
                </a:cubicBezTo>
                <a:cubicBezTo>
                  <a:pt x="940" y="87"/>
                  <a:pt x="938" y="84"/>
                  <a:pt x="934" y="82"/>
                </a:cubicBezTo>
                <a:cubicBezTo>
                  <a:pt x="885" y="38"/>
                  <a:pt x="878" y="37"/>
                  <a:pt x="876" y="31"/>
                </a:cubicBezTo>
                <a:cubicBezTo>
                  <a:pt x="860" y="15"/>
                  <a:pt x="853" y="14"/>
                  <a:pt x="850" y="8"/>
                </a:cubicBezTo>
                <a:cubicBezTo>
                  <a:pt x="828" y="2"/>
                  <a:pt x="832" y="4"/>
                  <a:pt x="833" y="8"/>
                </a:cubicBezTo>
                <a:close/>
                <a:moveTo>
                  <a:pt x="750" y="19"/>
                </a:moveTo>
                <a:cubicBezTo>
                  <a:pt x="756" y="21"/>
                  <a:pt x="760" y="24"/>
                  <a:pt x="763" y="28"/>
                </a:cubicBezTo>
                <a:cubicBezTo>
                  <a:pt x="795" y="48"/>
                  <a:pt x="793" y="58"/>
                  <a:pt x="801" y="58"/>
                </a:cubicBezTo>
                <a:cubicBezTo>
                  <a:pt x="830" y="88"/>
                  <a:pt x="839" y="94"/>
                  <a:pt x="846" y="102"/>
                </a:cubicBezTo>
                <a:cubicBezTo>
                  <a:pt x="861" y="116"/>
                  <a:pt x="865" y="120"/>
                  <a:pt x="867" y="124"/>
                </a:cubicBezTo>
                <a:cubicBezTo>
                  <a:pt x="917" y="168"/>
                  <a:pt x="917" y="172"/>
                  <a:pt x="919" y="174"/>
                </a:cubicBezTo>
                <a:cubicBezTo>
                  <a:pt x="944" y="198"/>
                  <a:pt x="950" y="207"/>
                  <a:pt x="957" y="214"/>
                </a:cubicBezTo>
                <a:cubicBezTo>
                  <a:pt x="1014" y="262"/>
                  <a:pt x="1021" y="270"/>
                  <a:pt x="1032" y="274"/>
                </a:cubicBezTo>
                <a:cubicBezTo>
                  <a:pt x="1086" y="317"/>
                  <a:pt x="1095" y="316"/>
                  <a:pt x="1096" y="321"/>
                </a:cubicBezTo>
                <a:cubicBezTo>
                  <a:pt x="1138" y="334"/>
                  <a:pt x="1141" y="339"/>
                  <a:pt x="1148" y="340"/>
                </a:cubicBezTo>
                <a:cubicBezTo>
                  <a:pt x="1136" y="331"/>
                  <a:pt x="1110" y="323"/>
                  <a:pt x="1092" y="308"/>
                </a:cubicBezTo>
                <a:cubicBezTo>
                  <a:pt x="1045" y="279"/>
                  <a:pt x="1047" y="273"/>
                  <a:pt x="1041" y="274"/>
                </a:cubicBezTo>
                <a:cubicBezTo>
                  <a:pt x="1014" y="255"/>
                  <a:pt x="1012" y="250"/>
                  <a:pt x="1006" y="247"/>
                </a:cubicBezTo>
                <a:cubicBezTo>
                  <a:pt x="990" y="232"/>
                  <a:pt x="985" y="227"/>
                  <a:pt x="981" y="223"/>
                </a:cubicBezTo>
                <a:cubicBezTo>
                  <a:pt x="959" y="204"/>
                  <a:pt x="956" y="201"/>
                  <a:pt x="955" y="198"/>
                </a:cubicBezTo>
                <a:cubicBezTo>
                  <a:pt x="920" y="167"/>
                  <a:pt x="916" y="155"/>
                  <a:pt x="904" y="151"/>
                </a:cubicBezTo>
                <a:cubicBezTo>
                  <a:pt x="889" y="134"/>
                  <a:pt x="887" y="129"/>
                  <a:pt x="880" y="127"/>
                </a:cubicBezTo>
                <a:cubicBezTo>
                  <a:pt x="843" y="89"/>
                  <a:pt x="841" y="87"/>
                  <a:pt x="840" y="85"/>
                </a:cubicBezTo>
                <a:cubicBezTo>
                  <a:pt x="818" y="66"/>
                  <a:pt x="818" y="62"/>
                  <a:pt x="817" y="60"/>
                </a:cubicBezTo>
                <a:cubicBezTo>
                  <a:pt x="790" y="41"/>
                  <a:pt x="790" y="33"/>
                  <a:pt x="782" y="33"/>
                </a:cubicBezTo>
                <a:cubicBezTo>
                  <a:pt x="747" y="6"/>
                  <a:pt x="748" y="2"/>
                  <a:pt x="746" y="0"/>
                </a:cubicBezTo>
                <a:cubicBezTo>
                  <a:pt x="739" y="12"/>
                  <a:pt x="750" y="11"/>
                  <a:pt x="750" y="19"/>
                </a:cubicBezTo>
                <a:close/>
                <a:moveTo>
                  <a:pt x="709" y="12"/>
                </a:moveTo>
                <a:cubicBezTo>
                  <a:pt x="713" y="13"/>
                  <a:pt x="713" y="18"/>
                  <a:pt x="715" y="21"/>
                </a:cubicBezTo>
                <a:cubicBezTo>
                  <a:pt x="737" y="43"/>
                  <a:pt x="740" y="46"/>
                  <a:pt x="743" y="50"/>
                </a:cubicBezTo>
                <a:cubicBezTo>
                  <a:pt x="773" y="89"/>
                  <a:pt x="783" y="92"/>
                  <a:pt x="785" y="103"/>
                </a:cubicBezTo>
                <a:cubicBezTo>
                  <a:pt x="812" y="126"/>
                  <a:pt x="818" y="134"/>
                  <a:pt x="823" y="141"/>
                </a:cubicBezTo>
                <a:cubicBezTo>
                  <a:pt x="844" y="164"/>
                  <a:pt x="844" y="170"/>
                  <a:pt x="849" y="172"/>
                </a:cubicBezTo>
                <a:cubicBezTo>
                  <a:pt x="873" y="211"/>
                  <a:pt x="877" y="213"/>
                  <a:pt x="881" y="216"/>
                </a:cubicBezTo>
                <a:cubicBezTo>
                  <a:pt x="937" y="283"/>
                  <a:pt x="953" y="295"/>
                  <a:pt x="966" y="310"/>
                </a:cubicBezTo>
                <a:cubicBezTo>
                  <a:pt x="1005" y="341"/>
                  <a:pt x="1012" y="342"/>
                  <a:pt x="1015" y="346"/>
                </a:cubicBezTo>
                <a:cubicBezTo>
                  <a:pt x="1079" y="381"/>
                  <a:pt x="1093" y="382"/>
                  <a:pt x="1102" y="387"/>
                </a:cubicBezTo>
                <a:cubicBezTo>
                  <a:pt x="1128" y="397"/>
                  <a:pt x="1134" y="397"/>
                  <a:pt x="1134" y="394"/>
                </a:cubicBezTo>
                <a:cubicBezTo>
                  <a:pt x="1057" y="366"/>
                  <a:pt x="1055" y="360"/>
                  <a:pt x="1048" y="360"/>
                </a:cubicBezTo>
                <a:cubicBezTo>
                  <a:pt x="1026" y="342"/>
                  <a:pt x="1019" y="344"/>
                  <a:pt x="1020" y="339"/>
                </a:cubicBezTo>
                <a:cubicBezTo>
                  <a:pt x="983" y="316"/>
                  <a:pt x="981" y="309"/>
                  <a:pt x="975" y="306"/>
                </a:cubicBezTo>
                <a:cubicBezTo>
                  <a:pt x="934" y="271"/>
                  <a:pt x="928" y="260"/>
                  <a:pt x="919" y="250"/>
                </a:cubicBezTo>
                <a:cubicBezTo>
                  <a:pt x="900" y="223"/>
                  <a:pt x="896" y="222"/>
                  <a:pt x="894" y="219"/>
                </a:cubicBezTo>
                <a:cubicBezTo>
                  <a:pt x="844" y="149"/>
                  <a:pt x="837" y="146"/>
                  <a:pt x="834" y="139"/>
                </a:cubicBezTo>
                <a:cubicBezTo>
                  <a:pt x="805" y="108"/>
                  <a:pt x="799" y="109"/>
                  <a:pt x="800" y="103"/>
                </a:cubicBezTo>
                <a:cubicBezTo>
                  <a:pt x="808" y="110"/>
                  <a:pt x="824" y="120"/>
                  <a:pt x="832" y="137"/>
                </a:cubicBezTo>
                <a:cubicBezTo>
                  <a:pt x="914" y="214"/>
                  <a:pt x="916" y="217"/>
                  <a:pt x="918" y="221"/>
                </a:cubicBezTo>
                <a:cubicBezTo>
                  <a:pt x="957" y="254"/>
                  <a:pt x="966" y="257"/>
                  <a:pt x="971" y="264"/>
                </a:cubicBezTo>
                <a:cubicBezTo>
                  <a:pt x="1006" y="292"/>
                  <a:pt x="1013" y="292"/>
                  <a:pt x="1016" y="296"/>
                </a:cubicBezTo>
                <a:cubicBezTo>
                  <a:pt x="1079" y="324"/>
                  <a:pt x="1087" y="328"/>
                  <a:pt x="1096" y="332"/>
                </a:cubicBezTo>
                <a:cubicBezTo>
                  <a:pt x="1182" y="339"/>
                  <a:pt x="1164" y="349"/>
                  <a:pt x="1164" y="342"/>
                </a:cubicBezTo>
                <a:cubicBezTo>
                  <a:pt x="1119" y="336"/>
                  <a:pt x="1120" y="331"/>
                  <a:pt x="1114" y="333"/>
                </a:cubicBezTo>
                <a:cubicBezTo>
                  <a:pt x="1082" y="320"/>
                  <a:pt x="1080" y="318"/>
                  <a:pt x="1077" y="317"/>
                </a:cubicBezTo>
                <a:cubicBezTo>
                  <a:pt x="989" y="266"/>
                  <a:pt x="977" y="261"/>
                  <a:pt x="969" y="251"/>
                </a:cubicBezTo>
                <a:cubicBezTo>
                  <a:pt x="950" y="235"/>
                  <a:pt x="942" y="233"/>
                  <a:pt x="939" y="226"/>
                </a:cubicBezTo>
                <a:cubicBezTo>
                  <a:pt x="906" y="190"/>
                  <a:pt x="899" y="192"/>
                  <a:pt x="899" y="188"/>
                </a:cubicBezTo>
                <a:cubicBezTo>
                  <a:pt x="866" y="157"/>
                  <a:pt x="859" y="155"/>
                  <a:pt x="856" y="148"/>
                </a:cubicBezTo>
                <a:cubicBezTo>
                  <a:pt x="825" y="117"/>
                  <a:pt x="824" y="114"/>
                  <a:pt x="822" y="110"/>
                </a:cubicBezTo>
                <a:cubicBezTo>
                  <a:pt x="801" y="90"/>
                  <a:pt x="798" y="87"/>
                  <a:pt x="796" y="84"/>
                </a:cubicBezTo>
                <a:cubicBezTo>
                  <a:pt x="768" y="53"/>
                  <a:pt x="765" y="51"/>
                  <a:pt x="762" y="48"/>
                </a:cubicBezTo>
                <a:cubicBezTo>
                  <a:pt x="742" y="24"/>
                  <a:pt x="737" y="18"/>
                  <a:pt x="728" y="15"/>
                </a:cubicBezTo>
                <a:cubicBezTo>
                  <a:pt x="704" y="1"/>
                  <a:pt x="705" y="2"/>
                  <a:pt x="707" y="3"/>
                </a:cubicBezTo>
                <a:close/>
                <a:moveTo>
                  <a:pt x="781" y="5"/>
                </a:moveTo>
                <a:cubicBezTo>
                  <a:pt x="780" y="9"/>
                  <a:pt x="783" y="9"/>
                  <a:pt x="785" y="11"/>
                </a:cubicBezTo>
                <a:cubicBezTo>
                  <a:pt x="813" y="32"/>
                  <a:pt x="815" y="38"/>
                  <a:pt x="821" y="41"/>
                </a:cubicBezTo>
                <a:cubicBezTo>
                  <a:pt x="837" y="55"/>
                  <a:pt x="839" y="56"/>
                  <a:pt x="843" y="56"/>
                </a:cubicBezTo>
                <a:cubicBezTo>
                  <a:pt x="873" y="83"/>
                  <a:pt x="883" y="90"/>
                  <a:pt x="892" y="99"/>
                </a:cubicBezTo>
                <a:cubicBezTo>
                  <a:pt x="909" y="114"/>
                  <a:pt x="916" y="117"/>
                  <a:pt x="918" y="123"/>
                </a:cubicBezTo>
                <a:cubicBezTo>
                  <a:pt x="952" y="150"/>
                  <a:pt x="958" y="152"/>
                  <a:pt x="960" y="157"/>
                </a:cubicBezTo>
                <a:cubicBezTo>
                  <a:pt x="1007" y="194"/>
                  <a:pt x="1009" y="196"/>
                  <a:pt x="1010" y="199"/>
                </a:cubicBezTo>
                <a:cubicBezTo>
                  <a:pt x="1034" y="220"/>
                  <a:pt x="1042" y="221"/>
                  <a:pt x="1044" y="226"/>
                </a:cubicBezTo>
                <a:cubicBezTo>
                  <a:pt x="1095" y="265"/>
                  <a:pt x="1104" y="266"/>
                  <a:pt x="1108" y="271"/>
                </a:cubicBezTo>
                <a:cubicBezTo>
                  <a:pt x="1152" y="297"/>
                  <a:pt x="1154" y="304"/>
                  <a:pt x="1162" y="305"/>
                </a:cubicBezTo>
                <a:cubicBezTo>
                  <a:pt x="1183" y="317"/>
                  <a:pt x="1184" y="319"/>
                  <a:pt x="1184" y="321"/>
                </a:cubicBezTo>
                <a:cubicBezTo>
                  <a:pt x="1209" y="327"/>
                  <a:pt x="1216" y="329"/>
                  <a:pt x="1225" y="326"/>
                </a:cubicBezTo>
                <a:cubicBezTo>
                  <a:pt x="1193" y="309"/>
                  <a:pt x="1186" y="309"/>
                  <a:pt x="1182" y="306"/>
                </a:cubicBezTo>
                <a:cubicBezTo>
                  <a:pt x="1131" y="277"/>
                  <a:pt x="1126" y="272"/>
                  <a:pt x="1119" y="270"/>
                </a:cubicBezTo>
                <a:cubicBezTo>
                  <a:pt x="1082" y="240"/>
                  <a:pt x="1074" y="237"/>
                  <a:pt x="1068" y="233"/>
                </a:cubicBezTo>
                <a:cubicBezTo>
                  <a:pt x="1015" y="191"/>
                  <a:pt x="1009" y="187"/>
                  <a:pt x="1004" y="182"/>
                </a:cubicBezTo>
                <a:cubicBezTo>
                  <a:pt x="952" y="138"/>
                  <a:pt x="945" y="135"/>
                  <a:pt x="941" y="128"/>
                </a:cubicBezTo>
                <a:cubicBezTo>
                  <a:pt x="904" y="100"/>
                  <a:pt x="901" y="93"/>
                  <a:pt x="894" y="90"/>
                </a:cubicBezTo>
                <a:cubicBezTo>
                  <a:pt x="858" y="58"/>
                  <a:pt x="853" y="54"/>
                  <a:pt x="847" y="50"/>
                </a:cubicBezTo>
                <a:cubicBezTo>
                  <a:pt x="822" y="26"/>
                  <a:pt x="817" y="26"/>
                  <a:pt x="813" y="25"/>
                </a:cubicBezTo>
                <a:cubicBezTo>
                  <a:pt x="781" y="0"/>
                  <a:pt x="781" y="0"/>
                  <a:pt x="781" y="0"/>
                </a:cubicBezTo>
                <a:close/>
                <a:moveTo>
                  <a:pt x="429" y="17"/>
                </a:moveTo>
                <a:cubicBezTo>
                  <a:pt x="434" y="17"/>
                  <a:pt x="433" y="24"/>
                  <a:pt x="440" y="23"/>
                </a:cubicBezTo>
                <a:cubicBezTo>
                  <a:pt x="504" y="85"/>
                  <a:pt x="517" y="96"/>
                  <a:pt x="530" y="106"/>
                </a:cubicBezTo>
                <a:cubicBezTo>
                  <a:pt x="570" y="139"/>
                  <a:pt x="576" y="139"/>
                  <a:pt x="579" y="142"/>
                </a:cubicBezTo>
                <a:cubicBezTo>
                  <a:pt x="604" y="156"/>
                  <a:pt x="606" y="167"/>
                  <a:pt x="609" y="160"/>
                </a:cubicBezTo>
                <a:cubicBezTo>
                  <a:pt x="583" y="140"/>
                  <a:pt x="574" y="135"/>
                  <a:pt x="569" y="129"/>
                </a:cubicBezTo>
                <a:cubicBezTo>
                  <a:pt x="531" y="105"/>
                  <a:pt x="533" y="96"/>
                  <a:pt x="526" y="97"/>
                </a:cubicBezTo>
                <a:cubicBezTo>
                  <a:pt x="493" y="61"/>
                  <a:pt x="489" y="59"/>
                  <a:pt x="487" y="53"/>
                </a:cubicBezTo>
                <a:cubicBezTo>
                  <a:pt x="450" y="20"/>
                  <a:pt x="443" y="19"/>
                  <a:pt x="442" y="13"/>
                </a:cubicBezTo>
                <a:cubicBezTo>
                  <a:pt x="463" y="26"/>
                  <a:pt x="465" y="28"/>
                  <a:pt x="466" y="31"/>
                </a:cubicBezTo>
                <a:cubicBezTo>
                  <a:pt x="519" y="68"/>
                  <a:pt x="521" y="73"/>
                  <a:pt x="526" y="76"/>
                </a:cubicBezTo>
                <a:cubicBezTo>
                  <a:pt x="542" y="88"/>
                  <a:pt x="542" y="94"/>
                  <a:pt x="547" y="96"/>
                </a:cubicBezTo>
                <a:cubicBezTo>
                  <a:pt x="565" y="108"/>
                  <a:pt x="564" y="115"/>
                  <a:pt x="571" y="116"/>
                </a:cubicBezTo>
                <a:cubicBezTo>
                  <a:pt x="606" y="152"/>
                  <a:pt x="609" y="155"/>
                  <a:pt x="614" y="158"/>
                </a:cubicBezTo>
                <a:cubicBezTo>
                  <a:pt x="619" y="167"/>
                  <a:pt x="612" y="162"/>
                  <a:pt x="611" y="167"/>
                </a:cubicBezTo>
                <a:cubicBezTo>
                  <a:pt x="629" y="174"/>
                  <a:pt x="629" y="177"/>
                  <a:pt x="633" y="176"/>
                </a:cubicBezTo>
                <a:cubicBezTo>
                  <a:pt x="695" y="224"/>
                  <a:pt x="698" y="233"/>
                  <a:pt x="708" y="234"/>
                </a:cubicBezTo>
                <a:cubicBezTo>
                  <a:pt x="693" y="216"/>
                  <a:pt x="685" y="219"/>
                  <a:pt x="684" y="214"/>
                </a:cubicBezTo>
                <a:cubicBezTo>
                  <a:pt x="649" y="191"/>
                  <a:pt x="648" y="181"/>
                  <a:pt x="639" y="178"/>
                </a:cubicBezTo>
                <a:cubicBezTo>
                  <a:pt x="616" y="151"/>
                  <a:pt x="612" y="152"/>
                  <a:pt x="612" y="149"/>
                </a:cubicBezTo>
                <a:cubicBezTo>
                  <a:pt x="596" y="135"/>
                  <a:pt x="596" y="129"/>
                  <a:pt x="593" y="127"/>
                </a:cubicBezTo>
                <a:cubicBezTo>
                  <a:pt x="564" y="105"/>
                  <a:pt x="565" y="101"/>
                  <a:pt x="563" y="100"/>
                </a:cubicBezTo>
                <a:cubicBezTo>
                  <a:pt x="537" y="78"/>
                  <a:pt x="536" y="72"/>
                  <a:pt x="531" y="71"/>
                </a:cubicBezTo>
                <a:cubicBezTo>
                  <a:pt x="517" y="59"/>
                  <a:pt x="516" y="57"/>
                  <a:pt x="516" y="53"/>
                </a:cubicBezTo>
                <a:cubicBezTo>
                  <a:pt x="486" y="37"/>
                  <a:pt x="484" y="26"/>
                  <a:pt x="473" y="24"/>
                </a:cubicBezTo>
                <a:cubicBezTo>
                  <a:pt x="427" y="0"/>
                  <a:pt x="427" y="0"/>
                  <a:pt x="427" y="0"/>
                </a:cubicBezTo>
                <a:cubicBezTo>
                  <a:pt x="438" y="11"/>
                  <a:pt x="441" y="12"/>
                  <a:pt x="438" y="13"/>
                </a:cubicBezTo>
                <a:cubicBezTo>
                  <a:pt x="423" y="1"/>
                  <a:pt x="422" y="1"/>
                  <a:pt x="422" y="0"/>
                </a:cubicBezTo>
                <a:cubicBezTo>
                  <a:pt x="424" y="10"/>
                  <a:pt x="427" y="13"/>
                  <a:pt x="429" y="17"/>
                </a:cubicBezTo>
                <a:close/>
                <a:moveTo>
                  <a:pt x="385" y="151"/>
                </a:moveTo>
                <a:cubicBezTo>
                  <a:pt x="384" y="148"/>
                  <a:pt x="382" y="146"/>
                  <a:pt x="378" y="146"/>
                </a:cubicBezTo>
                <a:cubicBezTo>
                  <a:pt x="359" y="123"/>
                  <a:pt x="353" y="121"/>
                  <a:pt x="349" y="117"/>
                </a:cubicBezTo>
                <a:cubicBezTo>
                  <a:pt x="312" y="78"/>
                  <a:pt x="306" y="76"/>
                  <a:pt x="304" y="71"/>
                </a:cubicBezTo>
                <a:cubicBezTo>
                  <a:pt x="278" y="47"/>
                  <a:pt x="276" y="45"/>
                  <a:pt x="276" y="42"/>
                </a:cubicBezTo>
                <a:cubicBezTo>
                  <a:pt x="256" y="35"/>
                  <a:pt x="262" y="26"/>
                  <a:pt x="255" y="28"/>
                </a:cubicBezTo>
                <a:cubicBezTo>
                  <a:pt x="207" y="0"/>
                  <a:pt x="207" y="0"/>
                  <a:pt x="207" y="0"/>
                </a:cubicBezTo>
                <a:cubicBezTo>
                  <a:pt x="240" y="25"/>
                  <a:pt x="245" y="33"/>
                  <a:pt x="254" y="37"/>
                </a:cubicBezTo>
                <a:cubicBezTo>
                  <a:pt x="280" y="63"/>
                  <a:pt x="289" y="68"/>
                  <a:pt x="295" y="75"/>
                </a:cubicBezTo>
                <a:cubicBezTo>
                  <a:pt x="336" y="116"/>
                  <a:pt x="339" y="115"/>
                  <a:pt x="340" y="117"/>
                </a:cubicBezTo>
                <a:cubicBezTo>
                  <a:pt x="359" y="135"/>
                  <a:pt x="363" y="137"/>
                  <a:pt x="368" y="137"/>
                </a:cubicBezTo>
                <a:cubicBezTo>
                  <a:pt x="389" y="157"/>
                  <a:pt x="395" y="166"/>
                  <a:pt x="398" y="160"/>
                </a:cubicBezTo>
                <a:close/>
                <a:moveTo>
                  <a:pt x="1507" y="2099"/>
                </a:moveTo>
                <a:cubicBezTo>
                  <a:pt x="1503" y="2109"/>
                  <a:pt x="1496" y="2117"/>
                  <a:pt x="1494" y="2129"/>
                </a:cubicBezTo>
                <a:cubicBezTo>
                  <a:pt x="1487" y="2132"/>
                  <a:pt x="1486" y="2141"/>
                  <a:pt x="1481" y="2145"/>
                </a:cubicBezTo>
                <a:cubicBezTo>
                  <a:pt x="1478" y="2151"/>
                  <a:pt x="1471" y="2153"/>
                  <a:pt x="1468" y="2160"/>
                </a:cubicBezTo>
                <a:cubicBezTo>
                  <a:pt x="1468" y="2160"/>
                  <a:pt x="1467" y="2160"/>
                  <a:pt x="1467" y="2160"/>
                </a:cubicBezTo>
                <a:cubicBezTo>
                  <a:pt x="1479" y="2160"/>
                  <a:pt x="1479" y="2160"/>
                  <a:pt x="1479" y="2160"/>
                </a:cubicBezTo>
                <a:cubicBezTo>
                  <a:pt x="1481" y="2159"/>
                  <a:pt x="1482" y="2158"/>
                  <a:pt x="1481" y="2155"/>
                </a:cubicBezTo>
                <a:cubicBezTo>
                  <a:pt x="1488" y="2155"/>
                  <a:pt x="1487" y="2146"/>
                  <a:pt x="1494" y="2145"/>
                </a:cubicBezTo>
                <a:cubicBezTo>
                  <a:pt x="1495" y="2139"/>
                  <a:pt x="1496" y="2135"/>
                  <a:pt x="1501" y="2134"/>
                </a:cubicBezTo>
                <a:cubicBezTo>
                  <a:pt x="1501" y="2128"/>
                  <a:pt x="1505" y="2126"/>
                  <a:pt x="1507" y="2123"/>
                </a:cubicBezTo>
                <a:cubicBezTo>
                  <a:pt x="1505" y="2116"/>
                  <a:pt x="1511" y="2116"/>
                  <a:pt x="1509" y="2110"/>
                </a:cubicBezTo>
                <a:cubicBezTo>
                  <a:pt x="1512" y="2107"/>
                  <a:pt x="1513" y="2099"/>
                  <a:pt x="1507" y="2099"/>
                </a:cubicBezTo>
                <a:close/>
                <a:moveTo>
                  <a:pt x="1509" y="2042"/>
                </a:moveTo>
                <a:cubicBezTo>
                  <a:pt x="1498" y="2041"/>
                  <a:pt x="1501" y="2053"/>
                  <a:pt x="1494" y="2055"/>
                </a:cubicBezTo>
                <a:cubicBezTo>
                  <a:pt x="1489" y="2060"/>
                  <a:pt x="1487" y="2067"/>
                  <a:pt x="1481" y="2070"/>
                </a:cubicBezTo>
                <a:cubicBezTo>
                  <a:pt x="1478" y="2077"/>
                  <a:pt x="1471" y="2079"/>
                  <a:pt x="1468" y="2086"/>
                </a:cubicBezTo>
                <a:cubicBezTo>
                  <a:pt x="1463" y="2091"/>
                  <a:pt x="1460" y="2098"/>
                  <a:pt x="1453" y="2101"/>
                </a:cubicBezTo>
                <a:cubicBezTo>
                  <a:pt x="1435" y="2123"/>
                  <a:pt x="1408" y="2135"/>
                  <a:pt x="1389" y="2155"/>
                </a:cubicBezTo>
                <a:cubicBezTo>
                  <a:pt x="1389" y="2159"/>
                  <a:pt x="1384" y="2158"/>
                  <a:pt x="1383" y="2160"/>
                </a:cubicBezTo>
                <a:cubicBezTo>
                  <a:pt x="1396" y="2160"/>
                  <a:pt x="1396" y="2160"/>
                  <a:pt x="1396" y="2160"/>
                </a:cubicBezTo>
                <a:cubicBezTo>
                  <a:pt x="1400" y="2158"/>
                  <a:pt x="1402" y="2154"/>
                  <a:pt x="1405" y="2151"/>
                </a:cubicBezTo>
                <a:cubicBezTo>
                  <a:pt x="1409" y="2147"/>
                  <a:pt x="1415" y="2146"/>
                  <a:pt x="1418" y="2140"/>
                </a:cubicBezTo>
                <a:cubicBezTo>
                  <a:pt x="1420" y="2139"/>
                  <a:pt x="1423" y="2138"/>
                  <a:pt x="1424" y="2136"/>
                </a:cubicBezTo>
                <a:cubicBezTo>
                  <a:pt x="1425" y="2132"/>
                  <a:pt x="1432" y="2134"/>
                  <a:pt x="1433" y="2131"/>
                </a:cubicBezTo>
                <a:cubicBezTo>
                  <a:pt x="1440" y="2124"/>
                  <a:pt x="1449" y="2117"/>
                  <a:pt x="1457" y="2110"/>
                </a:cubicBezTo>
                <a:cubicBezTo>
                  <a:pt x="1459" y="2104"/>
                  <a:pt x="1466" y="2102"/>
                  <a:pt x="1468" y="2097"/>
                </a:cubicBezTo>
                <a:cubicBezTo>
                  <a:pt x="1471" y="2091"/>
                  <a:pt x="1475" y="2087"/>
                  <a:pt x="1479" y="2083"/>
                </a:cubicBezTo>
                <a:cubicBezTo>
                  <a:pt x="1485" y="2075"/>
                  <a:pt x="1493" y="2067"/>
                  <a:pt x="1498" y="2057"/>
                </a:cubicBezTo>
                <a:cubicBezTo>
                  <a:pt x="1501" y="2056"/>
                  <a:pt x="1503" y="2055"/>
                  <a:pt x="1503" y="2051"/>
                </a:cubicBezTo>
                <a:cubicBezTo>
                  <a:pt x="1505" y="2049"/>
                  <a:pt x="1507" y="2046"/>
                  <a:pt x="1509" y="2044"/>
                </a:cubicBezTo>
                <a:cubicBezTo>
                  <a:pt x="1513" y="2044"/>
                  <a:pt x="1510" y="2038"/>
                  <a:pt x="1514" y="2038"/>
                </a:cubicBezTo>
                <a:cubicBezTo>
                  <a:pt x="1512" y="2032"/>
                  <a:pt x="1518" y="2033"/>
                  <a:pt x="1518" y="2029"/>
                </a:cubicBezTo>
                <a:cubicBezTo>
                  <a:pt x="1511" y="2029"/>
                  <a:pt x="1510" y="2035"/>
                  <a:pt x="1509" y="2042"/>
                </a:cubicBezTo>
                <a:close/>
                <a:moveTo>
                  <a:pt x="1392" y="2125"/>
                </a:moveTo>
                <a:cubicBezTo>
                  <a:pt x="1392" y="2119"/>
                  <a:pt x="1401" y="2121"/>
                  <a:pt x="1402" y="2116"/>
                </a:cubicBezTo>
                <a:cubicBezTo>
                  <a:pt x="1434" y="2086"/>
                  <a:pt x="1442" y="2088"/>
                  <a:pt x="1444" y="2083"/>
                </a:cubicBezTo>
                <a:cubicBezTo>
                  <a:pt x="1462" y="2059"/>
                  <a:pt x="1469" y="2060"/>
                  <a:pt x="1470" y="2055"/>
                </a:cubicBezTo>
                <a:cubicBezTo>
                  <a:pt x="1490" y="2036"/>
                  <a:pt x="1492" y="2034"/>
                  <a:pt x="1494" y="2033"/>
                </a:cubicBezTo>
                <a:cubicBezTo>
                  <a:pt x="1512" y="2017"/>
                  <a:pt x="1514" y="2004"/>
                  <a:pt x="1509" y="2003"/>
                </a:cubicBezTo>
                <a:cubicBezTo>
                  <a:pt x="1466" y="2054"/>
                  <a:pt x="1462" y="2055"/>
                  <a:pt x="1461" y="2059"/>
                </a:cubicBezTo>
                <a:cubicBezTo>
                  <a:pt x="1449" y="2068"/>
                  <a:pt x="1446" y="2069"/>
                  <a:pt x="1446" y="2075"/>
                </a:cubicBezTo>
                <a:cubicBezTo>
                  <a:pt x="1423" y="2087"/>
                  <a:pt x="1422" y="2091"/>
                  <a:pt x="1420" y="2094"/>
                </a:cubicBezTo>
                <a:cubicBezTo>
                  <a:pt x="1397" y="2111"/>
                  <a:pt x="1395" y="2113"/>
                  <a:pt x="1394" y="2114"/>
                </a:cubicBezTo>
                <a:cubicBezTo>
                  <a:pt x="1343" y="2159"/>
                  <a:pt x="1342" y="2159"/>
                  <a:pt x="1341" y="2160"/>
                </a:cubicBezTo>
                <a:cubicBezTo>
                  <a:pt x="1360" y="2155"/>
                  <a:pt x="1362" y="2153"/>
                  <a:pt x="1365" y="2153"/>
                </a:cubicBezTo>
                <a:cubicBezTo>
                  <a:pt x="1382" y="2127"/>
                  <a:pt x="1389" y="2128"/>
                  <a:pt x="1392" y="2125"/>
                </a:cubicBezTo>
                <a:close/>
                <a:moveTo>
                  <a:pt x="1461" y="2131"/>
                </a:moveTo>
                <a:cubicBezTo>
                  <a:pt x="1458" y="2140"/>
                  <a:pt x="1448" y="2143"/>
                  <a:pt x="1446" y="2153"/>
                </a:cubicBezTo>
                <a:cubicBezTo>
                  <a:pt x="1441" y="2153"/>
                  <a:pt x="1438" y="2157"/>
                  <a:pt x="1436" y="2160"/>
                </a:cubicBezTo>
                <a:cubicBezTo>
                  <a:pt x="1445" y="2160"/>
                  <a:pt x="1445" y="2160"/>
                  <a:pt x="1445" y="2160"/>
                </a:cubicBezTo>
                <a:cubicBezTo>
                  <a:pt x="1446" y="2158"/>
                  <a:pt x="1448" y="2156"/>
                  <a:pt x="1450" y="2155"/>
                </a:cubicBezTo>
                <a:cubicBezTo>
                  <a:pt x="1453" y="2153"/>
                  <a:pt x="1451" y="2147"/>
                  <a:pt x="1457" y="2149"/>
                </a:cubicBezTo>
                <a:cubicBezTo>
                  <a:pt x="1455" y="2143"/>
                  <a:pt x="1461" y="2144"/>
                  <a:pt x="1461" y="2140"/>
                </a:cubicBezTo>
                <a:cubicBezTo>
                  <a:pt x="1462" y="2139"/>
                  <a:pt x="1467" y="2132"/>
                  <a:pt x="1461" y="2131"/>
                </a:cubicBezTo>
                <a:close/>
                <a:moveTo>
                  <a:pt x="1527" y="1857"/>
                </a:moveTo>
                <a:cubicBezTo>
                  <a:pt x="1525" y="1861"/>
                  <a:pt x="1521" y="1863"/>
                  <a:pt x="1522" y="1870"/>
                </a:cubicBezTo>
                <a:cubicBezTo>
                  <a:pt x="1494" y="1913"/>
                  <a:pt x="1484" y="1917"/>
                  <a:pt x="1481" y="1927"/>
                </a:cubicBezTo>
                <a:cubicBezTo>
                  <a:pt x="1462" y="1952"/>
                  <a:pt x="1458" y="1955"/>
                  <a:pt x="1457" y="1959"/>
                </a:cubicBezTo>
                <a:cubicBezTo>
                  <a:pt x="1426" y="2000"/>
                  <a:pt x="1415" y="2003"/>
                  <a:pt x="1411" y="2012"/>
                </a:cubicBezTo>
                <a:cubicBezTo>
                  <a:pt x="1383" y="2042"/>
                  <a:pt x="1371" y="2050"/>
                  <a:pt x="1363" y="2062"/>
                </a:cubicBezTo>
                <a:cubicBezTo>
                  <a:pt x="1339" y="2088"/>
                  <a:pt x="1333" y="2088"/>
                  <a:pt x="1330" y="2090"/>
                </a:cubicBezTo>
                <a:cubicBezTo>
                  <a:pt x="1301" y="2125"/>
                  <a:pt x="1296" y="2125"/>
                  <a:pt x="1296" y="2129"/>
                </a:cubicBezTo>
                <a:cubicBezTo>
                  <a:pt x="1275" y="2157"/>
                  <a:pt x="1274" y="2159"/>
                  <a:pt x="1273" y="2160"/>
                </a:cubicBezTo>
                <a:cubicBezTo>
                  <a:pt x="1296" y="2148"/>
                  <a:pt x="1296" y="2140"/>
                  <a:pt x="1302" y="2138"/>
                </a:cubicBezTo>
                <a:cubicBezTo>
                  <a:pt x="1317" y="2122"/>
                  <a:pt x="1315" y="2116"/>
                  <a:pt x="1320" y="2116"/>
                </a:cubicBezTo>
                <a:cubicBezTo>
                  <a:pt x="1339" y="2093"/>
                  <a:pt x="1344" y="2092"/>
                  <a:pt x="1346" y="2090"/>
                </a:cubicBezTo>
                <a:cubicBezTo>
                  <a:pt x="1359" y="2073"/>
                  <a:pt x="1366" y="2075"/>
                  <a:pt x="1365" y="2070"/>
                </a:cubicBezTo>
                <a:cubicBezTo>
                  <a:pt x="1383" y="2053"/>
                  <a:pt x="1385" y="2045"/>
                  <a:pt x="1392" y="2042"/>
                </a:cubicBezTo>
                <a:cubicBezTo>
                  <a:pt x="1407" y="2027"/>
                  <a:pt x="1409" y="2025"/>
                  <a:pt x="1411" y="2022"/>
                </a:cubicBezTo>
                <a:cubicBezTo>
                  <a:pt x="1429" y="2007"/>
                  <a:pt x="1427" y="2001"/>
                  <a:pt x="1433" y="2003"/>
                </a:cubicBezTo>
                <a:cubicBezTo>
                  <a:pt x="1463" y="1970"/>
                  <a:pt x="1461" y="1959"/>
                  <a:pt x="1468" y="1957"/>
                </a:cubicBezTo>
                <a:cubicBezTo>
                  <a:pt x="1484" y="1929"/>
                  <a:pt x="1489" y="1929"/>
                  <a:pt x="1487" y="1922"/>
                </a:cubicBezTo>
                <a:cubicBezTo>
                  <a:pt x="1509" y="1885"/>
                  <a:pt x="1518" y="1890"/>
                  <a:pt x="1516" y="1883"/>
                </a:cubicBezTo>
                <a:cubicBezTo>
                  <a:pt x="1524" y="1862"/>
                  <a:pt x="1533" y="1859"/>
                  <a:pt x="1527" y="1857"/>
                </a:cubicBezTo>
                <a:close/>
                <a:moveTo>
                  <a:pt x="1352" y="2127"/>
                </a:moveTo>
                <a:cubicBezTo>
                  <a:pt x="1354" y="2125"/>
                  <a:pt x="1357" y="2123"/>
                  <a:pt x="1359" y="2121"/>
                </a:cubicBezTo>
                <a:cubicBezTo>
                  <a:pt x="1395" y="2078"/>
                  <a:pt x="1399" y="2074"/>
                  <a:pt x="1405" y="2070"/>
                </a:cubicBezTo>
                <a:cubicBezTo>
                  <a:pt x="1423" y="2052"/>
                  <a:pt x="1427" y="2047"/>
                  <a:pt x="1431" y="2042"/>
                </a:cubicBezTo>
                <a:cubicBezTo>
                  <a:pt x="1457" y="2023"/>
                  <a:pt x="1460" y="2021"/>
                  <a:pt x="1459" y="2016"/>
                </a:cubicBezTo>
                <a:cubicBezTo>
                  <a:pt x="1462" y="2009"/>
                  <a:pt x="1456" y="2017"/>
                  <a:pt x="1446" y="2022"/>
                </a:cubicBezTo>
                <a:cubicBezTo>
                  <a:pt x="1424" y="2038"/>
                  <a:pt x="1427" y="2045"/>
                  <a:pt x="1422" y="2044"/>
                </a:cubicBezTo>
                <a:cubicBezTo>
                  <a:pt x="1392" y="2075"/>
                  <a:pt x="1382" y="2080"/>
                  <a:pt x="1374" y="2088"/>
                </a:cubicBezTo>
                <a:cubicBezTo>
                  <a:pt x="1345" y="2122"/>
                  <a:pt x="1343" y="2124"/>
                  <a:pt x="1341" y="2127"/>
                </a:cubicBezTo>
                <a:cubicBezTo>
                  <a:pt x="1332" y="2135"/>
                  <a:pt x="1333" y="2138"/>
                  <a:pt x="1330" y="2138"/>
                </a:cubicBezTo>
                <a:cubicBezTo>
                  <a:pt x="1315" y="2150"/>
                  <a:pt x="1317" y="2157"/>
                  <a:pt x="1313" y="2158"/>
                </a:cubicBezTo>
                <a:cubicBezTo>
                  <a:pt x="1328" y="2154"/>
                  <a:pt x="1334" y="2147"/>
                  <a:pt x="1341" y="2142"/>
                </a:cubicBezTo>
                <a:close/>
                <a:moveTo>
                  <a:pt x="1579" y="1510"/>
                </a:moveTo>
                <a:cubicBezTo>
                  <a:pt x="1576" y="1516"/>
                  <a:pt x="1577" y="1527"/>
                  <a:pt x="1572" y="1532"/>
                </a:cubicBezTo>
                <a:cubicBezTo>
                  <a:pt x="1553" y="1580"/>
                  <a:pt x="1549" y="1586"/>
                  <a:pt x="1546" y="1593"/>
                </a:cubicBezTo>
                <a:cubicBezTo>
                  <a:pt x="1508" y="1646"/>
                  <a:pt x="1502" y="1650"/>
                  <a:pt x="1501" y="1652"/>
                </a:cubicBezTo>
                <a:cubicBezTo>
                  <a:pt x="1485" y="1663"/>
                  <a:pt x="1489" y="1672"/>
                  <a:pt x="1483" y="1671"/>
                </a:cubicBezTo>
                <a:cubicBezTo>
                  <a:pt x="1448" y="1697"/>
                  <a:pt x="1450" y="1704"/>
                  <a:pt x="1446" y="1704"/>
                </a:cubicBezTo>
                <a:cubicBezTo>
                  <a:pt x="1400" y="1740"/>
                  <a:pt x="1393" y="1742"/>
                  <a:pt x="1392" y="1750"/>
                </a:cubicBezTo>
                <a:cubicBezTo>
                  <a:pt x="1354" y="1774"/>
                  <a:pt x="1358" y="1783"/>
                  <a:pt x="1352" y="1783"/>
                </a:cubicBezTo>
                <a:cubicBezTo>
                  <a:pt x="1309" y="1823"/>
                  <a:pt x="1313" y="1832"/>
                  <a:pt x="1306" y="1831"/>
                </a:cubicBezTo>
                <a:cubicBezTo>
                  <a:pt x="1291" y="1850"/>
                  <a:pt x="1288" y="1851"/>
                  <a:pt x="1289" y="1855"/>
                </a:cubicBezTo>
                <a:cubicBezTo>
                  <a:pt x="1269" y="1881"/>
                  <a:pt x="1265" y="1882"/>
                  <a:pt x="1263" y="1885"/>
                </a:cubicBezTo>
                <a:cubicBezTo>
                  <a:pt x="1247" y="1908"/>
                  <a:pt x="1244" y="1910"/>
                  <a:pt x="1241" y="1913"/>
                </a:cubicBezTo>
                <a:cubicBezTo>
                  <a:pt x="1232" y="1921"/>
                  <a:pt x="1240" y="1911"/>
                  <a:pt x="1245" y="1900"/>
                </a:cubicBezTo>
                <a:cubicBezTo>
                  <a:pt x="1283" y="1849"/>
                  <a:pt x="1286" y="1842"/>
                  <a:pt x="1289" y="1835"/>
                </a:cubicBezTo>
                <a:cubicBezTo>
                  <a:pt x="1309" y="1806"/>
                  <a:pt x="1318" y="1810"/>
                  <a:pt x="1317" y="1804"/>
                </a:cubicBezTo>
                <a:cubicBezTo>
                  <a:pt x="1359" y="1769"/>
                  <a:pt x="1359" y="1764"/>
                  <a:pt x="1363" y="1763"/>
                </a:cubicBezTo>
                <a:cubicBezTo>
                  <a:pt x="1384" y="1744"/>
                  <a:pt x="1387" y="1737"/>
                  <a:pt x="1392" y="1732"/>
                </a:cubicBezTo>
                <a:cubicBezTo>
                  <a:pt x="1416" y="1708"/>
                  <a:pt x="1420" y="1707"/>
                  <a:pt x="1422" y="1704"/>
                </a:cubicBezTo>
                <a:cubicBezTo>
                  <a:pt x="1441" y="1688"/>
                  <a:pt x="1443" y="1686"/>
                  <a:pt x="1444" y="1682"/>
                </a:cubicBezTo>
                <a:cubicBezTo>
                  <a:pt x="1465" y="1668"/>
                  <a:pt x="1461" y="1659"/>
                  <a:pt x="1468" y="1660"/>
                </a:cubicBezTo>
                <a:cubicBezTo>
                  <a:pt x="1491" y="1612"/>
                  <a:pt x="1503" y="1610"/>
                  <a:pt x="1503" y="1597"/>
                </a:cubicBezTo>
                <a:cubicBezTo>
                  <a:pt x="1527" y="1537"/>
                  <a:pt x="1531" y="1534"/>
                  <a:pt x="1531" y="1527"/>
                </a:cubicBezTo>
                <a:cubicBezTo>
                  <a:pt x="1517" y="1548"/>
                  <a:pt x="1518" y="1552"/>
                  <a:pt x="1518" y="1556"/>
                </a:cubicBezTo>
                <a:cubicBezTo>
                  <a:pt x="1510" y="1576"/>
                  <a:pt x="1505" y="1576"/>
                  <a:pt x="1507" y="1582"/>
                </a:cubicBezTo>
                <a:cubicBezTo>
                  <a:pt x="1476" y="1632"/>
                  <a:pt x="1471" y="1639"/>
                  <a:pt x="1468" y="1647"/>
                </a:cubicBezTo>
                <a:cubicBezTo>
                  <a:pt x="1436" y="1686"/>
                  <a:pt x="1427" y="1682"/>
                  <a:pt x="1429" y="1689"/>
                </a:cubicBezTo>
                <a:cubicBezTo>
                  <a:pt x="1397" y="1713"/>
                  <a:pt x="1396" y="1723"/>
                  <a:pt x="1387" y="1724"/>
                </a:cubicBezTo>
                <a:cubicBezTo>
                  <a:pt x="1347" y="1765"/>
                  <a:pt x="1336" y="1774"/>
                  <a:pt x="1324" y="1783"/>
                </a:cubicBezTo>
                <a:cubicBezTo>
                  <a:pt x="1294" y="1825"/>
                  <a:pt x="1284" y="1819"/>
                  <a:pt x="1287" y="1826"/>
                </a:cubicBezTo>
                <a:cubicBezTo>
                  <a:pt x="1269" y="1846"/>
                  <a:pt x="1267" y="1852"/>
                  <a:pt x="1263" y="1857"/>
                </a:cubicBezTo>
                <a:cubicBezTo>
                  <a:pt x="1241" y="1894"/>
                  <a:pt x="1235" y="1892"/>
                  <a:pt x="1237" y="1898"/>
                </a:cubicBezTo>
                <a:cubicBezTo>
                  <a:pt x="1230" y="1892"/>
                  <a:pt x="1235" y="1886"/>
                  <a:pt x="1239" y="1879"/>
                </a:cubicBezTo>
                <a:cubicBezTo>
                  <a:pt x="1256" y="1846"/>
                  <a:pt x="1268" y="1835"/>
                  <a:pt x="1274" y="1820"/>
                </a:cubicBezTo>
                <a:cubicBezTo>
                  <a:pt x="1287" y="1807"/>
                  <a:pt x="1290" y="1804"/>
                  <a:pt x="1293" y="1800"/>
                </a:cubicBezTo>
                <a:cubicBezTo>
                  <a:pt x="1318" y="1779"/>
                  <a:pt x="1319" y="1773"/>
                  <a:pt x="1324" y="1772"/>
                </a:cubicBezTo>
                <a:cubicBezTo>
                  <a:pt x="1347" y="1749"/>
                  <a:pt x="1349" y="1744"/>
                  <a:pt x="1354" y="1743"/>
                </a:cubicBezTo>
                <a:cubicBezTo>
                  <a:pt x="1365" y="1728"/>
                  <a:pt x="1371" y="1728"/>
                  <a:pt x="1372" y="1722"/>
                </a:cubicBezTo>
                <a:cubicBezTo>
                  <a:pt x="1395" y="1693"/>
                  <a:pt x="1399" y="1693"/>
                  <a:pt x="1400" y="1691"/>
                </a:cubicBezTo>
                <a:cubicBezTo>
                  <a:pt x="1433" y="1656"/>
                  <a:pt x="1430" y="1647"/>
                  <a:pt x="1437" y="1647"/>
                </a:cubicBezTo>
                <a:cubicBezTo>
                  <a:pt x="1461" y="1606"/>
                  <a:pt x="1467" y="1605"/>
                  <a:pt x="1468" y="1599"/>
                </a:cubicBezTo>
                <a:cubicBezTo>
                  <a:pt x="1488" y="1573"/>
                  <a:pt x="1484" y="1562"/>
                  <a:pt x="1490" y="1560"/>
                </a:cubicBezTo>
                <a:cubicBezTo>
                  <a:pt x="1512" y="1498"/>
                  <a:pt x="1513" y="1492"/>
                  <a:pt x="1514" y="1486"/>
                </a:cubicBezTo>
                <a:cubicBezTo>
                  <a:pt x="1523" y="1457"/>
                  <a:pt x="1522" y="1452"/>
                  <a:pt x="1522" y="1449"/>
                </a:cubicBezTo>
                <a:cubicBezTo>
                  <a:pt x="1510" y="1484"/>
                  <a:pt x="1507" y="1489"/>
                  <a:pt x="1507" y="1497"/>
                </a:cubicBezTo>
                <a:cubicBezTo>
                  <a:pt x="1490" y="1532"/>
                  <a:pt x="1493" y="1538"/>
                  <a:pt x="1490" y="1538"/>
                </a:cubicBezTo>
                <a:cubicBezTo>
                  <a:pt x="1467" y="1585"/>
                  <a:pt x="1465" y="1592"/>
                  <a:pt x="1461" y="1597"/>
                </a:cubicBezTo>
                <a:cubicBezTo>
                  <a:pt x="1423" y="1648"/>
                  <a:pt x="1419" y="1653"/>
                  <a:pt x="1416" y="1658"/>
                </a:cubicBezTo>
                <a:cubicBezTo>
                  <a:pt x="1397" y="1673"/>
                  <a:pt x="1404" y="1684"/>
                  <a:pt x="1396" y="1680"/>
                </a:cubicBezTo>
                <a:cubicBezTo>
                  <a:pt x="1383" y="1699"/>
                  <a:pt x="1379" y="1700"/>
                  <a:pt x="1376" y="1702"/>
                </a:cubicBezTo>
                <a:cubicBezTo>
                  <a:pt x="1295" y="1789"/>
                  <a:pt x="1288" y="1786"/>
                  <a:pt x="1289" y="1791"/>
                </a:cubicBezTo>
                <a:cubicBezTo>
                  <a:pt x="1276" y="1807"/>
                  <a:pt x="1274" y="1807"/>
                  <a:pt x="1274" y="1809"/>
                </a:cubicBezTo>
                <a:cubicBezTo>
                  <a:pt x="1315" y="1744"/>
                  <a:pt x="1330" y="1731"/>
                  <a:pt x="1341" y="1715"/>
                </a:cubicBezTo>
                <a:cubicBezTo>
                  <a:pt x="1359" y="1699"/>
                  <a:pt x="1361" y="1697"/>
                  <a:pt x="1361" y="1693"/>
                </a:cubicBezTo>
                <a:cubicBezTo>
                  <a:pt x="1387" y="1671"/>
                  <a:pt x="1383" y="1661"/>
                  <a:pt x="1392" y="1663"/>
                </a:cubicBezTo>
                <a:cubicBezTo>
                  <a:pt x="1413" y="1636"/>
                  <a:pt x="1410" y="1630"/>
                  <a:pt x="1413" y="1630"/>
                </a:cubicBezTo>
                <a:cubicBezTo>
                  <a:pt x="1427" y="1606"/>
                  <a:pt x="1434" y="1606"/>
                  <a:pt x="1433" y="1597"/>
                </a:cubicBezTo>
                <a:cubicBezTo>
                  <a:pt x="1464" y="1531"/>
                  <a:pt x="1472" y="1526"/>
                  <a:pt x="1472" y="1512"/>
                </a:cubicBezTo>
                <a:cubicBezTo>
                  <a:pt x="1485" y="1469"/>
                  <a:pt x="1487" y="1458"/>
                  <a:pt x="1490" y="1447"/>
                </a:cubicBezTo>
                <a:cubicBezTo>
                  <a:pt x="1496" y="1386"/>
                  <a:pt x="1498" y="1372"/>
                  <a:pt x="1494" y="1371"/>
                </a:cubicBezTo>
                <a:cubicBezTo>
                  <a:pt x="1481" y="1459"/>
                  <a:pt x="1480" y="1462"/>
                  <a:pt x="1479" y="1464"/>
                </a:cubicBezTo>
                <a:cubicBezTo>
                  <a:pt x="1458" y="1526"/>
                  <a:pt x="1455" y="1533"/>
                  <a:pt x="1453" y="1541"/>
                </a:cubicBezTo>
                <a:cubicBezTo>
                  <a:pt x="1435" y="1576"/>
                  <a:pt x="1428" y="1591"/>
                  <a:pt x="1420" y="1604"/>
                </a:cubicBezTo>
                <a:cubicBezTo>
                  <a:pt x="1397" y="1633"/>
                  <a:pt x="1397" y="1638"/>
                  <a:pt x="1394" y="1641"/>
                </a:cubicBezTo>
                <a:cubicBezTo>
                  <a:pt x="1371" y="1672"/>
                  <a:pt x="1364" y="1671"/>
                  <a:pt x="1365" y="1678"/>
                </a:cubicBezTo>
                <a:cubicBezTo>
                  <a:pt x="1330" y="1711"/>
                  <a:pt x="1331" y="1717"/>
                  <a:pt x="1326" y="1717"/>
                </a:cubicBezTo>
                <a:cubicBezTo>
                  <a:pt x="1310" y="1739"/>
                  <a:pt x="1306" y="1742"/>
                  <a:pt x="1304" y="1746"/>
                </a:cubicBezTo>
                <a:cubicBezTo>
                  <a:pt x="1274" y="1783"/>
                  <a:pt x="1272" y="1787"/>
                  <a:pt x="1269" y="1789"/>
                </a:cubicBezTo>
                <a:cubicBezTo>
                  <a:pt x="1256" y="1812"/>
                  <a:pt x="1254" y="1812"/>
                  <a:pt x="1254" y="1815"/>
                </a:cubicBezTo>
                <a:cubicBezTo>
                  <a:pt x="1275" y="1759"/>
                  <a:pt x="1280" y="1753"/>
                  <a:pt x="1282" y="1743"/>
                </a:cubicBezTo>
                <a:cubicBezTo>
                  <a:pt x="1316" y="1701"/>
                  <a:pt x="1316" y="1695"/>
                  <a:pt x="1320" y="1693"/>
                </a:cubicBezTo>
                <a:cubicBezTo>
                  <a:pt x="1345" y="1660"/>
                  <a:pt x="1348" y="1658"/>
                  <a:pt x="1350" y="1654"/>
                </a:cubicBezTo>
                <a:cubicBezTo>
                  <a:pt x="1368" y="1640"/>
                  <a:pt x="1369" y="1630"/>
                  <a:pt x="1376" y="1626"/>
                </a:cubicBezTo>
                <a:cubicBezTo>
                  <a:pt x="1392" y="1603"/>
                  <a:pt x="1395" y="1604"/>
                  <a:pt x="1396" y="1602"/>
                </a:cubicBezTo>
                <a:cubicBezTo>
                  <a:pt x="1412" y="1579"/>
                  <a:pt x="1417" y="1571"/>
                  <a:pt x="1422" y="1565"/>
                </a:cubicBezTo>
                <a:cubicBezTo>
                  <a:pt x="1456" y="1505"/>
                  <a:pt x="1465" y="1490"/>
                  <a:pt x="1470" y="1471"/>
                </a:cubicBezTo>
                <a:cubicBezTo>
                  <a:pt x="1457" y="1496"/>
                  <a:pt x="1452" y="1500"/>
                  <a:pt x="1450" y="1508"/>
                </a:cubicBezTo>
                <a:cubicBezTo>
                  <a:pt x="1424" y="1544"/>
                  <a:pt x="1425" y="1550"/>
                  <a:pt x="1422" y="1554"/>
                </a:cubicBezTo>
                <a:cubicBezTo>
                  <a:pt x="1402" y="1574"/>
                  <a:pt x="1402" y="1580"/>
                  <a:pt x="1398" y="1582"/>
                </a:cubicBezTo>
                <a:cubicBezTo>
                  <a:pt x="1368" y="1611"/>
                  <a:pt x="1371" y="1621"/>
                  <a:pt x="1365" y="1621"/>
                </a:cubicBezTo>
                <a:cubicBezTo>
                  <a:pt x="1354" y="1633"/>
                  <a:pt x="1354" y="1639"/>
                  <a:pt x="1350" y="1641"/>
                </a:cubicBezTo>
                <a:cubicBezTo>
                  <a:pt x="1312" y="1680"/>
                  <a:pt x="1314" y="1689"/>
                  <a:pt x="1309" y="1689"/>
                </a:cubicBezTo>
                <a:cubicBezTo>
                  <a:pt x="1303" y="1687"/>
                  <a:pt x="1312" y="1679"/>
                  <a:pt x="1317" y="1669"/>
                </a:cubicBezTo>
                <a:cubicBezTo>
                  <a:pt x="1338" y="1634"/>
                  <a:pt x="1343" y="1631"/>
                  <a:pt x="1346" y="1626"/>
                </a:cubicBezTo>
                <a:cubicBezTo>
                  <a:pt x="1362" y="1602"/>
                  <a:pt x="1370" y="1594"/>
                  <a:pt x="1374" y="1582"/>
                </a:cubicBezTo>
                <a:cubicBezTo>
                  <a:pt x="1400" y="1555"/>
                  <a:pt x="1402" y="1543"/>
                  <a:pt x="1411" y="1538"/>
                </a:cubicBezTo>
                <a:cubicBezTo>
                  <a:pt x="1430" y="1502"/>
                  <a:pt x="1436" y="1494"/>
                  <a:pt x="1442" y="1486"/>
                </a:cubicBezTo>
                <a:cubicBezTo>
                  <a:pt x="1463" y="1430"/>
                  <a:pt x="1462" y="1425"/>
                  <a:pt x="1466" y="1423"/>
                </a:cubicBezTo>
                <a:cubicBezTo>
                  <a:pt x="1476" y="1383"/>
                  <a:pt x="1478" y="1365"/>
                  <a:pt x="1481" y="1349"/>
                </a:cubicBezTo>
                <a:cubicBezTo>
                  <a:pt x="1488" y="1306"/>
                  <a:pt x="1492" y="1305"/>
                  <a:pt x="1485" y="1303"/>
                </a:cubicBezTo>
                <a:cubicBezTo>
                  <a:pt x="1480" y="1348"/>
                  <a:pt x="1473" y="1361"/>
                  <a:pt x="1472" y="1373"/>
                </a:cubicBezTo>
                <a:cubicBezTo>
                  <a:pt x="1455" y="1430"/>
                  <a:pt x="1453" y="1436"/>
                  <a:pt x="1453" y="1442"/>
                </a:cubicBezTo>
                <a:cubicBezTo>
                  <a:pt x="1426" y="1491"/>
                  <a:pt x="1427" y="1499"/>
                  <a:pt x="1422" y="1501"/>
                </a:cubicBezTo>
                <a:cubicBezTo>
                  <a:pt x="1403" y="1536"/>
                  <a:pt x="1397" y="1537"/>
                  <a:pt x="1396" y="1543"/>
                </a:cubicBezTo>
                <a:cubicBezTo>
                  <a:pt x="1363" y="1583"/>
                  <a:pt x="1363" y="1588"/>
                  <a:pt x="1359" y="1589"/>
                </a:cubicBezTo>
                <a:cubicBezTo>
                  <a:pt x="1340" y="1611"/>
                  <a:pt x="1343" y="1619"/>
                  <a:pt x="1337" y="1619"/>
                </a:cubicBezTo>
                <a:cubicBezTo>
                  <a:pt x="1308" y="1668"/>
                  <a:pt x="1302" y="1674"/>
                  <a:pt x="1298" y="1680"/>
                </a:cubicBezTo>
                <a:cubicBezTo>
                  <a:pt x="1268" y="1729"/>
                  <a:pt x="1267" y="1740"/>
                  <a:pt x="1261" y="1746"/>
                </a:cubicBezTo>
                <a:cubicBezTo>
                  <a:pt x="1277" y="1701"/>
                  <a:pt x="1282" y="1699"/>
                  <a:pt x="1285" y="1695"/>
                </a:cubicBezTo>
                <a:cubicBezTo>
                  <a:pt x="1316" y="1640"/>
                  <a:pt x="1317" y="1629"/>
                  <a:pt x="1324" y="1623"/>
                </a:cubicBezTo>
                <a:cubicBezTo>
                  <a:pt x="1354" y="1567"/>
                  <a:pt x="1362" y="1563"/>
                  <a:pt x="1365" y="1554"/>
                </a:cubicBezTo>
                <a:cubicBezTo>
                  <a:pt x="1392" y="1519"/>
                  <a:pt x="1393" y="1513"/>
                  <a:pt x="1396" y="1510"/>
                </a:cubicBezTo>
                <a:cubicBezTo>
                  <a:pt x="1407" y="1498"/>
                  <a:pt x="1409" y="1493"/>
                  <a:pt x="1411" y="1488"/>
                </a:cubicBezTo>
                <a:cubicBezTo>
                  <a:pt x="1431" y="1446"/>
                  <a:pt x="1440" y="1431"/>
                  <a:pt x="1444" y="1410"/>
                </a:cubicBezTo>
                <a:cubicBezTo>
                  <a:pt x="1455" y="1371"/>
                  <a:pt x="1457" y="1361"/>
                  <a:pt x="1459" y="1351"/>
                </a:cubicBezTo>
                <a:cubicBezTo>
                  <a:pt x="1456" y="1316"/>
                  <a:pt x="1460" y="1326"/>
                  <a:pt x="1455" y="1327"/>
                </a:cubicBezTo>
                <a:cubicBezTo>
                  <a:pt x="1450" y="1376"/>
                  <a:pt x="1442" y="1392"/>
                  <a:pt x="1439" y="1412"/>
                </a:cubicBezTo>
                <a:cubicBezTo>
                  <a:pt x="1419" y="1450"/>
                  <a:pt x="1422" y="1459"/>
                  <a:pt x="1418" y="1460"/>
                </a:cubicBezTo>
                <a:cubicBezTo>
                  <a:pt x="1403" y="1493"/>
                  <a:pt x="1394" y="1496"/>
                  <a:pt x="1392" y="1506"/>
                </a:cubicBezTo>
                <a:cubicBezTo>
                  <a:pt x="1367" y="1540"/>
                  <a:pt x="1364" y="1542"/>
                  <a:pt x="1361" y="1545"/>
                </a:cubicBezTo>
                <a:cubicBezTo>
                  <a:pt x="1341" y="1571"/>
                  <a:pt x="1342" y="1575"/>
                  <a:pt x="1339" y="1575"/>
                </a:cubicBezTo>
                <a:cubicBezTo>
                  <a:pt x="1315" y="1617"/>
                  <a:pt x="1314" y="1628"/>
                  <a:pt x="1306" y="1632"/>
                </a:cubicBezTo>
                <a:cubicBezTo>
                  <a:pt x="1281" y="1673"/>
                  <a:pt x="1283" y="1669"/>
                  <a:pt x="1285" y="1665"/>
                </a:cubicBezTo>
                <a:cubicBezTo>
                  <a:pt x="1293" y="1637"/>
                  <a:pt x="1298" y="1629"/>
                  <a:pt x="1298" y="1621"/>
                </a:cubicBezTo>
                <a:cubicBezTo>
                  <a:pt x="1327" y="1583"/>
                  <a:pt x="1332" y="1570"/>
                  <a:pt x="1341" y="1562"/>
                </a:cubicBezTo>
                <a:cubicBezTo>
                  <a:pt x="1362" y="1525"/>
                  <a:pt x="1368" y="1521"/>
                  <a:pt x="1370" y="1514"/>
                </a:cubicBezTo>
                <a:cubicBezTo>
                  <a:pt x="1382" y="1497"/>
                  <a:pt x="1380" y="1491"/>
                  <a:pt x="1383" y="1490"/>
                </a:cubicBezTo>
                <a:cubicBezTo>
                  <a:pt x="1400" y="1460"/>
                  <a:pt x="1402" y="1453"/>
                  <a:pt x="1405" y="1447"/>
                </a:cubicBezTo>
                <a:cubicBezTo>
                  <a:pt x="1421" y="1403"/>
                  <a:pt x="1428" y="1375"/>
                  <a:pt x="1431" y="1344"/>
                </a:cubicBezTo>
                <a:cubicBezTo>
                  <a:pt x="1424" y="1331"/>
                  <a:pt x="1428" y="1347"/>
                  <a:pt x="1422" y="1364"/>
                </a:cubicBezTo>
                <a:cubicBezTo>
                  <a:pt x="1389" y="1467"/>
                  <a:pt x="1384" y="1467"/>
                  <a:pt x="1383" y="1471"/>
                </a:cubicBezTo>
                <a:cubicBezTo>
                  <a:pt x="1360" y="1505"/>
                  <a:pt x="1363" y="1514"/>
                  <a:pt x="1357" y="1514"/>
                </a:cubicBezTo>
                <a:cubicBezTo>
                  <a:pt x="1325" y="1568"/>
                  <a:pt x="1323" y="1570"/>
                  <a:pt x="1322" y="1573"/>
                </a:cubicBezTo>
                <a:cubicBezTo>
                  <a:pt x="1318" y="1562"/>
                  <a:pt x="1327" y="1553"/>
                  <a:pt x="1330" y="1538"/>
                </a:cubicBezTo>
                <a:cubicBezTo>
                  <a:pt x="1360" y="1485"/>
                  <a:pt x="1360" y="1483"/>
                  <a:pt x="1361" y="1480"/>
                </a:cubicBezTo>
                <a:cubicBezTo>
                  <a:pt x="1374" y="1460"/>
                  <a:pt x="1374" y="1453"/>
                  <a:pt x="1378" y="1447"/>
                </a:cubicBezTo>
                <a:cubicBezTo>
                  <a:pt x="1390" y="1394"/>
                  <a:pt x="1388" y="1398"/>
                  <a:pt x="1387" y="1403"/>
                </a:cubicBezTo>
                <a:cubicBezTo>
                  <a:pt x="1351" y="1475"/>
                  <a:pt x="1354" y="1486"/>
                  <a:pt x="1348" y="1488"/>
                </a:cubicBezTo>
                <a:cubicBezTo>
                  <a:pt x="1316" y="1541"/>
                  <a:pt x="1317" y="1550"/>
                  <a:pt x="1313" y="1554"/>
                </a:cubicBezTo>
                <a:cubicBezTo>
                  <a:pt x="1303" y="1582"/>
                  <a:pt x="1298" y="1589"/>
                  <a:pt x="1302" y="1589"/>
                </a:cubicBezTo>
                <a:cubicBezTo>
                  <a:pt x="1311" y="1542"/>
                  <a:pt x="1309" y="1486"/>
                  <a:pt x="1322" y="1445"/>
                </a:cubicBezTo>
                <a:cubicBezTo>
                  <a:pt x="1347" y="1309"/>
                  <a:pt x="1348" y="1301"/>
                  <a:pt x="1350" y="1294"/>
                </a:cubicBezTo>
                <a:cubicBezTo>
                  <a:pt x="1342" y="1297"/>
                  <a:pt x="1337" y="1326"/>
                  <a:pt x="1328" y="1353"/>
                </a:cubicBezTo>
                <a:cubicBezTo>
                  <a:pt x="1301" y="1512"/>
                  <a:pt x="1302" y="1520"/>
                  <a:pt x="1300" y="1525"/>
                </a:cubicBezTo>
                <a:cubicBezTo>
                  <a:pt x="1294" y="1548"/>
                  <a:pt x="1295" y="1546"/>
                  <a:pt x="1293" y="1554"/>
                </a:cubicBezTo>
                <a:cubicBezTo>
                  <a:pt x="1283" y="1594"/>
                  <a:pt x="1287" y="1604"/>
                  <a:pt x="1282" y="1606"/>
                </a:cubicBezTo>
                <a:cubicBezTo>
                  <a:pt x="1281" y="1580"/>
                  <a:pt x="1286" y="1581"/>
                  <a:pt x="1285" y="1575"/>
                </a:cubicBezTo>
                <a:cubicBezTo>
                  <a:pt x="1283" y="1509"/>
                  <a:pt x="1285" y="1500"/>
                  <a:pt x="1282" y="1488"/>
                </a:cubicBezTo>
                <a:cubicBezTo>
                  <a:pt x="1307" y="1366"/>
                  <a:pt x="1303" y="1357"/>
                  <a:pt x="1304" y="1353"/>
                </a:cubicBezTo>
                <a:cubicBezTo>
                  <a:pt x="1322" y="1288"/>
                  <a:pt x="1323" y="1280"/>
                  <a:pt x="1324" y="1272"/>
                </a:cubicBezTo>
                <a:cubicBezTo>
                  <a:pt x="1320" y="1266"/>
                  <a:pt x="1318" y="1285"/>
                  <a:pt x="1311" y="1299"/>
                </a:cubicBezTo>
                <a:cubicBezTo>
                  <a:pt x="1303" y="1329"/>
                  <a:pt x="1307" y="1338"/>
                  <a:pt x="1302" y="1338"/>
                </a:cubicBezTo>
                <a:cubicBezTo>
                  <a:pt x="1288" y="1420"/>
                  <a:pt x="1282" y="1435"/>
                  <a:pt x="1278" y="1451"/>
                </a:cubicBezTo>
                <a:cubicBezTo>
                  <a:pt x="1274" y="1519"/>
                  <a:pt x="1277" y="1544"/>
                  <a:pt x="1276" y="1586"/>
                </a:cubicBezTo>
                <a:cubicBezTo>
                  <a:pt x="1275" y="1640"/>
                  <a:pt x="1270" y="1639"/>
                  <a:pt x="1272" y="1645"/>
                </a:cubicBezTo>
                <a:cubicBezTo>
                  <a:pt x="1269" y="1666"/>
                  <a:pt x="1272" y="1667"/>
                  <a:pt x="1272" y="1667"/>
                </a:cubicBezTo>
                <a:cubicBezTo>
                  <a:pt x="1263" y="1686"/>
                  <a:pt x="1260" y="1671"/>
                  <a:pt x="1261" y="1654"/>
                </a:cubicBezTo>
                <a:cubicBezTo>
                  <a:pt x="1259" y="1577"/>
                  <a:pt x="1257" y="1567"/>
                  <a:pt x="1261" y="1562"/>
                </a:cubicBezTo>
                <a:cubicBezTo>
                  <a:pt x="1258" y="1525"/>
                  <a:pt x="1261" y="1505"/>
                  <a:pt x="1256" y="1493"/>
                </a:cubicBezTo>
                <a:cubicBezTo>
                  <a:pt x="1259" y="1422"/>
                  <a:pt x="1264" y="1408"/>
                  <a:pt x="1263" y="1388"/>
                </a:cubicBezTo>
                <a:cubicBezTo>
                  <a:pt x="1266" y="1353"/>
                  <a:pt x="1260" y="1365"/>
                  <a:pt x="1261" y="1384"/>
                </a:cubicBezTo>
                <a:cubicBezTo>
                  <a:pt x="1254" y="1407"/>
                  <a:pt x="1258" y="1415"/>
                  <a:pt x="1256" y="1418"/>
                </a:cubicBezTo>
                <a:cubicBezTo>
                  <a:pt x="1251" y="1496"/>
                  <a:pt x="1249" y="1512"/>
                  <a:pt x="1250" y="1530"/>
                </a:cubicBezTo>
                <a:cubicBezTo>
                  <a:pt x="1249" y="1585"/>
                  <a:pt x="1251" y="1587"/>
                  <a:pt x="1252" y="1589"/>
                </a:cubicBezTo>
                <a:cubicBezTo>
                  <a:pt x="1252" y="1622"/>
                  <a:pt x="1256" y="1623"/>
                  <a:pt x="1254" y="1630"/>
                </a:cubicBezTo>
                <a:cubicBezTo>
                  <a:pt x="1254" y="1651"/>
                  <a:pt x="1255" y="1655"/>
                  <a:pt x="1252" y="1656"/>
                </a:cubicBezTo>
                <a:cubicBezTo>
                  <a:pt x="1249" y="1641"/>
                  <a:pt x="1246" y="1637"/>
                  <a:pt x="1245" y="1630"/>
                </a:cubicBezTo>
                <a:cubicBezTo>
                  <a:pt x="1238" y="1483"/>
                  <a:pt x="1233" y="1484"/>
                  <a:pt x="1235" y="1477"/>
                </a:cubicBezTo>
                <a:cubicBezTo>
                  <a:pt x="1237" y="1385"/>
                  <a:pt x="1236" y="1379"/>
                  <a:pt x="1237" y="1362"/>
                </a:cubicBezTo>
                <a:cubicBezTo>
                  <a:pt x="1241" y="1335"/>
                  <a:pt x="1237" y="1341"/>
                  <a:pt x="1235" y="1349"/>
                </a:cubicBezTo>
                <a:cubicBezTo>
                  <a:pt x="1228" y="1434"/>
                  <a:pt x="1228" y="1434"/>
                  <a:pt x="1228" y="1434"/>
                </a:cubicBezTo>
                <a:cubicBezTo>
                  <a:pt x="1229" y="1493"/>
                  <a:pt x="1228" y="1494"/>
                  <a:pt x="1230" y="1506"/>
                </a:cubicBezTo>
                <a:cubicBezTo>
                  <a:pt x="1241" y="1659"/>
                  <a:pt x="1243" y="1673"/>
                  <a:pt x="1243" y="1693"/>
                </a:cubicBezTo>
                <a:cubicBezTo>
                  <a:pt x="1244" y="1744"/>
                  <a:pt x="1248" y="1748"/>
                  <a:pt x="1241" y="1750"/>
                </a:cubicBezTo>
                <a:cubicBezTo>
                  <a:pt x="1230" y="1656"/>
                  <a:pt x="1225" y="1654"/>
                  <a:pt x="1226" y="1645"/>
                </a:cubicBezTo>
                <a:cubicBezTo>
                  <a:pt x="1215" y="1495"/>
                  <a:pt x="1215" y="1476"/>
                  <a:pt x="1215" y="1460"/>
                </a:cubicBezTo>
                <a:cubicBezTo>
                  <a:pt x="1217" y="1441"/>
                  <a:pt x="1215" y="1440"/>
                  <a:pt x="1215" y="1440"/>
                </a:cubicBezTo>
                <a:cubicBezTo>
                  <a:pt x="1217" y="1406"/>
                  <a:pt x="1212" y="1407"/>
                  <a:pt x="1213" y="1414"/>
                </a:cubicBezTo>
                <a:cubicBezTo>
                  <a:pt x="1212" y="1453"/>
                  <a:pt x="1204" y="1459"/>
                  <a:pt x="1211" y="1462"/>
                </a:cubicBezTo>
                <a:cubicBezTo>
                  <a:pt x="1223" y="1664"/>
                  <a:pt x="1219" y="1671"/>
                  <a:pt x="1221" y="1676"/>
                </a:cubicBezTo>
                <a:cubicBezTo>
                  <a:pt x="1232" y="1763"/>
                  <a:pt x="1232" y="1763"/>
                  <a:pt x="1232" y="1763"/>
                </a:cubicBezTo>
                <a:cubicBezTo>
                  <a:pt x="1230" y="1827"/>
                  <a:pt x="1229" y="1832"/>
                  <a:pt x="1226" y="1835"/>
                </a:cubicBezTo>
                <a:cubicBezTo>
                  <a:pt x="1217" y="1788"/>
                  <a:pt x="1219" y="1780"/>
                  <a:pt x="1215" y="1778"/>
                </a:cubicBezTo>
                <a:cubicBezTo>
                  <a:pt x="1208" y="1730"/>
                  <a:pt x="1200" y="1715"/>
                  <a:pt x="1197" y="1695"/>
                </a:cubicBezTo>
                <a:cubicBezTo>
                  <a:pt x="1179" y="1625"/>
                  <a:pt x="1183" y="1616"/>
                  <a:pt x="1178" y="1615"/>
                </a:cubicBezTo>
                <a:cubicBezTo>
                  <a:pt x="1169" y="1471"/>
                  <a:pt x="1169" y="1471"/>
                  <a:pt x="1169" y="1471"/>
                </a:cubicBezTo>
                <a:cubicBezTo>
                  <a:pt x="1168" y="1443"/>
                  <a:pt x="1165" y="1446"/>
                  <a:pt x="1165" y="1451"/>
                </a:cubicBezTo>
                <a:cubicBezTo>
                  <a:pt x="1164" y="1504"/>
                  <a:pt x="1165" y="1507"/>
                  <a:pt x="1165" y="1512"/>
                </a:cubicBezTo>
                <a:cubicBezTo>
                  <a:pt x="1171" y="1591"/>
                  <a:pt x="1168" y="1605"/>
                  <a:pt x="1171" y="1613"/>
                </a:cubicBezTo>
                <a:cubicBezTo>
                  <a:pt x="1181" y="1657"/>
                  <a:pt x="1180" y="1663"/>
                  <a:pt x="1180" y="1669"/>
                </a:cubicBezTo>
                <a:cubicBezTo>
                  <a:pt x="1190" y="1716"/>
                  <a:pt x="1198" y="1731"/>
                  <a:pt x="1200" y="1752"/>
                </a:cubicBezTo>
                <a:cubicBezTo>
                  <a:pt x="1217" y="1837"/>
                  <a:pt x="1217" y="1837"/>
                  <a:pt x="1217" y="1837"/>
                </a:cubicBezTo>
                <a:cubicBezTo>
                  <a:pt x="1188" y="1727"/>
                  <a:pt x="1178" y="1704"/>
                  <a:pt x="1171" y="1678"/>
                </a:cubicBezTo>
                <a:cubicBezTo>
                  <a:pt x="1148" y="1580"/>
                  <a:pt x="1156" y="1565"/>
                  <a:pt x="1150" y="1565"/>
                </a:cubicBezTo>
                <a:cubicBezTo>
                  <a:pt x="1152" y="1641"/>
                  <a:pt x="1159" y="1657"/>
                  <a:pt x="1160" y="1678"/>
                </a:cubicBezTo>
                <a:cubicBezTo>
                  <a:pt x="1169" y="1708"/>
                  <a:pt x="1173" y="1716"/>
                  <a:pt x="1176" y="1726"/>
                </a:cubicBezTo>
                <a:cubicBezTo>
                  <a:pt x="1183" y="1748"/>
                  <a:pt x="1183" y="1754"/>
                  <a:pt x="1180" y="1754"/>
                </a:cubicBezTo>
                <a:cubicBezTo>
                  <a:pt x="1161" y="1703"/>
                  <a:pt x="1159" y="1701"/>
                  <a:pt x="1156" y="1700"/>
                </a:cubicBezTo>
                <a:cubicBezTo>
                  <a:pt x="1146" y="1669"/>
                  <a:pt x="1143" y="1664"/>
                  <a:pt x="1141" y="1658"/>
                </a:cubicBezTo>
                <a:cubicBezTo>
                  <a:pt x="1113" y="1583"/>
                  <a:pt x="1111" y="1573"/>
                  <a:pt x="1108" y="1562"/>
                </a:cubicBezTo>
                <a:cubicBezTo>
                  <a:pt x="1100" y="1553"/>
                  <a:pt x="1105" y="1570"/>
                  <a:pt x="1108" y="1589"/>
                </a:cubicBezTo>
                <a:cubicBezTo>
                  <a:pt x="1127" y="1648"/>
                  <a:pt x="1131" y="1655"/>
                  <a:pt x="1134" y="1663"/>
                </a:cubicBezTo>
                <a:cubicBezTo>
                  <a:pt x="1149" y="1694"/>
                  <a:pt x="1149" y="1704"/>
                  <a:pt x="1154" y="1711"/>
                </a:cubicBezTo>
                <a:cubicBezTo>
                  <a:pt x="1172" y="1752"/>
                  <a:pt x="1171" y="1761"/>
                  <a:pt x="1176" y="1763"/>
                </a:cubicBezTo>
                <a:cubicBezTo>
                  <a:pt x="1183" y="1795"/>
                  <a:pt x="1188" y="1805"/>
                  <a:pt x="1191" y="1817"/>
                </a:cubicBezTo>
                <a:cubicBezTo>
                  <a:pt x="1200" y="1838"/>
                  <a:pt x="1197" y="1849"/>
                  <a:pt x="1202" y="1852"/>
                </a:cubicBezTo>
                <a:cubicBezTo>
                  <a:pt x="1205" y="1895"/>
                  <a:pt x="1209" y="1903"/>
                  <a:pt x="1204" y="1903"/>
                </a:cubicBezTo>
                <a:cubicBezTo>
                  <a:pt x="1200" y="1891"/>
                  <a:pt x="1196" y="1889"/>
                  <a:pt x="1197" y="1881"/>
                </a:cubicBezTo>
                <a:cubicBezTo>
                  <a:pt x="1190" y="1859"/>
                  <a:pt x="1188" y="1854"/>
                  <a:pt x="1187" y="1848"/>
                </a:cubicBezTo>
                <a:cubicBezTo>
                  <a:pt x="1163" y="1796"/>
                  <a:pt x="1164" y="1787"/>
                  <a:pt x="1158" y="1785"/>
                </a:cubicBezTo>
                <a:cubicBezTo>
                  <a:pt x="1131" y="1733"/>
                  <a:pt x="1135" y="1732"/>
                  <a:pt x="1130" y="1726"/>
                </a:cubicBezTo>
                <a:cubicBezTo>
                  <a:pt x="1106" y="1674"/>
                  <a:pt x="1105" y="1667"/>
                  <a:pt x="1104" y="1660"/>
                </a:cubicBezTo>
                <a:cubicBezTo>
                  <a:pt x="1092" y="1645"/>
                  <a:pt x="1099" y="1656"/>
                  <a:pt x="1102" y="1671"/>
                </a:cubicBezTo>
                <a:cubicBezTo>
                  <a:pt x="1122" y="1723"/>
                  <a:pt x="1122" y="1728"/>
                  <a:pt x="1126" y="1730"/>
                </a:cubicBezTo>
                <a:cubicBezTo>
                  <a:pt x="1148" y="1779"/>
                  <a:pt x="1152" y="1785"/>
                  <a:pt x="1154" y="1793"/>
                </a:cubicBezTo>
                <a:cubicBezTo>
                  <a:pt x="1188" y="1879"/>
                  <a:pt x="1186" y="1886"/>
                  <a:pt x="1189" y="1887"/>
                </a:cubicBezTo>
                <a:cubicBezTo>
                  <a:pt x="1200" y="1972"/>
                  <a:pt x="1200" y="1972"/>
                  <a:pt x="1200" y="1972"/>
                </a:cubicBezTo>
                <a:cubicBezTo>
                  <a:pt x="1197" y="1978"/>
                  <a:pt x="1194" y="1969"/>
                  <a:pt x="1191" y="1959"/>
                </a:cubicBezTo>
                <a:cubicBezTo>
                  <a:pt x="1179" y="1903"/>
                  <a:pt x="1182" y="1899"/>
                  <a:pt x="1180" y="1892"/>
                </a:cubicBezTo>
                <a:cubicBezTo>
                  <a:pt x="1163" y="1845"/>
                  <a:pt x="1160" y="1839"/>
                  <a:pt x="1156" y="1833"/>
                </a:cubicBezTo>
                <a:cubicBezTo>
                  <a:pt x="1131" y="1785"/>
                  <a:pt x="1130" y="1781"/>
                  <a:pt x="1128" y="1778"/>
                </a:cubicBezTo>
                <a:cubicBezTo>
                  <a:pt x="1111" y="1736"/>
                  <a:pt x="1101" y="1742"/>
                  <a:pt x="1104" y="1735"/>
                </a:cubicBezTo>
                <a:cubicBezTo>
                  <a:pt x="1071" y="1679"/>
                  <a:pt x="1067" y="1666"/>
                  <a:pt x="1060" y="1654"/>
                </a:cubicBezTo>
                <a:cubicBezTo>
                  <a:pt x="1049" y="1627"/>
                  <a:pt x="1050" y="1617"/>
                  <a:pt x="1043" y="1615"/>
                </a:cubicBezTo>
                <a:cubicBezTo>
                  <a:pt x="1056" y="1663"/>
                  <a:pt x="1061" y="1667"/>
                  <a:pt x="1062" y="1674"/>
                </a:cubicBezTo>
                <a:cubicBezTo>
                  <a:pt x="1073" y="1700"/>
                  <a:pt x="1076" y="1705"/>
                  <a:pt x="1080" y="1711"/>
                </a:cubicBezTo>
                <a:cubicBezTo>
                  <a:pt x="1100" y="1752"/>
                  <a:pt x="1107" y="1755"/>
                  <a:pt x="1108" y="1763"/>
                </a:cubicBezTo>
                <a:cubicBezTo>
                  <a:pt x="1132" y="1809"/>
                  <a:pt x="1138" y="1807"/>
                  <a:pt x="1136" y="1813"/>
                </a:cubicBezTo>
                <a:cubicBezTo>
                  <a:pt x="1156" y="1857"/>
                  <a:pt x="1160" y="1861"/>
                  <a:pt x="1160" y="1870"/>
                </a:cubicBezTo>
                <a:cubicBezTo>
                  <a:pt x="1171" y="1894"/>
                  <a:pt x="1171" y="1904"/>
                  <a:pt x="1176" y="1909"/>
                </a:cubicBezTo>
                <a:cubicBezTo>
                  <a:pt x="1188" y="1985"/>
                  <a:pt x="1184" y="1994"/>
                  <a:pt x="1189" y="1994"/>
                </a:cubicBezTo>
                <a:cubicBezTo>
                  <a:pt x="1181" y="1994"/>
                  <a:pt x="1184" y="1992"/>
                  <a:pt x="1184" y="1992"/>
                </a:cubicBezTo>
                <a:cubicBezTo>
                  <a:pt x="1171" y="1946"/>
                  <a:pt x="1164" y="1932"/>
                  <a:pt x="1163" y="1913"/>
                </a:cubicBezTo>
                <a:cubicBezTo>
                  <a:pt x="1151" y="1884"/>
                  <a:pt x="1143" y="1881"/>
                  <a:pt x="1143" y="1870"/>
                </a:cubicBezTo>
                <a:cubicBezTo>
                  <a:pt x="1120" y="1824"/>
                  <a:pt x="1119" y="1821"/>
                  <a:pt x="1119" y="1815"/>
                </a:cubicBezTo>
                <a:cubicBezTo>
                  <a:pt x="1093" y="1783"/>
                  <a:pt x="1091" y="1775"/>
                  <a:pt x="1086" y="1770"/>
                </a:cubicBezTo>
                <a:cubicBezTo>
                  <a:pt x="1073" y="1758"/>
                  <a:pt x="1078" y="1761"/>
                  <a:pt x="1080" y="1767"/>
                </a:cubicBezTo>
                <a:cubicBezTo>
                  <a:pt x="1094" y="1796"/>
                  <a:pt x="1105" y="1803"/>
                  <a:pt x="1108" y="1817"/>
                </a:cubicBezTo>
                <a:cubicBezTo>
                  <a:pt x="1124" y="1843"/>
                  <a:pt x="1121" y="1850"/>
                  <a:pt x="1126" y="1850"/>
                </a:cubicBezTo>
                <a:cubicBezTo>
                  <a:pt x="1151" y="1911"/>
                  <a:pt x="1161" y="1936"/>
                  <a:pt x="1165" y="1966"/>
                </a:cubicBezTo>
                <a:cubicBezTo>
                  <a:pt x="1177" y="2011"/>
                  <a:pt x="1185" y="2016"/>
                  <a:pt x="1180" y="2022"/>
                </a:cubicBezTo>
                <a:cubicBezTo>
                  <a:pt x="1165" y="1991"/>
                  <a:pt x="1163" y="1975"/>
                  <a:pt x="1158" y="1961"/>
                </a:cubicBezTo>
                <a:cubicBezTo>
                  <a:pt x="1134" y="1913"/>
                  <a:pt x="1135" y="1894"/>
                  <a:pt x="1126" y="1885"/>
                </a:cubicBezTo>
                <a:cubicBezTo>
                  <a:pt x="1101" y="1842"/>
                  <a:pt x="1098" y="1834"/>
                  <a:pt x="1095" y="1826"/>
                </a:cubicBezTo>
                <a:cubicBezTo>
                  <a:pt x="1079" y="1795"/>
                  <a:pt x="1071" y="1790"/>
                  <a:pt x="1069" y="1778"/>
                </a:cubicBezTo>
                <a:cubicBezTo>
                  <a:pt x="1059" y="1761"/>
                  <a:pt x="1059" y="1754"/>
                  <a:pt x="1054" y="1752"/>
                </a:cubicBezTo>
                <a:cubicBezTo>
                  <a:pt x="1039" y="1719"/>
                  <a:pt x="1039" y="1712"/>
                  <a:pt x="1034" y="1711"/>
                </a:cubicBezTo>
                <a:cubicBezTo>
                  <a:pt x="1046" y="1743"/>
                  <a:pt x="1046" y="1752"/>
                  <a:pt x="1051" y="1756"/>
                </a:cubicBezTo>
                <a:cubicBezTo>
                  <a:pt x="1065" y="1790"/>
                  <a:pt x="1073" y="1801"/>
                  <a:pt x="1078" y="1815"/>
                </a:cubicBezTo>
                <a:cubicBezTo>
                  <a:pt x="1100" y="1859"/>
                  <a:pt x="1108" y="1861"/>
                  <a:pt x="1108" y="1870"/>
                </a:cubicBezTo>
                <a:cubicBezTo>
                  <a:pt x="1125" y="1900"/>
                  <a:pt x="1124" y="1905"/>
                  <a:pt x="1128" y="1907"/>
                </a:cubicBezTo>
                <a:cubicBezTo>
                  <a:pt x="1156" y="1984"/>
                  <a:pt x="1160" y="1999"/>
                  <a:pt x="1167" y="2012"/>
                </a:cubicBezTo>
                <a:cubicBezTo>
                  <a:pt x="1177" y="2063"/>
                  <a:pt x="1183" y="2072"/>
                  <a:pt x="1184" y="2086"/>
                </a:cubicBezTo>
                <a:cubicBezTo>
                  <a:pt x="1167" y="2065"/>
                  <a:pt x="1168" y="2057"/>
                  <a:pt x="1165" y="2053"/>
                </a:cubicBezTo>
                <a:cubicBezTo>
                  <a:pt x="1156" y="2026"/>
                  <a:pt x="1153" y="2023"/>
                  <a:pt x="1156" y="2022"/>
                </a:cubicBezTo>
                <a:cubicBezTo>
                  <a:pt x="1136" y="1970"/>
                  <a:pt x="1130" y="1962"/>
                  <a:pt x="1128" y="1950"/>
                </a:cubicBezTo>
                <a:cubicBezTo>
                  <a:pt x="1109" y="1914"/>
                  <a:pt x="1105" y="1907"/>
                  <a:pt x="1102" y="1898"/>
                </a:cubicBezTo>
                <a:cubicBezTo>
                  <a:pt x="1087" y="1883"/>
                  <a:pt x="1089" y="1877"/>
                  <a:pt x="1086" y="1876"/>
                </a:cubicBezTo>
                <a:cubicBezTo>
                  <a:pt x="1054" y="1823"/>
                  <a:pt x="1051" y="1814"/>
                  <a:pt x="1045" y="1809"/>
                </a:cubicBezTo>
                <a:cubicBezTo>
                  <a:pt x="1027" y="1777"/>
                  <a:pt x="1023" y="1769"/>
                  <a:pt x="1019" y="1761"/>
                </a:cubicBezTo>
                <a:cubicBezTo>
                  <a:pt x="1015" y="1765"/>
                  <a:pt x="1017" y="1772"/>
                  <a:pt x="1021" y="1778"/>
                </a:cubicBezTo>
                <a:cubicBezTo>
                  <a:pt x="1046" y="1821"/>
                  <a:pt x="1048" y="1829"/>
                  <a:pt x="1054" y="1833"/>
                </a:cubicBezTo>
                <a:cubicBezTo>
                  <a:pt x="1076" y="1869"/>
                  <a:pt x="1074" y="1873"/>
                  <a:pt x="1075" y="1874"/>
                </a:cubicBezTo>
                <a:cubicBezTo>
                  <a:pt x="1088" y="1895"/>
                  <a:pt x="1093" y="1899"/>
                  <a:pt x="1095" y="1907"/>
                </a:cubicBezTo>
                <a:cubicBezTo>
                  <a:pt x="1125" y="1974"/>
                  <a:pt x="1129" y="1979"/>
                  <a:pt x="1132" y="1985"/>
                </a:cubicBezTo>
                <a:cubicBezTo>
                  <a:pt x="1155" y="2062"/>
                  <a:pt x="1160" y="2069"/>
                  <a:pt x="1163" y="2077"/>
                </a:cubicBezTo>
                <a:cubicBezTo>
                  <a:pt x="1199" y="2160"/>
                  <a:pt x="1199" y="2160"/>
                  <a:pt x="1199" y="2160"/>
                </a:cubicBezTo>
                <a:cubicBezTo>
                  <a:pt x="1207" y="2118"/>
                  <a:pt x="1213" y="2112"/>
                  <a:pt x="1215" y="2101"/>
                </a:cubicBezTo>
                <a:cubicBezTo>
                  <a:pt x="1231" y="2073"/>
                  <a:pt x="1235" y="2071"/>
                  <a:pt x="1235" y="2064"/>
                </a:cubicBezTo>
                <a:cubicBezTo>
                  <a:pt x="1253" y="2040"/>
                  <a:pt x="1251" y="2034"/>
                  <a:pt x="1256" y="2036"/>
                </a:cubicBezTo>
                <a:cubicBezTo>
                  <a:pt x="1278" y="2002"/>
                  <a:pt x="1278" y="1999"/>
                  <a:pt x="1278" y="1996"/>
                </a:cubicBezTo>
                <a:cubicBezTo>
                  <a:pt x="1296" y="1974"/>
                  <a:pt x="1297" y="1970"/>
                  <a:pt x="1302" y="1968"/>
                </a:cubicBezTo>
                <a:cubicBezTo>
                  <a:pt x="1332" y="1928"/>
                  <a:pt x="1337" y="1926"/>
                  <a:pt x="1337" y="1920"/>
                </a:cubicBezTo>
                <a:cubicBezTo>
                  <a:pt x="1372" y="1885"/>
                  <a:pt x="1376" y="1881"/>
                  <a:pt x="1378" y="1876"/>
                </a:cubicBezTo>
                <a:cubicBezTo>
                  <a:pt x="1404" y="1854"/>
                  <a:pt x="1402" y="1849"/>
                  <a:pt x="1407" y="1850"/>
                </a:cubicBezTo>
                <a:cubicBezTo>
                  <a:pt x="1438" y="1821"/>
                  <a:pt x="1440" y="1819"/>
                  <a:pt x="1439" y="1815"/>
                </a:cubicBezTo>
                <a:cubicBezTo>
                  <a:pt x="1465" y="1793"/>
                  <a:pt x="1467" y="1780"/>
                  <a:pt x="1479" y="1776"/>
                </a:cubicBezTo>
                <a:cubicBezTo>
                  <a:pt x="1501" y="1736"/>
                  <a:pt x="1500" y="1733"/>
                  <a:pt x="1503" y="1732"/>
                </a:cubicBezTo>
                <a:cubicBezTo>
                  <a:pt x="1484" y="1757"/>
                  <a:pt x="1476" y="1761"/>
                  <a:pt x="1474" y="1772"/>
                </a:cubicBezTo>
                <a:cubicBezTo>
                  <a:pt x="1452" y="1794"/>
                  <a:pt x="1452" y="1796"/>
                  <a:pt x="1448" y="1796"/>
                </a:cubicBezTo>
                <a:cubicBezTo>
                  <a:pt x="1431" y="1818"/>
                  <a:pt x="1426" y="1820"/>
                  <a:pt x="1422" y="1822"/>
                </a:cubicBezTo>
                <a:cubicBezTo>
                  <a:pt x="1399" y="1848"/>
                  <a:pt x="1393" y="1849"/>
                  <a:pt x="1389" y="1852"/>
                </a:cubicBezTo>
                <a:cubicBezTo>
                  <a:pt x="1370" y="1874"/>
                  <a:pt x="1368" y="1876"/>
                  <a:pt x="1365" y="1879"/>
                </a:cubicBezTo>
                <a:cubicBezTo>
                  <a:pt x="1352" y="1896"/>
                  <a:pt x="1346" y="1894"/>
                  <a:pt x="1348" y="1900"/>
                </a:cubicBezTo>
                <a:cubicBezTo>
                  <a:pt x="1328" y="1926"/>
                  <a:pt x="1317" y="1924"/>
                  <a:pt x="1317" y="1933"/>
                </a:cubicBezTo>
                <a:cubicBezTo>
                  <a:pt x="1282" y="1982"/>
                  <a:pt x="1277" y="1986"/>
                  <a:pt x="1272" y="1990"/>
                </a:cubicBezTo>
                <a:cubicBezTo>
                  <a:pt x="1260" y="2009"/>
                  <a:pt x="1259" y="2012"/>
                  <a:pt x="1259" y="2016"/>
                </a:cubicBezTo>
                <a:cubicBezTo>
                  <a:pt x="1227" y="2056"/>
                  <a:pt x="1228" y="2066"/>
                  <a:pt x="1221" y="2068"/>
                </a:cubicBezTo>
                <a:cubicBezTo>
                  <a:pt x="1213" y="2075"/>
                  <a:pt x="1217" y="2073"/>
                  <a:pt x="1219" y="2068"/>
                </a:cubicBezTo>
                <a:cubicBezTo>
                  <a:pt x="1238" y="2041"/>
                  <a:pt x="1236" y="2032"/>
                  <a:pt x="1239" y="2027"/>
                </a:cubicBezTo>
                <a:cubicBezTo>
                  <a:pt x="1264" y="1978"/>
                  <a:pt x="1273" y="1978"/>
                  <a:pt x="1274" y="1970"/>
                </a:cubicBezTo>
                <a:cubicBezTo>
                  <a:pt x="1319" y="1906"/>
                  <a:pt x="1329" y="1912"/>
                  <a:pt x="1326" y="1905"/>
                </a:cubicBezTo>
                <a:cubicBezTo>
                  <a:pt x="1347" y="1891"/>
                  <a:pt x="1335" y="1884"/>
                  <a:pt x="1341" y="1885"/>
                </a:cubicBezTo>
                <a:cubicBezTo>
                  <a:pt x="1371" y="1867"/>
                  <a:pt x="1360" y="1858"/>
                  <a:pt x="1365" y="1859"/>
                </a:cubicBezTo>
                <a:cubicBezTo>
                  <a:pt x="1388" y="1843"/>
                  <a:pt x="1391" y="1840"/>
                  <a:pt x="1392" y="1835"/>
                </a:cubicBezTo>
                <a:cubicBezTo>
                  <a:pt x="1413" y="1810"/>
                  <a:pt x="1424" y="1812"/>
                  <a:pt x="1424" y="1802"/>
                </a:cubicBezTo>
                <a:cubicBezTo>
                  <a:pt x="1434" y="1791"/>
                  <a:pt x="1439" y="1791"/>
                  <a:pt x="1439" y="1787"/>
                </a:cubicBezTo>
                <a:cubicBezTo>
                  <a:pt x="1465" y="1752"/>
                  <a:pt x="1463" y="1753"/>
                  <a:pt x="1461" y="1754"/>
                </a:cubicBezTo>
                <a:cubicBezTo>
                  <a:pt x="1440" y="1779"/>
                  <a:pt x="1432" y="1785"/>
                  <a:pt x="1429" y="1796"/>
                </a:cubicBezTo>
                <a:cubicBezTo>
                  <a:pt x="1407" y="1811"/>
                  <a:pt x="1408" y="1817"/>
                  <a:pt x="1402" y="1815"/>
                </a:cubicBezTo>
                <a:cubicBezTo>
                  <a:pt x="1380" y="1832"/>
                  <a:pt x="1382" y="1838"/>
                  <a:pt x="1378" y="1839"/>
                </a:cubicBezTo>
                <a:cubicBezTo>
                  <a:pt x="1326" y="1895"/>
                  <a:pt x="1317" y="1899"/>
                  <a:pt x="1313" y="1909"/>
                </a:cubicBezTo>
                <a:cubicBezTo>
                  <a:pt x="1270" y="1963"/>
                  <a:pt x="1262" y="1968"/>
                  <a:pt x="1259" y="1979"/>
                </a:cubicBezTo>
                <a:cubicBezTo>
                  <a:pt x="1234" y="2019"/>
                  <a:pt x="1235" y="2023"/>
                  <a:pt x="1230" y="2022"/>
                </a:cubicBezTo>
                <a:cubicBezTo>
                  <a:pt x="1217" y="2047"/>
                  <a:pt x="1216" y="2054"/>
                  <a:pt x="1213" y="2057"/>
                </a:cubicBezTo>
                <a:cubicBezTo>
                  <a:pt x="1203" y="2078"/>
                  <a:pt x="1196" y="2069"/>
                  <a:pt x="1195" y="2062"/>
                </a:cubicBezTo>
                <a:cubicBezTo>
                  <a:pt x="1212" y="2023"/>
                  <a:pt x="1212" y="2017"/>
                  <a:pt x="1217" y="2016"/>
                </a:cubicBezTo>
                <a:cubicBezTo>
                  <a:pt x="1225" y="1996"/>
                  <a:pt x="1229" y="1996"/>
                  <a:pt x="1230" y="1994"/>
                </a:cubicBezTo>
                <a:cubicBezTo>
                  <a:pt x="1246" y="1972"/>
                  <a:pt x="1245" y="1966"/>
                  <a:pt x="1248" y="1964"/>
                </a:cubicBezTo>
                <a:cubicBezTo>
                  <a:pt x="1289" y="1906"/>
                  <a:pt x="1295" y="1902"/>
                  <a:pt x="1298" y="1896"/>
                </a:cubicBezTo>
                <a:cubicBezTo>
                  <a:pt x="1307" y="1885"/>
                  <a:pt x="1311" y="1884"/>
                  <a:pt x="1313" y="1881"/>
                </a:cubicBezTo>
                <a:cubicBezTo>
                  <a:pt x="1330" y="1864"/>
                  <a:pt x="1332" y="1861"/>
                  <a:pt x="1337" y="1861"/>
                </a:cubicBezTo>
                <a:cubicBezTo>
                  <a:pt x="1366" y="1832"/>
                  <a:pt x="1372" y="1824"/>
                  <a:pt x="1381" y="1817"/>
                </a:cubicBezTo>
                <a:cubicBezTo>
                  <a:pt x="1402" y="1788"/>
                  <a:pt x="1410" y="1789"/>
                  <a:pt x="1411" y="1783"/>
                </a:cubicBezTo>
                <a:cubicBezTo>
                  <a:pt x="1435" y="1755"/>
                  <a:pt x="1442" y="1756"/>
                  <a:pt x="1444" y="1750"/>
                </a:cubicBezTo>
                <a:cubicBezTo>
                  <a:pt x="1487" y="1692"/>
                  <a:pt x="1498" y="1687"/>
                  <a:pt x="1501" y="1676"/>
                </a:cubicBezTo>
                <a:cubicBezTo>
                  <a:pt x="1513" y="1663"/>
                  <a:pt x="1510" y="1657"/>
                  <a:pt x="1514" y="1656"/>
                </a:cubicBezTo>
                <a:cubicBezTo>
                  <a:pt x="1531" y="1632"/>
                  <a:pt x="1531" y="1623"/>
                  <a:pt x="1535" y="1619"/>
                </a:cubicBezTo>
                <a:cubicBezTo>
                  <a:pt x="1560" y="1583"/>
                  <a:pt x="1561" y="1575"/>
                  <a:pt x="1564" y="1569"/>
                </a:cubicBezTo>
                <a:cubicBezTo>
                  <a:pt x="1579" y="1527"/>
                  <a:pt x="1580" y="1524"/>
                  <a:pt x="1579" y="1519"/>
                </a:cubicBezTo>
                <a:close/>
                <a:moveTo>
                  <a:pt x="1256" y="1826"/>
                </a:moveTo>
                <a:cubicBezTo>
                  <a:pt x="1260" y="1823"/>
                  <a:pt x="1263" y="1818"/>
                  <a:pt x="1265" y="1813"/>
                </a:cubicBezTo>
                <a:cubicBezTo>
                  <a:pt x="1271" y="1817"/>
                  <a:pt x="1260" y="1821"/>
                  <a:pt x="1261" y="1826"/>
                </a:cubicBezTo>
                <a:cubicBezTo>
                  <a:pt x="1257" y="1829"/>
                  <a:pt x="1256" y="1836"/>
                  <a:pt x="1252" y="1839"/>
                </a:cubicBezTo>
                <a:cubicBezTo>
                  <a:pt x="1246" y="1836"/>
                  <a:pt x="1257" y="1831"/>
                  <a:pt x="1256" y="1826"/>
                </a:cubicBezTo>
                <a:close/>
                <a:moveTo>
                  <a:pt x="1252" y="1704"/>
                </a:moveTo>
                <a:cubicBezTo>
                  <a:pt x="1254" y="1700"/>
                  <a:pt x="1254" y="1705"/>
                  <a:pt x="1254" y="1708"/>
                </a:cubicBezTo>
                <a:cubicBezTo>
                  <a:pt x="1252" y="1712"/>
                  <a:pt x="1252" y="1707"/>
                  <a:pt x="1252" y="1704"/>
                </a:cubicBezTo>
                <a:close/>
                <a:moveTo>
                  <a:pt x="1211" y="2088"/>
                </a:moveTo>
                <a:cubicBezTo>
                  <a:pt x="1212" y="2084"/>
                  <a:pt x="1214" y="2090"/>
                  <a:pt x="1211" y="2090"/>
                </a:cubicBezTo>
                <a:cubicBezTo>
                  <a:pt x="1211" y="2094"/>
                  <a:pt x="1208" y="2095"/>
                  <a:pt x="1208" y="2099"/>
                </a:cubicBezTo>
                <a:cubicBezTo>
                  <a:pt x="1203" y="2104"/>
                  <a:pt x="1209" y="2089"/>
                  <a:pt x="1211" y="2088"/>
                </a:cubicBezTo>
                <a:close/>
                <a:moveTo>
                  <a:pt x="1191" y="2116"/>
                </a:moveTo>
                <a:cubicBezTo>
                  <a:pt x="1185" y="2113"/>
                  <a:pt x="1191" y="2103"/>
                  <a:pt x="1193" y="2101"/>
                </a:cubicBezTo>
                <a:cubicBezTo>
                  <a:pt x="1199" y="2105"/>
                  <a:pt x="1188" y="2109"/>
                  <a:pt x="1191" y="2116"/>
                </a:cubicBezTo>
                <a:close/>
                <a:moveTo>
                  <a:pt x="1219" y="1916"/>
                </a:moveTo>
                <a:cubicBezTo>
                  <a:pt x="1225" y="1921"/>
                  <a:pt x="1218" y="1933"/>
                  <a:pt x="1217" y="1940"/>
                </a:cubicBezTo>
                <a:cubicBezTo>
                  <a:pt x="1212" y="1935"/>
                  <a:pt x="1222" y="1926"/>
                  <a:pt x="1219" y="1916"/>
                </a:cubicBezTo>
                <a:close/>
                <a:moveTo>
                  <a:pt x="1215" y="1883"/>
                </a:moveTo>
                <a:cubicBezTo>
                  <a:pt x="1223" y="1885"/>
                  <a:pt x="1215" y="1890"/>
                  <a:pt x="1217" y="1898"/>
                </a:cubicBezTo>
                <a:cubicBezTo>
                  <a:pt x="1212" y="1897"/>
                  <a:pt x="1216" y="1887"/>
                  <a:pt x="1215" y="1883"/>
                </a:cubicBezTo>
                <a:close/>
                <a:moveTo>
                  <a:pt x="1215" y="1953"/>
                </a:moveTo>
                <a:cubicBezTo>
                  <a:pt x="1225" y="1956"/>
                  <a:pt x="1210" y="1963"/>
                  <a:pt x="1213" y="1972"/>
                </a:cubicBezTo>
                <a:cubicBezTo>
                  <a:pt x="1205" y="1966"/>
                  <a:pt x="1218" y="1962"/>
                  <a:pt x="1215" y="1953"/>
                </a:cubicBezTo>
                <a:close/>
                <a:moveTo>
                  <a:pt x="1503" y="1667"/>
                </a:moveTo>
                <a:cubicBezTo>
                  <a:pt x="1497" y="1666"/>
                  <a:pt x="1501" y="1675"/>
                  <a:pt x="1496" y="1676"/>
                </a:cubicBezTo>
                <a:cubicBezTo>
                  <a:pt x="1479" y="1700"/>
                  <a:pt x="1478" y="1701"/>
                  <a:pt x="1477" y="1702"/>
                </a:cubicBezTo>
                <a:cubicBezTo>
                  <a:pt x="1453" y="1729"/>
                  <a:pt x="1455" y="1737"/>
                  <a:pt x="1448" y="1735"/>
                </a:cubicBezTo>
                <a:cubicBezTo>
                  <a:pt x="1421" y="1763"/>
                  <a:pt x="1414" y="1767"/>
                  <a:pt x="1411" y="1774"/>
                </a:cubicBezTo>
                <a:cubicBezTo>
                  <a:pt x="1382" y="1802"/>
                  <a:pt x="1374" y="1808"/>
                  <a:pt x="1370" y="1817"/>
                </a:cubicBezTo>
                <a:cubicBezTo>
                  <a:pt x="1349" y="1831"/>
                  <a:pt x="1347" y="1837"/>
                  <a:pt x="1344" y="1841"/>
                </a:cubicBezTo>
                <a:cubicBezTo>
                  <a:pt x="1317" y="1866"/>
                  <a:pt x="1313" y="1866"/>
                  <a:pt x="1311" y="1870"/>
                </a:cubicBezTo>
                <a:cubicBezTo>
                  <a:pt x="1280" y="1911"/>
                  <a:pt x="1267" y="1911"/>
                  <a:pt x="1267" y="1924"/>
                </a:cubicBezTo>
                <a:cubicBezTo>
                  <a:pt x="1224" y="1976"/>
                  <a:pt x="1220" y="1998"/>
                  <a:pt x="1206" y="2012"/>
                </a:cubicBezTo>
                <a:cubicBezTo>
                  <a:pt x="1215" y="1984"/>
                  <a:pt x="1215" y="1976"/>
                  <a:pt x="1221" y="1974"/>
                </a:cubicBezTo>
                <a:cubicBezTo>
                  <a:pt x="1251" y="1919"/>
                  <a:pt x="1250" y="1913"/>
                  <a:pt x="1254" y="1911"/>
                </a:cubicBezTo>
                <a:cubicBezTo>
                  <a:pt x="1282" y="1880"/>
                  <a:pt x="1282" y="1869"/>
                  <a:pt x="1289" y="1865"/>
                </a:cubicBezTo>
                <a:cubicBezTo>
                  <a:pt x="1309" y="1844"/>
                  <a:pt x="1311" y="1835"/>
                  <a:pt x="1320" y="1833"/>
                </a:cubicBezTo>
                <a:cubicBezTo>
                  <a:pt x="1356" y="1793"/>
                  <a:pt x="1359" y="1786"/>
                  <a:pt x="1365" y="1783"/>
                </a:cubicBezTo>
                <a:cubicBezTo>
                  <a:pt x="1384" y="1765"/>
                  <a:pt x="1385" y="1763"/>
                  <a:pt x="1387" y="1763"/>
                </a:cubicBezTo>
                <a:cubicBezTo>
                  <a:pt x="1411" y="1742"/>
                  <a:pt x="1423" y="1733"/>
                  <a:pt x="1435" y="1724"/>
                </a:cubicBezTo>
                <a:cubicBezTo>
                  <a:pt x="1481" y="1684"/>
                  <a:pt x="1482" y="1680"/>
                  <a:pt x="1485" y="1678"/>
                </a:cubicBezTo>
                <a:cubicBezTo>
                  <a:pt x="1501" y="1660"/>
                  <a:pt x="1504" y="1659"/>
                  <a:pt x="1505" y="1656"/>
                </a:cubicBezTo>
                <a:close/>
                <a:moveTo>
                  <a:pt x="3827" y="1689"/>
                </a:moveTo>
                <a:cubicBezTo>
                  <a:pt x="3822" y="1681"/>
                  <a:pt x="3815" y="1679"/>
                  <a:pt x="3810" y="1674"/>
                </a:cubicBezTo>
                <a:cubicBezTo>
                  <a:pt x="3786" y="1654"/>
                  <a:pt x="3779" y="1651"/>
                  <a:pt x="3773" y="1648"/>
                </a:cubicBezTo>
                <a:cubicBezTo>
                  <a:pt x="3732" y="1620"/>
                  <a:pt x="3724" y="1621"/>
                  <a:pt x="3718" y="1614"/>
                </a:cubicBezTo>
                <a:cubicBezTo>
                  <a:pt x="3671" y="1584"/>
                  <a:pt x="3666" y="1588"/>
                  <a:pt x="3664" y="1582"/>
                </a:cubicBezTo>
                <a:cubicBezTo>
                  <a:pt x="3623" y="1550"/>
                  <a:pt x="3616" y="1549"/>
                  <a:pt x="3611" y="1541"/>
                </a:cubicBezTo>
                <a:cubicBezTo>
                  <a:pt x="3587" y="1524"/>
                  <a:pt x="3582" y="1515"/>
                  <a:pt x="3576" y="1512"/>
                </a:cubicBezTo>
                <a:cubicBezTo>
                  <a:pt x="3523" y="1447"/>
                  <a:pt x="3522" y="1437"/>
                  <a:pt x="3517" y="1439"/>
                </a:cubicBezTo>
                <a:cubicBezTo>
                  <a:pt x="3524" y="1435"/>
                  <a:pt x="3522" y="1438"/>
                  <a:pt x="3523" y="1439"/>
                </a:cubicBezTo>
                <a:cubicBezTo>
                  <a:pt x="3560" y="1475"/>
                  <a:pt x="3574" y="1484"/>
                  <a:pt x="3586" y="1501"/>
                </a:cubicBezTo>
                <a:cubicBezTo>
                  <a:pt x="3613" y="1523"/>
                  <a:pt x="3622" y="1521"/>
                  <a:pt x="3628" y="1532"/>
                </a:cubicBezTo>
                <a:cubicBezTo>
                  <a:pt x="3674" y="1562"/>
                  <a:pt x="3677" y="1565"/>
                  <a:pt x="3680" y="1570"/>
                </a:cubicBezTo>
                <a:cubicBezTo>
                  <a:pt x="3722" y="1587"/>
                  <a:pt x="3728" y="1593"/>
                  <a:pt x="3735" y="1596"/>
                </a:cubicBezTo>
                <a:cubicBezTo>
                  <a:pt x="3754" y="1599"/>
                  <a:pt x="3748" y="1599"/>
                  <a:pt x="3743" y="1594"/>
                </a:cubicBezTo>
                <a:cubicBezTo>
                  <a:pt x="3713" y="1575"/>
                  <a:pt x="3700" y="1574"/>
                  <a:pt x="3689" y="1562"/>
                </a:cubicBezTo>
                <a:cubicBezTo>
                  <a:pt x="3660" y="1547"/>
                  <a:pt x="3659" y="1539"/>
                  <a:pt x="3655" y="1541"/>
                </a:cubicBezTo>
                <a:cubicBezTo>
                  <a:pt x="3598" y="1497"/>
                  <a:pt x="3575" y="1479"/>
                  <a:pt x="3555" y="1453"/>
                </a:cubicBezTo>
                <a:cubicBezTo>
                  <a:pt x="3519" y="1416"/>
                  <a:pt x="3508" y="1416"/>
                  <a:pt x="3510" y="1407"/>
                </a:cubicBezTo>
                <a:cubicBezTo>
                  <a:pt x="3541" y="1429"/>
                  <a:pt x="3552" y="1443"/>
                  <a:pt x="3564" y="1453"/>
                </a:cubicBezTo>
                <a:cubicBezTo>
                  <a:pt x="3613" y="1486"/>
                  <a:pt x="3622" y="1505"/>
                  <a:pt x="3636" y="1508"/>
                </a:cubicBezTo>
                <a:cubicBezTo>
                  <a:pt x="3682" y="1535"/>
                  <a:pt x="3689" y="1542"/>
                  <a:pt x="3697" y="1547"/>
                </a:cubicBezTo>
                <a:cubicBezTo>
                  <a:pt x="3728" y="1568"/>
                  <a:pt x="3739" y="1569"/>
                  <a:pt x="3747" y="1578"/>
                </a:cubicBezTo>
                <a:cubicBezTo>
                  <a:pt x="3766" y="1589"/>
                  <a:pt x="3770" y="1596"/>
                  <a:pt x="3776" y="1595"/>
                </a:cubicBezTo>
                <a:cubicBezTo>
                  <a:pt x="3808" y="1618"/>
                  <a:pt x="3811" y="1625"/>
                  <a:pt x="3817" y="1623"/>
                </a:cubicBezTo>
                <a:cubicBezTo>
                  <a:pt x="3788" y="1599"/>
                  <a:pt x="3783" y="1590"/>
                  <a:pt x="3775" y="1589"/>
                </a:cubicBezTo>
                <a:cubicBezTo>
                  <a:pt x="3744" y="1565"/>
                  <a:pt x="3731" y="1560"/>
                  <a:pt x="3719" y="1548"/>
                </a:cubicBezTo>
                <a:cubicBezTo>
                  <a:pt x="3674" y="1518"/>
                  <a:pt x="3666" y="1521"/>
                  <a:pt x="3661" y="1513"/>
                </a:cubicBezTo>
                <a:cubicBezTo>
                  <a:pt x="3629" y="1493"/>
                  <a:pt x="3626" y="1488"/>
                  <a:pt x="3622" y="1488"/>
                </a:cubicBezTo>
                <a:cubicBezTo>
                  <a:pt x="3554" y="1431"/>
                  <a:pt x="3542" y="1419"/>
                  <a:pt x="3528" y="1411"/>
                </a:cubicBezTo>
                <a:cubicBezTo>
                  <a:pt x="3491" y="1368"/>
                  <a:pt x="3481" y="1362"/>
                  <a:pt x="3472" y="1350"/>
                </a:cubicBezTo>
                <a:cubicBezTo>
                  <a:pt x="3499" y="1360"/>
                  <a:pt x="3503" y="1368"/>
                  <a:pt x="3508" y="1370"/>
                </a:cubicBezTo>
                <a:cubicBezTo>
                  <a:pt x="3531" y="1391"/>
                  <a:pt x="3535" y="1392"/>
                  <a:pt x="3533" y="1395"/>
                </a:cubicBezTo>
                <a:cubicBezTo>
                  <a:pt x="3580" y="1434"/>
                  <a:pt x="3590" y="1438"/>
                  <a:pt x="3599" y="1447"/>
                </a:cubicBezTo>
                <a:cubicBezTo>
                  <a:pt x="3636" y="1472"/>
                  <a:pt x="3644" y="1476"/>
                  <a:pt x="3652" y="1483"/>
                </a:cubicBezTo>
                <a:cubicBezTo>
                  <a:pt x="3673" y="1489"/>
                  <a:pt x="3674" y="1496"/>
                  <a:pt x="3678" y="1495"/>
                </a:cubicBezTo>
                <a:cubicBezTo>
                  <a:pt x="3737" y="1528"/>
                  <a:pt x="3745" y="1534"/>
                  <a:pt x="3753" y="1536"/>
                </a:cubicBezTo>
                <a:cubicBezTo>
                  <a:pt x="3787" y="1557"/>
                  <a:pt x="3796" y="1562"/>
                  <a:pt x="3804" y="1568"/>
                </a:cubicBezTo>
                <a:cubicBezTo>
                  <a:pt x="3805" y="1561"/>
                  <a:pt x="3799" y="1556"/>
                  <a:pt x="3793" y="1552"/>
                </a:cubicBezTo>
                <a:cubicBezTo>
                  <a:pt x="3745" y="1525"/>
                  <a:pt x="3740" y="1519"/>
                  <a:pt x="3732" y="1518"/>
                </a:cubicBezTo>
                <a:cubicBezTo>
                  <a:pt x="3691" y="1496"/>
                  <a:pt x="3691" y="1492"/>
                  <a:pt x="3689" y="1491"/>
                </a:cubicBezTo>
                <a:cubicBezTo>
                  <a:pt x="3666" y="1478"/>
                  <a:pt x="3659" y="1477"/>
                  <a:pt x="3653" y="1471"/>
                </a:cubicBezTo>
                <a:cubicBezTo>
                  <a:pt x="3589" y="1424"/>
                  <a:pt x="3582" y="1422"/>
                  <a:pt x="3576" y="1417"/>
                </a:cubicBezTo>
                <a:cubicBezTo>
                  <a:pt x="3512" y="1356"/>
                  <a:pt x="3504" y="1353"/>
                  <a:pt x="3497" y="1347"/>
                </a:cubicBezTo>
                <a:cubicBezTo>
                  <a:pt x="3434" y="1269"/>
                  <a:pt x="3431" y="1265"/>
                  <a:pt x="3432" y="1261"/>
                </a:cubicBezTo>
                <a:cubicBezTo>
                  <a:pt x="3490" y="1320"/>
                  <a:pt x="3493" y="1321"/>
                  <a:pt x="3496" y="1320"/>
                </a:cubicBezTo>
                <a:cubicBezTo>
                  <a:pt x="3526" y="1349"/>
                  <a:pt x="3531" y="1358"/>
                  <a:pt x="3536" y="1362"/>
                </a:cubicBezTo>
                <a:cubicBezTo>
                  <a:pt x="3574" y="1397"/>
                  <a:pt x="3581" y="1398"/>
                  <a:pt x="3586" y="1405"/>
                </a:cubicBezTo>
                <a:cubicBezTo>
                  <a:pt x="3640" y="1440"/>
                  <a:pt x="3643" y="1443"/>
                  <a:pt x="3645" y="1448"/>
                </a:cubicBezTo>
                <a:cubicBezTo>
                  <a:pt x="3673" y="1473"/>
                  <a:pt x="3678" y="1469"/>
                  <a:pt x="3681" y="1471"/>
                </a:cubicBezTo>
                <a:cubicBezTo>
                  <a:pt x="3713" y="1487"/>
                  <a:pt x="3716" y="1501"/>
                  <a:pt x="3724" y="1499"/>
                </a:cubicBezTo>
                <a:cubicBezTo>
                  <a:pt x="3772" y="1524"/>
                  <a:pt x="3783" y="1533"/>
                  <a:pt x="3796" y="1534"/>
                </a:cubicBezTo>
                <a:cubicBezTo>
                  <a:pt x="3807" y="1534"/>
                  <a:pt x="3800" y="1533"/>
                  <a:pt x="3794" y="1527"/>
                </a:cubicBezTo>
                <a:cubicBezTo>
                  <a:pt x="3760" y="1515"/>
                  <a:pt x="3759" y="1505"/>
                  <a:pt x="3754" y="1509"/>
                </a:cubicBezTo>
                <a:cubicBezTo>
                  <a:pt x="3728" y="1498"/>
                  <a:pt x="3734" y="1492"/>
                  <a:pt x="3729" y="1493"/>
                </a:cubicBezTo>
                <a:cubicBezTo>
                  <a:pt x="3697" y="1467"/>
                  <a:pt x="3690" y="1476"/>
                  <a:pt x="3689" y="1467"/>
                </a:cubicBezTo>
                <a:cubicBezTo>
                  <a:pt x="3648" y="1438"/>
                  <a:pt x="3643" y="1437"/>
                  <a:pt x="3640" y="1429"/>
                </a:cubicBezTo>
                <a:cubicBezTo>
                  <a:pt x="3565" y="1379"/>
                  <a:pt x="3562" y="1371"/>
                  <a:pt x="3557" y="1370"/>
                </a:cubicBezTo>
                <a:cubicBezTo>
                  <a:pt x="3508" y="1322"/>
                  <a:pt x="3500" y="1312"/>
                  <a:pt x="3492" y="1303"/>
                </a:cubicBezTo>
                <a:cubicBezTo>
                  <a:pt x="3476" y="1289"/>
                  <a:pt x="3465" y="1285"/>
                  <a:pt x="3469" y="1278"/>
                </a:cubicBezTo>
                <a:cubicBezTo>
                  <a:pt x="3519" y="1313"/>
                  <a:pt x="3521" y="1321"/>
                  <a:pt x="3525" y="1319"/>
                </a:cubicBezTo>
                <a:cubicBezTo>
                  <a:pt x="3556" y="1344"/>
                  <a:pt x="3559" y="1347"/>
                  <a:pt x="3563" y="1347"/>
                </a:cubicBezTo>
                <a:cubicBezTo>
                  <a:pt x="3609" y="1374"/>
                  <a:pt x="3615" y="1384"/>
                  <a:pt x="3623" y="1384"/>
                </a:cubicBezTo>
                <a:cubicBezTo>
                  <a:pt x="3668" y="1413"/>
                  <a:pt x="3673" y="1420"/>
                  <a:pt x="3680" y="1422"/>
                </a:cubicBezTo>
                <a:cubicBezTo>
                  <a:pt x="3706" y="1438"/>
                  <a:pt x="3712" y="1443"/>
                  <a:pt x="3720" y="1444"/>
                </a:cubicBezTo>
                <a:cubicBezTo>
                  <a:pt x="3762" y="1470"/>
                  <a:pt x="3764" y="1478"/>
                  <a:pt x="3768" y="1476"/>
                </a:cubicBezTo>
                <a:cubicBezTo>
                  <a:pt x="3762" y="1471"/>
                  <a:pt x="3759" y="1466"/>
                  <a:pt x="3757" y="1461"/>
                </a:cubicBezTo>
                <a:cubicBezTo>
                  <a:pt x="3697" y="1429"/>
                  <a:pt x="3695" y="1419"/>
                  <a:pt x="3689" y="1420"/>
                </a:cubicBezTo>
                <a:cubicBezTo>
                  <a:pt x="3648" y="1395"/>
                  <a:pt x="3648" y="1394"/>
                  <a:pt x="3647" y="1392"/>
                </a:cubicBezTo>
                <a:cubicBezTo>
                  <a:pt x="3623" y="1371"/>
                  <a:pt x="3617" y="1377"/>
                  <a:pt x="3614" y="1370"/>
                </a:cubicBezTo>
                <a:cubicBezTo>
                  <a:pt x="3570" y="1344"/>
                  <a:pt x="3576" y="1338"/>
                  <a:pt x="3568" y="1342"/>
                </a:cubicBezTo>
                <a:cubicBezTo>
                  <a:pt x="3511" y="1303"/>
                  <a:pt x="3501" y="1291"/>
                  <a:pt x="3490" y="1285"/>
                </a:cubicBezTo>
                <a:cubicBezTo>
                  <a:pt x="3458" y="1254"/>
                  <a:pt x="3448" y="1254"/>
                  <a:pt x="3445" y="1245"/>
                </a:cubicBezTo>
                <a:cubicBezTo>
                  <a:pt x="3425" y="1230"/>
                  <a:pt x="3423" y="1227"/>
                  <a:pt x="3420" y="1226"/>
                </a:cubicBezTo>
                <a:cubicBezTo>
                  <a:pt x="3406" y="1202"/>
                  <a:pt x="3396" y="1204"/>
                  <a:pt x="3402" y="1199"/>
                </a:cubicBezTo>
                <a:cubicBezTo>
                  <a:pt x="3488" y="1263"/>
                  <a:pt x="3502" y="1269"/>
                  <a:pt x="3515" y="1276"/>
                </a:cubicBezTo>
                <a:cubicBezTo>
                  <a:pt x="3590" y="1319"/>
                  <a:pt x="3598" y="1326"/>
                  <a:pt x="3608" y="1330"/>
                </a:cubicBezTo>
                <a:cubicBezTo>
                  <a:pt x="3652" y="1363"/>
                  <a:pt x="3658" y="1360"/>
                  <a:pt x="3662" y="1367"/>
                </a:cubicBezTo>
                <a:cubicBezTo>
                  <a:pt x="3696" y="1396"/>
                  <a:pt x="3705" y="1402"/>
                  <a:pt x="3712" y="1412"/>
                </a:cubicBezTo>
                <a:cubicBezTo>
                  <a:pt x="3742" y="1439"/>
                  <a:pt x="3745" y="1445"/>
                  <a:pt x="3750" y="1448"/>
                </a:cubicBezTo>
                <a:cubicBezTo>
                  <a:pt x="3710" y="1400"/>
                  <a:pt x="3696" y="1387"/>
                  <a:pt x="3682" y="1372"/>
                </a:cubicBezTo>
                <a:cubicBezTo>
                  <a:pt x="3635" y="1319"/>
                  <a:pt x="3632" y="1314"/>
                  <a:pt x="3628" y="1313"/>
                </a:cubicBezTo>
                <a:cubicBezTo>
                  <a:pt x="3572" y="1267"/>
                  <a:pt x="3545" y="1249"/>
                  <a:pt x="3518" y="1230"/>
                </a:cubicBezTo>
                <a:cubicBezTo>
                  <a:pt x="3473" y="1209"/>
                  <a:pt x="3472" y="1198"/>
                  <a:pt x="3467" y="1203"/>
                </a:cubicBezTo>
                <a:cubicBezTo>
                  <a:pt x="3428" y="1181"/>
                  <a:pt x="3422" y="1174"/>
                  <a:pt x="3414" y="1173"/>
                </a:cubicBezTo>
                <a:cubicBezTo>
                  <a:pt x="3381" y="1146"/>
                  <a:pt x="3367" y="1135"/>
                  <a:pt x="3354" y="1125"/>
                </a:cubicBezTo>
                <a:cubicBezTo>
                  <a:pt x="3351" y="1113"/>
                  <a:pt x="3364" y="1118"/>
                  <a:pt x="3374" y="1127"/>
                </a:cubicBezTo>
                <a:cubicBezTo>
                  <a:pt x="3446" y="1170"/>
                  <a:pt x="3448" y="1171"/>
                  <a:pt x="3451" y="1170"/>
                </a:cubicBezTo>
                <a:cubicBezTo>
                  <a:pt x="3483" y="1191"/>
                  <a:pt x="3489" y="1192"/>
                  <a:pt x="3495" y="1195"/>
                </a:cubicBezTo>
                <a:cubicBezTo>
                  <a:pt x="3535" y="1210"/>
                  <a:pt x="3536" y="1218"/>
                  <a:pt x="3540" y="1215"/>
                </a:cubicBezTo>
                <a:cubicBezTo>
                  <a:pt x="3559" y="1230"/>
                  <a:pt x="3565" y="1220"/>
                  <a:pt x="3566" y="1228"/>
                </a:cubicBezTo>
                <a:cubicBezTo>
                  <a:pt x="3619" y="1240"/>
                  <a:pt x="3611" y="1246"/>
                  <a:pt x="3606" y="1241"/>
                </a:cubicBezTo>
                <a:cubicBezTo>
                  <a:pt x="3548" y="1214"/>
                  <a:pt x="3543" y="1208"/>
                  <a:pt x="3536" y="1209"/>
                </a:cubicBezTo>
                <a:cubicBezTo>
                  <a:pt x="3471" y="1175"/>
                  <a:pt x="3461" y="1165"/>
                  <a:pt x="3449" y="1161"/>
                </a:cubicBezTo>
                <a:cubicBezTo>
                  <a:pt x="3408" y="1139"/>
                  <a:pt x="3402" y="1137"/>
                  <a:pt x="3398" y="1130"/>
                </a:cubicBezTo>
                <a:cubicBezTo>
                  <a:pt x="3340" y="1089"/>
                  <a:pt x="3334" y="1084"/>
                  <a:pt x="3327" y="1077"/>
                </a:cubicBezTo>
                <a:cubicBezTo>
                  <a:pt x="3317" y="1064"/>
                  <a:pt x="3323" y="1067"/>
                  <a:pt x="3328" y="1074"/>
                </a:cubicBezTo>
                <a:cubicBezTo>
                  <a:pt x="3358" y="1090"/>
                  <a:pt x="3360" y="1098"/>
                  <a:pt x="3363" y="1098"/>
                </a:cubicBezTo>
                <a:cubicBezTo>
                  <a:pt x="3425" y="1134"/>
                  <a:pt x="3432" y="1139"/>
                  <a:pt x="3438" y="1142"/>
                </a:cubicBezTo>
                <a:cubicBezTo>
                  <a:pt x="3460" y="1158"/>
                  <a:pt x="3463" y="1159"/>
                  <a:pt x="3468" y="1156"/>
                </a:cubicBezTo>
                <a:cubicBezTo>
                  <a:pt x="3511" y="1180"/>
                  <a:pt x="3525" y="1185"/>
                  <a:pt x="3538" y="1192"/>
                </a:cubicBezTo>
                <a:cubicBezTo>
                  <a:pt x="3604" y="1225"/>
                  <a:pt x="3609" y="1234"/>
                  <a:pt x="3616" y="1235"/>
                </a:cubicBezTo>
                <a:cubicBezTo>
                  <a:pt x="3641" y="1254"/>
                  <a:pt x="3647" y="1261"/>
                  <a:pt x="3653" y="1266"/>
                </a:cubicBezTo>
                <a:cubicBezTo>
                  <a:pt x="3677" y="1288"/>
                  <a:pt x="3684" y="1291"/>
                  <a:pt x="3690" y="1296"/>
                </a:cubicBezTo>
                <a:cubicBezTo>
                  <a:pt x="3703" y="1302"/>
                  <a:pt x="3693" y="1298"/>
                  <a:pt x="3684" y="1286"/>
                </a:cubicBezTo>
                <a:cubicBezTo>
                  <a:pt x="3660" y="1267"/>
                  <a:pt x="3659" y="1260"/>
                  <a:pt x="3656" y="1261"/>
                </a:cubicBezTo>
                <a:cubicBezTo>
                  <a:pt x="3619" y="1228"/>
                  <a:pt x="3616" y="1229"/>
                  <a:pt x="3614" y="1225"/>
                </a:cubicBezTo>
                <a:cubicBezTo>
                  <a:pt x="3594" y="1204"/>
                  <a:pt x="3591" y="1205"/>
                  <a:pt x="3589" y="1201"/>
                </a:cubicBezTo>
                <a:cubicBezTo>
                  <a:pt x="3566" y="1181"/>
                  <a:pt x="3564" y="1176"/>
                  <a:pt x="3562" y="1173"/>
                </a:cubicBezTo>
                <a:cubicBezTo>
                  <a:pt x="3525" y="1143"/>
                  <a:pt x="3523" y="1142"/>
                  <a:pt x="3522" y="1141"/>
                </a:cubicBezTo>
                <a:cubicBezTo>
                  <a:pt x="3496" y="1126"/>
                  <a:pt x="3491" y="1125"/>
                  <a:pt x="3488" y="1120"/>
                </a:cubicBezTo>
                <a:cubicBezTo>
                  <a:pt x="3448" y="1095"/>
                  <a:pt x="3439" y="1087"/>
                  <a:pt x="3428" y="1082"/>
                </a:cubicBezTo>
                <a:cubicBezTo>
                  <a:pt x="3403" y="1070"/>
                  <a:pt x="3402" y="1063"/>
                  <a:pt x="3399" y="1064"/>
                </a:cubicBezTo>
                <a:cubicBezTo>
                  <a:pt x="3332" y="1024"/>
                  <a:pt x="3325" y="1028"/>
                  <a:pt x="3322" y="1020"/>
                </a:cubicBezTo>
                <a:cubicBezTo>
                  <a:pt x="3297" y="1005"/>
                  <a:pt x="3295" y="1003"/>
                  <a:pt x="3292" y="1002"/>
                </a:cubicBezTo>
                <a:cubicBezTo>
                  <a:pt x="3260" y="981"/>
                  <a:pt x="3258" y="977"/>
                  <a:pt x="3255" y="976"/>
                </a:cubicBezTo>
                <a:cubicBezTo>
                  <a:pt x="3231" y="953"/>
                  <a:pt x="3229" y="949"/>
                  <a:pt x="3227" y="946"/>
                </a:cubicBezTo>
                <a:cubicBezTo>
                  <a:pt x="3264" y="965"/>
                  <a:pt x="3274" y="976"/>
                  <a:pt x="3286" y="981"/>
                </a:cubicBezTo>
                <a:cubicBezTo>
                  <a:pt x="3328" y="1007"/>
                  <a:pt x="3340" y="1010"/>
                  <a:pt x="3351" y="1014"/>
                </a:cubicBezTo>
                <a:cubicBezTo>
                  <a:pt x="3379" y="1029"/>
                  <a:pt x="3382" y="1034"/>
                  <a:pt x="3385" y="1036"/>
                </a:cubicBezTo>
                <a:cubicBezTo>
                  <a:pt x="3416" y="1052"/>
                  <a:pt x="3425" y="1050"/>
                  <a:pt x="3431" y="1059"/>
                </a:cubicBezTo>
                <a:cubicBezTo>
                  <a:pt x="3502" y="1097"/>
                  <a:pt x="3503" y="1108"/>
                  <a:pt x="3507" y="1106"/>
                </a:cubicBezTo>
                <a:cubicBezTo>
                  <a:pt x="3543" y="1136"/>
                  <a:pt x="3545" y="1138"/>
                  <a:pt x="3548" y="1140"/>
                </a:cubicBezTo>
                <a:cubicBezTo>
                  <a:pt x="3574" y="1156"/>
                  <a:pt x="3573" y="1153"/>
                  <a:pt x="3571" y="1154"/>
                </a:cubicBezTo>
                <a:cubicBezTo>
                  <a:pt x="3558" y="1134"/>
                  <a:pt x="3548" y="1133"/>
                  <a:pt x="3546" y="1130"/>
                </a:cubicBezTo>
                <a:cubicBezTo>
                  <a:pt x="3518" y="1109"/>
                  <a:pt x="3511" y="1099"/>
                  <a:pt x="3503" y="1094"/>
                </a:cubicBezTo>
                <a:cubicBezTo>
                  <a:pt x="3453" y="1053"/>
                  <a:pt x="3451" y="1043"/>
                  <a:pt x="3445" y="1045"/>
                </a:cubicBezTo>
                <a:cubicBezTo>
                  <a:pt x="3417" y="1024"/>
                  <a:pt x="3413" y="1021"/>
                  <a:pt x="3410" y="1016"/>
                </a:cubicBezTo>
                <a:cubicBezTo>
                  <a:pt x="3358" y="980"/>
                  <a:pt x="3354" y="981"/>
                  <a:pt x="3351" y="976"/>
                </a:cubicBezTo>
                <a:cubicBezTo>
                  <a:pt x="3337" y="968"/>
                  <a:pt x="3333" y="968"/>
                  <a:pt x="3329" y="967"/>
                </a:cubicBezTo>
                <a:cubicBezTo>
                  <a:pt x="3294" y="946"/>
                  <a:pt x="3290" y="949"/>
                  <a:pt x="3288" y="941"/>
                </a:cubicBezTo>
                <a:cubicBezTo>
                  <a:pt x="3241" y="919"/>
                  <a:pt x="3237" y="920"/>
                  <a:pt x="3234" y="915"/>
                </a:cubicBezTo>
                <a:cubicBezTo>
                  <a:pt x="3205" y="900"/>
                  <a:pt x="3200" y="898"/>
                  <a:pt x="3195" y="899"/>
                </a:cubicBezTo>
                <a:cubicBezTo>
                  <a:pt x="3175" y="884"/>
                  <a:pt x="3172" y="884"/>
                  <a:pt x="3170" y="883"/>
                </a:cubicBezTo>
                <a:cubicBezTo>
                  <a:pt x="3195" y="875"/>
                  <a:pt x="3199" y="875"/>
                  <a:pt x="3203" y="875"/>
                </a:cubicBezTo>
                <a:cubicBezTo>
                  <a:pt x="3240" y="895"/>
                  <a:pt x="3246" y="887"/>
                  <a:pt x="3249" y="893"/>
                </a:cubicBezTo>
                <a:cubicBezTo>
                  <a:pt x="3288" y="904"/>
                  <a:pt x="3290" y="912"/>
                  <a:pt x="3294" y="910"/>
                </a:cubicBezTo>
                <a:cubicBezTo>
                  <a:pt x="3330" y="928"/>
                  <a:pt x="3331" y="930"/>
                  <a:pt x="3333" y="929"/>
                </a:cubicBezTo>
                <a:cubicBezTo>
                  <a:pt x="3357" y="941"/>
                  <a:pt x="3364" y="949"/>
                  <a:pt x="3372" y="951"/>
                </a:cubicBezTo>
                <a:cubicBezTo>
                  <a:pt x="3408" y="970"/>
                  <a:pt x="3410" y="979"/>
                  <a:pt x="3414" y="981"/>
                </a:cubicBezTo>
                <a:cubicBezTo>
                  <a:pt x="3449" y="1003"/>
                  <a:pt x="3451" y="1013"/>
                  <a:pt x="3456" y="1012"/>
                </a:cubicBezTo>
                <a:cubicBezTo>
                  <a:pt x="3489" y="1044"/>
                  <a:pt x="3492" y="1048"/>
                  <a:pt x="3497" y="1049"/>
                </a:cubicBezTo>
                <a:cubicBezTo>
                  <a:pt x="3401" y="963"/>
                  <a:pt x="3396" y="957"/>
                  <a:pt x="3390" y="954"/>
                </a:cubicBezTo>
                <a:cubicBezTo>
                  <a:pt x="3354" y="936"/>
                  <a:pt x="3353" y="929"/>
                  <a:pt x="3350" y="930"/>
                </a:cubicBezTo>
                <a:cubicBezTo>
                  <a:pt x="3324" y="912"/>
                  <a:pt x="3322" y="914"/>
                  <a:pt x="3321" y="914"/>
                </a:cubicBezTo>
                <a:cubicBezTo>
                  <a:pt x="3289" y="894"/>
                  <a:pt x="3285" y="896"/>
                  <a:pt x="3283" y="895"/>
                </a:cubicBezTo>
                <a:cubicBezTo>
                  <a:pt x="3251" y="882"/>
                  <a:pt x="3244" y="883"/>
                  <a:pt x="3238" y="879"/>
                </a:cubicBezTo>
                <a:cubicBezTo>
                  <a:pt x="3163" y="843"/>
                  <a:pt x="3156" y="848"/>
                  <a:pt x="3152" y="844"/>
                </a:cubicBezTo>
                <a:cubicBezTo>
                  <a:pt x="3129" y="824"/>
                  <a:pt x="3133" y="823"/>
                  <a:pt x="3136" y="829"/>
                </a:cubicBezTo>
                <a:cubicBezTo>
                  <a:pt x="3171" y="839"/>
                  <a:pt x="3173" y="840"/>
                  <a:pt x="3174" y="842"/>
                </a:cubicBezTo>
                <a:cubicBezTo>
                  <a:pt x="3201" y="845"/>
                  <a:pt x="3208" y="851"/>
                  <a:pt x="3217" y="851"/>
                </a:cubicBezTo>
                <a:cubicBezTo>
                  <a:pt x="3244" y="863"/>
                  <a:pt x="3252" y="861"/>
                  <a:pt x="3258" y="865"/>
                </a:cubicBezTo>
                <a:cubicBezTo>
                  <a:pt x="3312" y="888"/>
                  <a:pt x="3315" y="890"/>
                  <a:pt x="3319" y="891"/>
                </a:cubicBezTo>
                <a:cubicBezTo>
                  <a:pt x="3360" y="920"/>
                  <a:pt x="3365" y="916"/>
                  <a:pt x="3368" y="920"/>
                </a:cubicBezTo>
                <a:cubicBezTo>
                  <a:pt x="3374" y="912"/>
                  <a:pt x="3365" y="914"/>
                  <a:pt x="3358" y="907"/>
                </a:cubicBezTo>
                <a:cubicBezTo>
                  <a:pt x="3329" y="880"/>
                  <a:pt x="3319" y="883"/>
                  <a:pt x="3314" y="872"/>
                </a:cubicBezTo>
                <a:cubicBezTo>
                  <a:pt x="3285" y="856"/>
                  <a:pt x="3281" y="852"/>
                  <a:pt x="3276" y="850"/>
                </a:cubicBezTo>
                <a:cubicBezTo>
                  <a:pt x="3245" y="827"/>
                  <a:pt x="3239" y="825"/>
                  <a:pt x="3235" y="816"/>
                </a:cubicBezTo>
                <a:cubicBezTo>
                  <a:pt x="3182" y="776"/>
                  <a:pt x="3171" y="775"/>
                  <a:pt x="3161" y="768"/>
                </a:cubicBezTo>
                <a:cubicBezTo>
                  <a:pt x="3121" y="750"/>
                  <a:pt x="3110" y="747"/>
                  <a:pt x="3101" y="739"/>
                </a:cubicBezTo>
                <a:cubicBezTo>
                  <a:pt x="3052" y="714"/>
                  <a:pt x="3044" y="719"/>
                  <a:pt x="3040" y="714"/>
                </a:cubicBezTo>
                <a:cubicBezTo>
                  <a:pt x="3003" y="699"/>
                  <a:pt x="2998" y="697"/>
                  <a:pt x="2993" y="694"/>
                </a:cubicBezTo>
                <a:cubicBezTo>
                  <a:pt x="3002" y="688"/>
                  <a:pt x="3024" y="683"/>
                  <a:pt x="3048" y="671"/>
                </a:cubicBezTo>
                <a:cubicBezTo>
                  <a:pt x="3075" y="669"/>
                  <a:pt x="3083" y="661"/>
                  <a:pt x="3080" y="655"/>
                </a:cubicBezTo>
                <a:cubicBezTo>
                  <a:pt x="3030" y="667"/>
                  <a:pt x="3022" y="671"/>
                  <a:pt x="3014" y="674"/>
                </a:cubicBezTo>
                <a:cubicBezTo>
                  <a:pt x="3024" y="659"/>
                  <a:pt x="3033" y="668"/>
                  <a:pt x="3036" y="659"/>
                </a:cubicBezTo>
                <a:cubicBezTo>
                  <a:pt x="2993" y="660"/>
                  <a:pt x="2986" y="663"/>
                  <a:pt x="2980" y="666"/>
                </a:cubicBezTo>
                <a:cubicBezTo>
                  <a:pt x="2939" y="653"/>
                  <a:pt x="2932" y="657"/>
                  <a:pt x="2928" y="652"/>
                </a:cubicBezTo>
                <a:cubicBezTo>
                  <a:pt x="2898" y="634"/>
                  <a:pt x="2890" y="634"/>
                  <a:pt x="2883" y="626"/>
                </a:cubicBezTo>
                <a:cubicBezTo>
                  <a:pt x="2861" y="631"/>
                  <a:pt x="2869" y="634"/>
                  <a:pt x="2873" y="637"/>
                </a:cubicBezTo>
                <a:cubicBezTo>
                  <a:pt x="2898" y="653"/>
                  <a:pt x="2909" y="660"/>
                  <a:pt x="2918" y="668"/>
                </a:cubicBezTo>
                <a:cubicBezTo>
                  <a:pt x="2928" y="687"/>
                  <a:pt x="2934" y="689"/>
                  <a:pt x="2939" y="695"/>
                </a:cubicBezTo>
                <a:cubicBezTo>
                  <a:pt x="2944" y="721"/>
                  <a:pt x="2952" y="728"/>
                  <a:pt x="2948" y="731"/>
                </a:cubicBezTo>
                <a:cubicBezTo>
                  <a:pt x="2950" y="798"/>
                  <a:pt x="2944" y="807"/>
                  <a:pt x="2940" y="817"/>
                </a:cubicBezTo>
                <a:cubicBezTo>
                  <a:pt x="2938" y="837"/>
                  <a:pt x="2940" y="824"/>
                  <a:pt x="2950" y="820"/>
                </a:cubicBezTo>
                <a:cubicBezTo>
                  <a:pt x="2961" y="789"/>
                  <a:pt x="2962" y="779"/>
                  <a:pt x="2965" y="784"/>
                </a:cubicBezTo>
                <a:cubicBezTo>
                  <a:pt x="2967" y="814"/>
                  <a:pt x="2969" y="828"/>
                  <a:pt x="2968" y="842"/>
                </a:cubicBezTo>
                <a:cubicBezTo>
                  <a:pt x="2974" y="934"/>
                  <a:pt x="2982" y="943"/>
                  <a:pt x="2978" y="949"/>
                </a:cubicBezTo>
                <a:cubicBezTo>
                  <a:pt x="2990" y="987"/>
                  <a:pt x="2993" y="1001"/>
                  <a:pt x="2999" y="1016"/>
                </a:cubicBezTo>
                <a:cubicBezTo>
                  <a:pt x="3032" y="1065"/>
                  <a:pt x="3034" y="1074"/>
                  <a:pt x="3041" y="1085"/>
                </a:cubicBezTo>
                <a:cubicBezTo>
                  <a:pt x="3045" y="1117"/>
                  <a:pt x="3048" y="1125"/>
                  <a:pt x="3047" y="1133"/>
                </a:cubicBezTo>
                <a:cubicBezTo>
                  <a:pt x="3052" y="1173"/>
                  <a:pt x="3059" y="1185"/>
                  <a:pt x="3062" y="1183"/>
                </a:cubicBezTo>
                <a:cubicBezTo>
                  <a:pt x="3055" y="1114"/>
                  <a:pt x="3058" y="1119"/>
                  <a:pt x="3061" y="1120"/>
                </a:cubicBezTo>
                <a:cubicBezTo>
                  <a:pt x="3064" y="1132"/>
                  <a:pt x="3070" y="1142"/>
                  <a:pt x="3064" y="1148"/>
                </a:cubicBezTo>
                <a:cubicBezTo>
                  <a:pt x="3067" y="1182"/>
                  <a:pt x="3066" y="1190"/>
                  <a:pt x="3065" y="1197"/>
                </a:cubicBezTo>
                <a:cubicBezTo>
                  <a:pt x="3076" y="1282"/>
                  <a:pt x="3077" y="1290"/>
                  <a:pt x="3079" y="1299"/>
                </a:cubicBezTo>
                <a:cubicBezTo>
                  <a:pt x="3087" y="1310"/>
                  <a:pt x="3085" y="1298"/>
                  <a:pt x="3082" y="1286"/>
                </a:cubicBezTo>
                <a:cubicBezTo>
                  <a:pt x="3078" y="1227"/>
                  <a:pt x="3069" y="1205"/>
                  <a:pt x="3075" y="1186"/>
                </a:cubicBezTo>
                <a:cubicBezTo>
                  <a:pt x="3073" y="1135"/>
                  <a:pt x="3072" y="1130"/>
                  <a:pt x="3076" y="1125"/>
                </a:cubicBezTo>
                <a:cubicBezTo>
                  <a:pt x="3075" y="1028"/>
                  <a:pt x="3067" y="1020"/>
                  <a:pt x="3071" y="1016"/>
                </a:cubicBezTo>
                <a:cubicBezTo>
                  <a:pt x="3067" y="980"/>
                  <a:pt x="3066" y="975"/>
                  <a:pt x="3063" y="969"/>
                </a:cubicBezTo>
                <a:cubicBezTo>
                  <a:pt x="3057" y="926"/>
                  <a:pt x="3056" y="916"/>
                  <a:pt x="3054" y="905"/>
                </a:cubicBezTo>
                <a:cubicBezTo>
                  <a:pt x="3049" y="868"/>
                  <a:pt x="3041" y="861"/>
                  <a:pt x="3046" y="858"/>
                </a:cubicBezTo>
                <a:cubicBezTo>
                  <a:pt x="3031" y="797"/>
                  <a:pt x="3030" y="786"/>
                  <a:pt x="3022" y="773"/>
                </a:cubicBezTo>
                <a:cubicBezTo>
                  <a:pt x="3014" y="747"/>
                  <a:pt x="3011" y="747"/>
                  <a:pt x="3016" y="744"/>
                </a:cubicBezTo>
                <a:cubicBezTo>
                  <a:pt x="3050" y="839"/>
                  <a:pt x="3059" y="847"/>
                  <a:pt x="3056" y="852"/>
                </a:cubicBezTo>
                <a:cubicBezTo>
                  <a:pt x="3070" y="887"/>
                  <a:pt x="3065" y="889"/>
                  <a:pt x="3069" y="894"/>
                </a:cubicBezTo>
                <a:cubicBezTo>
                  <a:pt x="3084" y="974"/>
                  <a:pt x="3084" y="987"/>
                  <a:pt x="3087" y="1001"/>
                </a:cubicBezTo>
                <a:cubicBezTo>
                  <a:pt x="3086" y="1036"/>
                  <a:pt x="3093" y="1041"/>
                  <a:pt x="3089" y="1044"/>
                </a:cubicBezTo>
                <a:cubicBezTo>
                  <a:pt x="3093" y="1109"/>
                  <a:pt x="3094" y="1113"/>
                  <a:pt x="3092" y="1116"/>
                </a:cubicBezTo>
                <a:cubicBezTo>
                  <a:pt x="3094" y="1174"/>
                  <a:pt x="3095" y="1181"/>
                  <a:pt x="3095" y="1188"/>
                </a:cubicBezTo>
                <a:cubicBezTo>
                  <a:pt x="3102" y="1188"/>
                  <a:pt x="3095" y="1183"/>
                  <a:pt x="3099" y="1180"/>
                </a:cubicBezTo>
                <a:cubicBezTo>
                  <a:pt x="3098" y="1147"/>
                  <a:pt x="3098" y="1144"/>
                  <a:pt x="3101" y="1141"/>
                </a:cubicBezTo>
                <a:cubicBezTo>
                  <a:pt x="3103" y="1088"/>
                  <a:pt x="3096" y="1082"/>
                  <a:pt x="3099" y="1079"/>
                </a:cubicBezTo>
                <a:cubicBezTo>
                  <a:pt x="3102" y="1056"/>
                  <a:pt x="3097" y="1051"/>
                  <a:pt x="3103" y="1049"/>
                </a:cubicBezTo>
                <a:cubicBezTo>
                  <a:pt x="3108" y="1090"/>
                  <a:pt x="3111" y="1096"/>
                  <a:pt x="3108" y="1101"/>
                </a:cubicBezTo>
                <a:cubicBezTo>
                  <a:pt x="3109" y="1140"/>
                  <a:pt x="3116" y="1148"/>
                  <a:pt x="3110" y="1152"/>
                </a:cubicBezTo>
                <a:cubicBezTo>
                  <a:pt x="3112" y="1193"/>
                  <a:pt x="3113" y="1198"/>
                  <a:pt x="3112" y="1203"/>
                </a:cubicBezTo>
                <a:cubicBezTo>
                  <a:pt x="3115" y="1245"/>
                  <a:pt x="3109" y="1249"/>
                  <a:pt x="3112" y="1255"/>
                </a:cubicBezTo>
                <a:cubicBezTo>
                  <a:pt x="3109" y="1311"/>
                  <a:pt x="3117" y="1319"/>
                  <a:pt x="3115" y="1324"/>
                </a:cubicBezTo>
                <a:cubicBezTo>
                  <a:pt x="3117" y="1370"/>
                  <a:pt x="3120" y="1383"/>
                  <a:pt x="3117" y="1394"/>
                </a:cubicBezTo>
                <a:cubicBezTo>
                  <a:pt x="3127" y="1414"/>
                  <a:pt x="3128" y="1401"/>
                  <a:pt x="3121" y="1387"/>
                </a:cubicBezTo>
                <a:cubicBezTo>
                  <a:pt x="3122" y="1355"/>
                  <a:pt x="3121" y="1352"/>
                  <a:pt x="3124" y="1349"/>
                </a:cubicBezTo>
                <a:cubicBezTo>
                  <a:pt x="3129" y="1294"/>
                  <a:pt x="3130" y="1292"/>
                  <a:pt x="3132" y="1290"/>
                </a:cubicBezTo>
                <a:cubicBezTo>
                  <a:pt x="3132" y="1271"/>
                  <a:pt x="3133" y="1275"/>
                  <a:pt x="3136" y="1274"/>
                </a:cubicBezTo>
                <a:cubicBezTo>
                  <a:pt x="3145" y="1244"/>
                  <a:pt x="3144" y="1234"/>
                  <a:pt x="3149" y="1226"/>
                </a:cubicBezTo>
                <a:cubicBezTo>
                  <a:pt x="3150" y="1183"/>
                  <a:pt x="3156" y="1181"/>
                  <a:pt x="3152" y="1178"/>
                </a:cubicBezTo>
                <a:cubicBezTo>
                  <a:pt x="3155" y="1141"/>
                  <a:pt x="3153" y="1134"/>
                  <a:pt x="3157" y="1128"/>
                </a:cubicBezTo>
                <a:cubicBezTo>
                  <a:pt x="3158" y="1062"/>
                  <a:pt x="3159" y="1055"/>
                  <a:pt x="3157" y="1049"/>
                </a:cubicBezTo>
                <a:cubicBezTo>
                  <a:pt x="3160" y="982"/>
                  <a:pt x="3153" y="974"/>
                  <a:pt x="3155" y="968"/>
                </a:cubicBezTo>
                <a:cubicBezTo>
                  <a:pt x="3145" y="922"/>
                  <a:pt x="3151" y="920"/>
                  <a:pt x="3150" y="916"/>
                </a:cubicBezTo>
                <a:cubicBezTo>
                  <a:pt x="3147" y="883"/>
                  <a:pt x="3153" y="880"/>
                  <a:pt x="3156" y="888"/>
                </a:cubicBezTo>
                <a:cubicBezTo>
                  <a:pt x="3165" y="928"/>
                  <a:pt x="3166" y="926"/>
                  <a:pt x="3169" y="935"/>
                </a:cubicBezTo>
                <a:cubicBezTo>
                  <a:pt x="3187" y="1039"/>
                  <a:pt x="3186" y="1046"/>
                  <a:pt x="3189" y="1055"/>
                </a:cubicBezTo>
                <a:cubicBezTo>
                  <a:pt x="3185" y="1114"/>
                  <a:pt x="3188" y="1123"/>
                  <a:pt x="3185" y="1131"/>
                </a:cubicBezTo>
                <a:cubicBezTo>
                  <a:pt x="3179" y="1213"/>
                  <a:pt x="3173" y="1220"/>
                  <a:pt x="3176" y="1229"/>
                </a:cubicBezTo>
                <a:cubicBezTo>
                  <a:pt x="3163" y="1280"/>
                  <a:pt x="3160" y="1284"/>
                  <a:pt x="3163" y="1289"/>
                </a:cubicBezTo>
                <a:cubicBezTo>
                  <a:pt x="3153" y="1341"/>
                  <a:pt x="3148" y="1356"/>
                  <a:pt x="3149" y="1373"/>
                </a:cubicBezTo>
                <a:cubicBezTo>
                  <a:pt x="3151" y="1417"/>
                  <a:pt x="3144" y="1420"/>
                  <a:pt x="3149" y="1425"/>
                </a:cubicBezTo>
                <a:cubicBezTo>
                  <a:pt x="3155" y="1378"/>
                  <a:pt x="3156" y="1367"/>
                  <a:pt x="3154" y="1354"/>
                </a:cubicBezTo>
                <a:cubicBezTo>
                  <a:pt x="3165" y="1316"/>
                  <a:pt x="3166" y="1311"/>
                  <a:pt x="3167" y="1305"/>
                </a:cubicBezTo>
                <a:cubicBezTo>
                  <a:pt x="3176" y="1270"/>
                  <a:pt x="3175" y="1267"/>
                  <a:pt x="3177" y="1264"/>
                </a:cubicBezTo>
                <a:cubicBezTo>
                  <a:pt x="3187" y="1210"/>
                  <a:pt x="3189" y="1199"/>
                  <a:pt x="3191" y="1188"/>
                </a:cubicBezTo>
                <a:cubicBezTo>
                  <a:pt x="3195" y="1149"/>
                  <a:pt x="3193" y="1142"/>
                  <a:pt x="3194" y="1137"/>
                </a:cubicBezTo>
                <a:cubicBezTo>
                  <a:pt x="3196" y="1100"/>
                  <a:pt x="3196" y="1097"/>
                  <a:pt x="3197" y="1094"/>
                </a:cubicBezTo>
                <a:cubicBezTo>
                  <a:pt x="3195" y="1071"/>
                  <a:pt x="3197" y="1069"/>
                  <a:pt x="3195" y="1066"/>
                </a:cubicBezTo>
                <a:cubicBezTo>
                  <a:pt x="3196" y="1014"/>
                  <a:pt x="3190" y="1009"/>
                  <a:pt x="3193" y="1006"/>
                </a:cubicBezTo>
                <a:cubicBezTo>
                  <a:pt x="3187" y="970"/>
                  <a:pt x="3186" y="957"/>
                  <a:pt x="3181" y="942"/>
                </a:cubicBezTo>
                <a:cubicBezTo>
                  <a:pt x="3172" y="905"/>
                  <a:pt x="3165" y="899"/>
                  <a:pt x="3169" y="897"/>
                </a:cubicBezTo>
                <a:cubicBezTo>
                  <a:pt x="3193" y="936"/>
                  <a:pt x="3197" y="938"/>
                  <a:pt x="3200" y="945"/>
                </a:cubicBezTo>
                <a:cubicBezTo>
                  <a:pt x="3205" y="988"/>
                  <a:pt x="3213" y="1001"/>
                  <a:pt x="3210" y="1011"/>
                </a:cubicBezTo>
                <a:cubicBezTo>
                  <a:pt x="3216" y="1080"/>
                  <a:pt x="3212" y="1084"/>
                  <a:pt x="3217" y="1091"/>
                </a:cubicBezTo>
                <a:cubicBezTo>
                  <a:pt x="3214" y="1126"/>
                  <a:pt x="3219" y="1133"/>
                  <a:pt x="3217" y="1138"/>
                </a:cubicBezTo>
                <a:cubicBezTo>
                  <a:pt x="3206" y="1258"/>
                  <a:pt x="3194" y="1263"/>
                  <a:pt x="3198" y="1272"/>
                </a:cubicBezTo>
                <a:cubicBezTo>
                  <a:pt x="3179" y="1351"/>
                  <a:pt x="3173" y="1358"/>
                  <a:pt x="3172" y="1366"/>
                </a:cubicBezTo>
                <a:cubicBezTo>
                  <a:pt x="3163" y="1392"/>
                  <a:pt x="3160" y="1394"/>
                  <a:pt x="3160" y="1397"/>
                </a:cubicBezTo>
                <a:cubicBezTo>
                  <a:pt x="3154" y="1428"/>
                  <a:pt x="3159" y="1432"/>
                  <a:pt x="3153" y="1434"/>
                </a:cubicBezTo>
                <a:cubicBezTo>
                  <a:pt x="3150" y="1467"/>
                  <a:pt x="3150" y="1472"/>
                  <a:pt x="3147" y="1475"/>
                </a:cubicBezTo>
                <a:cubicBezTo>
                  <a:pt x="3151" y="1507"/>
                  <a:pt x="3154" y="1515"/>
                  <a:pt x="3160" y="1512"/>
                </a:cubicBezTo>
                <a:cubicBezTo>
                  <a:pt x="3159" y="1447"/>
                  <a:pt x="3165" y="1441"/>
                  <a:pt x="3164" y="1433"/>
                </a:cubicBezTo>
                <a:cubicBezTo>
                  <a:pt x="3173" y="1372"/>
                  <a:pt x="3184" y="1371"/>
                  <a:pt x="3180" y="1366"/>
                </a:cubicBezTo>
                <a:cubicBezTo>
                  <a:pt x="3201" y="1314"/>
                  <a:pt x="3194" y="1304"/>
                  <a:pt x="3201" y="1297"/>
                </a:cubicBezTo>
                <a:cubicBezTo>
                  <a:pt x="3225" y="1182"/>
                  <a:pt x="3222" y="1176"/>
                  <a:pt x="3225" y="1171"/>
                </a:cubicBezTo>
                <a:cubicBezTo>
                  <a:pt x="3228" y="1123"/>
                  <a:pt x="3230" y="1121"/>
                  <a:pt x="3227" y="1118"/>
                </a:cubicBezTo>
                <a:cubicBezTo>
                  <a:pt x="3225" y="1065"/>
                  <a:pt x="3224" y="1055"/>
                  <a:pt x="3223" y="1044"/>
                </a:cubicBezTo>
                <a:cubicBezTo>
                  <a:pt x="3215" y="989"/>
                  <a:pt x="3220" y="986"/>
                  <a:pt x="3216" y="979"/>
                </a:cubicBezTo>
                <a:cubicBezTo>
                  <a:pt x="3216" y="948"/>
                  <a:pt x="3217" y="958"/>
                  <a:pt x="3221" y="955"/>
                </a:cubicBezTo>
                <a:cubicBezTo>
                  <a:pt x="3228" y="1001"/>
                  <a:pt x="3229" y="1009"/>
                  <a:pt x="3230" y="1018"/>
                </a:cubicBezTo>
                <a:cubicBezTo>
                  <a:pt x="3236" y="1076"/>
                  <a:pt x="3243" y="1086"/>
                  <a:pt x="3241" y="1094"/>
                </a:cubicBezTo>
                <a:cubicBezTo>
                  <a:pt x="3239" y="1134"/>
                  <a:pt x="3241" y="1139"/>
                  <a:pt x="3245" y="1144"/>
                </a:cubicBezTo>
                <a:cubicBezTo>
                  <a:pt x="3236" y="1237"/>
                  <a:pt x="3231" y="1250"/>
                  <a:pt x="3231" y="1264"/>
                </a:cubicBezTo>
                <a:cubicBezTo>
                  <a:pt x="3225" y="1290"/>
                  <a:pt x="3224" y="1296"/>
                  <a:pt x="3220" y="1302"/>
                </a:cubicBezTo>
                <a:cubicBezTo>
                  <a:pt x="3214" y="1328"/>
                  <a:pt x="3216" y="1336"/>
                  <a:pt x="3213" y="1342"/>
                </a:cubicBezTo>
                <a:cubicBezTo>
                  <a:pt x="3207" y="1365"/>
                  <a:pt x="3199" y="1366"/>
                  <a:pt x="3202" y="1370"/>
                </a:cubicBezTo>
                <a:cubicBezTo>
                  <a:pt x="3194" y="1393"/>
                  <a:pt x="3193" y="1396"/>
                  <a:pt x="3191" y="1399"/>
                </a:cubicBezTo>
                <a:cubicBezTo>
                  <a:pt x="3182" y="1431"/>
                  <a:pt x="3186" y="1436"/>
                  <a:pt x="3180" y="1438"/>
                </a:cubicBezTo>
                <a:cubicBezTo>
                  <a:pt x="3184" y="1446"/>
                  <a:pt x="3192" y="1438"/>
                  <a:pt x="3188" y="1427"/>
                </a:cubicBezTo>
                <a:cubicBezTo>
                  <a:pt x="3201" y="1389"/>
                  <a:pt x="3204" y="1380"/>
                  <a:pt x="3210" y="1371"/>
                </a:cubicBezTo>
                <a:cubicBezTo>
                  <a:pt x="3234" y="1306"/>
                  <a:pt x="3232" y="1295"/>
                  <a:pt x="3235" y="1286"/>
                </a:cubicBezTo>
                <a:cubicBezTo>
                  <a:pt x="3246" y="1236"/>
                  <a:pt x="3245" y="1231"/>
                  <a:pt x="3245" y="1226"/>
                </a:cubicBezTo>
                <a:cubicBezTo>
                  <a:pt x="3252" y="1156"/>
                  <a:pt x="3254" y="1146"/>
                  <a:pt x="3251" y="1135"/>
                </a:cubicBezTo>
                <a:cubicBezTo>
                  <a:pt x="3253" y="1084"/>
                  <a:pt x="3246" y="1062"/>
                  <a:pt x="3243" y="1041"/>
                </a:cubicBezTo>
                <a:cubicBezTo>
                  <a:pt x="3240" y="998"/>
                  <a:pt x="3234" y="986"/>
                  <a:pt x="3236" y="976"/>
                </a:cubicBezTo>
                <a:cubicBezTo>
                  <a:pt x="3253" y="1016"/>
                  <a:pt x="3250" y="1025"/>
                  <a:pt x="3251" y="1036"/>
                </a:cubicBezTo>
                <a:cubicBezTo>
                  <a:pt x="3259" y="1058"/>
                  <a:pt x="3260" y="1059"/>
                  <a:pt x="3260" y="1061"/>
                </a:cubicBezTo>
                <a:cubicBezTo>
                  <a:pt x="3265" y="1094"/>
                  <a:pt x="3262" y="1098"/>
                  <a:pt x="3263" y="1103"/>
                </a:cubicBezTo>
                <a:cubicBezTo>
                  <a:pt x="3267" y="1125"/>
                  <a:pt x="3264" y="1130"/>
                  <a:pt x="3264" y="1135"/>
                </a:cubicBezTo>
                <a:cubicBezTo>
                  <a:pt x="3265" y="1184"/>
                  <a:pt x="3263" y="1186"/>
                  <a:pt x="3262" y="1188"/>
                </a:cubicBezTo>
                <a:cubicBezTo>
                  <a:pt x="3264" y="1224"/>
                  <a:pt x="3258" y="1233"/>
                  <a:pt x="3261" y="1244"/>
                </a:cubicBezTo>
                <a:cubicBezTo>
                  <a:pt x="3258" y="1295"/>
                  <a:pt x="3252" y="1299"/>
                  <a:pt x="3248" y="1303"/>
                </a:cubicBezTo>
                <a:cubicBezTo>
                  <a:pt x="3248" y="1327"/>
                  <a:pt x="3244" y="1332"/>
                  <a:pt x="3247" y="1339"/>
                </a:cubicBezTo>
                <a:cubicBezTo>
                  <a:pt x="3235" y="1378"/>
                  <a:pt x="3233" y="1384"/>
                  <a:pt x="3235" y="1390"/>
                </a:cubicBezTo>
                <a:cubicBezTo>
                  <a:pt x="3220" y="1427"/>
                  <a:pt x="3219" y="1429"/>
                  <a:pt x="3218" y="1432"/>
                </a:cubicBezTo>
                <a:cubicBezTo>
                  <a:pt x="3202" y="1481"/>
                  <a:pt x="3197" y="1486"/>
                  <a:pt x="3198" y="1493"/>
                </a:cubicBezTo>
                <a:cubicBezTo>
                  <a:pt x="3188" y="1549"/>
                  <a:pt x="3188" y="1552"/>
                  <a:pt x="3190" y="1555"/>
                </a:cubicBezTo>
                <a:cubicBezTo>
                  <a:pt x="3191" y="1578"/>
                  <a:pt x="3185" y="1580"/>
                  <a:pt x="3187" y="1584"/>
                </a:cubicBezTo>
                <a:cubicBezTo>
                  <a:pt x="3198" y="1539"/>
                  <a:pt x="3196" y="1531"/>
                  <a:pt x="3200" y="1525"/>
                </a:cubicBezTo>
                <a:cubicBezTo>
                  <a:pt x="3215" y="1451"/>
                  <a:pt x="3233" y="1424"/>
                  <a:pt x="3240" y="1395"/>
                </a:cubicBezTo>
                <a:cubicBezTo>
                  <a:pt x="3242" y="1369"/>
                  <a:pt x="3253" y="1367"/>
                  <a:pt x="3249" y="1362"/>
                </a:cubicBezTo>
                <a:cubicBezTo>
                  <a:pt x="3258" y="1328"/>
                  <a:pt x="3257" y="1326"/>
                  <a:pt x="3258" y="1325"/>
                </a:cubicBezTo>
                <a:cubicBezTo>
                  <a:pt x="3263" y="1299"/>
                  <a:pt x="3264" y="1292"/>
                  <a:pt x="3265" y="1285"/>
                </a:cubicBezTo>
                <a:cubicBezTo>
                  <a:pt x="3273" y="1232"/>
                  <a:pt x="3267" y="1222"/>
                  <a:pt x="3275" y="1216"/>
                </a:cubicBezTo>
                <a:cubicBezTo>
                  <a:pt x="3273" y="1181"/>
                  <a:pt x="3272" y="1177"/>
                  <a:pt x="3275" y="1173"/>
                </a:cubicBezTo>
                <a:cubicBezTo>
                  <a:pt x="3271" y="1142"/>
                  <a:pt x="3276" y="1139"/>
                  <a:pt x="3275" y="1135"/>
                </a:cubicBezTo>
                <a:cubicBezTo>
                  <a:pt x="3275" y="1115"/>
                  <a:pt x="3277" y="1113"/>
                  <a:pt x="3275" y="1110"/>
                </a:cubicBezTo>
                <a:cubicBezTo>
                  <a:pt x="3266" y="1042"/>
                  <a:pt x="3265" y="1039"/>
                  <a:pt x="3265" y="1036"/>
                </a:cubicBezTo>
                <a:cubicBezTo>
                  <a:pt x="3265" y="1022"/>
                  <a:pt x="3274" y="1018"/>
                  <a:pt x="3279" y="1031"/>
                </a:cubicBezTo>
                <a:cubicBezTo>
                  <a:pt x="3283" y="1112"/>
                  <a:pt x="3292" y="1110"/>
                  <a:pt x="3289" y="1116"/>
                </a:cubicBezTo>
                <a:cubicBezTo>
                  <a:pt x="3295" y="1149"/>
                  <a:pt x="3288" y="1153"/>
                  <a:pt x="3292" y="1160"/>
                </a:cubicBezTo>
                <a:cubicBezTo>
                  <a:pt x="3290" y="1231"/>
                  <a:pt x="3294" y="1237"/>
                  <a:pt x="3293" y="1242"/>
                </a:cubicBezTo>
                <a:cubicBezTo>
                  <a:pt x="3292" y="1281"/>
                  <a:pt x="3291" y="1286"/>
                  <a:pt x="3288" y="1291"/>
                </a:cubicBezTo>
                <a:cubicBezTo>
                  <a:pt x="3287" y="1318"/>
                  <a:pt x="3281" y="1319"/>
                  <a:pt x="3284" y="1323"/>
                </a:cubicBezTo>
                <a:cubicBezTo>
                  <a:pt x="3273" y="1372"/>
                  <a:pt x="3269" y="1374"/>
                  <a:pt x="3268" y="1376"/>
                </a:cubicBezTo>
                <a:cubicBezTo>
                  <a:pt x="3258" y="1401"/>
                  <a:pt x="3267" y="1409"/>
                  <a:pt x="3258" y="1412"/>
                </a:cubicBezTo>
                <a:cubicBezTo>
                  <a:pt x="3246" y="1448"/>
                  <a:pt x="3240" y="1456"/>
                  <a:pt x="3240" y="1466"/>
                </a:cubicBezTo>
                <a:cubicBezTo>
                  <a:pt x="3232" y="1498"/>
                  <a:pt x="3226" y="1501"/>
                  <a:pt x="3224" y="1505"/>
                </a:cubicBezTo>
                <a:cubicBezTo>
                  <a:pt x="3214" y="1537"/>
                  <a:pt x="3214" y="1542"/>
                  <a:pt x="3213" y="1547"/>
                </a:cubicBezTo>
                <a:cubicBezTo>
                  <a:pt x="3210" y="1570"/>
                  <a:pt x="3207" y="1572"/>
                  <a:pt x="3207" y="1575"/>
                </a:cubicBezTo>
                <a:cubicBezTo>
                  <a:pt x="3206" y="1587"/>
                  <a:pt x="3213" y="1574"/>
                  <a:pt x="3217" y="1559"/>
                </a:cubicBezTo>
                <a:cubicBezTo>
                  <a:pt x="3226" y="1523"/>
                  <a:pt x="3228" y="1522"/>
                  <a:pt x="3227" y="1520"/>
                </a:cubicBezTo>
                <a:cubicBezTo>
                  <a:pt x="3236" y="1499"/>
                  <a:pt x="3235" y="1495"/>
                  <a:pt x="3238" y="1492"/>
                </a:cubicBezTo>
                <a:cubicBezTo>
                  <a:pt x="3249" y="1462"/>
                  <a:pt x="3251" y="1454"/>
                  <a:pt x="3254" y="1447"/>
                </a:cubicBezTo>
                <a:cubicBezTo>
                  <a:pt x="3266" y="1434"/>
                  <a:pt x="3259" y="1428"/>
                  <a:pt x="3267" y="1426"/>
                </a:cubicBezTo>
                <a:cubicBezTo>
                  <a:pt x="3291" y="1328"/>
                  <a:pt x="3293" y="1319"/>
                  <a:pt x="3295" y="1309"/>
                </a:cubicBezTo>
                <a:cubicBezTo>
                  <a:pt x="3295" y="1272"/>
                  <a:pt x="3304" y="1270"/>
                  <a:pt x="3299" y="1263"/>
                </a:cubicBezTo>
                <a:cubicBezTo>
                  <a:pt x="3300" y="1227"/>
                  <a:pt x="3303" y="1222"/>
                  <a:pt x="3300" y="1216"/>
                </a:cubicBezTo>
                <a:cubicBezTo>
                  <a:pt x="3306" y="1096"/>
                  <a:pt x="3289" y="1092"/>
                  <a:pt x="3296" y="1084"/>
                </a:cubicBezTo>
                <a:cubicBezTo>
                  <a:pt x="3307" y="1085"/>
                  <a:pt x="3304" y="1080"/>
                  <a:pt x="3302" y="1086"/>
                </a:cubicBezTo>
                <a:cubicBezTo>
                  <a:pt x="3316" y="1116"/>
                  <a:pt x="3310" y="1118"/>
                  <a:pt x="3315" y="1123"/>
                </a:cubicBezTo>
                <a:cubicBezTo>
                  <a:pt x="3320" y="1188"/>
                  <a:pt x="3309" y="1192"/>
                  <a:pt x="3315" y="1199"/>
                </a:cubicBezTo>
                <a:cubicBezTo>
                  <a:pt x="3308" y="1229"/>
                  <a:pt x="3313" y="1234"/>
                  <a:pt x="3311" y="1237"/>
                </a:cubicBezTo>
                <a:cubicBezTo>
                  <a:pt x="3302" y="1311"/>
                  <a:pt x="3307" y="1327"/>
                  <a:pt x="3302" y="1340"/>
                </a:cubicBezTo>
                <a:cubicBezTo>
                  <a:pt x="3290" y="1405"/>
                  <a:pt x="3289" y="1408"/>
                  <a:pt x="3288" y="1411"/>
                </a:cubicBezTo>
                <a:cubicBezTo>
                  <a:pt x="3277" y="1471"/>
                  <a:pt x="3275" y="1477"/>
                  <a:pt x="3272" y="1483"/>
                </a:cubicBezTo>
                <a:cubicBezTo>
                  <a:pt x="3265" y="1511"/>
                  <a:pt x="3263" y="1517"/>
                  <a:pt x="3263" y="1524"/>
                </a:cubicBezTo>
                <a:cubicBezTo>
                  <a:pt x="3248" y="1557"/>
                  <a:pt x="3247" y="1560"/>
                  <a:pt x="3250" y="1564"/>
                </a:cubicBezTo>
                <a:cubicBezTo>
                  <a:pt x="3251" y="1572"/>
                  <a:pt x="3252" y="1561"/>
                  <a:pt x="3259" y="1551"/>
                </a:cubicBezTo>
                <a:cubicBezTo>
                  <a:pt x="3271" y="1525"/>
                  <a:pt x="3265" y="1520"/>
                  <a:pt x="3270" y="1518"/>
                </a:cubicBezTo>
                <a:cubicBezTo>
                  <a:pt x="3282" y="1472"/>
                  <a:pt x="3288" y="1462"/>
                  <a:pt x="3291" y="1450"/>
                </a:cubicBezTo>
                <a:cubicBezTo>
                  <a:pt x="3301" y="1403"/>
                  <a:pt x="3302" y="1399"/>
                  <a:pt x="3301" y="1396"/>
                </a:cubicBezTo>
                <a:cubicBezTo>
                  <a:pt x="3305" y="1383"/>
                  <a:pt x="3304" y="1381"/>
                  <a:pt x="3306" y="1379"/>
                </a:cubicBezTo>
                <a:cubicBezTo>
                  <a:pt x="3314" y="1359"/>
                  <a:pt x="3308" y="1354"/>
                  <a:pt x="3311" y="1352"/>
                </a:cubicBezTo>
                <a:cubicBezTo>
                  <a:pt x="3312" y="1308"/>
                  <a:pt x="3320" y="1302"/>
                  <a:pt x="3317" y="1294"/>
                </a:cubicBezTo>
                <a:cubicBezTo>
                  <a:pt x="3325" y="1246"/>
                  <a:pt x="3318" y="1237"/>
                  <a:pt x="3322" y="1231"/>
                </a:cubicBezTo>
                <a:cubicBezTo>
                  <a:pt x="3327" y="1166"/>
                  <a:pt x="3326" y="1162"/>
                  <a:pt x="3324" y="1158"/>
                </a:cubicBezTo>
                <a:cubicBezTo>
                  <a:pt x="3326" y="1124"/>
                  <a:pt x="3320" y="1119"/>
                  <a:pt x="3325" y="1117"/>
                </a:cubicBezTo>
                <a:cubicBezTo>
                  <a:pt x="3331" y="1117"/>
                  <a:pt x="3335" y="1124"/>
                  <a:pt x="3339" y="1131"/>
                </a:cubicBezTo>
                <a:cubicBezTo>
                  <a:pt x="3344" y="1190"/>
                  <a:pt x="3346" y="1195"/>
                  <a:pt x="3344" y="1199"/>
                </a:cubicBezTo>
                <a:cubicBezTo>
                  <a:pt x="3344" y="1229"/>
                  <a:pt x="3347" y="1235"/>
                  <a:pt x="3346" y="1239"/>
                </a:cubicBezTo>
                <a:cubicBezTo>
                  <a:pt x="3345" y="1262"/>
                  <a:pt x="3347" y="1265"/>
                  <a:pt x="3348" y="1268"/>
                </a:cubicBezTo>
                <a:cubicBezTo>
                  <a:pt x="3344" y="1292"/>
                  <a:pt x="3342" y="1299"/>
                  <a:pt x="3340" y="1305"/>
                </a:cubicBezTo>
                <a:cubicBezTo>
                  <a:pt x="3337" y="1369"/>
                  <a:pt x="3330" y="1371"/>
                  <a:pt x="3330" y="1374"/>
                </a:cubicBezTo>
                <a:cubicBezTo>
                  <a:pt x="3325" y="1397"/>
                  <a:pt x="3324" y="1400"/>
                  <a:pt x="3325" y="1404"/>
                </a:cubicBezTo>
                <a:cubicBezTo>
                  <a:pt x="3316" y="1437"/>
                  <a:pt x="3315" y="1438"/>
                  <a:pt x="3314" y="1443"/>
                </a:cubicBezTo>
                <a:cubicBezTo>
                  <a:pt x="3305" y="1465"/>
                  <a:pt x="3312" y="1470"/>
                  <a:pt x="3306" y="1472"/>
                </a:cubicBezTo>
                <a:cubicBezTo>
                  <a:pt x="3300" y="1507"/>
                  <a:pt x="3299" y="1510"/>
                  <a:pt x="3297" y="1513"/>
                </a:cubicBezTo>
                <a:cubicBezTo>
                  <a:pt x="3293" y="1537"/>
                  <a:pt x="3285" y="1538"/>
                  <a:pt x="3290" y="1544"/>
                </a:cubicBezTo>
                <a:cubicBezTo>
                  <a:pt x="3287" y="1572"/>
                  <a:pt x="3276" y="1576"/>
                  <a:pt x="3281" y="1585"/>
                </a:cubicBezTo>
                <a:cubicBezTo>
                  <a:pt x="3277" y="1633"/>
                  <a:pt x="3271" y="1638"/>
                  <a:pt x="3275" y="1646"/>
                </a:cubicBezTo>
                <a:cubicBezTo>
                  <a:pt x="3268" y="1674"/>
                  <a:pt x="3272" y="1682"/>
                  <a:pt x="3268" y="1688"/>
                </a:cubicBezTo>
                <a:cubicBezTo>
                  <a:pt x="3263" y="1723"/>
                  <a:pt x="3269" y="1728"/>
                  <a:pt x="3266" y="1730"/>
                </a:cubicBezTo>
                <a:cubicBezTo>
                  <a:pt x="3271" y="1746"/>
                  <a:pt x="3274" y="1743"/>
                  <a:pt x="3269" y="1737"/>
                </a:cubicBezTo>
                <a:cubicBezTo>
                  <a:pt x="3272" y="1680"/>
                  <a:pt x="3280" y="1672"/>
                  <a:pt x="3278" y="1661"/>
                </a:cubicBezTo>
                <a:cubicBezTo>
                  <a:pt x="3282" y="1626"/>
                  <a:pt x="3284" y="1622"/>
                  <a:pt x="3283" y="1617"/>
                </a:cubicBezTo>
                <a:cubicBezTo>
                  <a:pt x="3289" y="1561"/>
                  <a:pt x="3298" y="1553"/>
                  <a:pt x="3298" y="1543"/>
                </a:cubicBezTo>
                <a:cubicBezTo>
                  <a:pt x="3308" y="1499"/>
                  <a:pt x="3315" y="1485"/>
                  <a:pt x="3316" y="1469"/>
                </a:cubicBezTo>
                <a:cubicBezTo>
                  <a:pt x="3325" y="1431"/>
                  <a:pt x="3330" y="1428"/>
                  <a:pt x="3331" y="1425"/>
                </a:cubicBezTo>
                <a:cubicBezTo>
                  <a:pt x="3340" y="1376"/>
                  <a:pt x="3345" y="1373"/>
                  <a:pt x="3343" y="1369"/>
                </a:cubicBezTo>
                <a:cubicBezTo>
                  <a:pt x="3349" y="1326"/>
                  <a:pt x="3347" y="1318"/>
                  <a:pt x="3352" y="1312"/>
                </a:cubicBezTo>
                <a:cubicBezTo>
                  <a:pt x="3355" y="1256"/>
                  <a:pt x="3358" y="1249"/>
                  <a:pt x="3354" y="1240"/>
                </a:cubicBezTo>
                <a:cubicBezTo>
                  <a:pt x="3356" y="1187"/>
                  <a:pt x="3353" y="1182"/>
                  <a:pt x="3352" y="1178"/>
                </a:cubicBezTo>
                <a:cubicBezTo>
                  <a:pt x="3350" y="1152"/>
                  <a:pt x="3358" y="1157"/>
                  <a:pt x="3365" y="1163"/>
                </a:cubicBezTo>
                <a:cubicBezTo>
                  <a:pt x="3365" y="1201"/>
                  <a:pt x="3368" y="1206"/>
                  <a:pt x="3367" y="1210"/>
                </a:cubicBezTo>
                <a:cubicBezTo>
                  <a:pt x="3365" y="1266"/>
                  <a:pt x="3369" y="1274"/>
                  <a:pt x="3367" y="1281"/>
                </a:cubicBezTo>
                <a:cubicBezTo>
                  <a:pt x="3359" y="1358"/>
                  <a:pt x="3362" y="1365"/>
                  <a:pt x="3360" y="1370"/>
                </a:cubicBezTo>
                <a:cubicBezTo>
                  <a:pt x="3357" y="1401"/>
                  <a:pt x="3353" y="1413"/>
                  <a:pt x="3354" y="1426"/>
                </a:cubicBezTo>
                <a:cubicBezTo>
                  <a:pt x="3342" y="1462"/>
                  <a:pt x="3341" y="1465"/>
                  <a:pt x="3339" y="1467"/>
                </a:cubicBezTo>
                <a:cubicBezTo>
                  <a:pt x="3337" y="1487"/>
                  <a:pt x="3329" y="1488"/>
                  <a:pt x="3332" y="1493"/>
                </a:cubicBezTo>
                <a:cubicBezTo>
                  <a:pt x="3311" y="1584"/>
                  <a:pt x="3307" y="1589"/>
                  <a:pt x="3306" y="1595"/>
                </a:cubicBezTo>
                <a:cubicBezTo>
                  <a:pt x="3297" y="1642"/>
                  <a:pt x="3295" y="1653"/>
                  <a:pt x="3297" y="1666"/>
                </a:cubicBezTo>
                <a:cubicBezTo>
                  <a:pt x="3296" y="1697"/>
                  <a:pt x="3297" y="1701"/>
                  <a:pt x="3300" y="1705"/>
                </a:cubicBezTo>
                <a:cubicBezTo>
                  <a:pt x="3307" y="1683"/>
                  <a:pt x="3299" y="1675"/>
                  <a:pt x="3305" y="1670"/>
                </a:cubicBezTo>
                <a:cubicBezTo>
                  <a:pt x="3314" y="1592"/>
                  <a:pt x="3317" y="1587"/>
                  <a:pt x="3320" y="1582"/>
                </a:cubicBezTo>
                <a:cubicBezTo>
                  <a:pt x="3327" y="1544"/>
                  <a:pt x="3331" y="1542"/>
                  <a:pt x="3331" y="1540"/>
                </a:cubicBezTo>
                <a:cubicBezTo>
                  <a:pt x="3333" y="1506"/>
                  <a:pt x="3344" y="1502"/>
                  <a:pt x="3342" y="1496"/>
                </a:cubicBezTo>
                <a:cubicBezTo>
                  <a:pt x="3368" y="1406"/>
                  <a:pt x="3367" y="1399"/>
                  <a:pt x="3368" y="1393"/>
                </a:cubicBezTo>
                <a:cubicBezTo>
                  <a:pt x="3372" y="1369"/>
                  <a:pt x="3370" y="1362"/>
                  <a:pt x="3374" y="1357"/>
                </a:cubicBezTo>
                <a:cubicBezTo>
                  <a:pt x="3370" y="1333"/>
                  <a:pt x="3376" y="1331"/>
                  <a:pt x="3374" y="1327"/>
                </a:cubicBezTo>
                <a:cubicBezTo>
                  <a:pt x="3375" y="1290"/>
                  <a:pt x="3379" y="1285"/>
                  <a:pt x="3375" y="1277"/>
                </a:cubicBezTo>
                <a:cubicBezTo>
                  <a:pt x="3380" y="1210"/>
                  <a:pt x="3373" y="1201"/>
                  <a:pt x="3378" y="1196"/>
                </a:cubicBezTo>
                <a:cubicBezTo>
                  <a:pt x="3387" y="1254"/>
                  <a:pt x="3398" y="1267"/>
                  <a:pt x="3391" y="1276"/>
                </a:cubicBezTo>
                <a:cubicBezTo>
                  <a:pt x="3393" y="1294"/>
                  <a:pt x="3394" y="1297"/>
                  <a:pt x="3390" y="1298"/>
                </a:cubicBezTo>
                <a:cubicBezTo>
                  <a:pt x="3386" y="1342"/>
                  <a:pt x="3393" y="1349"/>
                  <a:pt x="3389" y="1354"/>
                </a:cubicBezTo>
                <a:cubicBezTo>
                  <a:pt x="3387" y="1405"/>
                  <a:pt x="3377" y="1408"/>
                  <a:pt x="3380" y="1414"/>
                </a:cubicBezTo>
                <a:cubicBezTo>
                  <a:pt x="3373" y="1448"/>
                  <a:pt x="3368" y="1452"/>
                  <a:pt x="3369" y="1458"/>
                </a:cubicBezTo>
                <a:cubicBezTo>
                  <a:pt x="3348" y="1506"/>
                  <a:pt x="3357" y="1514"/>
                  <a:pt x="3351" y="1517"/>
                </a:cubicBezTo>
                <a:cubicBezTo>
                  <a:pt x="3346" y="1537"/>
                  <a:pt x="3342" y="1541"/>
                  <a:pt x="3344" y="1546"/>
                </a:cubicBezTo>
                <a:cubicBezTo>
                  <a:pt x="3339" y="1563"/>
                  <a:pt x="3338" y="1565"/>
                  <a:pt x="3336" y="1567"/>
                </a:cubicBezTo>
                <a:cubicBezTo>
                  <a:pt x="3327" y="1612"/>
                  <a:pt x="3322" y="1615"/>
                  <a:pt x="3323" y="1621"/>
                </a:cubicBezTo>
                <a:cubicBezTo>
                  <a:pt x="3319" y="1641"/>
                  <a:pt x="3315" y="1645"/>
                  <a:pt x="3319" y="1651"/>
                </a:cubicBezTo>
                <a:cubicBezTo>
                  <a:pt x="3313" y="1707"/>
                  <a:pt x="3315" y="1719"/>
                  <a:pt x="3311" y="1729"/>
                </a:cubicBezTo>
                <a:cubicBezTo>
                  <a:pt x="3316" y="1758"/>
                  <a:pt x="3318" y="1763"/>
                  <a:pt x="3316" y="1767"/>
                </a:cubicBezTo>
                <a:cubicBezTo>
                  <a:pt x="3321" y="1777"/>
                  <a:pt x="3325" y="1764"/>
                  <a:pt x="3316" y="1748"/>
                </a:cubicBezTo>
                <a:cubicBezTo>
                  <a:pt x="3319" y="1710"/>
                  <a:pt x="3319" y="1706"/>
                  <a:pt x="3320" y="1702"/>
                </a:cubicBezTo>
                <a:cubicBezTo>
                  <a:pt x="3317" y="1662"/>
                  <a:pt x="3326" y="1661"/>
                  <a:pt x="3321" y="1655"/>
                </a:cubicBezTo>
                <a:cubicBezTo>
                  <a:pt x="3331" y="1625"/>
                  <a:pt x="3332" y="1621"/>
                  <a:pt x="3333" y="1618"/>
                </a:cubicBezTo>
                <a:cubicBezTo>
                  <a:pt x="3354" y="1553"/>
                  <a:pt x="3353" y="1545"/>
                  <a:pt x="3355" y="1537"/>
                </a:cubicBezTo>
                <a:cubicBezTo>
                  <a:pt x="3359" y="1510"/>
                  <a:pt x="3369" y="1509"/>
                  <a:pt x="3366" y="1504"/>
                </a:cubicBezTo>
                <a:cubicBezTo>
                  <a:pt x="3373" y="1465"/>
                  <a:pt x="3384" y="1464"/>
                  <a:pt x="3378" y="1458"/>
                </a:cubicBezTo>
                <a:cubicBezTo>
                  <a:pt x="3390" y="1433"/>
                  <a:pt x="3381" y="1427"/>
                  <a:pt x="3389" y="1425"/>
                </a:cubicBezTo>
                <a:cubicBezTo>
                  <a:pt x="3399" y="1371"/>
                  <a:pt x="3400" y="1367"/>
                  <a:pt x="3399" y="1362"/>
                </a:cubicBezTo>
                <a:cubicBezTo>
                  <a:pt x="3402" y="1354"/>
                  <a:pt x="3405" y="1359"/>
                  <a:pt x="3406" y="1363"/>
                </a:cubicBezTo>
                <a:cubicBezTo>
                  <a:pt x="3407" y="1409"/>
                  <a:pt x="3398" y="1411"/>
                  <a:pt x="3403" y="1417"/>
                </a:cubicBezTo>
                <a:cubicBezTo>
                  <a:pt x="3397" y="1447"/>
                  <a:pt x="3396" y="1452"/>
                  <a:pt x="3396" y="1456"/>
                </a:cubicBezTo>
                <a:cubicBezTo>
                  <a:pt x="3371" y="1591"/>
                  <a:pt x="3367" y="1595"/>
                  <a:pt x="3366" y="1599"/>
                </a:cubicBezTo>
                <a:cubicBezTo>
                  <a:pt x="3363" y="1632"/>
                  <a:pt x="3356" y="1639"/>
                  <a:pt x="3361" y="1649"/>
                </a:cubicBezTo>
                <a:cubicBezTo>
                  <a:pt x="3355" y="1669"/>
                  <a:pt x="3358" y="1672"/>
                  <a:pt x="3356" y="1673"/>
                </a:cubicBezTo>
                <a:cubicBezTo>
                  <a:pt x="3352" y="1690"/>
                  <a:pt x="3360" y="1687"/>
                  <a:pt x="3361" y="1682"/>
                </a:cubicBezTo>
                <a:cubicBezTo>
                  <a:pt x="3372" y="1622"/>
                  <a:pt x="3371" y="1610"/>
                  <a:pt x="3374" y="1600"/>
                </a:cubicBezTo>
                <a:cubicBezTo>
                  <a:pt x="3382" y="1565"/>
                  <a:pt x="3383" y="1563"/>
                  <a:pt x="3385" y="1561"/>
                </a:cubicBezTo>
                <a:cubicBezTo>
                  <a:pt x="3392" y="1525"/>
                  <a:pt x="3396" y="1515"/>
                  <a:pt x="3399" y="1504"/>
                </a:cubicBezTo>
                <a:cubicBezTo>
                  <a:pt x="3409" y="1484"/>
                  <a:pt x="3400" y="1475"/>
                  <a:pt x="3404" y="1471"/>
                </a:cubicBezTo>
                <a:cubicBezTo>
                  <a:pt x="3407" y="1422"/>
                  <a:pt x="3415" y="1422"/>
                  <a:pt x="3417" y="1422"/>
                </a:cubicBezTo>
                <a:cubicBezTo>
                  <a:pt x="3414" y="1376"/>
                  <a:pt x="3413" y="1364"/>
                  <a:pt x="3416" y="1352"/>
                </a:cubicBezTo>
                <a:cubicBezTo>
                  <a:pt x="3415" y="1319"/>
                  <a:pt x="3409" y="1310"/>
                  <a:pt x="3412" y="1302"/>
                </a:cubicBezTo>
                <a:cubicBezTo>
                  <a:pt x="3410" y="1257"/>
                  <a:pt x="3415" y="1264"/>
                  <a:pt x="3415" y="1270"/>
                </a:cubicBezTo>
                <a:cubicBezTo>
                  <a:pt x="3433" y="1332"/>
                  <a:pt x="3430" y="1341"/>
                  <a:pt x="3435" y="1352"/>
                </a:cubicBezTo>
                <a:cubicBezTo>
                  <a:pt x="3435" y="1387"/>
                  <a:pt x="3432" y="1391"/>
                  <a:pt x="3436" y="1398"/>
                </a:cubicBezTo>
                <a:cubicBezTo>
                  <a:pt x="3432" y="1431"/>
                  <a:pt x="3436" y="1435"/>
                  <a:pt x="3431" y="1436"/>
                </a:cubicBezTo>
                <a:cubicBezTo>
                  <a:pt x="3428" y="1480"/>
                  <a:pt x="3430" y="1482"/>
                  <a:pt x="3432" y="1485"/>
                </a:cubicBezTo>
                <a:cubicBezTo>
                  <a:pt x="3427" y="1515"/>
                  <a:pt x="3428" y="1521"/>
                  <a:pt x="3424" y="1525"/>
                </a:cubicBezTo>
                <a:cubicBezTo>
                  <a:pt x="3417" y="1579"/>
                  <a:pt x="3414" y="1583"/>
                  <a:pt x="3417" y="1589"/>
                </a:cubicBezTo>
                <a:cubicBezTo>
                  <a:pt x="3403" y="1642"/>
                  <a:pt x="3402" y="1647"/>
                  <a:pt x="3402" y="1653"/>
                </a:cubicBezTo>
                <a:cubicBezTo>
                  <a:pt x="3390" y="1687"/>
                  <a:pt x="3394" y="1691"/>
                  <a:pt x="3389" y="1693"/>
                </a:cubicBezTo>
                <a:cubicBezTo>
                  <a:pt x="3375" y="1737"/>
                  <a:pt x="3375" y="1740"/>
                  <a:pt x="3377" y="1743"/>
                </a:cubicBezTo>
                <a:cubicBezTo>
                  <a:pt x="3364" y="1778"/>
                  <a:pt x="3370" y="1792"/>
                  <a:pt x="3361" y="1802"/>
                </a:cubicBezTo>
                <a:cubicBezTo>
                  <a:pt x="3361" y="1851"/>
                  <a:pt x="3364" y="1854"/>
                  <a:pt x="3362" y="1856"/>
                </a:cubicBezTo>
                <a:cubicBezTo>
                  <a:pt x="3366" y="1823"/>
                  <a:pt x="3372" y="1815"/>
                  <a:pt x="3367" y="1803"/>
                </a:cubicBezTo>
                <a:cubicBezTo>
                  <a:pt x="3376" y="1771"/>
                  <a:pt x="3375" y="1768"/>
                  <a:pt x="3379" y="1767"/>
                </a:cubicBezTo>
                <a:cubicBezTo>
                  <a:pt x="3383" y="1736"/>
                  <a:pt x="3387" y="1732"/>
                  <a:pt x="3390" y="1728"/>
                </a:cubicBezTo>
                <a:cubicBezTo>
                  <a:pt x="3397" y="1691"/>
                  <a:pt x="3403" y="1687"/>
                  <a:pt x="3404" y="1681"/>
                </a:cubicBezTo>
                <a:cubicBezTo>
                  <a:pt x="3411" y="1650"/>
                  <a:pt x="3412" y="1647"/>
                  <a:pt x="3413" y="1644"/>
                </a:cubicBezTo>
                <a:cubicBezTo>
                  <a:pt x="3415" y="1620"/>
                  <a:pt x="3422" y="1618"/>
                  <a:pt x="3417" y="1614"/>
                </a:cubicBezTo>
                <a:cubicBezTo>
                  <a:pt x="3423" y="1579"/>
                  <a:pt x="3434" y="1575"/>
                  <a:pt x="3429" y="1566"/>
                </a:cubicBezTo>
                <a:cubicBezTo>
                  <a:pt x="3436" y="1500"/>
                  <a:pt x="3438" y="1494"/>
                  <a:pt x="3441" y="1488"/>
                </a:cubicBezTo>
                <a:cubicBezTo>
                  <a:pt x="3442" y="1464"/>
                  <a:pt x="3441" y="1460"/>
                  <a:pt x="3440" y="1456"/>
                </a:cubicBezTo>
                <a:cubicBezTo>
                  <a:pt x="3448" y="1401"/>
                  <a:pt x="3441" y="1392"/>
                  <a:pt x="3446" y="1387"/>
                </a:cubicBezTo>
                <a:cubicBezTo>
                  <a:pt x="3451" y="1376"/>
                  <a:pt x="3448" y="1380"/>
                  <a:pt x="3448" y="1385"/>
                </a:cubicBezTo>
                <a:cubicBezTo>
                  <a:pt x="3445" y="1422"/>
                  <a:pt x="3452" y="1429"/>
                  <a:pt x="3452" y="1435"/>
                </a:cubicBezTo>
                <a:cubicBezTo>
                  <a:pt x="3455" y="1495"/>
                  <a:pt x="3447" y="1500"/>
                  <a:pt x="3450" y="1508"/>
                </a:cubicBezTo>
                <a:cubicBezTo>
                  <a:pt x="3441" y="1592"/>
                  <a:pt x="3429" y="1592"/>
                  <a:pt x="3436" y="1598"/>
                </a:cubicBezTo>
                <a:cubicBezTo>
                  <a:pt x="3423" y="1621"/>
                  <a:pt x="3439" y="1621"/>
                  <a:pt x="3432" y="1624"/>
                </a:cubicBezTo>
                <a:cubicBezTo>
                  <a:pt x="3413" y="1657"/>
                  <a:pt x="3429" y="1660"/>
                  <a:pt x="3423" y="1662"/>
                </a:cubicBezTo>
                <a:cubicBezTo>
                  <a:pt x="3410" y="1689"/>
                  <a:pt x="3409" y="1694"/>
                  <a:pt x="3412" y="1699"/>
                </a:cubicBezTo>
                <a:cubicBezTo>
                  <a:pt x="3404" y="1734"/>
                  <a:pt x="3393" y="1739"/>
                  <a:pt x="3398" y="1748"/>
                </a:cubicBezTo>
                <a:cubicBezTo>
                  <a:pt x="3395" y="1763"/>
                  <a:pt x="3390" y="1766"/>
                  <a:pt x="3392" y="1770"/>
                </a:cubicBezTo>
                <a:cubicBezTo>
                  <a:pt x="3387" y="1817"/>
                  <a:pt x="3388" y="1815"/>
                  <a:pt x="3389" y="1813"/>
                </a:cubicBezTo>
                <a:cubicBezTo>
                  <a:pt x="3396" y="1778"/>
                  <a:pt x="3400" y="1768"/>
                  <a:pt x="3398" y="1756"/>
                </a:cubicBezTo>
                <a:cubicBezTo>
                  <a:pt x="3410" y="1730"/>
                  <a:pt x="3405" y="1725"/>
                  <a:pt x="3412" y="1723"/>
                </a:cubicBezTo>
                <a:cubicBezTo>
                  <a:pt x="3424" y="1695"/>
                  <a:pt x="3419" y="1691"/>
                  <a:pt x="3422" y="1688"/>
                </a:cubicBezTo>
                <a:cubicBezTo>
                  <a:pt x="3441" y="1607"/>
                  <a:pt x="3447" y="1598"/>
                  <a:pt x="3446" y="1586"/>
                </a:cubicBezTo>
                <a:cubicBezTo>
                  <a:pt x="3457" y="1512"/>
                  <a:pt x="3462" y="1503"/>
                  <a:pt x="3460" y="1491"/>
                </a:cubicBezTo>
                <a:cubicBezTo>
                  <a:pt x="3461" y="1440"/>
                  <a:pt x="3458" y="1436"/>
                  <a:pt x="3463" y="1435"/>
                </a:cubicBezTo>
                <a:cubicBezTo>
                  <a:pt x="3462" y="1404"/>
                  <a:pt x="3459" y="1398"/>
                  <a:pt x="3460" y="1392"/>
                </a:cubicBezTo>
                <a:cubicBezTo>
                  <a:pt x="3458" y="1367"/>
                  <a:pt x="3470" y="1372"/>
                  <a:pt x="3475" y="1379"/>
                </a:cubicBezTo>
                <a:cubicBezTo>
                  <a:pt x="3480" y="1425"/>
                  <a:pt x="3483" y="1430"/>
                  <a:pt x="3479" y="1434"/>
                </a:cubicBezTo>
                <a:cubicBezTo>
                  <a:pt x="3482" y="1457"/>
                  <a:pt x="3478" y="1458"/>
                  <a:pt x="3478" y="1461"/>
                </a:cubicBezTo>
                <a:cubicBezTo>
                  <a:pt x="3476" y="1491"/>
                  <a:pt x="3479" y="1496"/>
                  <a:pt x="3478" y="1500"/>
                </a:cubicBezTo>
                <a:cubicBezTo>
                  <a:pt x="3470" y="1576"/>
                  <a:pt x="3467" y="1583"/>
                  <a:pt x="3467" y="1591"/>
                </a:cubicBezTo>
                <a:cubicBezTo>
                  <a:pt x="3464" y="1606"/>
                  <a:pt x="3461" y="1609"/>
                  <a:pt x="3461" y="1613"/>
                </a:cubicBezTo>
                <a:cubicBezTo>
                  <a:pt x="3454" y="1638"/>
                  <a:pt x="3454" y="1642"/>
                  <a:pt x="3449" y="1645"/>
                </a:cubicBezTo>
                <a:cubicBezTo>
                  <a:pt x="3438" y="1688"/>
                  <a:pt x="3436" y="1699"/>
                  <a:pt x="3431" y="1710"/>
                </a:cubicBezTo>
                <a:cubicBezTo>
                  <a:pt x="3427" y="1749"/>
                  <a:pt x="3419" y="1753"/>
                  <a:pt x="3421" y="1759"/>
                </a:cubicBezTo>
                <a:cubicBezTo>
                  <a:pt x="3414" y="1798"/>
                  <a:pt x="3406" y="1801"/>
                  <a:pt x="3408" y="1808"/>
                </a:cubicBezTo>
                <a:cubicBezTo>
                  <a:pt x="3398" y="1886"/>
                  <a:pt x="3391" y="1896"/>
                  <a:pt x="3394" y="1908"/>
                </a:cubicBezTo>
                <a:cubicBezTo>
                  <a:pt x="3390" y="1927"/>
                  <a:pt x="3395" y="1932"/>
                  <a:pt x="3393" y="1934"/>
                </a:cubicBezTo>
                <a:cubicBezTo>
                  <a:pt x="3390" y="1966"/>
                  <a:pt x="3394" y="1974"/>
                  <a:pt x="3392" y="1981"/>
                </a:cubicBezTo>
                <a:cubicBezTo>
                  <a:pt x="3388" y="2028"/>
                  <a:pt x="3392" y="2036"/>
                  <a:pt x="3392" y="2043"/>
                </a:cubicBezTo>
                <a:cubicBezTo>
                  <a:pt x="3401" y="2091"/>
                  <a:pt x="3402" y="2095"/>
                  <a:pt x="3405" y="2099"/>
                </a:cubicBezTo>
                <a:cubicBezTo>
                  <a:pt x="3401" y="2074"/>
                  <a:pt x="3404" y="2067"/>
                  <a:pt x="3397" y="2057"/>
                </a:cubicBezTo>
                <a:cubicBezTo>
                  <a:pt x="3400" y="1997"/>
                  <a:pt x="3395" y="1981"/>
                  <a:pt x="3401" y="1967"/>
                </a:cubicBezTo>
                <a:cubicBezTo>
                  <a:pt x="3408" y="1929"/>
                  <a:pt x="3404" y="1925"/>
                  <a:pt x="3409" y="1924"/>
                </a:cubicBezTo>
                <a:cubicBezTo>
                  <a:pt x="3415" y="1896"/>
                  <a:pt x="3417" y="1889"/>
                  <a:pt x="3421" y="1882"/>
                </a:cubicBezTo>
                <a:cubicBezTo>
                  <a:pt x="3432" y="1848"/>
                  <a:pt x="3435" y="1845"/>
                  <a:pt x="3435" y="1841"/>
                </a:cubicBezTo>
                <a:cubicBezTo>
                  <a:pt x="3464" y="1774"/>
                  <a:pt x="3463" y="1766"/>
                  <a:pt x="3468" y="1760"/>
                </a:cubicBezTo>
                <a:cubicBezTo>
                  <a:pt x="3481" y="1724"/>
                  <a:pt x="3478" y="1719"/>
                  <a:pt x="3482" y="1716"/>
                </a:cubicBezTo>
                <a:cubicBezTo>
                  <a:pt x="3494" y="1652"/>
                  <a:pt x="3496" y="1648"/>
                  <a:pt x="3495" y="1643"/>
                </a:cubicBezTo>
                <a:cubicBezTo>
                  <a:pt x="3500" y="1623"/>
                  <a:pt x="3502" y="1622"/>
                  <a:pt x="3500" y="1619"/>
                </a:cubicBezTo>
                <a:cubicBezTo>
                  <a:pt x="3506" y="1577"/>
                  <a:pt x="3508" y="1573"/>
                  <a:pt x="3506" y="1568"/>
                </a:cubicBezTo>
                <a:cubicBezTo>
                  <a:pt x="3512" y="1540"/>
                  <a:pt x="3511" y="1535"/>
                  <a:pt x="3513" y="1532"/>
                </a:cubicBezTo>
                <a:cubicBezTo>
                  <a:pt x="3515" y="1572"/>
                  <a:pt x="3510" y="1584"/>
                  <a:pt x="3515" y="1599"/>
                </a:cubicBezTo>
                <a:cubicBezTo>
                  <a:pt x="3504" y="1650"/>
                  <a:pt x="3506" y="1658"/>
                  <a:pt x="3504" y="1665"/>
                </a:cubicBezTo>
                <a:cubicBezTo>
                  <a:pt x="3496" y="1703"/>
                  <a:pt x="3488" y="1716"/>
                  <a:pt x="3485" y="1731"/>
                </a:cubicBezTo>
                <a:cubicBezTo>
                  <a:pt x="3479" y="1756"/>
                  <a:pt x="3474" y="1759"/>
                  <a:pt x="3476" y="1763"/>
                </a:cubicBezTo>
                <a:cubicBezTo>
                  <a:pt x="3463" y="1803"/>
                  <a:pt x="3464" y="1811"/>
                  <a:pt x="3457" y="1818"/>
                </a:cubicBezTo>
                <a:cubicBezTo>
                  <a:pt x="3452" y="1843"/>
                  <a:pt x="3449" y="1846"/>
                  <a:pt x="3449" y="1850"/>
                </a:cubicBezTo>
                <a:cubicBezTo>
                  <a:pt x="3437" y="1873"/>
                  <a:pt x="3443" y="1879"/>
                  <a:pt x="3440" y="1882"/>
                </a:cubicBezTo>
                <a:cubicBezTo>
                  <a:pt x="3435" y="1913"/>
                  <a:pt x="3436" y="1921"/>
                  <a:pt x="3433" y="1927"/>
                </a:cubicBezTo>
                <a:cubicBezTo>
                  <a:pt x="3431" y="1993"/>
                  <a:pt x="3438" y="2005"/>
                  <a:pt x="3437" y="2015"/>
                </a:cubicBezTo>
                <a:cubicBezTo>
                  <a:pt x="3445" y="2068"/>
                  <a:pt x="3449" y="2081"/>
                  <a:pt x="3454" y="2079"/>
                </a:cubicBezTo>
                <a:cubicBezTo>
                  <a:pt x="3446" y="2029"/>
                  <a:pt x="3445" y="2025"/>
                  <a:pt x="3442" y="2020"/>
                </a:cubicBezTo>
                <a:cubicBezTo>
                  <a:pt x="3442" y="1992"/>
                  <a:pt x="3443" y="1983"/>
                  <a:pt x="3440" y="1973"/>
                </a:cubicBezTo>
                <a:cubicBezTo>
                  <a:pt x="3445" y="1909"/>
                  <a:pt x="3446" y="1899"/>
                  <a:pt x="3445" y="1891"/>
                </a:cubicBezTo>
                <a:cubicBezTo>
                  <a:pt x="3461" y="1854"/>
                  <a:pt x="3460" y="1850"/>
                  <a:pt x="3460" y="1846"/>
                </a:cubicBezTo>
                <a:cubicBezTo>
                  <a:pt x="3475" y="1793"/>
                  <a:pt x="3479" y="1786"/>
                  <a:pt x="3482" y="1779"/>
                </a:cubicBezTo>
                <a:cubicBezTo>
                  <a:pt x="3507" y="1698"/>
                  <a:pt x="3509" y="1684"/>
                  <a:pt x="3513" y="1671"/>
                </a:cubicBezTo>
                <a:cubicBezTo>
                  <a:pt x="3520" y="1649"/>
                  <a:pt x="3514" y="1643"/>
                  <a:pt x="3518" y="1641"/>
                </a:cubicBezTo>
                <a:cubicBezTo>
                  <a:pt x="3521" y="1601"/>
                  <a:pt x="3525" y="1595"/>
                  <a:pt x="3522" y="1586"/>
                </a:cubicBezTo>
                <a:cubicBezTo>
                  <a:pt x="3525" y="1554"/>
                  <a:pt x="3525" y="1552"/>
                  <a:pt x="3523" y="1550"/>
                </a:cubicBezTo>
                <a:cubicBezTo>
                  <a:pt x="3531" y="1579"/>
                  <a:pt x="3531" y="1583"/>
                  <a:pt x="3531" y="1587"/>
                </a:cubicBezTo>
                <a:cubicBezTo>
                  <a:pt x="3529" y="1651"/>
                  <a:pt x="3527" y="1653"/>
                  <a:pt x="3529" y="1656"/>
                </a:cubicBezTo>
                <a:cubicBezTo>
                  <a:pt x="3522" y="1684"/>
                  <a:pt x="3521" y="1689"/>
                  <a:pt x="3521" y="1694"/>
                </a:cubicBezTo>
                <a:cubicBezTo>
                  <a:pt x="3516" y="1729"/>
                  <a:pt x="3504" y="1731"/>
                  <a:pt x="3507" y="1737"/>
                </a:cubicBezTo>
                <a:cubicBezTo>
                  <a:pt x="3498" y="1768"/>
                  <a:pt x="3498" y="1771"/>
                  <a:pt x="3498" y="1773"/>
                </a:cubicBezTo>
                <a:cubicBezTo>
                  <a:pt x="3485" y="1804"/>
                  <a:pt x="3490" y="1816"/>
                  <a:pt x="3483" y="1825"/>
                </a:cubicBezTo>
                <a:cubicBezTo>
                  <a:pt x="3480" y="1845"/>
                  <a:pt x="3479" y="1850"/>
                  <a:pt x="3479" y="1855"/>
                </a:cubicBezTo>
                <a:cubicBezTo>
                  <a:pt x="3475" y="1908"/>
                  <a:pt x="3465" y="1910"/>
                  <a:pt x="3470" y="1917"/>
                </a:cubicBezTo>
                <a:cubicBezTo>
                  <a:pt x="3465" y="1968"/>
                  <a:pt x="3468" y="1974"/>
                  <a:pt x="3464" y="1978"/>
                </a:cubicBezTo>
                <a:cubicBezTo>
                  <a:pt x="3472" y="2023"/>
                  <a:pt x="3468" y="2033"/>
                  <a:pt x="3472" y="2044"/>
                </a:cubicBezTo>
                <a:cubicBezTo>
                  <a:pt x="3481" y="2100"/>
                  <a:pt x="3492" y="2101"/>
                  <a:pt x="3486" y="2107"/>
                </a:cubicBezTo>
                <a:cubicBezTo>
                  <a:pt x="3498" y="2137"/>
                  <a:pt x="3500" y="2142"/>
                  <a:pt x="3503" y="2141"/>
                </a:cubicBezTo>
                <a:cubicBezTo>
                  <a:pt x="3487" y="2075"/>
                  <a:pt x="3484" y="2068"/>
                  <a:pt x="3482" y="2061"/>
                </a:cubicBezTo>
                <a:cubicBezTo>
                  <a:pt x="3474" y="2027"/>
                  <a:pt x="3481" y="2026"/>
                  <a:pt x="3478" y="2022"/>
                </a:cubicBezTo>
                <a:cubicBezTo>
                  <a:pt x="3476" y="1955"/>
                  <a:pt x="3478" y="1948"/>
                  <a:pt x="3476" y="1941"/>
                </a:cubicBezTo>
                <a:cubicBezTo>
                  <a:pt x="3484" y="1875"/>
                  <a:pt x="3485" y="1872"/>
                  <a:pt x="3487" y="1869"/>
                </a:cubicBezTo>
                <a:cubicBezTo>
                  <a:pt x="3489" y="1844"/>
                  <a:pt x="3495" y="1842"/>
                  <a:pt x="3490" y="1837"/>
                </a:cubicBezTo>
                <a:cubicBezTo>
                  <a:pt x="3500" y="1788"/>
                  <a:pt x="3510" y="1762"/>
                  <a:pt x="3520" y="1735"/>
                </a:cubicBezTo>
                <a:cubicBezTo>
                  <a:pt x="3536" y="1682"/>
                  <a:pt x="3530" y="1677"/>
                  <a:pt x="3535" y="1675"/>
                </a:cubicBezTo>
                <a:cubicBezTo>
                  <a:pt x="3539" y="1659"/>
                  <a:pt x="3538" y="1655"/>
                  <a:pt x="3541" y="1658"/>
                </a:cubicBezTo>
                <a:cubicBezTo>
                  <a:pt x="3517" y="1789"/>
                  <a:pt x="3524" y="1796"/>
                  <a:pt x="3518" y="1799"/>
                </a:cubicBezTo>
                <a:cubicBezTo>
                  <a:pt x="3515" y="1821"/>
                  <a:pt x="3511" y="1825"/>
                  <a:pt x="3515" y="1831"/>
                </a:cubicBezTo>
                <a:cubicBezTo>
                  <a:pt x="3509" y="1869"/>
                  <a:pt x="3503" y="1873"/>
                  <a:pt x="3507" y="1880"/>
                </a:cubicBezTo>
                <a:cubicBezTo>
                  <a:pt x="3503" y="1908"/>
                  <a:pt x="3500" y="1910"/>
                  <a:pt x="3501" y="1913"/>
                </a:cubicBezTo>
                <a:cubicBezTo>
                  <a:pt x="3498" y="1956"/>
                  <a:pt x="3499" y="1968"/>
                  <a:pt x="3500" y="1979"/>
                </a:cubicBezTo>
                <a:cubicBezTo>
                  <a:pt x="3506" y="2052"/>
                  <a:pt x="3514" y="2059"/>
                  <a:pt x="3510" y="2063"/>
                </a:cubicBezTo>
                <a:cubicBezTo>
                  <a:pt x="3538" y="2132"/>
                  <a:pt x="3538" y="2143"/>
                  <a:pt x="3548" y="2157"/>
                </a:cubicBezTo>
                <a:cubicBezTo>
                  <a:pt x="3547" y="2144"/>
                  <a:pt x="3540" y="2128"/>
                  <a:pt x="3532" y="2111"/>
                </a:cubicBezTo>
                <a:cubicBezTo>
                  <a:pt x="3530" y="2090"/>
                  <a:pt x="3523" y="2082"/>
                  <a:pt x="3523" y="2076"/>
                </a:cubicBezTo>
                <a:cubicBezTo>
                  <a:pt x="3515" y="2007"/>
                  <a:pt x="3512" y="2002"/>
                  <a:pt x="3511" y="1998"/>
                </a:cubicBezTo>
                <a:cubicBezTo>
                  <a:pt x="3511" y="1925"/>
                  <a:pt x="3511" y="1917"/>
                  <a:pt x="3513" y="1909"/>
                </a:cubicBezTo>
                <a:cubicBezTo>
                  <a:pt x="3519" y="1876"/>
                  <a:pt x="3513" y="1866"/>
                  <a:pt x="3519" y="1859"/>
                </a:cubicBezTo>
                <a:cubicBezTo>
                  <a:pt x="3526" y="1827"/>
                  <a:pt x="3521" y="1817"/>
                  <a:pt x="3527" y="1811"/>
                </a:cubicBezTo>
                <a:cubicBezTo>
                  <a:pt x="3533" y="1769"/>
                  <a:pt x="3540" y="1767"/>
                  <a:pt x="3537" y="1761"/>
                </a:cubicBezTo>
                <a:cubicBezTo>
                  <a:pt x="3544" y="1729"/>
                  <a:pt x="3544" y="1721"/>
                  <a:pt x="3545" y="1713"/>
                </a:cubicBezTo>
                <a:cubicBezTo>
                  <a:pt x="3553" y="1672"/>
                  <a:pt x="3550" y="1667"/>
                  <a:pt x="3552" y="1662"/>
                </a:cubicBezTo>
                <a:cubicBezTo>
                  <a:pt x="3554" y="1642"/>
                  <a:pt x="3553" y="1638"/>
                  <a:pt x="3556" y="1641"/>
                </a:cubicBezTo>
                <a:cubicBezTo>
                  <a:pt x="3564" y="1736"/>
                  <a:pt x="3565" y="1745"/>
                  <a:pt x="3563" y="1754"/>
                </a:cubicBezTo>
                <a:cubicBezTo>
                  <a:pt x="3558" y="1799"/>
                  <a:pt x="3551" y="1802"/>
                  <a:pt x="3556" y="1808"/>
                </a:cubicBezTo>
                <a:cubicBezTo>
                  <a:pt x="3546" y="1849"/>
                  <a:pt x="3547" y="1852"/>
                  <a:pt x="3547" y="1854"/>
                </a:cubicBezTo>
                <a:cubicBezTo>
                  <a:pt x="3542" y="1894"/>
                  <a:pt x="3541" y="1898"/>
                  <a:pt x="3536" y="1902"/>
                </a:cubicBezTo>
                <a:cubicBezTo>
                  <a:pt x="3535" y="1925"/>
                  <a:pt x="3535" y="1927"/>
                  <a:pt x="3535" y="1929"/>
                </a:cubicBezTo>
                <a:cubicBezTo>
                  <a:pt x="3525" y="1979"/>
                  <a:pt x="3527" y="1989"/>
                  <a:pt x="3525" y="1998"/>
                </a:cubicBezTo>
                <a:cubicBezTo>
                  <a:pt x="3539" y="2083"/>
                  <a:pt x="3540" y="2080"/>
                  <a:pt x="3537" y="2076"/>
                </a:cubicBezTo>
                <a:cubicBezTo>
                  <a:pt x="3532" y="2032"/>
                  <a:pt x="3531" y="2024"/>
                  <a:pt x="3533" y="2018"/>
                </a:cubicBezTo>
                <a:cubicBezTo>
                  <a:pt x="3537" y="1977"/>
                  <a:pt x="3538" y="1973"/>
                  <a:pt x="3538" y="1968"/>
                </a:cubicBezTo>
                <a:cubicBezTo>
                  <a:pt x="3543" y="1933"/>
                  <a:pt x="3545" y="1924"/>
                  <a:pt x="3546" y="1915"/>
                </a:cubicBezTo>
                <a:cubicBezTo>
                  <a:pt x="3550" y="1884"/>
                  <a:pt x="3554" y="1883"/>
                  <a:pt x="3553" y="1880"/>
                </a:cubicBezTo>
                <a:cubicBezTo>
                  <a:pt x="3559" y="1851"/>
                  <a:pt x="3560" y="1841"/>
                  <a:pt x="3561" y="1832"/>
                </a:cubicBezTo>
                <a:cubicBezTo>
                  <a:pt x="3568" y="1790"/>
                  <a:pt x="3567" y="1787"/>
                  <a:pt x="3571" y="1786"/>
                </a:cubicBezTo>
                <a:cubicBezTo>
                  <a:pt x="3572" y="1822"/>
                  <a:pt x="3568" y="1827"/>
                  <a:pt x="3571" y="1835"/>
                </a:cubicBezTo>
                <a:cubicBezTo>
                  <a:pt x="3568" y="1875"/>
                  <a:pt x="3568" y="1878"/>
                  <a:pt x="3567" y="1881"/>
                </a:cubicBezTo>
                <a:cubicBezTo>
                  <a:pt x="3563" y="1933"/>
                  <a:pt x="3559" y="1938"/>
                  <a:pt x="3562" y="1944"/>
                </a:cubicBezTo>
                <a:cubicBezTo>
                  <a:pt x="3557" y="1996"/>
                  <a:pt x="3552" y="2000"/>
                  <a:pt x="3554" y="2006"/>
                </a:cubicBezTo>
                <a:cubicBezTo>
                  <a:pt x="3559" y="2073"/>
                  <a:pt x="3554" y="2087"/>
                  <a:pt x="3562" y="2105"/>
                </a:cubicBezTo>
                <a:cubicBezTo>
                  <a:pt x="3569" y="2134"/>
                  <a:pt x="3564" y="2137"/>
                  <a:pt x="3569" y="2142"/>
                </a:cubicBezTo>
                <a:cubicBezTo>
                  <a:pt x="3579" y="2160"/>
                  <a:pt x="3579" y="2160"/>
                  <a:pt x="3579" y="2160"/>
                </a:cubicBezTo>
                <a:cubicBezTo>
                  <a:pt x="3570" y="2116"/>
                  <a:pt x="3569" y="2110"/>
                  <a:pt x="3566" y="2103"/>
                </a:cubicBezTo>
                <a:cubicBezTo>
                  <a:pt x="3565" y="2043"/>
                  <a:pt x="3560" y="2036"/>
                  <a:pt x="3563" y="2031"/>
                </a:cubicBezTo>
                <a:cubicBezTo>
                  <a:pt x="3562" y="1988"/>
                  <a:pt x="3567" y="1984"/>
                  <a:pt x="3565" y="1977"/>
                </a:cubicBezTo>
                <a:cubicBezTo>
                  <a:pt x="3575" y="1922"/>
                  <a:pt x="3572" y="1917"/>
                  <a:pt x="3576" y="1914"/>
                </a:cubicBezTo>
                <a:cubicBezTo>
                  <a:pt x="3581" y="1883"/>
                  <a:pt x="3574" y="1877"/>
                  <a:pt x="3580" y="1874"/>
                </a:cubicBezTo>
                <a:cubicBezTo>
                  <a:pt x="3581" y="1811"/>
                  <a:pt x="3583" y="1803"/>
                  <a:pt x="3584" y="1795"/>
                </a:cubicBezTo>
                <a:cubicBezTo>
                  <a:pt x="3586" y="1732"/>
                  <a:pt x="3581" y="1721"/>
                  <a:pt x="3583" y="1713"/>
                </a:cubicBezTo>
                <a:cubicBezTo>
                  <a:pt x="3592" y="1764"/>
                  <a:pt x="3588" y="1768"/>
                  <a:pt x="3588" y="1773"/>
                </a:cubicBezTo>
                <a:cubicBezTo>
                  <a:pt x="3588" y="1842"/>
                  <a:pt x="3593" y="1853"/>
                  <a:pt x="3590" y="1862"/>
                </a:cubicBezTo>
                <a:cubicBezTo>
                  <a:pt x="3591" y="1932"/>
                  <a:pt x="3586" y="1940"/>
                  <a:pt x="3588" y="1951"/>
                </a:cubicBezTo>
                <a:cubicBezTo>
                  <a:pt x="3582" y="1998"/>
                  <a:pt x="3584" y="2004"/>
                  <a:pt x="3583" y="2008"/>
                </a:cubicBezTo>
                <a:cubicBezTo>
                  <a:pt x="3579" y="2026"/>
                  <a:pt x="3580" y="2032"/>
                  <a:pt x="3580" y="2037"/>
                </a:cubicBezTo>
                <a:cubicBezTo>
                  <a:pt x="3584" y="2088"/>
                  <a:pt x="3584" y="2107"/>
                  <a:pt x="3592" y="2129"/>
                </a:cubicBezTo>
                <a:cubicBezTo>
                  <a:pt x="3605" y="2160"/>
                  <a:pt x="3605" y="2160"/>
                  <a:pt x="3605" y="2160"/>
                </a:cubicBezTo>
                <a:cubicBezTo>
                  <a:pt x="3593" y="2092"/>
                  <a:pt x="3588" y="2086"/>
                  <a:pt x="3589" y="2081"/>
                </a:cubicBezTo>
                <a:cubicBezTo>
                  <a:pt x="3589" y="2049"/>
                  <a:pt x="3586" y="2043"/>
                  <a:pt x="3590" y="2040"/>
                </a:cubicBezTo>
                <a:cubicBezTo>
                  <a:pt x="3592" y="1978"/>
                  <a:pt x="3594" y="1974"/>
                  <a:pt x="3597" y="1970"/>
                </a:cubicBezTo>
                <a:cubicBezTo>
                  <a:pt x="3600" y="1927"/>
                  <a:pt x="3597" y="1924"/>
                  <a:pt x="3599" y="1922"/>
                </a:cubicBezTo>
                <a:cubicBezTo>
                  <a:pt x="3602" y="1891"/>
                  <a:pt x="3601" y="1882"/>
                  <a:pt x="3601" y="1872"/>
                </a:cubicBezTo>
                <a:cubicBezTo>
                  <a:pt x="3605" y="1808"/>
                  <a:pt x="3598" y="1796"/>
                  <a:pt x="3601" y="1787"/>
                </a:cubicBezTo>
                <a:cubicBezTo>
                  <a:pt x="3606" y="1817"/>
                  <a:pt x="3609" y="1821"/>
                  <a:pt x="3610" y="1826"/>
                </a:cubicBezTo>
                <a:cubicBezTo>
                  <a:pt x="3615" y="1876"/>
                  <a:pt x="3610" y="1882"/>
                  <a:pt x="3610" y="1889"/>
                </a:cubicBezTo>
                <a:cubicBezTo>
                  <a:pt x="3603" y="1955"/>
                  <a:pt x="3607" y="1963"/>
                  <a:pt x="3604" y="1969"/>
                </a:cubicBezTo>
                <a:cubicBezTo>
                  <a:pt x="3602" y="2003"/>
                  <a:pt x="3609" y="2008"/>
                  <a:pt x="3606" y="2011"/>
                </a:cubicBezTo>
                <a:cubicBezTo>
                  <a:pt x="3608" y="2038"/>
                  <a:pt x="3605" y="2044"/>
                  <a:pt x="3608" y="2052"/>
                </a:cubicBezTo>
                <a:cubicBezTo>
                  <a:pt x="3607" y="2086"/>
                  <a:pt x="3614" y="2092"/>
                  <a:pt x="3610" y="2094"/>
                </a:cubicBezTo>
                <a:cubicBezTo>
                  <a:pt x="3629" y="2141"/>
                  <a:pt x="3624" y="2122"/>
                  <a:pt x="3621" y="2104"/>
                </a:cubicBezTo>
                <a:cubicBezTo>
                  <a:pt x="3617" y="2034"/>
                  <a:pt x="3614" y="2029"/>
                  <a:pt x="3617" y="2025"/>
                </a:cubicBezTo>
                <a:cubicBezTo>
                  <a:pt x="3613" y="1967"/>
                  <a:pt x="3616" y="1954"/>
                  <a:pt x="3617" y="1940"/>
                </a:cubicBezTo>
                <a:cubicBezTo>
                  <a:pt x="3620" y="1907"/>
                  <a:pt x="3620" y="1906"/>
                  <a:pt x="3619" y="1903"/>
                </a:cubicBezTo>
                <a:cubicBezTo>
                  <a:pt x="3625" y="1960"/>
                  <a:pt x="3635" y="1977"/>
                  <a:pt x="3626" y="1989"/>
                </a:cubicBezTo>
                <a:cubicBezTo>
                  <a:pt x="3632" y="2019"/>
                  <a:pt x="3629" y="2022"/>
                  <a:pt x="3629" y="2023"/>
                </a:cubicBezTo>
                <a:cubicBezTo>
                  <a:pt x="3639" y="2083"/>
                  <a:pt x="3643" y="2106"/>
                  <a:pt x="3650" y="2131"/>
                </a:cubicBezTo>
                <a:cubicBezTo>
                  <a:pt x="3646" y="2095"/>
                  <a:pt x="3648" y="2087"/>
                  <a:pt x="3644" y="2077"/>
                </a:cubicBezTo>
                <a:cubicBezTo>
                  <a:pt x="3642" y="1997"/>
                  <a:pt x="3638" y="1989"/>
                  <a:pt x="3642" y="1983"/>
                </a:cubicBezTo>
                <a:cubicBezTo>
                  <a:pt x="3636" y="1915"/>
                  <a:pt x="3635" y="1908"/>
                  <a:pt x="3633" y="1900"/>
                </a:cubicBezTo>
                <a:cubicBezTo>
                  <a:pt x="3632" y="1877"/>
                  <a:pt x="3626" y="1869"/>
                  <a:pt x="3628" y="1862"/>
                </a:cubicBezTo>
                <a:cubicBezTo>
                  <a:pt x="3704" y="2064"/>
                  <a:pt x="3715" y="2091"/>
                  <a:pt x="3723" y="2120"/>
                </a:cubicBezTo>
                <a:cubicBezTo>
                  <a:pt x="3738" y="2147"/>
                  <a:pt x="3735" y="2134"/>
                  <a:pt x="3732" y="2120"/>
                </a:cubicBezTo>
                <a:cubicBezTo>
                  <a:pt x="3671" y="1955"/>
                  <a:pt x="3666" y="1948"/>
                  <a:pt x="3665" y="1942"/>
                </a:cubicBezTo>
                <a:cubicBezTo>
                  <a:pt x="3658" y="1918"/>
                  <a:pt x="3659" y="1920"/>
                  <a:pt x="3656" y="1912"/>
                </a:cubicBezTo>
                <a:cubicBezTo>
                  <a:pt x="3644" y="1868"/>
                  <a:pt x="3634" y="1861"/>
                  <a:pt x="3638" y="1856"/>
                </a:cubicBezTo>
                <a:cubicBezTo>
                  <a:pt x="3654" y="1880"/>
                  <a:pt x="3649" y="1882"/>
                  <a:pt x="3653" y="1886"/>
                </a:cubicBezTo>
                <a:cubicBezTo>
                  <a:pt x="3690" y="1949"/>
                  <a:pt x="3693" y="1958"/>
                  <a:pt x="3702" y="1968"/>
                </a:cubicBezTo>
                <a:cubicBezTo>
                  <a:pt x="3745" y="2097"/>
                  <a:pt x="3753" y="2103"/>
                  <a:pt x="3754" y="2107"/>
                </a:cubicBezTo>
                <a:cubicBezTo>
                  <a:pt x="3776" y="2160"/>
                  <a:pt x="3776" y="2160"/>
                  <a:pt x="3776" y="2160"/>
                </a:cubicBezTo>
                <a:cubicBezTo>
                  <a:pt x="3769" y="2130"/>
                  <a:pt x="3760" y="2123"/>
                  <a:pt x="3765" y="2121"/>
                </a:cubicBezTo>
                <a:cubicBezTo>
                  <a:pt x="3734" y="2035"/>
                  <a:pt x="3731" y="2018"/>
                  <a:pt x="3726" y="2000"/>
                </a:cubicBezTo>
                <a:cubicBezTo>
                  <a:pt x="3693" y="1934"/>
                  <a:pt x="3677" y="1912"/>
                  <a:pt x="3655" y="1871"/>
                </a:cubicBezTo>
                <a:cubicBezTo>
                  <a:pt x="3628" y="1820"/>
                  <a:pt x="3632" y="1818"/>
                  <a:pt x="3627" y="1813"/>
                </a:cubicBezTo>
                <a:cubicBezTo>
                  <a:pt x="3618" y="1792"/>
                  <a:pt x="3615" y="1792"/>
                  <a:pt x="3616" y="1793"/>
                </a:cubicBezTo>
                <a:cubicBezTo>
                  <a:pt x="3614" y="1770"/>
                  <a:pt x="3625" y="1783"/>
                  <a:pt x="3633" y="1799"/>
                </a:cubicBezTo>
                <a:cubicBezTo>
                  <a:pt x="3676" y="1871"/>
                  <a:pt x="3684" y="1880"/>
                  <a:pt x="3682" y="1886"/>
                </a:cubicBezTo>
                <a:cubicBezTo>
                  <a:pt x="3706" y="1920"/>
                  <a:pt x="3713" y="1940"/>
                  <a:pt x="3724" y="1950"/>
                </a:cubicBezTo>
                <a:cubicBezTo>
                  <a:pt x="3760" y="2018"/>
                  <a:pt x="3762" y="2034"/>
                  <a:pt x="3775" y="2052"/>
                </a:cubicBezTo>
                <a:cubicBezTo>
                  <a:pt x="3791" y="2087"/>
                  <a:pt x="3790" y="2072"/>
                  <a:pt x="3779" y="2055"/>
                </a:cubicBezTo>
                <a:cubicBezTo>
                  <a:pt x="3773" y="2029"/>
                  <a:pt x="3765" y="2023"/>
                  <a:pt x="3764" y="2020"/>
                </a:cubicBezTo>
                <a:cubicBezTo>
                  <a:pt x="3727" y="1943"/>
                  <a:pt x="3720" y="1927"/>
                  <a:pt x="3710" y="1911"/>
                </a:cubicBezTo>
                <a:cubicBezTo>
                  <a:pt x="3681" y="1859"/>
                  <a:pt x="3679" y="1858"/>
                  <a:pt x="3677" y="1856"/>
                </a:cubicBezTo>
                <a:cubicBezTo>
                  <a:pt x="3659" y="1825"/>
                  <a:pt x="3654" y="1826"/>
                  <a:pt x="3652" y="1818"/>
                </a:cubicBezTo>
                <a:cubicBezTo>
                  <a:pt x="3641" y="1799"/>
                  <a:pt x="3638" y="1795"/>
                  <a:pt x="3640" y="1793"/>
                </a:cubicBezTo>
                <a:cubicBezTo>
                  <a:pt x="3651" y="1805"/>
                  <a:pt x="3656" y="1807"/>
                  <a:pt x="3660" y="1814"/>
                </a:cubicBezTo>
                <a:cubicBezTo>
                  <a:pt x="3747" y="1948"/>
                  <a:pt x="3751" y="1945"/>
                  <a:pt x="3753" y="1952"/>
                </a:cubicBezTo>
                <a:cubicBezTo>
                  <a:pt x="3801" y="2041"/>
                  <a:pt x="3805" y="2046"/>
                  <a:pt x="3813" y="2063"/>
                </a:cubicBezTo>
                <a:cubicBezTo>
                  <a:pt x="3824" y="2090"/>
                  <a:pt x="3825" y="2083"/>
                  <a:pt x="3823" y="2074"/>
                </a:cubicBezTo>
                <a:cubicBezTo>
                  <a:pt x="3793" y="2008"/>
                  <a:pt x="3788" y="1999"/>
                  <a:pt x="3783" y="1990"/>
                </a:cubicBezTo>
                <a:cubicBezTo>
                  <a:pt x="3750" y="1934"/>
                  <a:pt x="3750" y="1933"/>
                  <a:pt x="3742" y="1923"/>
                </a:cubicBezTo>
                <a:cubicBezTo>
                  <a:pt x="3649" y="1784"/>
                  <a:pt x="3640" y="1771"/>
                  <a:pt x="3628" y="1753"/>
                </a:cubicBezTo>
                <a:cubicBezTo>
                  <a:pt x="3600" y="1705"/>
                  <a:pt x="3594" y="1703"/>
                  <a:pt x="3600" y="1698"/>
                </a:cubicBezTo>
                <a:cubicBezTo>
                  <a:pt x="3661" y="1781"/>
                  <a:pt x="3667" y="1780"/>
                  <a:pt x="3671" y="1789"/>
                </a:cubicBezTo>
                <a:cubicBezTo>
                  <a:pt x="3762" y="1925"/>
                  <a:pt x="3772" y="1943"/>
                  <a:pt x="3781" y="1958"/>
                </a:cubicBezTo>
                <a:cubicBezTo>
                  <a:pt x="3789" y="1977"/>
                  <a:pt x="3792" y="1977"/>
                  <a:pt x="3792" y="1977"/>
                </a:cubicBezTo>
                <a:cubicBezTo>
                  <a:pt x="3808" y="2010"/>
                  <a:pt x="3813" y="2006"/>
                  <a:pt x="3808" y="2000"/>
                </a:cubicBezTo>
                <a:cubicBezTo>
                  <a:pt x="3787" y="1964"/>
                  <a:pt x="3792" y="1953"/>
                  <a:pt x="3784" y="1954"/>
                </a:cubicBezTo>
                <a:cubicBezTo>
                  <a:pt x="3664" y="1770"/>
                  <a:pt x="3663" y="1761"/>
                  <a:pt x="3658" y="1758"/>
                </a:cubicBezTo>
                <a:cubicBezTo>
                  <a:pt x="3608" y="1693"/>
                  <a:pt x="3604" y="1687"/>
                  <a:pt x="3601" y="1681"/>
                </a:cubicBezTo>
                <a:cubicBezTo>
                  <a:pt x="3568" y="1619"/>
                  <a:pt x="3567" y="1614"/>
                  <a:pt x="3568" y="1609"/>
                </a:cubicBezTo>
                <a:cubicBezTo>
                  <a:pt x="3602" y="1650"/>
                  <a:pt x="3605" y="1657"/>
                  <a:pt x="3609" y="1657"/>
                </a:cubicBezTo>
                <a:cubicBezTo>
                  <a:pt x="3642" y="1699"/>
                  <a:pt x="3657" y="1709"/>
                  <a:pt x="3670" y="1726"/>
                </a:cubicBezTo>
                <a:cubicBezTo>
                  <a:pt x="3726" y="1782"/>
                  <a:pt x="3727" y="1793"/>
                  <a:pt x="3732" y="1792"/>
                </a:cubicBezTo>
                <a:cubicBezTo>
                  <a:pt x="3804" y="1897"/>
                  <a:pt x="3811" y="1910"/>
                  <a:pt x="3818" y="1923"/>
                </a:cubicBezTo>
                <a:cubicBezTo>
                  <a:pt x="3834" y="1949"/>
                  <a:pt x="3835" y="1944"/>
                  <a:pt x="3833" y="1939"/>
                </a:cubicBezTo>
                <a:cubicBezTo>
                  <a:pt x="3805" y="1889"/>
                  <a:pt x="3802" y="1887"/>
                  <a:pt x="3800" y="1881"/>
                </a:cubicBezTo>
                <a:cubicBezTo>
                  <a:pt x="3752" y="1810"/>
                  <a:pt x="3747" y="1795"/>
                  <a:pt x="3740" y="1790"/>
                </a:cubicBezTo>
                <a:cubicBezTo>
                  <a:pt x="3707" y="1754"/>
                  <a:pt x="3704" y="1747"/>
                  <a:pt x="3701" y="1741"/>
                </a:cubicBezTo>
                <a:cubicBezTo>
                  <a:pt x="3666" y="1702"/>
                  <a:pt x="3650" y="1693"/>
                  <a:pt x="3638" y="1674"/>
                </a:cubicBezTo>
                <a:cubicBezTo>
                  <a:pt x="3579" y="1610"/>
                  <a:pt x="3577" y="1606"/>
                  <a:pt x="3575" y="1603"/>
                </a:cubicBezTo>
                <a:cubicBezTo>
                  <a:pt x="3662" y="1692"/>
                  <a:pt x="3684" y="1707"/>
                  <a:pt x="3705" y="1728"/>
                </a:cubicBezTo>
                <a:cubicBezTo>
                  <a:pt x="3780" y="1809"/>
                  <a:pt x="3780" y="1827"/>
                  <a:pt x="3786" y="1824"/>
                </a:cubicBezTo>
                <a:cubicBezTo>
                  <a:pt x="3743" y="1752"/>
                  <a:pt x="3728" y="1741"/>
                  <a:pt x="3715" y="1723"/>
                </a:cubicBezTo>
                <a:cubicBezTo>
                  <a:pt x="3691" y="1699"/>
                  <a:pt x="3682" y="1693"/>
                  <a:pt x="3674" y="1685"/>
                </a:cubicBezTo>
                <a:cubicBezTo>
                  <a:pt x="3656" y="1669"/>
                  <a:pt x="3653" y="1663"/>
                  <a:pt x="3655" y="1661"/>
                </a:cubicBezTo>
                <a:cubicBezTo>
                  <a:pt x="3701" y="1699"/>
                  <a:pt x="3704" y="1700"/>
                  <a:pt x="3707" y="1700"/>
                </a:cubicBezTo>
                <a:cubicBezTo>
                  <a:pt x="3733" y="1723"/>
                  <a:pt x="3739" y="1726"/>
                  <a:pt x="3744" y="1730"/>
                </a:cubicBezTo>
                <a:cubicBezTo>
                  <a:pt x="3810" y="1787"/>
                  <a:pt x="3819" y="1795"/>
                  <a:pt x="3827" y="1803"/>
                </a:cubicBezTo>
                <a:cubicBezTo>
                  <a:pt x="3840" y="1813"/>
                  <a:pt x="3840" y="1813"/>
                  <a:pt x="3840" y="1813"/>
                </a:cubicBezTo>
                <a:cubicBezTo>
                  <a:pt x="3784" y="1755"/>
                  <a:pt x="3778" y="1742"/>
                  <a:pt x="3769" y="1741"/>
                </a:cubicBezTo>
                <a:cubicBezTo>
                  <a:pt x="3733" y="1710"/>
                  <a:pt x="3728" y="1711"/>
                  <a:pt x="3725" y="1703"/>
                </a:cubicBezTo>
                <a:cubicBezTo>
                  <a:pt x="3677" y="1667"/>
                  <a:pt x="3672" y="1665"/>
                  <a:pt x="3670" y="1658"/>
                </a:cubicBezTo>
                <a:cubicBezTo>
                  <a:pt x="3644" y="1644"/>
                  <a:pt x="3643" y="1636"/>
                  <a:pt x="3639" y="1637"/>
                </a:cubicBezTo>
                <a:cubicBezTo>
                  <a:pt x="3601" y="1601"/>
                  <a:pt x="3599" y="1596"/>
                  <a:pt x="3597" y="1593"/>
                </a:cubicBezTo>
                <a:cubicBezTo>
                  <a:pt x="3566" y="1555"/>
                  <a:pt x="3560" y="1554"/>
                  <a:pt x="3556" y="1545"/>
                </a:cubicBezTo>
                <a:cubicBezTo>
                  <a:pt x="3552" y="1522"/>
                  <a:pt x="3553" y="1536"/>
                  <a:pt x="3559" y="1536"/>
                </a:cubicBezTo>
                <a:cubicBezTo>
                  <a:pt x="3580" y="1559"/>
                  <a:pt x="3583" y="1558"/>
                  <a:pt x="3585" y="1562"/>
                </a:cubicBezTo>
                <a:cubicBezTo>
                  <a:pt x="3634" y="1600"/>
                  <a:pt x="3637" y="1610"/>
                  <a:pt x="3644" y="1607"/>
                </a:cubicBezTo>
                <a:cubicBezTo>
                  <a:pt x="3695" y="1644"/>
                  <a:pt x="3699" y="1652"/>
                  <a:pt x="3705" y="1652"/>
                </a:cubicBezTo>
                <a:cubicBezTo>
                  <a:pt x="3754" y="1683"/>
                  <a:pt x="3757" y="1694"/>
                  <a:pt x="3762" y="1695"/>
                </a:cubicBezTo>
                <a:cubicBezTo>
                  <a:pt x="3798" y="1722"/>
                  <a:pt x="3801" y="1735"/>
                  <a:pt x="3808" y="1732"/>
                </a:cubicBezTo>
                <a:cubicBezTo>
                  <a:pt x="3735" y="1667"/>
                  <a:pt x="3734" y="1659"/>
                  <a:pt x="3730" y="1662"/>
                </a:cubicBezTo>
                <a:cubicBezTo>
                  <a:pt x="3691" y="1638"/>
                  <a:pt x="3686" y="1628"/>
                  <a:pt x="3679" y="1626"/>
                </a:cubicBezTo>
                <a:cubicBezTo>
                  <a:pt x="3606" y="1569"/>
                  <a:pt x="3593" y="1561"/>
                  <a:pt x="3584" y="1546"/>
                </a:cubicBezTo>
                <a:cubicBezTo>
                  <a:pt x="3554" y="1514"/>
                  <a:pt x="3542" y="1501"/>
                  <a:pt x="3531" y="1486"/>
                </a:cubicBezTo>
                <a:cubicBezTo>
                  <a:pt x="3515" y="1452"/>
                  <a:pt x="3508" y="1447"/>
                  <a:pt x="3512" y="1445"/>
                </a:cubicBezTo>
                <a:cubicBezTo>
                  <a:pt x="3556" y="1505"/>
                  <a:pt x="3567" y="1513"/>
                  <a:pt x="3566" y="1520"/>
                </a:cubicBezTo>
                <a:cubicBezTo>
                  <a:pt x="3605" y="1552"/>
                  <a:pt x="3611" y="1553"/>
                  <a:pt x="3616" y="1560"/>
                </a:cubicBezTo>
                <a:cubicBezTo>
                  <a:pt x="3676" y="1598"/>
                  <a:pt x="3677" y="1606"/>
                  <a:pt x="3681" y="1605"/>
                </a:cubicBezTo>
                <a:cubicBezTo>
                  <a:pt x="3717" y="1624"/>
                  <a:pt x="3722" y="1631"/>
                  <a:pt x="3729" y="1632"/>
                </a:cubicBezTo>
                <a:cubicBezTo>
                  <a:pt x="3761" y="1652"/>
                  <a:pt x="3773" y="1659"/>
                  <a:pt x="3786" y="1665"/>
                </a:cubicBezTo>
                <a:cubicBezTo>
                  <a:pt x="3834" y="1700"/>
                  <a:pt x="3837" y="1704"/>
                  <a:pt x="3840" y="1705"/>
                </a:cubicBezTo>
                <a:close/>
                <a:moveTo>
                  <a:pt x="3587" y="1208"/>
                </a:moveTo>
                <a:cubicBezTo>
                  <a:pt x="3585" y="1207"/>
                  <a:pt x="3582" y="1206"/>
                  <a:pt x="3580" y="1204"/>
                </a:cubicBezTo>
                <a:cubicBezTo>
                  <a:pt x="3578" y="1198"/>
                  <a:pt x="3586" y="1205"/>
                  <a:pt x="3587" y="1208"/>
                </a:cubicBezTo>
                <a:close/>
                <a:moveTo>
                  <a:pt x="3234" y="928"/>
                </a:moveTo>
                <a:cubicBezTo>
                  <a:pt x="3238" y="930"/>
                  <a:pt x="3243" y="932"/>
                  <a:pt x="3248" y="934"/>
                </a:cubicBezTo>
                <a:cubicBezTo>
                  <a:pt x="3256" y="941"/>
                  <a:pt x="3265" y="942"/>
                  <a:pt x="3273" y="950"/>
                </a:cubicBezTo>
                <a:cubicBezTo>
                  <a:pt x="3278" y="950"/>
                  <a:pt x="3283" y="953"/>
                  <a:pt x="3287" y="955"/>
                </a:cubicBezTo>
                <a:cubicBezTo>
                  <a:pt x="3291" y="957"/>
                  <a:pt x="3295" y="962"/>
                  <a:pt x="3299" y="962"/>
                </a:cubicBezTo>
                <a:cubicBezTo>
                  <a:pt x="3308" y="965"/>
                  <a:pt x="3317" y="970"/>
                  <a:pt x="3326" y="974"/>
                </a:cubicBezTo>
                <a:cubicBezTo>
                  <a:pt x="3342" y="986"/>
                  <a:pt x="3361" y="990"/>
                  <a:pt x="3376" y="1006"/>
                </a:cubicBezTo>
                <a:cubicBezTo>
                  <a:pt x="3381" y="1008"/>
                  <a:pt x="3386" y="1007"/>
                  <a:pt x="3389" y="1014"/>
                </a:cubicBezTo>
                <a:cubicBezTo>
                  <a:pt x="3395" y="1010"/>
                  <a:pt x="3396" y="1023"/>
                  <a:pt x="3402" y="1021"/>
                </a:cubicBezTo>
                <a:cubicBezTo>
                  <a:pt x="3410" y="1027"/>
                  <a:pt x="3418" y="1034"/>
                  <a:pt x="3427" y="1037"/>
                </a:cubicBezTo>
                <a:cubicBezTo>
                  <a:pt x="3430" y="1042"/>
                  <a:pt x="3434" y="1046"/>
                  <a:pt x="3438" y="1047"/>
                </a:cubicBezTo>
                <a:cubicBezTo>
                  <a:pt x="3439" y="1050"/>
                  <a:pt x="3436" y="1048"/>
                  <a:pt x="3434" y="1049"/>
                </a:cubicBezTo>
                <a:cubicBezTo>
                  <a:pt x="3432" y="1048"/>
                  <a:pt x="3430" y="1047"/>
                  <a:pt x="3428" y="1044"/>
                </a:cubicBezTo>
                <a:cubicBezTo>
                  <a:pt x="3422" y="1049"/>
                  <a:pt x="3422" y="1034"/>
                  <a:pt x="3415" y="1041"/>
                </a:cubicBezTo>
                <a:cubicBezTo>
                  <a:pt x="3409" y="1031"/>
                  <a:pt x="3400" y="1034"/>
                  <a:pt x="3393" y="1026"/>
                </a:cubicBezTo>
                <a:cubicBezTo>
                  <a:pt x="3392" y="1024"/>
                  <a:pt x="3388" y="1027"/>
                  <a:pt x="3387" y="1024"/>
                </a:cubicBezTo>
                <a:cubicBezTo>
                  <a:pt x="3386" y="1020"/>
                  <a:pt x="3383" y="1021"/>
                  <a:pt x="3380" y="1022"/>
                </a:cubicBezTo>
                <a:cubicBezTo>
                  <a:pt x="3378" y="1015"/>
                  <a:pt x="3372" y="1022"/>
                  <a:pt x="3370" y="1014"/>
                </a:cubicBezTo>
                <a:cubicBezTo>
                  <a:pt x="3362" y="1014"/>
                  <a:pt x="3355" y="1007"/>
                  <a:pt x="3347" y="1003"/>
                </a:cubicBezTo>
                <a:cubicBezTo>
                  <a:pt x="3338" y="1002"/>
                  <a:pt x="3331" y="995"/>
                  <a:pt x="3323" y="989"/>
                </a:cubicBezTo>
                <a:cubicBezTo>
                  <a:pt x="3315" y="989"/>
                  <a:pt x="3307" y="983"/>
                  <a:pt x="3300" y="978"/>
                </a:cubicBezTo>
                <a:cubicBezTo>
                  <a:pt x="3296" y="977"/>
                  <a:pt x="3293" y="972"/>
                  <a:pt x="3288" y="971"/>
                </a:cubicBezTo>
                <a:cubicBezTo>
                  <a:pt x="3285" y="968"/>
                  <a:pt x="3280" y="971"/>
                  <a:pt x="3278" y="963"/>
                </a:cubicBezTo>
                <a:cubicBezTo>
                  <a:pt x="3270" y="961"/>
                  <a:pt x="3264" y="953"/>
                  <a:pt x="3255" y="952"/>
                </a:cubicBezTo>
                <a:cubicBezTo>
                  <a:pt x="3254" y="950"/>
                  <a:pt x="3253" y="948"/>
                  <a:pt x="3252" y="946"/>
                </a:cubicBezTo>
                <a:cubicBezTo>
                  <a:pt x="3247" y="942"/>
                  <a:pt x="3242" y="939"/>
                  <a:pt x="3236" y="938"/>
                </a:cubicBezTo>
                <a:cubicBezTo>
                  <a:pt x="3232" y="933"/>
                  <a:pt x="3228" y="927"/>
                  <a:pt x="3222" y="927"/>
                </a:cubicBezTo>
                <a:cubicBezTo>
                  <a:pt x="3222" y="917"/>
                  <a:pt x="3230" y="930"/>
                  <a:pt x="3234" y="928"/>
                </a:cubicBezTo>
                <a:close/>
                <a:moveTo>
                  <a:pt x="3269" y="856"/>
                </a:moveTo>
                <a:cubicBezTo>
                  <a:pt x="3278" y="856"/>
                  <a:pt x="3285" y="867"/>
                  <a:pt x="3294" y="867"/>
                </a:cubicBezTo>
                <a:cubicBezTo>
                  <a:pt x="3296" y="873"/>
                  <a:pt x="3289" y="865"/>
                  <a:pt x="3287" y="868"/>
                </a:cubicBezTo>
                <a:cubicBezTo>
                  <a:pt x="3284" y="866"/>
                  <a:pt x="3281" y="867"/>
                  <a:pt x="3279" y="864"/>
                </a:cubicBezTo>
                <a:cubicBezTo>
                  <a:pt x="3274" y="860"/>
                  <a:pt x="3267" y="862"/>
                  <a:pt x="3263" y="855"/>
                </a:cubicBezTo>
                <a:cubicBezTo>
                  <a:pt x="3252" y="853"/>
                  <a:pt x="3242" y="851"/>
                  <a:pt x="3231" y="848"/>
                </a:cubicBezTo>
                <a:cubicBezTo>
                  <a:pt x="3226" y="845"/>
                  <a:pt x="3221" y="843"/>
                  <a:pt x="3215" y="843"/>
                </a:cubicBezTo>
                <a:cubicBezTo>
                  <a:pt x="3211" y="839"/>
                  <a:pt x="3206" y="839"/>
                  <a:pt x="3201" y="838"/>
                </a:cubicBezTo>
                <a:cubicBezTo>
                  <a:pt x="3195" y="839"/>
                  <a:pt x="3190" y="834"/>
                  <a:pt x="3185" y="833"/>
                </a:cubicBezTo>
                <a:cubicBezTo>
                  <a:pt x="3180" y="832"/>
                  <a:pt x="3175" y="831"/>
                  <a:pt x="3171" y="828"/>
                </a:cubicBezTo>
                <a:cubicBezTo>
                  <a:pt x="3161" y="826"/>
                  <a:pt x="3152" y="820"/>
                  <a:pt x="3142" y="820"/>
                </a:cubicBezTo>
                <a:cubicBezTo>
                  <a:pt x="3130" y="810"/>
                  <a:pt x="3117" y="809"/>
                  <a:pt x="3105" y="799"/>
                </a:cubicBezTo>
                <a:cubicBezTo>
                  <a:pt x="3102" y="800"/>
                  <a:pt x="3098" y="799"/>
                  <a:pt x="3096" y="797"/>
                </a:cubicBezTo>
                <a:cubicBezTo>
                  <a:pt x="3094" y="789"/>
                  <a:pt x="3088" y="799"/>
                  <a:pt x="3087" y="791"/>
                </a:cubicBezTo>
                <a:cubicBezTo>
                  <a:pt x="3080" y="793"/>
                  <a:pt x="3077" y="781"/>
                  <a:pt x="3069" y="784"/>
                </a:cubicBezTo>
                <a:cubicBezTo>
                  <a:pt x="3068" y="781"/>
                  <a:pt x="3066" y="778"/>
                  <a:pt x="3064" y="779"/>
                </a:cubicBezTo>
                <a:cubicBezTo>
                  <a:pt x="3064" y="777"/>
                  <a:pt x="3064" y="774"/>
                  <a:pt x="3061" y="775"/>
                </a:cubicBezTo>
                <a:cubicBezTo>
                  <a:pt x="3058" y="774"/>
                  <a:pt x="3055" y="769"/>
                  <a:pt x="3052" y="764"/>
                </a:cubicBezTo>
                <a:cubicBezTo>
                  <a:pt x="3060" y="762"/>
                  <a:pt x="3065" y="770"/>
                  <a:pt x="3072" y="769"/>
                </a:cubicBezTo>
                <a:cubicBezTo>
                  <a:pt x="3077" y="776"/>
                  <a:pt x="3084" y="774"/>
                  <a:pt x="3089" y="781"/>
                </a:cubicBezTo>
                <a:cubicBezTo>
                  <a:pt x="3094" y="782"/>
                  <a:pt x="3100" y="782"/>
                  <a:pt x="3104" y="787"/>
                </a:cubicBezTo>
                <a:cubicBezTo>
                  <a:pt x="3108" y="787"/>
                  <a:pt x="3112" y="789"/>
                  <a:pt x="3117" y="790"/>
                </a:cubicBezTo>
                <a:cubicBezTo>
                  <a:pt x="3125" y="792"/>
                  <a:pt x="3133" y="798"/>
                  <a:pt x="3142" y="801"/>
                </a:cubicBezTo>
                <a:cubicBezTo>
                  <a:pt x="3151" y="803"/>
                  <a:pt x="3160" y="806"/>
                  <a:pt x="3169" y="810"/>
                </a:cubicBezTo>
                <a:cubicBezTo>
                  <a:pt x="3177" y="812"/>
                  <a:pt x="3186" y="815"/>
                  <a:pt x="3194" y="820"/>
                </a:cubicBezTo>
                <a:cubicBezTo>
                  <a:pt x="3196" y="821"/>
                  <a:pt x="3200" y="820"/>
                  <a:pt x="3201" y="824"/>
                </a:cubicBezTo>
                <a:cubicBezTo>
                  <a:pt x="3204" y="823"/>
                  <a:pt x="3205" y="827"/>
                  <a:pt x="3208" y="826"/>
                </a:cubicBezTo>
                <a:cubicBezTo>
                  <a:pt x="3211" y="830"/>
                  <a:pt x="3217" y="825"/>
                  <a:pt x="3220" y="832"/>
                </a:cubicBezTo>
                <a:cubicBezTo>
                  <a:pt x="3229" y="834"/>
                  <a:pt x="3237" y="839"/>
                  <a:pt x="3245" y="843"/>
                </a:cubicBezTo>
                <a:cubicBezTo>
                  <a:pt x="3253" y="849"/>
                  <a:pt x="3262" y="849"/>
                  <a:pt x="3269" y="856"/>
                </a:cubicBezTo>
                <a:close/>
                <a:moveTo>
                  <a:pt x="3121" y="851"/>
                </a:moveTo>
                <a:cubicBezTo>
                  <a:pt x="3114" y="851"/>
                  <a:pt x="3115" y="840"/>
                  <a:pt x="3113" y="836"/>
                </a:cubicBezTo>
                <a:cubicBezTo>
                  <a:pt x="3120" y="836"/>
                  <a:pt x="3119" y="847"/>
                  <a:pt x="3121" y="851"/>
                </a:cubicBezTo>
                <a:close/>
                <a:moveTo>
                  <a:pt x="2966" y="723"/>
                </a:moveTo>
                <a:cubicBezTo>
                  <a:pt x="2974" y="724"/>
                  <a:pt x="2969" y="736"/>
                  <a:pt x="2973" y="741"/>
                </a:cubicBezTo>
                <a:cubicBezTo>
                  <a:pt x="2967" y="741"/>
                  <a:pt x="2968" y="728"/>
                  <a:pt x="2966" y="723"/>
                </a:cubicBezTo>
                <a:close/>
                <a:moveTo>
                  <a:pt x="3008" y="1016"/>
                </a:moveTo>
                <a:cubicBezTo>
                  <a:pt x="3004" y="1017"/>
                  <a:pt x="3007" y="1015"/>
                  <a:pt x="3006" y="1012"/>
                </a:cubicBezTo>
                <a:cubicBezTo>
                  <a:pt x="3004" y="1010"/>
                  <a:pt x="3003" y="1008"/>
                  <a:pt x="3002" y="1006"/>
                </a:cubicBezTo>
                <a:cubicBezTo>
                  <a:pt x="3001" y="1000"/>
                  <a:pt x="2996" y="993"/>
                  <a:pt x="2997" y="987"/>
                </a:cubicBezTo>
                <a:cubicBezTo>
                  <a:pt x="2997" y="982"/>
                  <a:pt x="2990" y="975"/>
                  <a:pt x="2993" y="971"/>
                </a:cubicBezTo>
                <a:cubicBezTo>
                  <a:pt x="2990" y="965"/>
                  <a:pt x="2991" y="960"/>
                  <a:pt x="2988" y="954"/>
                </a:cubicBezTo>
                <a:cubicBezTo>
                  <a:pt x="2982" y="947"/>
                  <a:pt x="2991" y="944"/>
                  <a:pt x="2984" y="937"/>
                </a:cubicBezTo>
                <a:cubicBezTo>
                  <a:pt x="2987" y="935"/>
                  <a:pt x="2982" y="930"/>
                  <a:pt x="2985" y="928"/>
                </a:cubicBezTo>
                <a:cubicBezTo>
                  <a:pt x="2985" y="926"/>
                  <a:pt x="2985" y="924"/>
                  <a:pt x="2983" y="921"/>
                </a:cubicBezTo>
                <a:cubicBezTo>
                  <a:pt x="2985" y="916"/>
                  <a:pt x="2981" y="910"/>
                  <a:pt x="2983" y="905"/>
                </a:cubicBezTo>
                <a:cubicBezTo>
                  <a:pt x="2981" y="894"/>
                  <a:pt x="2982" y="884"/>
                  <a:pt x="2978" y="872"/>
                </a:cubicBezTo>
                <a:cubicBezTo>
                  <a:pt x="2981" y="851"/>
                  <a:pt x="2975" y="827"/>
                  <a:pt x="2980" y="805"/>
                </a:cubicBezTo>
                <a:cubicBezTo>
                  <a:pt x="2976" y="795"/>
                  <a:pt x="2977" y="786"/>
                  <a:pt x="2974" y="776"/>
                </a:cubicBezTo>
                <a:cubicBezTo>
                  <a:pt x="2973" y="766"/>
                  <a:pt x="2969" y="756"/>
                  <a:pt x="2972" y="747"/>
                </a:cubicBezTo>
                <a:cubicBezTo>
                  <a:pt x="2979" y="747"/>
                  <a:pt x="2976" y="759"/>
                  <a:pt x="2978" y="763"/>
                </a:cubicBezTo>
                <a:cubicBezTo>
                  <a:pt x="2977" y="769"/>
                  <a:pt x="2980" y="775"/>
                  <a:pt x="2980" y="781"/>
                </a:cubicBezTo>
                <a:cubicBezTo>
                  <a:pt x="2988" y="789"/>
                  <a:pt x="2979" y="792"/>
                  <a:pt x="2985" y="800"/>
                </a:cubicBezTo>
                <a:cubicBezTo>
                  <a:pt x="2984" y="805"/>
                  <a:pt x="2988" y="812"/>
                  <a:pt x="2984" y="817"/>
                </a:cubicBezTo>
                <a:cubicBezTo>
                  <a:pt x="2988" y="818"/>
                  <a:pt x="2987" y="820"/>
                  <a:pt x="2988" y="823"/>
                </a:cubicBezTo>
                <a:cubicBezTo>
                  <a:pt x="2985" y="826"/>
                  <a:pt x="2991" y="826"/>
                  <a:pt x="2988" y="828"/>
                </a:cubicBezTo>
                <a:cubicBezTo>
                  <a:pt x="2988" y="834"/>
                  <a:pt x="2990" y="841"/>
                  <a:pt x="2990" y="846"/>
                </a:cubicBezTo>
                <a:cubicBezTo>
                  <a:pt x="2992" y="853"/>
                  <a:pt x="2990" y="858"/>
                  <a:pt x="2992" y="864"/>
                </a:cubicBezTo>
                <a:cubicBezTo>
                  <a:pt x="2994" y="871"/>
                  <a:pt x="2988" y="875"/>
                  <a:pt x="2994" y="882"/>
                </a:cubicBezTo>
                <a:cubicBezTo>
                  <a:pt x="2989" y="887"/>
                  <a:pt x="2996" y="894"/>
                  <a:pt x="2996" y="900"/>
                </a:cubicBezTo>
                <a:cubicBezTo>
                  <a:pt x="2996" y="906"/>
                  <a:pt x="2998" y="912"/>
                  <a:pt x="2998" y="918"/>
                </a:cubicBezTo>
                <a:cubicBezTo>
                  <a:pt x="2997" y="930"/>
                  <a:pt x="3002" y="942"/>
                  <a:pt x="2999" y="953"/>
                </a:cubicBezTo>
                <a:cubicBezTo>
                  <a:pt x="3003" y="978"/>
                  <a:pt x="3006" y="1001"/>
                  <a:pt x="3017" y="1028"/>
                </a:cubicBezTo>
                <a:cubicBezTo>
                  <a:pt x="3012" y="1030"/>
                  <a:pt x="3011" y="1019"/>
                  <a:pt x="3008" y="1016"/>
                </a:cubicBezTo>
                <a:close/>
                <a:moveTo>
                  <a:pt x="3027" y="1036"/>
                </a:moveTo>
                <a:cubicBezTo>
                  <a:pt x="3032" y="1033"/>
                  <a:pt x="3024" y="1028"/>
                  <a:pt x="3023" y="1024"/>
                </a:cubicBezTo>
                <a:cubicBezTo>
                  <a:pt x="3013" y="970"/>
                  <a:pt x="3013" y="964"/>
                  <a:pt x="3010" y="958"/>
                </a:cubicBezTo>
                <a:cubicBezTo>
                  <a:pt x="3009" y="898"/>
                  <a:pt x="3001" y="890"/>
                  <a:pt x="3007" y="886"/>
                </a:cubicBezTo>
                <a:cubicBezTo>
                  <a:pt x="2992" y="822"/>
                  <a:pt x="3003" y="819"/>
                  <a:pt x="2998" y="812"/>
                </a:cubicBezTo>
                <a:cubicBezTo>
                  <a:pt x="2992" y="771"/>
                  <a:pt x="2986" y="766"/>
                  <a:pt x="2990" y="764"/>
                </a:cubicBezTo>
                <a:cubicBezTo>
                  <a:pt x="2983" y="719"/>
                  <a:pt x="2985" y="730"/>
                  <a:pt x="2988" y="733"/>
                </a:cubicBezTo>
                <a:cubicBezTo>
                  <a:pt x="3000" y="776"/>
                  <a:pt x="3004" y="782"/>
                  <a:pt x="3003" y="787"/>
                </a:cubicBezTo>
                <a:cubicBezTo>
                  <a:pt x="3014" y="823"/>
                  <a:pt x="3013" y="827"/>
                  <a:pt x="3018" y="833"/>
                </a:cubicBezTo>
                <a:cubicBezTo>
                  <a:pt x="3023" y="872"/>
                  <a:pt x="3015" y="879"/>
                  <a:pt x="3023" y="890"/>
                </a:cubicBezTo>
                <a:cubicBezTo>
                  <a:pt x="3027" y="937"/>
                  <a:pt x="3022" y="940"/>
                  <a:pt x="3027" y="945"/>
                </a:cubicBezTo>
                <a:cubicBezTo>
                  <a:pt x="3036" y="1011"/>
                  <a:pt x="3031" y="1019"/>
                  <a:pt x="3037" y="1030"/>
                </a:cubicBezTo>
                <a:close/>
                <a:moveTo>
                  <a:pt x="2998" y="735"/>
                </a:moveTo>
                <a:cubicBezTo>
                  <a:pt x="3003" y="732"/>
                  <a:pt x="3005" y="737"/>
                  <a:pt x="3008" y="740"/>
                </a:cubicBezTo>
                <a:cubicBezTo>
                  <a:pt x="3006" y="741"/>
                  <a:pt x="3004" y="742"/>
                  <a:pt x="3002" y="744"/>
                </a:cubicBezTo>
                <a:cubicBezTo>
                  <a:pt x="3001" y="741"/>
                  <a:pt x="2999" y="738"/>
                  <a:pt x="2998" y="735"/>
                </a:cubicBezTo>
                <a:close/>
                <a:moveTo>
                  <a:pt x="3035" y="859"/>
                </a:moveTo>
                <a:cubicBezTo>
                  <a:pt x="3033" y="862"/>
                  <a:pt x="3036" y="867"/>
                  <a:pt x="3037" y="871"/>
                </a:cubicBezTo>
                <a:cubicBezTo>
                  <a:pt x="3040" y="880"/>
                  <a:pt x="3037" y="886"/>
                  <a:pt x="3043" y="895"/>
                </a:cubicBezTo>
                <a:cubicBezTo>
                  <a:pt x="3041" y="899"/>
                  <a:pt x="3043" y="904"/>
                  <a:pt x="3044" y="908"/>
                </a:cubicBezTo>
                <a:cubicBezTo>
                  <a:pt x="3044" y="912"/>
                  <a:pt x="3047" y="917"/>
                  <a:pt x="3046" y="921"/>
                </a:cubicBezTo>
                <a:cubicBezTo>
                  <a:pt x="3051" y="926"/>
                  <a:pt x="3043" y="928"/>
                  <a:pt x="3048" y="933"/>
                </a:cubicBezTo>
                <a:cubicBezTo>
                  <a:pt x="3046" y="936"/>
                  <a:pt x="3052" y="942"/>
                  <a:pt x="3049" y="944"/>
                </a:cubicBezTo>
                <a:cubicBezTo>
                  <a:pt x="3054" y="948"/>
                  <a:pt x="3044" y="955"/>
                  <a:pt x="3051" y="953"/>
                </a:cubicBezTo>
                <a:cubicBezTo>
                  <a:pt x="3053" y="958"/>
                  <a:pt x="3047" y="961"/>
                  <a:pt x="3053" y="966"/>
                </a:cubicBezTo>
                <a:cubicBezTo>
                  <a:pt x="3054" y="974"/>
                  <a:pt x="3060" y="983"/>
                  <a:pt x="3055" y="989"/>
                </a:cubicBezTo>
                <a:cubicBezTo>
                  <a:pt x="3063" y="1007"/>
                  <a:pt x="3055" y="1021"/>
                  <a:pt x="3064" y="1039"/>
                </a:cubicBezTo>
                <a:cubicBezTo>
                  <a:pt x="3064" y="1046"/>
                  <a:pt x="3060" y="1052"/>
                  <a:pt x="3066" y="1060"/>
                </a:cubicBezTo>
                <a:cubicBezTo>
                  <a:pt x="3061" y="1065"/>
                  <a:pt x="3066" y="1073"/>
                  <a:pt x="3066" y="1079"/>
                </a:cubicBezTo>
                <a:cubicBezTo>
                  <a:pt x="3059" y="1084"/>
                  <a:pt x="3069" y="1094"/>
                  <a:pt x="3064" y="1100"/>
                </a:cubicBezTo>
                <a:cubicBezTo>
                  <a:pt x="3067" y="1107"/>
                  <a:pt x="3063" y="1112"/>
                  <a:pt x="3067" y="1120"/>
                </a:cubicBezTo>
                <a:cubicBezTo>
                  <a:pt x="3062" y="1121"/>
                  <a:pt x="3060" y="1110"/>
                  <a:pt x="3056" y="1106"/>
                </a:cubicBezTo>
                <a:cubicBezTo>
                  <a:pt x="3056" y="1100"/>
                  <a:pt x="3049" y="1092"/>
                  <a:pt x="3050" y="1085"/>
                </a:cubicBezTo>
                <a:cubicBezTo>
                  <a:pt x="3047" y="1075"/>
                  <a:pt x="3049" y="1065"/>
                  <a:pt x="3046" y="1055"/>
                </a:cubicBezTo>
                <a:cubicBezTo>
                  <a:pt x="3048" y="1050"/>
                  <a:pt x="3047" y="1045"/>
                  <a:pt x="3045" y="1039"/>
                </a:cubicBezTo>
                <a:cubicBezTo>
                  <a:pt x="3050" y="1035"/>
                  <a:pt x="3042" y="1029"/>
                  <a:pt x="3046" y="1025"/>
                </a:cubicBezTo>
                <a:cubicBezTo>
                  <a:pt x="3043" y="1014"/>
                  <a:pt x="3045" y="1005"/>
                  <a:pt x="3042" y="994"/>
                </a:cubicBezTo>
                <a:cubicBezTo>
                  <a:pt x="3045" y="991"/>
                  <a:pt x="3038" y="984"/>
                  <a:pt x="3042" y="981"/>
                </a:cubicBezTo>
                <a:cubicBezTo>
                  <a:pt x="3040" y="975"/>
                  <a:pt x="3041" y="971"/>
                  <a:pt x="3036" y="965"/>
                </a:cubicBezTo>
                <a:cubicBezTo>
                  <a:pt x="3042" y="961"/>
                  <a:pt x="3038" y="955"/>
                  <a:pt x="3035" y="949"/>
                </a:cubicBezTo>
                <a:cubicBezTo>
                  <a:pt x="3042" y="946"/>
                  <a:pt x="3035" y="940"/>
                  <a:pt x="3035" y="935"/>
                </a:cubicBezTo>
                <a:cubicBezTo>
                  <a:pt x="3042" y="928"/>
                  <a:pt x="3030" y="915"/>
                  <a:pt x="3036" y="908"/>
                </a:cubicBezTo>
                <a:cubicBezTo>
                  <a:pt x="3029" y="900"/>
                  <a:pt x="3036" y="897"/>
                  <a:pt x="3032" y="891"/>
                </a:cubicBezTo>
                <a:cubicBezTo>
                  <a:pt x="3031" y="886"/>
                  <a:pt x="3032" y="882"/>
                  <a:pt x="3032" y="877"/>
                </a:cubicBezTo>
                <a:cubicBezTo>
                  <a:pt x="3031" y="867"/>
                  <a:pt x="3031" y="858"/>
                  <a:pt x="3029" y="848"/>
                </a:cubicBezTo>
                <a:cubicBezTo>
                  <a:pt x="3036" y="847"/>
                  <a:pt x="3032" y="856"/>
                  <a:pt x="3035" y="859"/>
                </a:cubicBezTo>
                <a:close/>
                <a:moveTo>
                  <a:pt x="3020" y="794"/>
                </a:moveTo>
                <a:cubicBezTo>
                  <a:pt x="3022" y="799"/>
                  <a:pt x="3021" y="803"/>
                  <a:pt x="3026" y="809"/>
                </a:cubicBezTo>
                <a:cubicBezTo>
                  <a:pt x="3021" y="813"/>
                  <a:pt x="3030" y="821"/>
                  <a:pt x="3027" y="825"/>
                </a:cubicBezTo>
                <a:cubicBezTo>
                  <a:pt x="3033" y="831"/>
                  <a:pt x="3028" y="835"/>
                  <a:pt x="3033" y="841"/>
                </a:cubicBezTo>
                <a:cubicBezTo>
                  <a:pt x="3025" y="846"/>
                  <a:pt x="3028" y="832"/>
                  <a:pt x="3026" y="828"/>
                </a:cubicBezTo>
                <a:cubicBezTo>
                  <a:pt x="3022" y="822"/>
                  <a:pt x="3025" y="818"/>
                  <a:pt x="3019" y="811"/>
                </a:cubicBezTo>
                <a:cubicBezTo>
                  <a:pt x="3023" y="803"/>
                  <a:pt x="3013" y="791"/>
                  <a:pt x="3013" y="781"/>
                </a:cubicBezTo>
                <a:cubicBezTo>
                  <a:pt x="3020" y="780"/>
                  <a:pt x="3017" y="790"/>
                  <a:pt x="3020" y="794"/>
                </a:cubicBezTo>
                <a:close/>
                <a:moveTo>
                  <a:pt x="3009" y="726"/>
                </a:moveTo>
                <a:cubicBezTo>
                  <a:pt x="3000" y="718"/>
                  <a:pt x="2991" y="710"/>
                  <a:pt x="2981" y="706"/>
                </a:cubicBezTo>
                <a:cubicBezTo>
                  <a:pt x="2978" y="701"/>
                  <a:pt x="2988" y="702"/>
                  <a:pt x="2988" y="705"/>
                </a:cubicBezTo>
                <a:cubicBezTo>
                  <a:pt x="2991" y="704"/>
                  <a:pt x="2994" y="705"/>
                  <a:pt x="2996" y="709"/>
                </a:cubicBezTo>
                <a:cubicBezTo>
                  <a:pt x="3002" y="709"/>
                  <a:pt x="3008" y="713"/>
                  <a:pt x="3013" y="715"/>
                </a:cubicBezTo>
                <a:cubicBezTo>
                  <a:pt x="3024" y="722"/>
                  <a:pt x="3036" y="723"/>
                  <a:pt x="3046" y="729"/>
                </a:cubicBezTo>
                <a:cubicBezTo>
                  <a:pt x="3057" y="733"/>
                  <a:pt x="3068" y="740"/>
                  <a:pt x="3080" y="740"/>
                </a:cubicBezTo>
                <a:cubicBezTo>
                  <a:pt x="3084" y="749"/>
                  <a:pt x="3092" y="742"/>
                  <a:pt x="3096" y="750"/>
                </a:cubicBezTo>
                <a:cubicBezTo>
                  <a:pt x="3103" y="748"/>
                  <a:pt x="3106" y="756"/>
                  <a:pt x="3112" y="754"/>
                </a:cubicBezTo>
                <a:cubicBezTo>
                  <a:pt x="3122" y="765"/>
                  <a:pt x="3136" y="763"/>
                  <a:pt x="3146" y="771"/>
                </a:cubicBezTo>
                <a:cubicBezTo>
                  <a:pt x="3151" y="776"/>
                  <a:pt x="3159" y="772"/>
                  <a:pt x="3163" y="780"/>
                </a:cubicBezTo>
                <a:cubicBezTo>
                  <a:pt x="3168" y="781"/>
                  <a:pt x="3174" y="783"/>
                  <a:pt x="3178" y="788"/>
                </a:cubicBezTo>
                <a:cubicBezTo>
                  <a:pt x="3189" y="792"/>
                  <a:pt x="3199" y="799"/>
                  <a:pt x="3210" y="805"/>
                </a:cubicBezTo>
                <a:cubicBezTo>
                  <a:pt x="3214" y="814"/>
                  <a:pt x="3222" y="809"/>
                  <a:pt x="3225" y="818"/>
                </a:cubicBezTo>
                <a:cubicBezTo>
                  <a:pt x="3231" y="818"/>
                  <a:pt x="3235" y="826"/>
                  <a:pt x="3241" y="826"/>
                </a:cubicBezTo>
                <a:cubicBezTo>
                  <a:pt x="3242" y="828"/>
                  <a:pt x="3243" y="830"/>
                  <a:pt x="3244" y="832"/>
                </a:cubicBezTo>
                <a:cubicBezTo>
                  <a:pt x="3234" y="831"/>
                  <a:pt x="3225" y="823"/>
                  <a:pt x="3215" y="819"/>
                </a:cubicBezTo>
                <a:cubicBezTo>
                  <a:pt x="3205" y="814"/>
                  <a:pt x="3195" y="810"/>
                  <a:pt x="3185" y="806"/>
                </a:cubicBezTo>
                <a:cubicBezTo>
                  <a:pt x="3181" y="801"/>
                  <a:pt x="3175" y="801"/>
                  <a:pt x="3170" y="798"/>
                </a:cubicBezTo>
                <a:cubicBezTo>
                  <a:pt x="3167" y="799"/>
                  <a:pt x="3164" y="798"/>
                  <a:pt x="3162" y="794"/>
                </a:cubicBezTo>
                <a:cubicBezTo>
                  <a:pt x="3159" y="797"/>
                  <a:pt x="3158" y="795"/>
                  <a:pt x="3156" y="792"/>
                </a:cubicBezTo>
                <a:cubicBezTo>
                  <a:pt x="3150" y="797"/>
                  <a:pt x="3147" y="787"/>
                  <a:pt x="3141" y="790"/>
                </a:cubicBezTo>
                <a:cubicBezTo>
                  <a:pt x="3139" y="785"/>
                  <a:pt x="3135" y="789"/>
                  <a:pt x="3133" y="786"/>
                </a:cubicBezTo>
                <a:cubicBezTo>
                  <a:pt x="3131" y="785"/>
                  <a:pt x="3129" y="784"/>
                  <a:pt x="3128" y="781"/>
                </a:cubicBezTo>
                <a:cubicBezTo>
                  <a:pt x="3122" y="779"/>
                  <a:pt x="3116" y="781"/>
                  <a:pt x="3112" y="777"/>
                </a:cubicBezTo>
                <a:cubicBezTo>
                  <a:pt x="3106" y="777"/>
                  <a:pt x="3103" y="770"/>
                  <a:pt x="3097" y="774"/>
                </a:cubicBezTo>
                <a:cubicBezTo>
                  <a:pt x="3088" y="764"/>
                  <a:pt x="3077" y="763"/>
                  <a:pt x="3067" y="756"/>
                </a:cubicBezTo>
                <a:cubicBezTo>
                  <a:pt x="3056" y="755"/>
                  <a:pt x="3048" y="745"/>
                  <a:pt x="3037" y="743"/>
                </a:cubicBezTo>
                <a:cubicBezTo>
                  <a:pt x="3029" y="733"/>
                  <a:pt x="3018" y="734"/>
                  <a:pt x="3009" y="726"/>
                </a:cubicBezTo>
                <a:close/>
                <a:moveTo>
                  <a:pt x="3088" y="932"/>
                </a:moveTo>
                <a:cubicBezTo>
                  <a:pt x="3086" y="928"/>
                  <a:pt x="3084" y="924"/>
                  <a:pt x="3081" y="920"/>
                </a:cubicBezTo>
                <a:cubicBezTo>
                  <a:pt x="3085" y="915"/>
                  <a:pt x="3078" y="907"/>
                  <a:pt x="3079" y="902"/>
                </a:cubicBezTo>
                <a:cubicBezTo>
                  <a:pt x="3082" y="897"/>
                  <a:pt x="3078" y="890"/>
                  <a:pt x="3077" y="884"/>
                </a:cubicBezTo>
                <a:cubicBezTo>
                  <a:pt x="3077" y="878"/>
                  <a:pt x="3071" y="871"/>
                  <a:pt x="3072" y="865"/>
                </a:cubicBezTo>
                <a:cubicBezTo>
                  <a:pt x="3068" y="861"/>
                  <a:pt x="3070" y="859"/>
                  <a:pt x="3069" y="856"/>
                </a:cubicBezTo>
                <a:cubicBezTo>
                  <a:pt x="3067" y="853"/>
                  <a:pt x="3065" y="850"/>
                  <a:pt x="3068" y="848"/>
                </a:cubicBezTo>
                <a:cubicBezTo>
                  <a:pt x="3062" y="838"/>
                  <a:pt x="3063" y="821"/>
                  <a:pt x="3054" y="815"/>
                </a:cubicBezTo>
                <a:cubicBezTo>
                  <a:pt x="3057" y="813"/>
                  <a:pt x="3053" y="809"/>
                  <a:pt x="3051" y="806"/>
                </a:cubicBezTo>
                <a:cubicBezTo>
                  <a:pt x="3049" y="802"/>
                  <a:pt x="3051" y="800"/>
                  <a:pt x="3049" y="796"/>
                </a:cubicBezTo>
                <a:cubicBezTo>
                  <a:pt x="3050" y="791"/>
                  <a:pt x="3041" y="784"/>
                  <a:pt x="3048" y="780"/>
                </a:cubicBezTo>
                <a:cubicBezTo>
                  <a:pt x="3068" y="811"/>
                  <a:pt x="3067" y="836"/>
                  <a:pt x="3080" y="866"/>
                </a:cubicBezTo>
                <a:cubicBezTo>
                  <a:pt x="3079" y="871"/>
                  <a:pt x="3078" y="877"/>
                  <a:pt x="3082" y="884"/>
                </a:cubicBezTo>
                <a:cubicBezTo>
                  <a:pt x="3080" y="888"/>
                  <a:pt x="3085" y="895"/>
                  <a:pt x="3083" y="900"/>
                </a:cubicBezTo>
                <a:cubicBezTo>
                  <a:pt x="3083" y="905"/>
                  <a:pt x="3086" y="911"/>
                  <a:pt x="3087" y="916"/>
                </a:cubicBezTo>
                <a:cubicBezTo>
                  <a:pt x="3085" y="921"/>
                  <a:pt x="3090" y="927"/>
                  <a:pt x="3088" y="932"/>
                </a:cubicBezTo>
                <a:cubicBezTo>
                  <a:pt x="3095" y="940"/>
                  <a:pt x="3082" y="936"/>
                  <a:pt x="3088" y="932"/>
                </a:cubicBezTo>
                <a:close/>
                <a:moveTo>
                  <a:pt x="3098" y="1017"/>
                </a:moveTo>
                <a:cubicBezTo>
                  <a:pt x="3095" y="1012"/>
                  <a:pt x="3099" y="1010"/>
                  <a:pt x="3094" y="1005"/>
                </a:cubicBezTo>
                <a:cubicBezTo>
                  <a:pt x="3100" y="1001"/>
                  <a:pt x="3093" y="994"/>
                  <a:pt x="3097" y="990"/>
                </a:cubicBezTo>
                <a:cubicBezTo>
                  <a:pt x="3099" y="995"/>
                  <a:pt x="3100" y="1000"/>
                  <a:pt x="3097" y="1004"/>
                </a:cubicBezTo>
                <a:cubicBezTo>
                  <a:pt x="3101" y="1012"/>
                  <a:pt x="3100" y="1019"/>
                  <a:pt x="3101" y="1026"/>
                </a:cubicBezTo>
                <a:cubicBezTo>
                  <a:pt x="3097" y="1027"/>
                  <a:pt x="3100" y="1024"/>
                  <a:pt x="3099" y="1022"/>
                </a:cubicBezTo>
                <a:cubicBezTo>
                  <a:pt x="3097" y="1020"/>
                  <a:pt x="3097" y="1018"/>
                  <a:pt x="3098" y="1017"/>
                </a:cubicBezTo>
                <a:close/>
                <a:moveTo>
                  <a:pt x="3102" y="1037"/>
                </a:moveTo>
                <a:cubicBezTo>
                  <a:pt x="3104" y="1040"/>
                  <a:pt x="3102" y="1040"/>
                  <a:pt x="3102" y="1042"/>
                </a:cubicBezTo>
                <a:cubicBezTo>
                  <a:pt x="3103" y="1051"/>
                  <a:pt x="3095" y="1030"/>
                  <a:pt x="3102" y="1037"/>
                </a:cubicBezTo>
                <a:close/>
                <a:moveTo>
                  <a:pt x="3133" y="1125"/>
                </a:moveTo>
                <a:cubicBezTo>
                  <a:pt x="3136" y="1144"/>
                  <a:pt x="3134" y="1162"/>
                  <a:pt x="3134" y="1180"/>
                </a:cubicBezTo>
                <a:cubicBezTo>
                  <a:pt x="3121" y="1261"/>
                  <a:pt x="3124" y="1266"/>
                  <a:pt x="3120" y="1270"/>
                </a:cubicBezTo>
                <a:cubicBezTo>
                  <a:pt x="3117" y="1275"/>
                  <a:pt x="3119" y="1274"/>
                  <a:pt x="3118" y="1271"/>
                </a:cubicBezTo>
                <a:cubicBezTo>
                  <a:pt x="3121" y="1257"/>
                  <a:pt x="3119" y="1254"/>
                  <a:pt x="3118" y="1252"/>
                </a:cubicBezTo>
                <a:cubicBezTo>
                  <a:pt x="3118" y="1228"/>
                  <a:pt x="3121" y="1224"/>
                  <a:pt x="3121" y="1220"/>
                </a:cubicBezTo>
                <a:cubicBezTo>
                  <a:pt x="3122" y="1171"/>
                  <a:pt x="3120" y="1162"/>
                  <a:pt x="3122" y="1154"/>
                </a:cubicBezTo>
                <a:cubicBezTo>
                  <a:pt x="3120" y="1095"/>
                  <a:pt x="3117" y="1089"/>
                  <a:pt x="3118" y="1085"/>
                </a:cubicBezTo>
                <a:cubicBezTo>
                  <a:pt x="3110" y="1040"/>
                  <a:pt x="3113" y="1036"/>
                  <a:pt x="3112" y="1031"/>
                </a:cubicBezTo>
                <a:cubicBezTo>
                  <a:pt x="3101" y="953"/>
                  <a:pt x="3102" y="945"/>
                  <a:pt x="3098" y="935"/>
                </a:cubicBezTo>
                <a:cubicBezTo>
                  <a:pt x="3089" y="874"/>
                  <a:pt x="3092" y="870"/>
                  <a:pt x="3088" y="864"/>
                </a:cubicBezTo>
                <a:cubicBezTo>
                  <a:pt x="3074" y="793"/>
                  <a:pt x="3077" y="807"/>
                  <a:pt x="3084" y="806"/>
                </a:cubicBezTo>
                <a:cubicBezTo>
                  <a:pt x="3106" y="855"/>
                  <a:pt x="3107" y="860"/>
                  <a:pt x="3110" y="865"/>
                </a:cubicBezTo>
                <a:cubicBezTo>
                  <a:pt x="3119" y="919"/>
                  <a:pt x="3123" y="929"/>
                  <a:pt x="3125" y="939"/>
                </a:cubicBezTo>
                <a:cubicBezTo>
                  <a:pt x="3124" y="973"/>
                  <a:pt x="3130" y="984"/>
                  <a:pt x="3128" y="992"/>
                </a:cubicBezTo>
                <a:cubicBezTo>
                  <a:pt x="3131" y="1008"/>
                  <a:pt x="3129" y="1011"/>
                  <a:pt x="3129" y="1013"/>
                </a:cubicBezTo>
                <a:cubicBezTo>
                  <a:pt x="3134" y="1056"/>
                  <a:pt x="3135" y="1065"/>
                  <a:pt x="3133" y="1073"/>
                </a:cubicBezTo>
                <a:close/>
                <a:moveTo>
                  <a:pt x="3146" y="1143"/>
                </a:moveTo>
                <a:cubicBezTo>
                  <a:pt x="3139" y="1144"/>
                  <a:pt x="3146" y="1139"/>
                  <a:pt x="3144" y="1135"/>
                </a:cubicBezTo>
                <a:cubicBezTo>
                  <a:pt x="3141" y="1129"/>
                  <a:pt x="3149" y="1134"/>
                  <a:pt x="3146" y="1143"/>
                </a:cubicBezTo>
                <a:close/>
                <a:moveTo>
                  <a:pt x="3147" y="967"/>
                </a:moveTo>
                <a:cubicBezTo>
                  <a:pt x="3145" y="973"/>
                  <a:pt x="3147" y="979"/>
                  <a:pt x="3145" y="984"/>
                </a:cubicBezTo>
                <a:cubicBezTo>
                  <a:pt x="3149" y="991"/>
                  <a:pt x="3145" y="996"/>
                  <a:pt x="3144" y="1001"/>
                </a:cubicBezTo>
                <a:cubicBezTo>
                  <a:pt x="3149" y="1023"/>
                  <a:pt x="3149" y="1042"/>
                  <a:pt x="3149" y="1062"/>
                </a:cubicBezTo>
                <a:cubicBezTo>
                  <a:pt x="3146" y="1071"/>
                  <a:pt x="3150" y="1082"/>
                  <a:pt x="3146" y="1091"/>
                </a:cubicBezTo>
                <a:cubicBezTo>
                  <a:pt x="3152" y="1102"/>
                  <a:pt x="3144" y="1110"/>
                  <a:pt x="3147" y="1120"/>
                </a:cubicBezTo>
                <a:cubicBezTo>
                  <a:pt x="3141" y="1123"/>
                  <a:pt x="3146" y="1114"/>
                  <a:pt x="3144" y="1111"/>
                </a:cubicBezTo>
                <a:cubicBezTo>
                  <a:pt x="3144" y="1107"/>
                  <a:pt x="3144" y="1103"/>
                  <a:pt x="3145" y="1099"/>
                </a:cubicBezTo>
                <a:cubicBezTo>
                  <a:pt x="3144" y="1091"/>
                  <a:pt x="3143" y="1084"/>
                  <a:pt x="3146" y="1077"/>
                </a:cubicBezTo>
                <a:cubicBezTo>
                  <a:pt x="3144" y="1068"/>
                  <a:pt x="3143" y="1060"/>
                  <a:pt x="3143" y="1051"/>
                </a:cubicBezTo>
                <a:cubicBezTo>
                  <a:pt x="3145" y="1048"/>
                  <a:pt x="3142" y="1043"/>
                  <a:pt x="3141" y="1039"/>
                </a:cubicBezTo>
                <a:cubicBezTo>
                  <a:pt x="3146" y="1037"/>
                  <a:pt x="3140" y="1032"/>
                  <a:pt x="3144" y="1029"/>
                </a:cubicBezTo>
                <a:cubicBezTo>
                  <a:pt x="3140" y="1021"/>
                  <a:pt x="3138" y="1014"/>
                  <a:pt x="3139" y="1007"/>
                </a:cubicBezTo>
                <a:cubicBezTo>
                  <a:pt x="3139" y="1003"/>
                  <a:pt x="3139" y="1000"/>
                  <a:pt x="3139" y="996"/>
                </a:cubicBezTo>
                <a:cubicBezTo>
                  <a:pt x="3141" y="994"/>
                  <a:pt x="3134" y="988"/>
                  <a:pt x="3138" y="986"/>
                </a:cubicBezTo>
                <a:cubicBezTo>
                  <a:pt x="3136" y="972"/>
                  <a:pt x="3137" y="959"/>
                  <a:pt x="3134" y="945"/>
                </a:cubicBezTo>
                <a:cubicBezTo>
                  <a:pt x="3135" y="918"/>
                  <a:pt x="3119" y="886"/>
                  <a:pt x="3120" y="859"/>
                </a:cubicBezTo>
                <a:cubicBezTo>
                  <a:pt x="3127" y="860"/>
                  <a:pt x="3129" y="873"/>
                  <a:pt x="3131" y="878"/>
                </a:cubicBezTo>
                <a:cubicBezTo>
                  <a:pt x="3130" y="883"/>
                  <a:pt x="3136" y="891"/>
                  <a:pt x="3136" y="897"/>
                </a:cubicBezTo>
                <a:cubicBezTo>
                  <a:pt x="3134" y="902"/>
                  <a:pt x="3140" y="909"/>
                  <a:pt x="3138" y="915"/>
                </a:cubicBezTo>
                <a:cubicBezTo>
                  <a:pt x="3140" y="918"/>
                  <a:pt x="3140" y="921"/>
                  <a:pt x="3138" y="923"/>
                </a:cubicBezTo>
                <a:cubicBezTo>
                  <a:pt x="3142" y="924"/>
                  <a:pt x="3140" y="926"/>
                  <a:pt x="3141" y="929"/>
                </a:cubicBezTo>
                <a:cubicBezTo>
                  <a:pt x="3145" y="943"/>
                  <a:pt x="3143" y="954"/>
                  <a:pt x="3147" y="967"/>
                </a:cubicBezTo>
                <a:close/>
                <a:moveTo>
                  <a:pt x="3300" y="1035"/>
                </a:moveTo>
                <a:cubicBezTo>
                  <a:pt x="3295" y="1028"/>
                  <a:pt x="3289" y="1022"/>
                  <a:pt x="3282" y="1018"/>
                </a:cubicBezTo>
                <a:cubicBezTo>
                  <a:pt x="3274" y="1001"/>
                  <a:pt x="3280" y="1009"/>
                  <a:pt x="3288" y="1009"/>
                </a:cubicBezTo>
                <a:cubicBezTo>
                  <a:pt x="3320" y="1033"/>
                  <a:pt x="3323" y="1035"/>
                  <a:pt x="3327" y="1034"/>
                </a:cubicBezTo>
                <a:cubicBezTo>
                  <a:pt x="3370" y="1056"/>
                  <a:pt x="3372" y="1065"/>
                  <a:pt x="3376" y="1063"/>
                </a:cubicBezTo>
                <a:cubicBezTo>
                  <a:pt x="3411" y="1085"/>
                  <a:pt x="3419" y="1084"/>
                  <a:pt x="3425" y="1090"/>
                </a:cubicBezTo>
                <a:cubicBezTo>
                  <a:pt x="3450" y="1102"/>
                  <a:pt x="3451" y="1113"/>
                  <a:pt x="3455" y="1111"/>
                </a:cubicBezTo>
                <a:cubicBezTo>
                  <a:pt x="3509" y="1144"/>
                  <a:pt x="3517" y="1145"/>
                  <a:pt x="3523" y="1152"/>
                </a:cubicBezTo>
                <a:cubicBezTo>
                  <a:pt x="3573" y="1200"/>
                  <a:pt x="3569" y="1200"/>
                  <a:pt x="3566" y="1195"/>
                </a:cubicBezTo>
                <a:cubicBezTo>
                  <a:pt x="3552" y="1189"/>
                  <a:pt x="3548" y="1189"/>
                  <a:pt x="3545" y="1185"/>
                </a:cubicBezTo>
                <a:cubicBezTo>
                  <a:pt x="3524" y="1178"/>
                  <a:pt x="3521" y="1172"/>
                  <a:pt x="3516" y="1174"/>
                </a:cubicBezTo>
                <a:cubicBezTo>
                  <a:pt x="3469" y="1147"/>
                  <a:pt x="3462" y="1147"/>
                  <a:pt x="3456" y="1140"/>
                </a:cubicBezTo>
                <a:cubicBezTo>
                  <a:pt x="3430" y="1127"/>
                  <a:pt x="3424" y="1119"/>
                  <a:pt x="3417" y="1119"/>
                </a:cubicBezTo>
                <a:cubicBezTo>
                  <a:pt x="3373" y="1091"/>
                  <a:pt x="3369" y="1091"/>
                  <a:pt x="3366" y="1088"/>
                </a:cubicBezTo>
                <a:cubicBezTo>
                  <a:pt x="3343" y="1075"/>
                  <a:pt x="3342" y="1066"/>
                  <a:pt x="3338" y="1068"/>
                </a:cubicBezTo>
                <a:close/>
                <a:moveTo>
                  <a:pt x="3392" y="1172"/>
                </a:moveTo>
                <a:cubicBezTo>
                  <a:pt x="3385" y="1167"/>
                  <a:pt x="3378" y="1163"/>
                  <a:pt x="3372" y="1156"/>
                </a:cubicBezTo>
                <a:cubicBezTo>
                  <a:pt x="3399" y="1168"/>
                  <a:pt x="3400" y="1175"/>
                  <a:pt x="3404" y="1173"/>
                </a:cubicBezTo>
                <a:cubicBezTo>
                  <a:pt x="3454" y="1209"/>
                  <a:pt x="3460" y="1205"/>
                  <a:pt x="3464" y="1212"/>
                </a:cubicBezTo>
                <a:cubicBezTo>
                  <a:pt x="3514" y="1237"/>
                  <a:pt x="3515" y="1240"/>
                  <a:pt x="3516" y="1240"/>
                </a:cubicBezTo>
                <a:cubicBezTo>
                  <a:pt x="3547" y="1261"/>
                  <a:pt x="3553" y="1261"/>
                  <a:pt x="3558" y="1266"/>
                </a:cubicBezTo>
                <a:cubicBezTo>
                  <a:pt x="3637" y="1326"/>
                  <a:pt x="3641" y="1334"/>
                  <a:pt x="3647" y="1335"/>
                </a:cubicBezTo>
                <a:cubicBezTo>
                  <a:pt x="3634" y="1330"/>
                  <a:pt x="3626" y="1332"/>
                  <a:pt x="3621" y="1328"/>
                </a:cubicBezTo>
                <a:cubicBezTo>
                  <a:pt x="3579" y="1307"/>
                  <a:pt x="3575" y="1297"/>
                  <a:pt x="3568" y="1298"/>
                </a:cubicBezTo>
                <a:cubicBezTo>
                  <a:pt x="3521" y="1272"/>
                  <a:pt x="3509" y="1264"/>
                  <a:pt x="3498" y="1256"/>
                </a:cubicBezTo>
                <a:cubicBezTo>
                  <a:pt x="3474" y="1243"/>
                  <a:pt x="3469" y="1237"/>
                  <a:pt x="3463" y="1235"/>
                </a:cubicBezTo>
                <a:cubicBezTo>
                  <a:pt x="3427" y="1207"/>
                  <a:pt x="3421" y="1204"/>
                  <a:pt x="3416" y="1199"/>
                </a:cubicBezTo>
                <a:cubicBezTo>
                  <a:pt x="3398" y="1177"/>
                  <a:pt x="3390" y="1177"/>
                  <a:pt x="3392" y="1172"/>
                </a:cubicBezTo>
                <a:close/>
                <a:moveTo>
                  <a:pt x="3445" y="1360"/>
                </a:moveTo>
                <a:cubicBezTo>
                  <a:pt x="3442" y="1357"/>
                  <a:pt x="3445" y="1354"/>
                  <a:pt x="3442" y="1351"/>
                </a:cubicBezTo>
                <a:cubicBezTo>
                  <a:pt x="3444" y="1343"/>
                  <a:pt x="3447" y="1359"/>
                  <a:pt x="3446" y="1362"/>
                </a:cubicBezTo>
                <a:cubicBezTo>
                  <a:pt x="3447" y="1367"/>
                  <a:pt x="3442" y="1362"/>
                  <a:pt x="3445" y="1360"/>
                </a:cubicBezTo>
                <a:close/>
                <a:moveTo>
                  <a:pt x="3455" y="1340"/>
                </a:moveTo>
                <a:cubicBezTo>
                  <a:pt x="3447" y="1340"/>
                  <a:pt x="3456" y="1330"/>
                  <a:pt x="3449" y="1325"/>
                </a:cubicBezTo>
                <a:cubicBezTo>
                  <a:pt x="3457" y="1325"/>
                  <a:pt x="3457" y="1337"/>
                  <a:pt x="3455" y="1340"/>
                </a:cubicBezTo>
                <a:close/>
                <a:moveTo>
                  <a:pt x="3500" y="1553"/>
                </a:moveTo>
                <a:cubicBezTo>
                  <a:pt x="3499" y="1556"/>
                  <a:pt x="3499" y="1560"/>
                  <a:pt x="3499" y="1564"/>
                </a:cubicBezTo>
                <a:cubicBezTo>
                  <a:pt x="3491" y="1619"/>
                  <a:pt x="3494" y="1624"/>
                  <a:pt x="3490" y="1627"/>
                </a:cubicBezTo>
                <a:cubicBezTo>
                  <a:pt x="3483" y="1671"/>
                  <a:pt x="3478" y="1679"/>
                  <a:pt x="3476" y="1687"/>
                </a:cubicBezTo>
                <a:cubicBezTo>
                  <a:pt x="3467" y="1740"/>
                  <a:pt x="3458" y="1742"/>
                  <a:pt x="3461" y="1747"/>
                </a:cubicBezTo>
                <a:cubicBezTo>
                  <a:pt x="3453" y="1766"/>
                  <a:pt x="3455" y="1770"/>
                  <a:pt x="3453" y="1771"/>
                </a:cubicBezTo>
                <a:cubicBezTo>
                  <a:pt x="3426" y="1843"/>
                  <a:pt x="3420" y="1858"/>
                  <a:pt x="3413" y="1873"/>
                </a:cubicBezTo>
                <a:cubicBezTo>
                  <a:pt x="3404" y="1901"/>
                  <a:pt x="3407" y="1906"/>
                  <a:pt x="3403" y="1909"/>
                </a:cubicBezTo>
                <a:cubicBezTo>
                  <a:pt x="3400" y="1933"/>
                  <a:pt x="3398" y="1933"/>
                  <a:pt x="3396" y="1929"/>
                </a:cubicBezTo>
                <a:cubicBezTo>
                  <a:pt x="3399" y="1898"/>
                  <a:pt x="3401" y="1890"/>
                  <a:pt x="3402" y="1882"/>
                </a:cubicBezTo>
                <a:cubicBezTo>
                  <a:pt x="3404" y="1867"/>
                  <a:pt x="3401" y="1862"/>
                  <a:pt x="3404" y="1859"/>
                </a:cubicBezTo>
                <a:cubicBezTo>
                  <a:pt x="3410" y="1820"/>
                  <a:pt x="3415" y="1817"/>
                  <a:pt x="3414" y="1813"/>
                </a:cubicBezTo>
                <a:cubicBezTo>
                  <a:pt x="3428" y="1760"/>
                  <a:pt x="3435" y="1755"/>
                  <a:pt x="3430" y="1746"/>
                </a:cubicBezTo>
                <a:cubicBezTo>
                  <a:pt x="3449" y="1702"/>
                  <a:pt x="3445" y="1698"/>
                  <a:pt x="3447" y="1695"/>
                </a:cubicBezTo>
                <a:cubicBezTo>
                  <a:pt x="3457" y="1660"/>
                  <a:pt x="3460" y="1653"/>
                  <a:pt x="3463" y="1645"/>
                </a:cubicBezTo>
                <a:cubicBezTo>
                  <a:pt x="3471" y="1615"/>
                  <a:pt x="3473" y="1607"/>
                  <a:pt x="3475" y="1600"/>
                </a:cubicBezTo>
                <a:cubicBezTo>
                  <a:pt x="3486" y="1539"/>
                  <a:pt x="3485" y="1529"/>
                  <a:pt x="3490" y="1520"/>
                </a:cubicBezTo>
                <a:cubicBezTo>
                  <a:pt x="3496" y="1430"/>
                  <a:pt x="3496" y="1441"/>
                  <a:pt x="3495" y="1443"/>
                </a:cubicBezTo>
                <a:cubicBezTo>
                  <a:pt x="3501" y="1487"/>
                  <a:pt x="3502" y="1497"/>
                  <a:pt x="3499" y="1507"/>
                </a:cubicBezTo>
                <a:close/>
                <a:moveTo>
                  <a:pt x="3614" y="1747"/>
                </a:moveTo>
                <a:cubicBezTo>
                  <a:pt x="3615" y="1752"/>
                  <a:pt x="3611" y="1747"/>
                  <a:pt x="3610" y="1744"/>
                </a:cubicBezTo>
                <a:cubicBezTo>
                  <a:pt x="3609" y="1740"/>
                  <a:pt x="3613" y="1744"/>
                  <a:pt x="3614" y="1747"/>
                </a:cubicBezTo>
                <a:close/>
                <a:moveTo>
                  <a:pt x="3553" y="1558"/>
                </a:moveTo>
                <a:cubicBezTo>
                  <a:pt x="3543" y="1561"/>
                  <a:pt x="3548" y="1551"/>
                  <a:pt x="3542" y="1545"/>
                </a:cubicBezTo>
                <a:cubicBezTo>
                  <a:pt x="3547" y="1543"/>
                  <a:pt x="3549" y="1555"/>
                  <a:pt x="3553" y="1558"/>
                </a:cubicBezTo>
                <a:close/>
                <a:moveTo>
                  <a:pt x="3540" y="1637"/>
                </a:moveTo>
                <a:cubicBezTo>
                  <a:pt x="3542" y="1631"/>
                  <a:pt x="3540" y="1625"/>
                  <a:pt x="3541" y="1619"/>
                </a:cubicBezTo>
                <a:cubicBezTo>
                  <a:pt x="3549" y="1619"/>
                  <a:pt x="3541" y="1630"/>
                  <a:pt x="3544" y="1634"/>
                </a:cubicBezTo>
                <a:cubicBezTo>
                  <a:pt x="3542" y="1640"/>
                  <a:pt x="3542" y="1645"/>
                  <a:pt x="3543" y="1651"/>
                </a:cubicBezTo>
                <a:cubicBezTo>
                  <a:pt x="3535" y="1651"/>
                  <a:pt x="3543" y="1641"/>
                  <a:pt x="3540" y="1637"/>
                </a:cubicBezTo>
                <a:close/>
                <a:moveTo>
                  <a:pt x="3531" y="1530"/>
                </a:moveTo>
                <a:cubicBezTo>
                  <a:pt x="3523" y="1527"/>
                  <a:pt x="3522" y="1512"/>
                  <a:pt x="3520" y="1506"/>
                </a:cubicBezTo>
                <a:cubicBezTo>
                  <a:pt x="3527" y="1508"/>
                  <a:pt x="3523" y="1522"/>
                  <a:pt x="3531" y="1530"/>
                </a:cubicBezTo>
                <a:close/>
                <a:moveTo>
                  <a:pt x="3515" y="1492"/>
                </a:moveTo>
                <a:cubicBezTo>
                  <a:pt x="3503" y="1494"/>
                  <a:pt x="3514" y="1480"/>
                  <a:pt x="3506" y="1473"/>
                </a:cubicBezTo>
                <a:cubicBezTo>
                  <a:pt x="3517" y="1475"/>
                  <a:pt x="3507" y="1485"/>
                  <a:pt x="3515" y="1492"/>
                </a:cubicBezTo>
                <a:close/>
                <a:moveTo>
                  <a:pt x="3814" y="0"/>
                </a:moveTo>
                <a:cubicBezTo>
                  <a:pt x="3805" y="0"/>
                  <a:pt x="3805" y="0"/>
                  <a:pt x="3805" y="0"/>
                </a:cubicBezTo>
                <a:cubicBezTo>
                  <a:pt x="3810" y="6"/>
                  <a:pt x="3814" y="12"/>
                  <a:pt x="3821" y="18"/>
                </a:cubicBezTo>
                <a:cubicBezTo>
                  <a:pt x="3827" y="24"/>
                  <a:pt x="3834" y="30"/>
                  <a:pt x="3840" y="36"/>
                </a:cubicBezTo>
                <a:cubicBezTo>
                  <a:pt x="3840" y="26"/>
                  <a:pt x="3840" y="26"/>
                  <a:pt x="3840" y="26"/>
                </a:cubicBezTo>
                <a:cubicBezTo>
                  <a:pt x="3831" y="18"/>
                  <a:pt x="3823" y="9"/>
                  <a:pt x="3814" y="1"/>
                </a:cubicBezTo>
                <a:cubicBezTo>
                  <a:pt x="3814" y="1"/>
                  <a:pt x="3814" y="1"/>
                  <a:pt x="3814" y="0"/>
                </a:cubicBezTo>
                <a:close/>
                <a:moveTo>
                  <a:pt x="3831" y="0"/>
                </a:moveTo>
                <a:cubicBezTo>
                  <a:pt x="3834" y="2"/>
                  <a:pt x="3835" y="3"/>
                  <a:pt x="3837" y="7"/>
                </a:cubicBezTo>
                <a:cubicBezTo>
                  <a:pt x="3838" y="7"/>
                  <a:pt x="3839" y="7"/>
                  <a:pt x="3840" y="8"/>
                </a:cubicBezTo>
                <a:cubicBezTo>
                  <a:pt x="3840" y="0"/>
                  <a:pt x="3840" y="0"/>
                  <a:pt x="3840" y="0"/>
                </a:cubicBezTo>
                <a:lnTo>
                  <a:pt x="3831" y="0"/>
                </a:lnTo>
                <a:close/>
                <a:moveTo>
                  <a:pt x="740" y="250"/>
                </a:moveTo>
                <a:cubicBezTo>
                  <a:pt x="740" y="254"/>
                  <a:pt x="736" y="252"/>
                  <a:pt x="734" y="250"/>
                </a:cubicBezTo>
                <a:cubicBezTo>
                  <a:pt x="700" y="243"/>
                  <a:pt x="693" y="242"/>
                  <a:pt x="688" y="238"/>
                </a:cubicBezTo>
                <a:cubicBezTo>
                  <a:pt x="649" y="218"/>
                  <a:pt x="646" y="213"/>
                  <a:pt x="639" y="211"/>
                </a:cubicBezTo>
                <a:cubicBezTo>
                  <a:pt x="605" y="186"/>
                  <a:pt x="597" y="185"/>
                  <a:pt x="594" y="179"/>
                </a:cubicBezTo>
                <a:cubicBezTo>
                  <a:pt x="566" y="166"/>
                  <a:pt x="569" y="159"/>
                  <a:pt x="564" y="159"/>
                </a:cubicBezTo>
                <a:cubicBezTo>
                  <a:pt x="529" y="136"/>
                  <a:pt x="526" y="135"/>
                  <a:pt x="525" y="132"/>
                </a:cubicBezTo>
                <a:cubicBezTo>
                  <a:pt x="512" y="117"/>
                  <a:pt x="505" y="119"/>
                  <a:pt x="506" y="114"/>
                </a:cubicBezTo>
                <a:cubicBezTo>
                  <a:pt x="484" y="93"/>
                  <a:pt x="478" y="94"/>
                  <a:pt x="478" y="90"/>
                </a:cubicBezTo>
                <a:cubicBezTo>
                  <a:pt x="454" y="72"/>
                  <a:pt x="447" y="64"/>
                  <a:pt x="437" y="58"/>
                </a:cubicBezTo>
                <a:cubicBezTo>
                  <a:pt x="424" y="42"/>
                  <a:pt x="416" y="42"/>
                  <a:pt x="414" y="36"/>
                </a:cubicBezTo>
                <a:cubicBezTo>
                  <a:pt x="402" y="18"/>
                  <a:pt x="391" y="21"/>
                  <a:pt x="390" y="14"/>
                </a:cubicBezTo>
                <a:cubicBezTo>
                  <a:pt x="372" y="9"/>
                  <a:pt x="380" y="20"/>
                  <a:pt x="392" y="27"/>
                </a:cubicBezTo>
                <a:cubicBezTo>
                  <a:pt x="405" y="43"/>
                  <a:pt x="409" y="42"/>
                  <a:pt x="409" y="45"/>
                </a:cubicBezTo>
                <a:cubicBezTo>
                  <a:pt x="474" y="97"/>
                  <a:pt x="479" y="102"/>
                  <a:pt x="484" y="109"/>
                </a:cubicBezTo>
                <a:cubicBezTo>
                  <a:pt x="530" y="145"/>
                  <a:pt x="540" y="147"/>
                  <a:pt x="544" y="154"/>
                </a:cubicBezTo>
                <a:cubicBezTo>
                  <a:pt x="580" y="177"/>
                  <a:pt x="581" y="181"/>
                  <a:pt x="587" y="182"/>
                </a:cubicBezTo>
                <a:cubicBezTo>
                  <a:pt x="639" y="211"/>
                  <a:pt x="642" y="220"/>
                  <a:pt x="652" y="222"/>
                </a:cubicBezTo>
                <a:cubicBezTo>
                  <a:pt x="676" y="237"/>
                  <a:pt x="673" y="238"/>
                  <a:pt x="671" y="238"/>
                </a:cubicBezTo>
                <a:cubicBezTo>
                  <a:pt x="651" y="229"/>
                  <a:pt x="645" y="226"/>
                  <a:pt x="641" y="222"/>
                </a:cubicBezTo>
                <a:cubicBezTo>
                  <a:pt x="594" y="197"/>
                  <a:pt x="590" y="195"/>
                  <a:pt x="589" y="192"/>
                </a:cubicBezTo>
                <a:cubicBezTo>
                  <a:pt x="550" y="170"/>
                  <a:pt x="548" y="164"/>
                  <a:pt x="539" y="163"/>
                </a:cubicBezTo>
                <a:cubicBezTo>
                  <a:pt x="484" y="114"/>
                  <a:pt x="474" y="110"/>
                  <a:pt x="469" y="100"/>
                </a:cubicBezTo>
                <a:cubicBezTo>
                  <a:pt x="454" y="90"/>
                  <a:pt x="453" y="87"/>
                  <a:pt x="452" y="85"/>
                </a:cubicBezTo>
                <a:cubicBezTo>
                  <a:pt x="417" y="55"/>
                  <a:pt x="413" y="52"/>
                  <a:pt x="409" y="49"/>
                </a:cubicBezTo>
                <a:cubicBezTo>
                  <a:pt x="372" y="13"/>
                  <a:pt x="367" y="11"/>
                  <a:pt x="364" y="7"/>
                </a:cubicBezTo>
                <a:cubicBezTo>
                  <a:pt x="344" y="1"/>
                  <a:pt x="344" y="1"/>
                  <a:pt x="345" y="2"/>
                </a:cubicBezTo>
                <a:cubicBezTo>
                  <a:pt x="378" y="27"/>
                  <a:pt x="378" y="34"/>
                  <a:pt x="383" y="35"/>
                </a:cubicBezTo>
                <a:cubicBezTo>
                  <a:pt x="407" y="60"/>
                  <a:pt x="411" y="64"/>
                  <a:pt x="415" y="67"/>
                </a:cubicBezTo>
                <a:cubicBezTo>
                  <a:pt x="446" y="91"/>
                  <a:pt x="451" y="100"/>
                  <a:pt x="460" y="105"/>
                </a:cubicBezTo>
                <a:cubicBezTo>
                  <a:pt x="490" y="130"/>
                  <a:pt x="498" y="136"/>
                  <a:pt x="505" y="143"/>
                </a:cubicBezTo>
                <a:cubicBezTo>
                  <a:pt x="570" y="188"/>
                  <a:pt x="575" y="191"/>
                  <a:pt x="578" y="194"/>
                </a:cubicBezTo>
                <a:cubicBezTo>
                  <a:pt x="601" y="206"/>
                  <a:pt x="601" y="209"/>
                  <a:pt x="604" y="210"/>
                </a:cubicBezTo>
                <a:cubicBezTo>
                  <a:pt x="635" y="227"/>
                  <a:pt x="639" y="230"/>
                  <a:pt x="645" y="231"/>
                </a:cubicBezTo>
                <a:cubicBezTo>
                  <a:pt x="681" y="244"/>
                  <a:pt x="685" y="247"/>
                  <a:pt x="690" y="249"/>
                </a:cubicBezTo>
                <a:cubicBezTo>
                  <a:pt x="728" y="254"/>
                  <a:pt x="731" y="254"/>
                  <a:pt x="734" y="255"/>
                </a:cubicBezTo>
                <a:close/>
                <a:moveTo>
                  <a:pt x="989" y="371"/>
                </a:moveTo>
                <a:cubicBezTo>
                  <a:pt x="998" y="376"/>
                  <a:pt x="1006" y="381"/>
                  <a:pt x="1017" y="385"/>
                </a:cubicBezTo>
                <a:cubicBezTo>
                  <a:pt x="1041" y="394"/>
                  <a:pt x="1046" y="395"/>
                  <a:pt x="1047" y="392"/>
                </a:cubicBezTo>
                <a:cubicBezTo>
                  <a:pt x="1003" y="373"/>
                  <a:pt x="998" y="371"/>
                  <a:pt x="995" y="367"/>
                </a:cubicBezTo>
                <a:cubicBezTo>
                  <a:pt x="960" y="342"/>
                  <a:pt x="958" y="341"/>
                  <a:pt x="956" y="340"/>
                </a:cubicBezTo>
                <a:cubicBezTo>
                  <a:pt x="939" y="327"/>
                  <a:pt x="937" y="326"/>
                  <a:pt x="935" y="324"/>
                </a:cubicBezTo>
                <a:cubicBezTo>
                  <a:pt x="917" y="306"/>
                  <a:pt x="913" y="302"/>
                  <a:pt x="909" y="300"/>
                </a:cubicBezTo>
                <a:cubicBezTo>
                  <a:pt x="861" y="237"/>
                  <a:pt x="859" y="233"/>
                  <a:pt x="856" y="231"/>
                </a:cubicBezTo>
                <a:cubicBezTo>
                  <a:pt x="848" y="219"/>
                  <a:pt x="845" y="213"/>
                  <a:pt x="839" y="209"/>
                </a:cubicBezTo>
                <a:cubicBezTo>
                  <a:pt x="825" y="175"/>
                  <a:pt x="815" y="179"/>
                  <a:pt x="816" y="173"/>
                </a:cubicBezTo>
                <a:cubicBezTo>
                  <a:pt x="788" y="136"/>
                  <a:pt x="784" y="135"/>
                  <a:pt x="784" y="129"/>
                </a:cubicBezTo>
                <a:cubicBezTo>
                  <a:pt x="774" y="119"/>
                  <a:pt x="771" y="116"/>
                  <a:pt x="770" y="111"/>
                </a:cubicBezTo>
                <a:cubicBezTo>
                  <a:pt x="742" y="73"/>
                  <a:pt x="738" y="66"/>
                  <a:pt x="734" y="58"/>
                </a:cubicBezTo>
                <a:cubicBezTo>
                  <a:pt x="714" y="35"/>
                  <a:pt x="711" y="32"/>
                  <a:pt x="706" y="31"/>
                </a:cubicBezTo>
                <a:cubicBezTo>
                  <a:pt x="680" y="2"/>
                  <a:pt x="679" y="1"/>
                  <a:pt x="679" y="0"/>
                </a:cubicBezTo>
                <a:cubicBezTo>
                  <a:pt x="686" y="20"/>
                  <a:pt x="692" y="26"/>
                  <a:pt x="697" y="33"/>
                </a:cubicBezTo>
                <a:cubicBezTo>
                  <a:pt x="751" y="95"/>
                  <a:pt x="751" y="101"/>
                  <a:pt x="754" y="104"/>
                </a:cubicBezTo>
                <a:cubicBezTo>
                  <a:pt x="768" y="131"/>
                  <a:pt x="775" y="130"/>
                  <a:pt x="776" y="135"/>
                </a:cubicBezTo>
                <a:cubicBezTo>
                  <a:pt x="788" y="151"/>
                  <a:pt x="791" y="151"/>
                  <a:pt x="793" y="151"/>
                </a:cubicBezTo>
                <a:cubicBezTo>
                  <a:pt x="829" y="208"/>
                  <a:pt x="829" y="214"/>
                  <a:pt x="835" y="213"/>
                </a:cubicBezTo>
                <a:cubicBezTo>
                  <a:pt x="854" y="247"/>
                  <a:pt x="861" y="249"/>
                  <a:pt x="862" y="257"/>
                </a:cubicBezTo>
                <a:cubicBezTo>
                  <a:pt x="880" y="280"/>
                  <a:pt x="884" y="285"/>
                  <a:pt x="890" y="288"/>
                </a:cubicBezTo>
                <a:cubicBezTo>
                  <a:pt x="874" y="275"/>
                  <a:pt x="868" y="272"/>
                  <a:pt x="867" y="266"/>
                </a:cubicBezTo>
                <a:cubicBezTo>
                  <a:pt x="820" y="208"/>
                  <a:pt x="817" y="207"/>
                  <a:pt x="816" y="204"/>
                </a:cubicBezTo>
                <a:cubicBezTo>
                  <a:pt x="792" y="174"/>
                  <a:pt x="789" y="161"/>
                  <a:pt x="780" y="153"/>
                </a:cubicBezTo>
                <a:cubicBezTo>
                  <a:pt x="748" y="107"/>
                  <a:pt x="745" y="107"/>
                  <a:pt x="744" y="106"/>
                </a:cubicBezTo>
                <a:cubicBezTo>
                  <a:pt x="733" y="84"/>
                  <a:pt x="723" y="78"/>
                  <a:pt x="718" y="67"/>
                </a:cubicBezTo>
                <a:cubicBezTo>
                  <a:pt x="703" y="47"/>
                  <a:pt x="697" y="46"/>
                  <a:pt x="695" y="40"/>
                </a:cubicBezTo>
                <a:cubicBezTo>
                  <a:pt x="673" y="18"/>
                  <a:pt x="673" y="15"/>
                  <a:pt x="669" y="15"/>
                </a:cubicBezTo>
                <a:cubicBezTo>
                  <a:pt x="644" y="0"/>
                  <a:pt x="644" y="0"/>
                  <a:pt x="644" y="0"/>
                </a:cubicBezTo>
                <a:cubicBezTo>
                  <a:pt x="675" y="28"/>
                  <a:pt x="679" y="37"/>
                  <a:pt x="686" y="44"/>
                </a:cubicBezTo>
                <a:cubicBezTo>
                  <a:pt x="707" y="69"/>
                  <a:pt x="710" y="70"/>
                  <a:pt x="707" y="71"/>
                </a:cubicBezTo>
                <a:cubicBezTo>
                  <a:pt x="730" y="96"/>
                  <a:pt x="734" y="106"/>
                  <a:pt x="741" y="113"/>
                </a:cubicBezTo>
                <a:cubicBezTo>
                  <a:pt x="782" y="170"/>
                  <a:pt x="787" y="179"/>
                  <a:pt x="794" y="186"/>
                </a:cubicBezTo>
                <a:cubicBezTo>
                  <a:pt x="806" y="199"/>
                  <a:pt x="804" y="205"/>
                  <a:pt x="807" y="206"/>
                </a:cubicBezTo>
                <a:cubicBezTo>
                  <a:pt x="854" y="262"/>
                  <a:pt x="852" y="269"/>
                  <a:pt x="860" y="268"/>
                </a:cubicBezTo>
                <a:cubicBezTo>
                  <a:pt x="896" y="311"/>
                  <a:pt x="905" y="316"/>
                  <a:pt x="913" y="322"/>
                </a:cubicBezTo>
                <a:cubicBezTo>
                  <a:pt x="967" y="358"/>
                  <a:pt x="972" y="359"/>
                  <a:pt x="976" y="362"/>
                </a:cubicBezTo>
                <a:close/>
                <a:moveTo>
                  <a:pt x="1027" y="2129"/>
                </a:moveTo>
                <a:cubicBezTo>
                  <a:pt x="1022" y="2125"/>
                  <a:pt x="1022" y="2116"/>
                  <a:pt x="1017" y="2112"/>
                </a:cubicBezTo>
                <a:cubicBezTo>
                  <a:pt x="1016" y="2108"/>
                  <a:pt x="1019" y="2101"/>
                  <a:pt x="1012" y="2103"/>
                </a:cubicBezTo>
                <a:cubicBezTo>
                  <a:pt x="1012" y="2098"/>
                  <a:pt x="1011" y="2094"/>
                  <a:pt x="1008" y="2092"/>
                </a:cubicBezTo>
                <a:cubicBezTo>
                  <a:pt x="1006" y="2085"/>
                  <a:pt x="1004" y="2077"/>
                  <a:pt x="1001" y="2070"/>
                </a:cubicBezTo>
                <a:cubicBezTo>
                  <a:pt x="997" y="2070"/>
                  <a:pt x="1000" y="2063"/>
                  <a:pt x="997" y="2062"/>
                </a:cubicBezTo>
                <a:cubicBezTo>
                  <a:pt x="993" y="2060"/>
                  <a:pt x="997" y="2051"/>
                  <a:pt x="993" y="2051"/>
                </a:cubicBezTo>
                <a:cubicBezTo>
                  <a:pt x="993" y="2041"/>
                  <a:pt x="988" y="2036"/>
                  <a:pt x="986" y="2029"/>
                </a:cubicBezTo>
                <a:cubicBezTo>
                  <a:pt x="988" y="2022"/>
                  <a:pt x="982" y="2023"/>
                  <a:pt x="984" y="2016"/>
                </a:cubicBezTo>
                <a:cubicBezTo>
                  <a:pt x="984" y="2010"/>
                  <a:pt x="983" y="2005"/>
                  <a:pt x="979" y="2003"/>
                </a:cubicBezTo>
                <a:cubicBezTo>
                  <a:pt x="978" y="2019"/>
                  <a:pt x="984" y="2027"/>
                  <a:pt x="986" y="2040"/>
                </a:cubicBezTo>
                <a:cubicBezTo>
                  <a:pt x="987" y="2046"/>
                  <a:pt x="989" y="2051"/>
                  <a:pt x="990" y="2057"/>
                </a:cubicBezTo>
                <a:cubicBezTo>
                  <a:pt x="990" y="2061"/>
                  <a:pt x="993" y="2062"/>
                  <a:pt x="993" y="2066"/>
                </a:cubicBezTo>
                <a:cubicBezTo>
                  <a:pt x="996" y="2066"/>
                  <a:pt x="994" y="2072"/>
                  <a:pt x="997" y="2073"/>
                </a:cubicBezTo>
                <a:cubicBezTo>
                  <a:pt x="998" y="2086"/>
                  <a:pt x="1006" y="2093"/>
                  <a:pt x="1008" y="2105"/>
                </a:cubicBezTo>
                <a:cubicBezTo>
                  <a:pt x="1011" y="2105"/>
                  <a:pt x="1009" y="2111"/>
                  <a:pt x="1012" y="2112"/>
                </a:cubicBezTo>
                <a:cubicBezTo>
                  <a:pt x="1012" y="2116"/>
                  <a:pt x="1015" y="2117"/>
                  <a:pt x="1014" y="2121"/>
                </a:cubicBezTo>
                <a:cubicBezTo>
                  <a:pt x="1016" y="2125"/>
                  <a:pt x="1020" y="2133"/>
                  <a:pt x="1017" y="2136"/>
                </a:cubicBezTo>
                <a:cubicBezTo>
                  <a:pt x="1020" y="2136"/>
                  <a:pt x="1018" y="2142"/>
                  <a:pt x="1021" y="2142"/>
                </a:cubicBezTo>
                <a:cubicBezTo>
                  <a:pt x="1020" y="2146"/>
                  <a:pt x="1023" y="2147"/>
                  <a:pt x="1023" y="2151"/>
                </a:cubicBezTo>
                <a:cubicBezTo>
                  <a:pt x="1023" y="2155"/>
                  <a:pt x="1024" y="2158"/>
                  <a:pt x="1025" y="2160"/>
                </a:cubicBezTo>
                <a:cubicBezTo>
                  <a:pt x="1032" y="2160"/>
                  <a:pt x="1032" y="2160"/>
                  <a:pt x="1032" y="2160"/>
                </a:cubicBezTo>
                <a:cubicBezTo>
                  <a:pt x="1032" y="2159"/>
                  <a:pt x="1032" y="2159"/>
                  <a:pt x="1032" y="2158"/>
                </a:cubicBezTo>
                <a:cubicBezTo>
                  <a:pt x="1033" y="2158"/>
                  <a:pt x="1035" y="2159"/>
                  <a:pt x="1036" y="2160"/>
                </a:cubicBezTo>
                <a:cubicBezTo>
                  <a:pt x="1045" y="2160"/>
                  <a:pt x="1045" y="2160"/>
                  <a:pt x="1045" y="2160"/>
                </a:cubicBezTo>
                <a:cubicBezTo>
                  <a:pt x="1043" y="2156"/>
                  <a:pt x="1040" y="2152"/>
                  <a:pt x="1036" y="2149"/>
                </a:cubicBezTo>
                <a:cubicBezTo>
                  <a:pt x="1037" y="2138"/>
                  <a:pt x="1027" y="2139"/>
                  <a:pt x="1027" y="2129"/>
                </a:cubicBezTo>
                <a:close/>
                <a:moveTo>
                  <a:pt x="1027" y="2147"/>
                </a:moveTo>
                <a:cubicBezTo>
                  <a:pt x="1029" y="2148"/>
                  <a:pt x="1031" y="2151"/>
                  <a:pt x="1032" y="2153"/>
                </a:cubicBezTo>
                <a:cubicBezTo>
                  <a:pt x="1031" y="2159"/>
                  <a:pt x="1027" y="2150"/>
                  <a:pt x="1027" y="2147"/>
                </a:cubicBezTo>
                <a:close/>
                <a:moveTo>
                  <a:pt x="887" y="319"/>
                </a:moveTo>
                <a:cubicBezTo>
                  <a:pt x="888" y="314"/>
                  <a:pt x="881" y="316"/>
                  <a:pt x="881" y="312"/>
                </a:cubicBezTo>
                <a:cubicBezTo>
                  <a:pt x="860" y="299"/>
                  <a:pt x="864" y="290"/>
                  <a:pt x="857" y="292"/>
                </a:cubicBezTo>
                <a:cubicBezTo>
                  <a:pt x="829" y="256"/>
                  <a:pt x="827" y="249"/>
                  <a:pt x="821" y="246"/>
                </a:cubicBezTo>
                <a:cubicBezTo>
                  <a:pt x="769" y="177"/>
                  <a:pt x="766" y="171"/>
                  <a:pt x="762" y="166"/>
                </a:cubicBezTo>
                <a:cubicBezTo>
                  <a:pt x="731" y="135"/>
                  <a:pt x="734" y="128"/>
                  <a:pt x="730" y="128"/>
                </a:cubicBezTo>
                <a:cubicBezTo>
                  <a:pt x="708" y="102"/>
                  <a:pt x="706" y="100"/>
                  <a:pt x="704" y="97"/>
                </a:cubicBezTo>
                <a:cubicBezTo>
                  <a:pt x="687" y="81"/>
                  <a:pt x="689" y="75"/>
                  <a:pt x="683" y="77"/>
                </a:cubicBezTo>
                <a:cubicBezTo>
                  <a:pt x="649" y="44"/>
                  <a:pt x="648" y="36"/>
                  <a:pt x="643" y="32"/>
                </a:cubicBezTo>
                <a:cubicBezTo>
                  <a:pt x="595" y="0"/>
                  <a:pt x="595" y="0"/>
                  <a:pt x="595" y="0"/>
                </a:cubicBezTo>
                <a:cubicBezTo>
                  <a:pt x="618" y="17"/>
                  <a:pt x="617" y="23"/>
                  <a:pt x="621" y="23"/>
                </a:cubicBezTo>
                <a:cubicBezTo>
                  <a:pt x="659" y="58"/>
                  <a:pt x="665" y="68"/>
                  <a:pt x="672" y="77"/>
                </a:cubicBezTo>
                <a:cubicBezTo>
                  <a:pt x="702" y="103"/>
                  <a:pt x="701" y="111"/>
                  <a:pt x="708" y="112"/>
                </a:cubicBezTo>
                <a:cubicBezTo>
                  <a:pt x="732" y="144"/>
                  <a:pt x="736" y="147"/>
                  <a:pt x="738" y="152"/>
                </a:cubicBezTo>
                <a:cubicBezTo>
                  <a:pt x="794" y="223"/>
                  <a:pt x="810" y="239"/>
                  <a:pt x="821" y="259"/>
                </a:cubicBezTo>
                <a:cubicBezTo>
                  <a:pt x="812" y="259"/>
                  <a:pt x="813" y="253"/>
                  <a:pt x="808" y="252"/>
                </a:cubicBezTo>
                <a:cubicBezTo>
                  <a:pt x="796" y="241"/>
                  <a:pt x="793" y="238"/>
                  <a:pt x="791" y="234"/>
                </a:cubicBezTo>
                <a:cubicBezTo>
                  <a:pt x="743" y="186"/>
                  <a:pt x="739" y="183"/>
                  <a:pt x="738" y="178"/>
                </a:cubicBezTo>
                <a:cubicBezTo>
                  <a:pt x="714" y="153"/>
                  <a:pt x="710" y="150"/>
                  <a:pt x="708" y="145"/>
                </a:cubicBezTo>
                <a:cubicBezTo>
                  <a:pt x="670" y="114"/>
                  <a:pt x="668" y="109"/>
                  <a:pt x="665" y="105"/>
                </a:cubicBezTo>
                <a:cubicBezTo>
                  <a:pt x="633" y="73"/>
                  <a:pt x="631" y="71"/>
                  <a:pt x="631" y="67"/>
                </a:cubicBezTo>
                <a:cubicBezTo>
                  <a:pt x="615" y="51"/>
                  <a:pt x="610" y="52"/>
                  <a:pt x="610" y="51"/>
                </a:cubicBezTo>
                <a:cubicBezTo>
                  <a:pt x="597" y="42"/>
                  <a:pt x="601" y="32"/>
                  <a:pt x="592" y="33"/>
                </a:cubicBezTo>
                <a:cubicBezTo>
                  <a:pt x="567" y="8"/>
                  <a:pt x="562" y="4"/>
                  <a:pt x="557" y="0"/>
                </a:cubicBezTo>
                <a:cubicBezTo>
                  <a:pt x="552" y="10"/>
                  <a:pt x="563" y="13"/>
                  <a:pt x="569" y="22"/>
                </a:cubicBezTo>
                <a:cubicBezTo>
                  <a:pt x="629" y="79"/>
                  <a:pt x="629" y="83"/>
                  <a:pt x="633" y="82"/>
                </a:cubicBezTo>
                <a:cubicBezTo>
                  <a:pt x="676" y="124"/>
                  <a:pt x="689" y="140"/>
                  <a:pt x="705" y="154"/>
                </a:cubicBezTo>
                <a:cubicBezTo>
                  <a:pt x="778" y="231"/>
                  <a:pt x="785" y="238"/>
                  <a:pt x="793" y="245"/>
                </a:cubicBezTo>
                <a:cubicBezTo>
                  <a:pt x="808" y="256"/>
                  <a:pt x="807" y="260"/>
                  <a:pt x="808" y="261"/>
                </a:cubicBezTo>
                <a:cubicBezTo>
                  <a:pt x="834" y="279"/>
                  <a:pt x="840" y="280"/>
                  <a:pt x="844" y="283"/>
                </a:cubicBezTo>
                <a:cubicBezTo>
                  <a:pt x="859" y="314"/>
                  <a:pt x="859" y="308"/>
                  <a:pt x="855" y="307"/>
                </a:cubicBezTo>
                <a:cubicBezTo>
                  <a:pt x="822" y="280"/>
                  <a:pt x="808" y="275"/>
                  <a:pt x="801" y="263"/>
                </a:cubicBezTo>
                <a:cubicBezTo>
                  <a:pt x="778" y="238"/>
                  <a:pt x="768" y="243"/>
                  <a:pt x="771" y="236"/>
                </a:cubicBezTo>
                <a:cubicBezTo>
                  <a:pt x="741" y="218"/>
                  <a:pt x="746" y="208"/>
                  <a:pt x="739" y="211"/>
                </a:cubicBezTo>
                <a:cubicBezTo>
                  <a:pt x="700" y="175"/>
                  <a:pt x="692" y="164"/>
                  <a:pt x="681" y="155"/>
                </a:cubicBezTo>
                <a:cubicBezTo>
                  <a:pt x="658" y="131"/>
                  <a:pt x="649" y="121"/>
                  <a:pt x="641" y="111"/>
                </a:cubicBezTo>
                <a:cubicBezTo>
                  <a:pt x="610" y="82"/>
                  <a:pt x="609" y="78"/>
                  <a:pt x="605" y="77"/>
                </a:cubicBezTo>
                <a:cubicBezTo>
                  <a:pt x="581" y="54"/>
                  <a:pt x="580" y="50"/>
                  <a:pt x="575" y="50"/>
                </a:cubicBezTo>
                <a:cubicBezTo>
                  <a:pt x="534" y="16"/>
                  <a:pt x="534" y="11"/>
                  <a:pt x="530" y="10"/>
                </a:cubicBezTo>
                <a:cubicBezTo>
                  <a:pt x="503" y="0"/>
                  <a:pt x="503" y="0"/>
                  <a:pt x="503" y="0"/>
                </a:cubicBezTo>
                <a:cubicBezTo>
                  <a:pt x="515" y="14"/>
                  <a:pt x="521" y="12"/>
                  <a:pt x="523" y="14"/>
                </a:cubicBezTo>
                <a:cubicBezTo>
                  <a:pt x="555" y="41"/>
                  <a:pt x="559" y="45"/>
                  <a:pt x="564" y="48"/>
                </a:cubicBezTo>
                <a:cubicBezTo>
                  <a:pt x="590" y="78"/>
                  <a:pt x="596" y="77"/>
                  <a:pt x="598" y="79"/>
                </a:cubicBezTo>
                <a:cubicBezTo>
                  <a:pt x="631" y="118"/>
                  <a:pt x="640" y="117"/>
                  <a:pt x="641" y="124"/>
                </a:cubicBezTo>
                <a:cubicBezTo>
                  <a:pt x="671" y="148"/>
                  <a:pt x="666" y="158"/>
                  <a:pt x="673" y="155"/>
                </a:cubicBezTo>
                <a:cubicBezTo>
                  <a:pt x="715" y="195"/>
                  <a:pt x="722" y="205"/>
                  <a:pt x="733" y="211"/>
                </a:cubicBezTo>
                <a:cubicBezTo>
                  <a:pt x="774" y="248"/>
                  <a:pt x="776" y="250"/>
                  <a:pt x="777" y="253"/>
                </a:cubicBezTo>
                <a:cubicBezTo>
                  <a:pt x="795" y="267"/>
                  <a:pt x="797" y="269"/>
                  <a:pt x="799" y="271"/>
                </a:cubicBezTo>
                <a:cubicBezTo>
                  <a:pt x="840" y="300"/>
                  <a:pt x="844" y="307"/>
                  <a:pt x="850" y="312"/>
                </a:cubicBezTo>
                <a:cubicBezTo>
                  <a:pt x="924" y="348"/>
                  <a:pt x="925" y="357"/>
                  <a:pt x="934" y="357"/>
                </a:cubicBezTo>
                <a:cubicBezTo>
                  <a:pt x="934" y="355"/>
                  <a:pt x="921" y="340"/>
                  <a:pt x="900" y="332"/>
                </a:cubicBezTo>
                <a:close/>
                <a:moveTo>
                  <a:pt x="417" y="167"/>
                </a:moveTo>
                <a:cubicBezTo>
                  <a:pt x="412" y="160"/>
                  <a:pt x="403" y="156"/>
                  <a:pt x="398" y="149"/>
                </a:cubicBezTo>
                <a:cubicBezTo>
                  <a:pt x="374" y="130"/>
                  <a:pt x="375" y="123"/>
                  <a:pt x="368" y="124"/>
                </a:cubicBezTo>
                <a:cubicBezTo>
                  <a:pt x="353" y="108"/>
                  <a:pt x="352" y="106"/>
                  <a:pt x="351" y="104"/>
                </a:cubicBezTo>
                <a:cubicBezTo>
                  <a:pt x="329" y="83"/>
                  <a:pt x="329" y="77"/>
                  <a:pt x="326" y="73"/>
                </a:cubicBezTo>
                <a:cubicBezTo>
                  <a:pt x="286" y="24"/>
                  <a:pt x="279" y="26"/>
                  <a:pt x="279" y="22"/>
                </a:cubicBezTo>
                <a:cubicBezTo>
                  <a:pt x="240" y="0"/>
                  <a:pt x="240" y="0"/>
                  <a:pt x="240" y="0"/>
                </a:cubicBezTo>
                <a:cubicBezTo>
                  <a:pt x="256" y="19"/>
                  <a:pt x="265" y="15"/>
                  <a:pt x="263" y="22"/>
                </a:cubicBezTo>
                <a:cubicBezTo>
                  <a:pt x="312" y="70"/>
                  <a:pt x="314" y="72"/>
                  <a:pt x="317" y="73"/>
                </a:cubicBezTo>
                <a:cubicBezTo>
                  <a:pt x="335" y="90"/>
                  <a:pt x="331" y="99"/>
                  <a:pt x="338" y="98"/>
                </a:cubicBezTo>
                <a:cubicBezTo>
                  <a:pt x="376" y="141"/>
                  <a:pt x="389" y="148"/>
                  <a:pt x="400" y="158"/>
                </a:cubicBezTo>
                <a:cubicBezTo>
                  <a:pt x="428" y="181"/>
                  <a:pt x="429" y="185"/>
                  <a:pt x="434" y="185"/>
                </a:cubicBezTo>
                <a:close/>
                <a:moveTo>
                  <a:pt x="527" y="235"/>
                </a:moveTo>
                <a:cubicBezTo>
                  <a:pt x="526" y="226"/>
                  <a:pt x="513" y="224"/>
                  <a:pt x="519" y="215"/>
                </a:cubicBezTo>
                <a:cubicBezTo>
                  <a:pt x="496" y="189"/>
                  <a:pt x="492" y="188"/>
                  <a:pt x="491" y="184"/>
                </a:cubicBezTo>
                <a:cubicBezTo>
                  <a:pt x="440" y="113"/>
                  <a:pt x="434" y="113"/>
                  <a:pt x="434" y="108"/>
                </a:cubicBezTo>
                <a:cubicBezTo>
                  <a:pt x="423" y="99"/>
                  <a:pt x="423" y="94"/>
                  <a:pt x="421" y="91"/>
                </a:cubicBezTo>
                <a:cubicBezTo>
                  <a:pt x="377" y="41"/>
                  <a:pt x="367" y="32"/>
                  <a:pt x="357" y="22"/>
                </a:cubicBezTo>
                <a:cubicBezTo>
                  <a:pt x="342" y="7"/>
                  <a:pt x="340" y="6"/>
                  <a:pt x="338" y="6"/>
                </a:cubicBezTo>
                <a:cubicBezTo>
                  <a:pt x="319" y="0"/>
                  <a:pt x="319" y="0"/>
                  <a:pt x="319" y="0"/>
                </a:cubicBezTo>
                <a:cubicBezTo>
                  <a:pt x="343" y="19"/>
                  <a:pt x="344" y="25"/>
                  <a:pt x="348" y="28"/>
                </a:cubicBezTo>
                <a:cubicBezTo>
                  <a:pt x="367" y="41"/>
                  <a:pt x="366" y="48"/>
                  <a:pt x="374" y="48"/>
                </a:cubicBezTo>
                <a:cubicBezTo>
                  <a:pt x="399" y="84"/>
                  <a:pt x="410" y="89"/>
                  <a:pt x="414" y="99"/>
                </a:cubicBezTo>
                <a:cubicBezTo>
                  <a:pt x="464" y="158"/>
                  <a:pt x="467" y="158"/>
                  <a:pt x="468" y="161"/>
                </a:cubicBezTo>
                <a:cubicBezTo>
                  <a:pt x="497" y="204"/>
                  <a:pt x="491" y="197"/>
                  <a:pt x="489" y="197"/>
                </a:cubicBezTo>
                <a:cubicBezTo>
                  <a:pt x="469" y="181"/>
                  <a:pt x="467" y="179"/>
                  <a:pt x="465" y="177"/>
                </a:cubicBezTo>
                <a:cubicBezTo>
                  <a:pt x="441" y="152"/>
                  <a:pt x="434" y="155"/>
                  <a:pt x="435" y="150"/>
                </a:cubicBezTo>
                <a:cubicBezTo>
                  <a:pt x="421" y="129"/>
                  <a:pt x="412" y="132"/>
                  <a:pt x="414" y="125"/>
                </a:cubicBezTo>
                <a:cubicBezTo>
                  <a:pt x="401" y="106"/>
                  <a:pt x="395" y="108"/>
                  <a:pt x="395" y="103"/>
                </a:cubicBezTo>
                <a:cubicBezTo>
                  <a:pt x="363" y="74"/>
                  <a:pt x="362" y="68"/>
                  <a:pt x="356" y="65"/>
                </a:cubicBezTo>
                <a:cubicBezTo>
                  <a:pt x="338" y="45"/>
                  <a:pt x="336" y="44"/>
                  <a:pt x="335" y="41"/>
                </a:cubicBezTo>
                <a:cubicBezTo>
                  <a:pt x="308" y="17"/>
                  <a:pt x="306" y="15"/>
                  <a:pt x="303" y="14"/>
                </a:cubicBezTo>
                <a:cubicBezTo>
                  <a:pt x="275" y="0"/>
                  <a:pt x="275" y="0"/>
                  <a:pt x="275" y="0"/>
                </a:cubicBezTo>
                <a:cubicBezTo>
                  <a:pt x="299" y="19"/>
                  <a:pt x="304" y="24"/>
                  <a:pt x="307" y="29"/>
                </a:cubicBezTo>
                <a:cubicBezTo>
                  <a:pt x="332" y="48"/>
                  <a:pt x="330" y="56"/>
                  <a:pt x="337" y="54"/>
                </a:cubicBezTo>
                <a:cubicBezTo>
                  <a:pt x="368" y="81"/>
                  <a:pt x="367" y="87"/>
                  <a:pt x="369" y="90"/>
                </a:cubicBezTo>
                <a:cubicBezTo>
                  <a:pt x="398" y="119"/>
                  <a:pt x="406" y="128"/>
                  <a:pt x="413" y="138"/>
                </a:cubicBezTo>
                <a:cubicBezTo>
                  <a:pt x="435" y="161"/>
                  <a:pt x="441" y="161"/>
                  <a:pt x="441" y="165"/>
                </a:cubicBezTo>
                <a:cubicBezTo>
                  <a:pt x="525" y="234"/>
                  <a:pt x="526" y="240"/>
                  <a:pt x="529" y="243"/>
                </a:cubicBezTo>
                <a:close/>
                <a:moveTo>
                  <a:pt x="1152" y="2099"/>
                </a:moveTo>
                <a:cubicBezTo>
                  <a:pt x="1150" y="2096"/>
                  <a:pt x="1154" y="2087"/>
                  <a:pt x="1150" y="2088"/>
                </a:cubicBezTo>
                <a:cubicBezTo>
                  <a:pt x="1138" y="2039"/>
                  <a:pt x="1133" y="2035"/>
                  <a:pt x="1134" y="2025"/>
                </a:cubicBezTo>
                <a:cubicBezTo>
                  <a:pt x="1111" y="1981"/>
                  <a:pt x="1109" y="1965"/>
                  <a:pt x="1102" y="1955"/>
                </a:cubicBezTo>
                <a:cubicBezTo>
                  <a:pt x="1091" y="1924"/>
                  <a:pt x="1085" y="1926"/>
                  <a:pt x="1086" y="1920"/>
                </a:cubicBezTo>
                <a:cubicBezTo>
                  <a:pt x="1073" y="1890"/>
                  <a:pt x="1072" y="1887"/>
                  <a:pt x="1069" y="1885"/>
                </a:cubicBezTo>
                <a:cubicBezTo>
                  <a:pt x="1052" y="1843"/>
                  <a:pt x="1043" y="1843"/>
                  <a:pt x="1043" y="1835"/>
                </a:cubicBezTo>
                <a:cubicBezTo>
                  <a:pt x="1003" y="1780"/>
                  <a:pt x="996" y="1770"/>
                  <a:pt x="988" y="1761"/>
                </a:cubicBezTo>
                <a:cubicBezTo>
                  <a:pt x="1012" y="1803"/>
                  <a:pt x="1016" y="1808"/>
                  <a:pt x="1021" y="1813"/>
                </a:cubicBezTo>
                <a:cubicBezTo>
                  <a:pt x="1030" y="1837"/>
                  <a:pt x="1036" y="1835"/>
                  <a:pt x="1036" y="1839"/>
                </a:cubicBezTo>
                <a:cubicBezTo>
                  <a:pt x="1046" y="1859"/>
                  <a:pt x="1050" y="1860"/>
                  <a:pt x="1049" y="1865"/>
                </a:cubicBezTo>
                <a:cubicBezTo>
                  <a:pt x="1067" y="1896"/>
                  <a:pt x="1069" y="1900"/>
                  <a:pt x="1071" y="1903"/>
                </a:cubicBezTo>
                <a:cubicBezTo>
                  <a:pt x="1092" y="1948"/>
                  <a:pt x="1092" y="1955"/>
                  <a:pt x="1095" y="1959"/>
                </a:cubicBezTo>
                <a:cubicBezTo>
                  <a:pt x="1123" y="2041"/>
                  <a:pt x="1129" y="2042"/>
                  <a:pt x="1130" y="2049"/>
                </a:cubicBezTo>
                <a:cubicBezTo>
                  <a:pt x="1150" y="2114"/>
                  <a:pt x="1150" y="2117"/>
                  <a:pt x="1150" y="2121"/>
                </a:cubicBezTo>
                <a:cubicBezTo>
                  <a:pt x="1151" y="2128"/>
                  <a:pt x="1142" y="2118"/>
                  <a:pt x="1139" y="2103"/>
                </a:cubicBezTo>
                <a:cubicBezTo>
                  <a:pt x="1126" y="2078"/>
                  <a:pt x="1123" y="2071"/>
                  <a:pt x="1119" y="2066"/>
                </a:cubicBezTo>
                <a:cubicBezTo>
                  <a:pt x="1108" y="2039"/>
                  <a:pt x="1106" y="2032"/>
                  <a:pt x="1099" y="2029"/>
                </a:cubicBezTo>
                <a:cubicBezTo>
                  <a:pt x="1078" y="1982"/>
                  <a:pt x="1076" y="1975"/>
                  <a:pt x="1071" y="1970"/>
                </a:cubicBezTo>
                <a:cubicBezTo>
                  <a:pt x="1048" y="1932"/>
                  <a:pt x="1047" y="1928"/>
                  <a:pt x="1047" y="1924"/>
                </a:cubicBezTo>
                <a:cubicBezTo>
                  <a:pt x="1030" y="1888"/>
                  <a:pt x="1021" y="1887"/>
                  <a:pt x="1021" y="1879"/>
                </a:cubicBezTo>
                <a:cubicBezTo>
                  <a:pt x="1008" y="1846"/>
                  <a:pt x="1000" y="1840"/>
                  <a:pt x="999" y="1846"/>
                </a:cubicBezTo>
                <a:cubicBezTo>
                  <a:pt x="1015" y="1873"/>
                  <a:pt x="1017" y="1885"/>
                  <a:pt x="1023" y="1892"/>
                </a:cubicBezTo>
                <a:cubicBezTo>
                  <a:pt x="1045" y="1935"/>
                  <a:pt x="1047" y="1939"/>
                  <a:pt x="1049" y="1944"/>
                </a:cubicBezTo>
                <a:cubicBezTo>
                  <a:pt x="1065" y="1974"/>
                  <a:pt x="1066" y="1974"/>
                  <a:pt x="1067" y="1974"/>
                </a:cubicBezTo>
                <a:cubicBezTo>
                  <a:pt x="1082" y="2010"/>
                  <a:pt x="1086" y="2011"/>
                  <a:pt x="1086" y="2018"/>
                </a:cubicBezTo>
                <a:cubicBezTo>
                  <a:pt x="1103" y="2056"/>
                  <a:pt x="1107" y="2058"/>
                  <a:pt x="1110" y="2062"/>
                </a:cubicBezTo>
                <a:cubicBezTo>
                  <a:pt x="1141" y="2137"/>
                  <a:pt x="1147" y="2139"/>
                  <a:pt x="1147" y="2147"/>
                </a:cubicBezTo>
                <a:cubicBezTo>
                  <a:pt x="1165" y="2142"/>
                  <a:pt x="1161" y="2123"/>
                  <a:pt x="1156" y="2105"/>
                </a:cubicBezTo>
                <a:close/>
                <a:moveTo>
                  <a:pt x="1282" y="2121"/>
                </a:moveTo>
                <a:cubicBezTo>
                  <a:pt x="1283" y="2117"/>
                  <a:pt x="1286" y="2117"/>
                  <a:pt x="1287" y="2114"/>
                </a:cubicBezTo>
                <a:cubicBezTo>
                  <a:pt x="1321" y="2080"/>
                  <a:pt x="1320" y="2072"/>
                  <a:pt x="1326" y="2070"/>
                </a:cubicBezTo>
                <a:cubicBezTo>
                  <a:pt x="1347" y="2053"/>
                  <a:pt x="1345" y="2047"/>
                  <a:pt x="1350" y="2049"/>
                </a:cubicBezTo>
                <a:cubicBezTo>
                  <a:pt x="1377" y="2021"/>
                  <a:pt x="1391" y="2005"/>
                  <a:pt x="1407" y="1990"/>
                </a:cubicBezTo>
                <a:cubicBezTo>
                  <a:pt x="1432" y="1962"/>
                  <a:pt x="1438" y="1960"/>
                  <a:pt x="1439" y="1955"/>
                </a:cubicBezTo>
                <a:cubicBezTo>
                  <a:pt x="1473" y="1911"/>
                  <a:pt x="1474" y="1904"/>
                  <a:pt x="1477" y="1898"/>
                </a:cubicBezTo>
                <a:cubicBezTo>
                  <a:pt x="1479" y="1880"/>
                  <a:pt x="1478" y="1883"/>
                  <a:pt x="1479" y="1887"/>
                </a:cubicBezTo>
                <a:cubicBezTo>
                  <a:pt x="1460" y="1920"/>
                  <a:pt x="1450" y="1925"/>
                  <a:pt x="1446" y="1937"/>
                </a:cubicBezTo>
                <a:cubicBezTo>
                  <a:pt x="1410" y="1977"/>
                  <a:pt x="1401" y="1976"/>
                  <a:pt x="1400" y="1983"/>
                </a:cubicBezTo>
                <a:cubicBezTo>
                  <a:pt x="1385" y="2005"/>
                  <a:pt x="1376" y="2000"/>
                  <a:pt x="1378" y="2007"/>
                </a:cubicBezTo>
                <a:cubicBezTo>
                  <a:pt x="1342" y="2047"/>
                  <a:pt x="1322" y="2057"/>
                  <a:pt x="1309" y="2075"/>
                </a:cubicBezTo>
                <a:cubicBezTo>
                  <a:pt x="1286" y="2101"/>
                  <a:pt x="1285" y="2104"/>
                  <a:pt x="1282" y="2105"/>
                </a:cubicBezTo>
                <a:cubicBezTo>
                  <a:pt x="1265" y="2129"/>
                  <a:pt x="1263" y="2131"/>
                  <a:pt x="1261" y="2131"/>
                </a:cubicBezTo>
                <a:cubicBezTo>
                  <a:pt x="1251" y="2152"/>
                  <a:pt x="1245" y="2151"/>
                  <a:pt x="1248" y="2158"/>
                </a:cubicBezTo>
                <a:cubicBezTo>
                  <a:pt x="1262" y="2152"/>
                  <a:pt x="1267" y="2142"/>
                  <a:pt x="1272" y="2131"/>
                </a:cubicBezTo>
                <a:close/>
                <a:moveTo>
                  <a:pt x="1252" y="2121"/>
                </a:moveTo>
                <a:cubicBezTo>
                  <a:pt x="1253" y="2116"/>
                  <a:pt x="1258" y="2113"/>
                  <a:pt x="1261" y="2110"/>
                </a:cubicBezTo>
                <a:cubicBezTo>
                  <a:pt x="1292" y="2075"/>
                  <a:pt x="1292" y="2069"/>
                  <a:pt x="1296" y="2066"/>
                </a:cubicBezTo>
                <a:cubicBezTo>
                  <a:pt x="1325" y="2042"/>
                  <a:pt x="1328" y="2032"/>
                  <a:pt x="1337" y="2027"/>
                </a:cubicBezTo>
                <a:cubicBezTo>
                  <a:pt x="1357" y="2004"/>
                  <a:pt x="1360" y="2005"/>
                  <a:pt x="1361" y="2003"/>
                </a:cubicBezTo>
                <a:cubicBezTo>
                  <a:pt x="1379" y="1988"/>
                  <a:pt x="1381" y="1987"/>
                  <a:pt x="1383" y="1985"/>
                </a:cubicBezTo>
                <a:cubicBezTo>
                  <a:pt x="1395" y="1974"/>
                  <a:pt x="1393" y="1969"/>
                  <a:pt x="1398" y="1970"/>
                </a:cubicBezTo>
                <a:cubicBezTo>
                  <a:pt x="1429" y="1937"/>
                  <a:pt x="1430" y="1935"/>
                  <a:pt x="1431" y="1933"/>
                </a:cubicBezTo>
                <a:cubicBezTo>
                  <a:pt x="1448" y="1913"/>
                  <a:pt x="1452" y="1911"/>
                  <a:pt x="1453" y="1905"/>
                </a:cubicBezTo>
                <a:cubicBezTo>
                  <a:pt x="1484" y="1849"/>
                  <a:pt x="1489" y="1848"/>
                  <a:pt x="1485" y="1844"/>
                </a:cubicBezTo>
                <a:cubicBezTo>
                  <a:pt x="1498" y="1819"/>
                  <a:pt x="1499" y="1815"/>
                  <a:pt x="1503" y="1813"/>
                </a:cubicBezTo>
                <a:cubicBezTo>
                  <a:pt x="1479" y="1838"/>
                  <a:pt x="1484" y="1853"/>
                  <a:pt x="1477" y="1855"/>
                </a:cubicBezTo>
                <a:cubicBezTo>
                  <a:pt x="1464" y="1882"/>
                  <a:pt x="1459" y="1886"/>
                  <a:pt x="1455" y="1892"/>
                </a:cubicBezTo>
                <a:cubicBezTo>
                  <a:pt x="1437" y="1912"/>
                  <a:pt x="1434" y="1918"/>
                  <a:pt x="1431" y="1922"/>
                </a:cubicBezTo>
                <a:cubicBezTo>
                  <a:pt x="1408" y="1942"/>
                  <a:pt x="1402" y="1953"/>
                  <a:pt x="1394" y="1961"/>
                </a:cubicBezTo>
                <a:cubicBezTo>
                  <a:pt x="1356" y="1988"/>
                  <a:pt x="1360" y="1997"/>
                  <a:pt x="1354" y="1996"/>
                </a:cubicBezTo>
                <a:cubicBezTo>
                  <a:pt x="1337" y="2014"/>
                  <a:pt x="1333" y="2016"/>
                  <a:pt x="1330" y="2018"/>
                </a:cubicBezTo>
                <a:cubicBezTo>
                  <a:pt x="1304" y="2043"/>
                  <a:pt x="1304" y="2048"/>
                  <a:pt x="1300" y="2049"/>
                </a:cubicBezTo>
                <a:cubicBezTo>
                  <a:pt x="1281" y="2070"/>
                  <a:pt x="1275" y="2075"/>
                  <a:pt x="1269" y="2079"/>
                </a:cubicBezTo>
                <a:cubicBezTo>
                  <a:pt x="1247" y="2112"/>
                  <a:pt x="1245" y="2113"/>
                  <a:pt x="1243" y="2114"/>
                </a:cubicBezTo>
                <a:cubicBezTo>
                  <a:pt x="1247" y="2103"/>
                  <a:pt x="1247" y="2098"/>
                  <a:pt x="1250" y="2094"/>
                </a:cubicBezTo>
                <a:cubicBezTo>
                  <a:pt x="1275" y="2064"/>
                  <a:pt x="1275" y="2058"/>
                  <a:pt x="1278" y="2055"/>
                </a:cubicBezTo>
                <a:cubicBezTo>
                  <a:pt x="1312" y="2008"/>
                  <a:pt x="1335" y="1985"/>
                  <a:pt x="1359" y="1964"/>
                </a:cubicBezTo>
                <a:cubicBezTo>
                  <a:pt x="1384" y="1931"/>
                  <a:pt x="1387" y="1930"/>
                  <a:pt x="1387" y="1924"/>
                </a:cubicBezTo>
                <a:cubicBezTo>
                  <a:pt x="1413" y="1898"/>
                  <a:pt x="1413" y="1892"/>
                  <a:pt x="1418" y="1892"/>
                </a:cubicBezTo>
                <a:cubicBezTo>
                  <a:pt x="1427" y="1879"/>
                  <a:pt x="1429" y="1875"/>
                  <a:pt x="1431" y="1872"/>
                </a:cubicBezTo>
                <a:cubicBezTo>
                  <a:pt x="1422" y="1877"/>
                  <a:pt x="1419" y="1882"/>
                  <a:pt x="1416" y="1885"/>
                </a:cubicBezTo>
                <a:cubicBezTo>
                  <a:pt x="1370" y="1932"/>
                  <a:pt x="1368" y="1937"/>
                  <a:pt x="1365" y="1942"/>
                </a:cubicBezTo>
                <a:cubicBezTo>
                  <a:pt x="1347" y="1957"/>
                  <a:pt x="1348" y="1963"/>
                  <a:pt x="1344" y="1961"/>
                </a:cubicBezTo>
                <a:cubicBezTo>
                  <a:pt x="1310" y="1997"/>
                  <a:pt x="1311" y="2001"/>
                  <a:pt x="1309" y="2003"/>
                </a:cubicBezTo>
                <a:cubicBezTo>
                  <a:pt x="1290" y="2031"/>
                  <a:pt x="1278" y="2034"/>
                  <a:pt x="1276" y="2046"/>
                </a:cubicBezTo>
                <a:cubicBezTo>
                  <a:pt x="1263" y="2059"/>
                  <a:pt x="1262" y="2063"/>
                  <a:pt x="1256" y="2066"/>
                </a:cubicBezTo>
                <a:cubicBezTo>
                  <a:pt x="1229" y="2114"/>
                  <a:pt x="1229" y="2119"/>
                  <a:pt x="1226" y="2121"/>
                </a:cubicBezTo>
                <a:cubicBezTo>
                  <a:pt x="1210" y="2155"/>
                  <a:pt x="1209" y="2158"/>
                  <a:pt x="1208" y="2160"/>
                </a:cubicBezTo>
                <a:cubicBezTo>
                  <a:pt x="1234" y="2148"/>
                  <a:pt x="1239" y="2141"/>
                  <a:pt x="1243" y="2131"/>
                </a:cubicBezTo>
                <a:close/>
                <a:moveTo>
                  <a:pt x="1095" y="2090"/>
                </a:moveTo>
                <a:cubicBezTo>
                  <a:pt x="1092" y="2080"/>
                  <a:pt x="1087" y="2072"/>
                  <a:pt x="1082" y="2064"/>
                </a:cubicBezTo>
                <a:cubicBezTo>
                  <a:pt x="1051" y="2009"/>
                  <a:pt x="1049" y="2005"/>
                  <a:pt x="1045" y="2003"/>
                </a:cubicBezTo>
                <a:cubicBezTo>
                  <a:pt x="1032" y="1967"/>
                  <a:pt x="1032" y="1961"/>
                  <a:pt x="1030" y="1957"/>
                </a:cubicBezTo>
                <a:cubicBezTo>
                  <a:pt x="1015" y="1906"/>
                  <a:pt x="1012" y="1903"/>
                  <a:pt x="1012" y="1896"/>
                </a:cubicBezTo>
                <a:cubicBezTo>
                  <a:pt x="1003" y="1886"/>
                  <a:pt x="1010" y="1901"/>
                  <a:pt x="1012" y="1920"/>
                </a:cubicBezTo>
                <a:cubicBezTo>
                  <a:pt x="1029" y="2003"/>
                  <a:pt x="1034" y="2018"/>
                  <a:pt x="1038" y="2033"/>
                </a:cubicBezTo>
                <a:cubicBezTo>
                  <a:pt x="1048" y="2064"/>
                  <a:pt x="1051" y="2072"/>
                  <a:pt x="1056" y="2077"/>
                </a:cubicBezTo>
                <a:cubicBezTo>
                  <a:pt x="1101" y="2160"/>
                  <a:pt x="1101" y="2160"/>
                  <a:pt x="1101" y="2160"/>
                </a:cubicBezTo>
                <a:cubicBezTo>
                  <a:pt x="1097" y="2151"/>
                  <a:pt x="1093" y="2150"/>
                  <a:pt x="1093" y="2142"/>
                </a:cubicBezTo>
                <a:cubicBezTo>
                  <a:pt x="1069" y="2093"/>
                  <a:pt x="1058" y="2074"/>
                  <a:pt x="1051" y="2051"/>
                </a:cubicBezTo>
                <a:cubicBezTo>
                  <a:pt x="1037" y="2005"/>
                  <a:pt x="1030" y="1997"/>
                  <a:pt x="1030" y="1983"/>
                </a:cubicBezTo>
                <a:cubicBezTo>
                  <a:pt x="1058" y="2041"/>
                  <a:pt x="1062" y="2045"/>
                  <a:pt x="1064" y="2051"/>
                </a:cubicBezTo>
                <a:cubicBezTo>
                  <a:pt x="1085" y="2092"/>
                  <a:pt x="1091" y="2094"/>
                  <a:pt x="1093" y="2101"/>
                </a:cubicBezTo>
                <a:cubicBezTo>
                  <a:pt x="1127" y="2147"/>
                  <a:pt x="1120" y="2159"/>
                  <a:pt x="1126" y="2158"/>
                </a:cubicBezTo>
                <a:cubicBezTo>
                  <a:pt x="1131" y="2147"/>
                  <a:pt x="1123" y="2137"/>
                  <a:pt x="1117" y="2125"/>
                </a:cubicBezTo>
                <a:close/>
                <a:moveTo>
                  <a:pt x="1062" y="2155"/>
                </a:moveTo>
                <a:cubicBezTo>
                  <a:pt x="1062" y="2152"/>
                  <a:pt x="1061" y="2150"/>
                  <a:pt x="1058" y="2149"/>
                </a:cubicBezTo>
                <a:cubicBezTo>
                  <a:pt x="1061" y="2142"/>
                  <a:pt x="1051" y="2147"/>
                  <a:pt x="1054" y="2140"/>
                </a:cubicBezTo>
                <a:cubicBezTo>
                  <a:pt x="1048" y="2137"/>
                  <a:pt x="1047" y="2129"/>
                  <a:pt x="1040" y="2127"/>
                </a:cubicBezTo>
                <a:cubicBezTo>
                  <a:pt x="1037" y="2113"/>
                  <a:pt x="1027" y="2105"/>
                  <a:pt x="1019" y="2097"/>
                </a:cubicBezTo>
                <a:cubicBezTo>
                  <a:pt x="1017" y="2106"/>
                  <a:pt x="1026" y="2106"/>
                  <a:pt x="1027" y="2112"/>
                </a:cubicBezTo>
                <a:cubicBezTo>
                  <a:pt x="1028" y="2119"/>
                  <a:pt x="1036" y="2120"/>
                  <a:pt x="1036" y="2127"/>
                </a:cubicBezTo>
                <a:cubicBezTo>
                  <a:pt x="1045" y="2135"/>
                  <a:pt x="1050" y="2146"/>
                  <a:pt x="1058" y="2155"/>
                </a:cubicBezTo>
                <a:cubicBezTo>
                  <a:pt x="1059" y="2157"/>
                  <a:pt x="1060" y="2159"/>
                  <a:pt x="1061" y="2160"/>
                </a:cubicBezTo>
                <a:cubicBezTo>
                  <a:pt x="1067" y="2160"/>
                  <a:pt x="1067" y="2160"/>
                  <a:pt x="1067" y="2160"/>
                </a:cubicBezTo>
                <a:cubicBezTo>
                  <a:pt x="1066" y="2158"/>
                  <a:pt x="1066" y="2155"/>
                  <a:pt x="1062" y="2155"/>
                </a:cubicBezTo>
                <a:close/>
              </a:path>
            </a:pathLst>
          </a:custGeom>
          <a:solidFill>
            <a:schemeClr val="accent1">
              <a:lumMod val="40000"/>
              <a:lumOff val="60000"/>
            </a:schemeClr>
          </a:solidFill>
          <a:ln>
            <a:noFill/>
          </a:ln>
        </p:spPr>
      </p:sp>
      <p:sp>
        <p:nvSpPr>
          <p:cNvPr id="14" name="Freeform 13">
            <a:extLst>
              <a:ext uri="{FF2B5EF4-FFF2-40B4-BE49-F238E27FC236}">
                <a16:creationId xmlns:a16="http://schemas.microsoft.com/office/drawing/2014/main" id="{4BF06320-21C2-4178-97BE-A72378A8A20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54" y="0"/>
            <a:ext cx="32808672" cy="22001481"/>
          </a:xfrm>
          <a:custGeom>
            <a:avLst/>
            <a:gdLst/>
            <a:ahLst/>
            <a:cxnLst/>
            <a:rect l="0" t="0" r="r" b="b"/>
            <a:pathLst>
              <a:path w="3840" h="2163">
                <a:moveTo>
                  <a:pt x="3809" y="960"/>
                </a:moveTo>
                <a:cubicBezTo>
                  <a:pt x="3796" y="975"/>
                  <a:pt x="3783" y="990"/>
                  <a:pt x="3772" y="1010"/>
                </a:cubicBezTo>
                <a:cubicBezTo>
                  <a:pt x="3769" y="1017"/>
                  <a:pt x="3766" y="1024"/>
                  <a:pt x="3763" y="1030"/>
                </a:cubicBezTo>
                <a:cubicBezTo>
                  <a:pt x="3771" y="1037"/>
                  <a:pt x="3769" y="1017"/>
                  <a:pt x="3775" y="1019"/>
                </a:cubicBezTo>
                <a:cubicBezTo>
                  <a:pt x="3774" y="1010"/>
                  <a:pt x="3779" y="1009"/>
                  <a:pt x="3783" y="1001"/>
                </a:cubicBezTo>
                <a:cubicBezTo>
                  <a:pt x="3787" y="996"/>
                  <a:pt x="3792" y="991"/>
                  <a:pt x="3796" y="985"/>
                </a:cubicBezTo>
                <a:cubicBezTo>
                  <a:pt x="3798" y="980"/>
                  <a:pt x="3802" y="982"/>
                  <a:pt x="3803" y="976"/>
                </a:cubicBezTo>
                <a:cubicBezTo>
                  <a:pt x="3807" y="980"/>
                  <a:pt x="3805" y="966"/>
                  <a:pt x="3810" y="970"/>
                </a:cubicBezTo>
                <a:cubicBezTo>
                  <a:pt x="3815" y="965"/>
                  <a:pt x="3819" y="960"/>
                  <a:pt x="3824" y="954"/>
                </a:cubicBezTo>
                <a:cubicBezTo>
                  <a:pt x="3826" y="952"/>
                  <a:pt x="3829" y="950"/>
                  <a:pt x="3831" y="948"/>
                </a:cubicBezTo>
                <a:cubicBezTo>
                  <a:pt x="3834" y="948"/>
                  <a:pt x="3835" y="940"/>
                  <a:pt x="3838" y="942"/>
                </a:cubicBezTo>
                <a:cubicBezTo>
                  <a:pt x="3839" y="941"/>
                  <a:pt x="3840" y="940"/>
                  <a:pt x="3840" y="940"/>
                </a:cubicBezTo>
                <a:cubicBezTo>
                  <a:pt x="3840" y="930"/>
                  <a:pt x="3840" y="930"/>
                  <a:pt x="3840" y="930"/>
                </a:cubicBezTo>
                <a:cubicBezTo>
                  <a:pt x="3837" y="933"/>
                  <a:pt x="3833" y="935"/>
                  <a:pt x="3830" y="938"/>
                </a:cubicBezTo>
                <a:cubicBezTo>
                  <a:pt x="3824" y="947"/>
                  <a:pt x="3817" y="953"/>
                  <a:pt x="3809" y="960"/>
                </a:cubicBezTo>
                <a:close/>
                <a:moveTo>
                  <a:pt x="3827" y="880"/>
                </a:moveTo>
                <a:cubicBezTo>
                  <a:pt x="3818" y="885"/>
                  <a:pt x="3810" y="891"/>
                  <a:pt x="3802" y="898"/>
                </a:cubicBezTo>
                <a:cubicBezTo>
                  <a:pt x="3795" y="906"/>
                  <a:pt x="3785" y="910"/>
                  <a:pt x="3779" y="921"/>
                </a:cubicBezTo>
                <a:cubicBezTo>
                  <a:pt x="3770" y="926"/>
                  <a:pt x="3764" y="938"/>
                  <a:pt x="3757" y="945"/>
                </a:cubicBezTo>
                <a:cubicBezTo>
                  <a:pt x="3754" y="951"/>
                  <a:pt x="3748" y="950"/>
                  <a:pt x="3746" y="959"/>
                </a:cubicBezTo>
                <a:cubicBezTo>
                  <a:pt x="3743" y="958"/>
                  <a:pt x="3742" y="963"/>
                  <a:pt x="3740" y="966"/>
                </a:cubicBezTo>
                <a:cubicBezTo>
                  <a:pt x="3738" y="965"/>
                  <a:pt x="3735" y="971"/>
                  <a:pt x="3738" y="972"/>
                </a:cubicBezTo>
                <a:cubicBezTo>
                  <a:pt x="3746" y="962"/>
                  <a:pt x="3754" y="953"/>
                  <a:pt x="3762" y="942"/>
                </a:cubicBezTo>
                <a:cubicBezTo>
                  <a:pt x="3773" y="939"/>
                  <a:pt x="3778" y="921"/>
                  <a:pt x="3789" y="918"/>
                </a:cubicBezTo>
                <a:cubicBezTo>
                  <a:pt x="3792" y="911"/>
                  <a:pt x="3799" y="912"/>
                  <a:pt x="3802" y="905"/>
                </a:cubicBezTo>
                <a:cubicBezTo>
                  <a:pt x="3807" y="902"/>
                  <a:pt x="3812" y="899"/>
                  <a:pt x="3816" y="894"/>
                </a:cubicBezTo>
                <a:cubicBezTo>
                  <a:pt x="3817" y="891"/>
                  <a:pt x="3822" y="895"/>
                  <a:pt x="3822" y="890"/>
                </a:cubicBezTo>
                <a:cubicBezTo>
                  <a:pt x="3826" y="891"/>
                  <a:pt x="3827" y="884"/>
                  <a:pt x="3831" y="886"/>
                </a:cubicBezTo>
                <a:cubicBezTo>
                  <a:pt x="3833" y="882"/>
                  <a:pt x="3837" y="881"/>
                  <a:pt x="3840" y="879"/>
                </a:cubicBezTo>
                <a:cubicBezTo>
                  <a:pt x="3840" y="871"/>
                  <a:pt x="3840" y="871"/>
                  <a:pt x="3840" y="871"/>
                </a:cubicBezTo>
                <a:cubicBezTo>
                  <a:pt x="3840" y="871"/>
                  <a:pt x="3840" y="871"/>
                  <a:pt x="3840" y="871"/>
                </a:cubicBezTo>
                <a:cubicBezTo>
                  <a:pt x="3835" y="872"/>
                  <a:pt x="3831" y="878"/>
                  <a:pt x="3827" y="880"/>
                </a:cubicBezTo>
                <a:close/>
                <a:moveTo>
                  <a:pt x="3837" y="806"/>
                </a:moveTo>
                <a:cubicBezTo>
                  <a:pt x="3836" y="810"/>
                  <a:pt x="3827" y="812"/>
                  <a:pt x="3832" y="816"/>
                </a:cubicBezTo>
                <a:cubicBezTo>
                  <a:pt x="3835" y="814"/>
                  <a:pt x="3837" y="812"/>
                  <a:pt x="3840" y="810"/>
                </a:cubicBezTo>
                <a:cubicBezTo>
                  <a:pt x="3840" y="804"/>
                  <a:pt x="3840" y="804"/>
                  <a:pt x="3840" y="804"/>
                </a:cubicBezTo>
                <a:cubicBezTo>
                  <a:pt x="3839" y="804"/>
                  <a:pt x="3838" y="805"/>
                  <a:pt x="3837" y="806"/>
                </a:cubicBezTo>
                <a:close/>
                <a:moveTo>
                  <a:pt x="2318" y="205"/>
                </a:moveTo>
                <a:cubicBezTo>
                  <a:pt x="2319" y="200"/>
                  <a:pt x="2323" y="198"/>
                  <a:pt x="2322" y="192"/>
                </a:cubicBezTo>
                <a:cubicBezTo>
                  <a:pt x="2351" y="148"/>
                  <a:pt x="2361" y="145"/>
                  <a:pt x="2364" y="135"/>
                </a:cubicBezTo>
                <a:cubicBezTo>
                  <a:pt x="2383" y="109"/>
                  <a:pt x="2387" y="107"/>
                  <a:pt x="2388" y="102"/>
                </a:cubicBezTo>
                <a:cubicBezTo>
                  <a:pt x="2419" y="61"/>
                  <a:pt x="2429" y="59"/>
                  <a:pt x="2434" y="50"/>
                </a:cubicBezTo>
                <a:cubicBezTo>
                  <a:pt x="2462" y="20"/>
                  <a:pt x="2474" y="12"/>
                  <a:pt x="2481" y="0"/>
                </a:cubicBezTo>
                <a:cubicBezTo>
                  <a:pt x="2462" y="9"/>
                  <a:pt x="2460" y="16"/>
                  <a:pt x="2453" y="19"/>
                </a:cubicBezTo>
                <a:cubicBezTo>
                  <a:pt x="2438" y="35"/>
                  <a:pt x="2436" y="37"/>
                  <a:pt x="2434" y="39"/>
                </a:cubicBezTo>
                <a:cubicBezTo>
                  <a:pt x="2416" y="54"/>
                  <a:pt x="2418" y="60"/>
                  <a:pt x="2412" y="59"/>
                </a:cubicBezTo>
                <a:cubicBezTo>
                  <a:pt x="2382" y="92"/>
                  <a:pt x="2384" y="103"/>
                  <a:pt x="2377" y="104"/>
                </a:cubicBezTo>
                <a:cubicBezTo>
                  <a:pt x="2361" y="133"/>
                  <a:pt x="2355" y="132"/>
                  <a:pt x="2357" y="139"/>
                </a:cubicBezTo>
                <a:cubicBezTo>
                  <a:pt x="2336" y="177"/>
                  <a:pt x="2326" y="171"/>
                  <a:pt x="2329" y="179"/>
                </a:cubicBezTo>
                <a:cubicBezTo>
                  <a:pt x="2321" y="199"/>
                  <a:pt x="2312" y="203"/>
                  <a:pt x="2318" y="205"/>
                </a:cubicBezTo>
                <a:close/>
                <a:moveTo>
                  <a:pt x="3826" y="837"/>
                </a:moveTo>
                <a:cubicBezTo>
                  <a:pt x="3821" y="839"/>
                  <a:pt x="3818" y="844"/>
                  <a:pt x="3813" y="845"/>
                </a:cubicBezTo>
                <a:cubicBezTo>
                  <a:pt x="3805" y="852"/>
                  <a:pt x="3797" y="858"/>
                  <a:pt x="3790" y="867"/>
                </a:cubicBezTo>
                <a:cubicBezTo>
                  <a:pt x="3787" y="873"/>
                  <a:pt x="3782" y="871"/>
                  <a:pt x="3780" y="879"/>
                </a:cubicBezTo>
                <a:cubicBezTo>
                  <a:pt x="3776" y="877"/>
                  <a:pt x="3776" y="884"/>
                  <a:pt x="3773" y="883"/>
                </a:cubicBezTo>
                <a:cubicBezTo>
                  <a:pt x="3772" y="886"/>
                  <a:pt x="3769" y="890"/>
                  <a:pt x="3772" y="892"/>
                </a:cubicBezTo>
                <a:cubicBezTo>
                  <a:pt x="3778" y="885"/>
                  <a:pt x="3784" y="877"/>
                  <a:pt x="3792" y="872"/>
                </a:cubicBezTo>
                <a:cubicBezTo>
                  <a:pt x="3795" y="867"/>
                  <a:pt x="3799" y="864"/>
                  <a:pt x="3803" y="863"/>
                </a:cubicBezTo>
                <a:cubicBezTo>
                  <a:pt x="3806" y="858"/>
                  <a:pt x="3810" y="855"/>
                  <a:pt x="3814" y="853"/>
                </a:cubicBezTo>
                <a:cubicBezTo>
                  <a:pt x="3821" y="846"/>
                  <a:pt x="3828" y="841"/>
                  <a:pt x="3836" y="836"/>
                </a:cubicBezTo>
                <a:cubicBezTo>
                  <a:pt x="3837" y="837"/>
                  <a:pt x="3839" y="836"/>
                  <a:pt x="3840" y="835"/>
                </a:cubicBezTo>
                <a:cubicBezTo>
                  <a:pt x="3840" y="826"/>
                  <a:pt x="3840" y="826"/>
                  <a:pt x="3840" y="826"/>
                </a:cubicBezTo>
                <a:cubicBezTo>
                  <a:pt x="3839" y="827"/>
                  <a:pt x="3838" y="827"/>
                  <a:pt x="3837" y="827"/>
                </a:cubicBezTo>
                <a:cubicBezTo>
                  <a:pt x="3834" y="831"/>
                  <a:pt x="3830" y="835"/>
                  <a:pt x="3826" y="837"/>
                </a:cubicBezTo>
                <a:close/>
                <a:moveTo>
                  <a:pt x="3819" y="964"/>
                </a:moveTo>
                <a:cubicBezTo>
                  <a:pt x="3816" y="970"/>
                  <a:pt x="3810" y="971"/>
                  <a:pt x="3807" y="978"/>
                </a:cubicBezTo>
                <a:cubicBezTo>
                  <a:pt x="3801" y="978"/>
                  <a:pt x="3800" y="989"/>
                  <a:pt x="3795" y="989"/>
                </a:cubicBezTo>
                <a:cubicBezTo>
                  <a:pt x="3792" y="998"/>
                  <a:pt x="3786" y="999"/>
                  <a:pt x="3783" y="1006"/>
                </a:cubicBezTo>
                <a:cubicBezTo>
                  <a:pt x="3787" y="1008"/>
                  <a:pt x="3780" y="1008"/>
                  <a:pt x="3783" y="1011"/>
                </a:cubicBezTo>
                <a:cubicBezTo>
                  <a:pt x="3784" y="1015"/>
                  <a:pt x="3774" y="1015"/>
                  <a:pt x="3780" y="1019"/>
                </a:cubicBezTo>
                <a:cubicBezTo>
                  <a:pt x="3796" y="998"/>
                  <a:pt x="3813" y="976"/>
                  <a:pt x="3833" y="965"/>
                </a:cubicBezTo>
                <a:cubicBezTo>
                  <a:pt x="3835" y="963"/>
                  <a:pt x="3838" y="961"/>
                  <a:pt x="3840" y="959"/>
                </a:cubicBezTo>
                <a:cubicBezTo>
                  <a:pt x="3840" y="950"/>
                  <a:pt x="3840" y="950"/>
                  <a:pt x="3840" y="950"/>
                </a:cubicBezTo>
                <a:cubicBezTo>
                  <a:pt x="3837" y="952"/>
                  <a:pt x="3835" y="954"/>
                  <a:pt x="3833" y="956"/>
                </a:cubicBezTo>
                <a:cubicBezTo>
                  <a:pt x="3827" y="957"/>
                  <a:pt x="3825" y="965"/>
                  <a:pt x="3819" y="964"/>
                </a:cubicBezTo>
                <a:close/>
                <a:moveTo>
                  <a:pt x="3803" y="1109"/>
                </a:moveTo>
                <a:cubicBezTo>
                  <a:pt x="3801" y="1112"/>
                  <a:pt x="3798" y="1111"/>
                  <a:pt x="3797" y="1113"/>
                </a:cubicBezTo>
                <a:cubicBezTo>
                  <a:pt x="3795" y="1116"/>
                  <a:pt x="3794" y="1121"/>
                  <a:pt x="3791" y="1120"/>
                </a:cubicBezTo>
                <a:cubicBezTo>
                  <a:pt x="3786" y="1128"/>
                  <a:pt x="3788" y="1129"/>
                  <a:pt x="3782" y="1136"/>
                </a:cubicBezTo>
                <a:cubicBezTo>
                  <a:pt x="3780" y="1142"/>
                  <a:pt x="3777" y="1149"/>
                  <a:pt x="3774" y="1156"/>
                </a:cubicBezTo>
                <a:cubicBezTo>
                  <a:pt x="3769" y="1158"/>
                  <a:pt x="3768" y="1168"/>
                  <a:pt x="3775" y="1170"/>
                </a:cubicBezTo>
                <a:cubicBezTo>
                  <a:pt x="3776" y="1171"/>
                  <a:pt x="3778" y="1171"/>
                  <a:pt x="3779" y="1172"/>
                </a:cubicBezTo>
                <a:cubicBezTo>
                  <a:pt x="3780" y="1169"/>
                  <a:pt x="3780" y="1167"/>
                  <a:pt x="3779" y="1165"/>
                </a:cubicBezTo>
                <a:cubicBezTo>
                  <a:pt x="3787" y="1166"/>
                  <a:pt x="3779" y="1160"/>
                  <a:pt x="3780" y="1158"/>
                </a:cubicBezTo>
                <a:cubicBezTo>
                  <a:pt x="3785" y="1158"/>
                  <a:pt x="3788" y="1145"/>
                  <a:pt x="3787" y="1142"/>
                </a:cubicBezTo>
                <a:cubicBezTo>
                  <a:pt x="3794" y="1141"/>
                  <a:pt x="3796" y="1126"/>
                  <a:pt x="3802" y="1123"/>
                </a:cubicBezTo>
                <a:cubicBezTo>
                  <a:pt x="3807" y="1114"/>
                  <a:pt x="3813" y="1109"/>
                  <a:pt x="3818" y="1101"/>
                </a:cubicBezTo>
                <a:cubicBezTo>
                  <a:pt x="3823" y="1095"/>
                  <a:pt x="3830" y="1091"/>
                  <a:pt x="3835" y="1084"/>
                </a:cubicBezTo>
                <a:cubicBezTo>
                  <a:pt x="3837" y="1084"/>
                  <a:pt x="3838" y="1082"/>
                  <a:pt x="3840" y="1081"/>
                </a:cubicBezTo>
                <a:cubicBezTo>
                  <a:pt x="3840" y="1069"/>
                  <a:pt x="3840" y="1069"/>
                  <a:pt x="3840" y="1069"/>
                </a:cubicBezTo>
                <a:cubicBezTo>
                  <a:pt x="3836" y="1073"/>
                  <a:pt x="3831" y="1077"/>
                  <a:pt x="3827" y="1081"/>
                </a:cubicBezTo>
                <a:cubicBezTo>
                  <a:pt x="3818" y="1089"/>
                  <a:pt x="3811" y="1099"/>
                  <a:pt x="3803" y="1109"/>
                </a:cubicBezTo>
                <a:close/>
                <a:moveTo>
                  <a:pt x="3818" y="1248"/>
                </a:moveTo>
                <a:cubicBezTo>
                  <a:pt x="3822" y="1250"/>
                  <a:pt x="3815" y="1258"/>
                  <a:pt x="3822" y="1259"/>
                </a:cubicBezTo>
                <a:cubicBezTo>
                  <a:pt x="3826" y="1261"/>
                  <a:pt x="3826" y="1254"/>
                  <a:pt x="3829" y="1255"/>
                </a:cubicBezTo>
                <a:cubicBezTo>
                  <a:pt x="3832" y="1250"/>
                  <a:pt x="3832" y="1247"/>
                  <a:pt x="3831" y="1244"/>
                </a:cubicBezTo>
                <a:cubicBezTo>
                  <a:pt x="3835" y="1245"/>
                  <a:pt x="3835" y="1240"/>
                  <a:pt x="3834" y="1238"/>
                </a:cubicBezTo>
                <a:cubicBezTo>
                  <a:pt x="3839" y="1240"/>
                  <a:pt x="3833" y="1233"/>
                  <a:pt x="3837" y="1230"/>
                </a:cubicBezTo>
                <a:cubicBezTo>
                  <a:pt x="3838" y="1228"/>
                  <a:pt x="3839" y="1227"/>
                  <a:pt x="3840" y="1226"/>
                </a:cubicBezTo>
                <a:cubicBezTo>
                  <a:pt x="3840" y="1209"/>
                  <a:pt x="3840" y="1209"/>
                  <a:pt x="3840" y="1209"/>
                </a:cubicBezTo>
                <a:cubicBezTo>
                  <a:pt x="3835" y="1219"/>
                  <a:pt x="3829" y="1228"/>
                  <a:pt x="3823" y="1236"/>
                </a:cubicBezTo>
                <a:cubicBezTo>
                  <a:pt x="3828" y="1240"/>
                  <a:pt x="3819" y="1244"/>
                  <a:pt x="3818" y="1248"/>
                </a:cubicBezTo>
                <a:close/>
                <a:moveTo>
                  <a:pt x="3121" y="2109"/>
                </a:moveTo>
                <a:cubicBezTo>
                  <a:pt x="3119" y="2105"/>
                  <a:pt x="3124" y="2102"/>
                  <a:pt x="3118" y="2098"/>
                </a:cubicBezTo>
                <a:cubicBezTo>
                  <a:pt x="3121" y="2094"/>
                  <a:pt x="3113" y="2089"/>
                  <a:pt x="3115" y="2086"/>
                </a:cubicBezTo>
                <a:cubicBezTo>
                  <a:pt x="3114" y="2077"/>
                  <a:pt x="3111" y="2069"/>
                  <a:pt x="3108" y="2060"/>
                </a:cubicBezTo>
                <a:cubicBezTo>
                  <a:pt x="3108" y="2056"/>
                  <a:pt x="3105" y="2053"/>
                  <a:pt x="3104" y="2049"/>
                </a:cubicBezTo>
                <a:cubicBezTo>
                  <a:pt x="3103" y="2048"/>
                  <a:pt x="3105" y="2045"/>
                  <a:pt x="3104" y="2043"/>
                </a:cubicBezTo>
                <a:cubicBezTo>
                  <a:pt x="3103" y="2041"/>
                  <a:pt x="3099" y="2039"/>
                  <a:pt x="3102" y="2037"/>
                </a:cubicBezTo>
                <a:cubicBezTo>
                  <a:pt x="3096" y="2032"/>
                  <a:pt x="3099" y="2028"/>
                  <a:pt x="3093" y="2024"/>
                </a:cubicBezTo>
                <a:cubicBezTo>
                  <a:pt x="3095" y="2020"/>
                  <a:pt x="3092" y="2014"/>
                  <a:pt x="3087" y="2017"/>
                </a:cubicBezTo>
                <a:cubicBezTo>
                  <a:pt x="3092" y="2025"/>
                  <a:pt x="3088" y="2032"/>
                  <a:pt x="3095" y="2039"/>
                </a:cubicBezTo>
                <a:cubicBezTo>
                  <a:pt x="3093" y="2041"/>
                  <a:pt x="3096" y="2042"/>
                  <a:pt x="3096" y="2044"/>
                </a:cubicBezTo>
                <a:cubicBezTo>
                  <a:pt x="3097" y="2045"/>
                  <a:pt x="3096" y="2049"/>
                  <a:pt x="3096" y="2050"/>
                </a:cubicBezTo>
                <a:cubicBezTo>
                  <a:pt x="3096" y="2051"/>
                  <a:pt x="3098" y="2052"/>
                  <a:pt x="3099" y="2054"/>
                </a:cubicBezTo>
                <a:cubicBezTo>
                  <a:pt x="3101" y="2058"/>
                  <a:pt x="3097" y="2059"/>
                  <a:pt x="3101" y="2063"/>
                </a:cubicBezTo>
                <a:cubicBezTo>
                  <a:pt x="3106" y="2071"/>
                  <a:pt x="3101" y="2078"/>
                  <a:pt x="3107" y="2087"/>
                </a:cubicBezTo>
                <a:cubicBezTo>
                  <a:pt x="3108" y="2094"/>
                  <a:pt x="3109" y="2102"/>
                  <a:pt x="3114" y="2110"/>
                </a:cubicBezTo>
                <a:cubicBezTo>
                  <a:pt x="3112" y="2117"/>
                  <a:pt x="3115" y="2125"/>
                  <a:pt x="3115" y="2132"/>
                </a:cubicBezTo>
                <a:cubicBezTo>
                  <a:pt x="3119" y="2136"/>
                  <a:pt x="3117" y="2139"/>
                  <a:pt x="3119" y="2143"/>
                </a:cubicBezTo>
                <a:cubicBezTo>
                  <a:pt x="3118" y="2145"/>
                  <a:pt x="3120" y="2147"/>
                  <a:pt x="3122" y="2149"/>
                </a:cubicBezTo>
                <a:cubicBezTo>
                  <a:pt x="3124" y="2152"/>
                  <a:pt x="3120" y="2153"/>
                  <a:pt x="3121" y="2155"/>
                </a:cubicBezTo>
                <a:cubicBezTo>
                  <a:pt x="3122" y="2157"/>
                  <a:pt x="3123" y="2159"/>
                  <a:pt x="3123" y="2160"/>
                </a:cubicBezTo>
                <a:cubicBezTo>
                  <a:pt x="3132" y="2160"/>
                  <a:pt x="3132" y="2160"/>
                  <a:pt x="3132" y="2160"/>
                </a:cubicBezTo>
                <a:cubicBezTo>
                  <a:pt x="3132" y="2160"/>
                  <a:pt x="3132" y="2159"/>
                  <a:pt x="3132" y="2158"/>
                </a:cubicBezTo>
                <a:cubicBezTo>
                  <a:pt x="3129" y="2142"/>
                  <a:pt x="3124" y="2125"/>
                  <a:pt x="3121" y="2109"/>
                </a:cubicBezTo>
                <a:close/>
                <a:moveTo>
                  <a:pt x="3826" y="1017"/>
                </a:moveTo>
                <a:cubicBezTo>
                  <a:pt x="3822" y="1025"/>
                  <a:pt x="3814" y="1024"/>
                  <a:pt x="3810" y="1031"/>
                </a:cubicBezTo>
                <a:cubicBezTo>
                  <a:pt x="3806" y="1030"/>
                  <a:pt x="3805" y="1038"/>
                  <a:pt x="3801" y="1037"/>
                </a:cubicBezTo>
                <a:cubicBezTo>
                  <a:pt x="3798" y="1040"/>
                  <a:pt x="3796" y="1045"/>
                  <a:pt x="3792" y="1045"/>
                </a:cubicBezTo>
                <a:cubicBezTo>
                  <a:pt x="3791" y="1047"/>
                  <a:pt x="3790" y="1047"/>
                  <a:pt x="3787" y="1045"/>
                </a:cubicBezTo>
                <a:cubicBezTo>
                  <a:pt x="3786" y="1048"/>
                  <a:pt x="3789" y="1049"/>
                  <a:pt x="3787" y="1052"/>
                </a:cubicBezTo>
                <a:cubicBezTo>
                  <a:pt x="3783" y="1053"/>
                  <a:pt x="3780" y="1056"/>
                  <a:pt x="3779" y="1061"/>
                </a:cubicBezTo>
                <a:cubicBezTo>
                  <a:pt x="3772" y="1066"/>
                  <a:pt x="3768" y="1072"/>
                  <a:pt x="3767" y="1082"/>
                </a:cubicBezTo>
                <a:cubicBezTo>
                  <a:pt x="3773" y="1085"/>
                  <a:pt x="3776" y="1078"/>
                  <a:pt x="3778" y="1072"/>
                </a:cubicBezTo>
                <a:cubicBezTo>
                  <a:pt x="3782" y="1068"/>
                  <a:pt x="3787" y="1066"/>
                  <a:pt x="3789" y="1058"/>
                </a:cubicBezTo>
                <a:cubicBezTo>
                  <a:pt x="3795" y="1059"/>
                  <a:pt x="3798" y="1052"/>
                  <a:pt x="3802" y="1049"/>
                </a:cubicBezTo>
                <a:cubicBezTo>
                  <a:pt x="3805" y="1040"/>
                  <a:pt x="3812" y="1044"/>
                  <a:pt x="3815" y="1036"/>
                </a:cubicBezTo>
                <a:cubicBezTo>
                  <a:pt x="3824" y="1030"/>
                  <a:pt x="3833" y="1026"/>
                  <a:pt x="3840" y="1015"/>
                </a:cubicBezTo>
                <a:cubicBezTo>
                  <a:pt x="3840" y="1007"/>
                  <a:pt x="3840" y="1007"/>
                  <a:pt x="3840" y="1007"/>
                </a:cubicBezTo>
                <a:cubicBezTo>
                  <a:pt x="3835" y="1010"/>
                  <a:pt x="3832" y="1017"/>
                  <a:pt x="3826" y="1017"/>
                </a:cubicBezTo>
                <a:close/>
                <a:moveTo>
                  <a:pt x="450" y="2148"/>
                </a:moveTo>
                <a:cubicBezTo>
                  <a:pt x="443" y="2147"/>
                  <a:pt x="440" y="2141"/>
                  <a:pt x="432" y="2141"/>
                </a:cubicBezTo>
                <a:cubicBezTo>
                  <a:pt x="398" y="2115"/>
                  <a:pt x="391" y="2113"/>
                  <a:pt x="386" y="2109"/>
                </a:cubicBezTo>
                <a:cubicBezTo>
                  <a:pt x="312" y="2071"/>
                  <a:pt x="301" y="2066"/>
                  <a:pt x="298" y="2063"/>
                </a:cubicBezTo>
                <a:cubicBezTo>
                  <a:pt x="286" y="2058"/>
                  <a:pt x="284" y="2061"/>
                  <a:pt x="285" y="2061"/>
                </a:cubicBezTo>
                <a:cubicBezTo>
                  <a:pt x="253" y="2044"/>
                  <a:pt x="241" y="2046"/>
                  <a:pt x="235" y="2041"/>
                </a:cubicBezTo>
                <a:cubicBezTo>
                  <a:pt x="141" y="2001"/>
                  <a:pt x="136" y="1995"/>
                  <a:pt x="127" y="1994"/>
                </a:cubicBezTo>
                <a:cubicBezTo>
                  <a:pt x="113" y="1982"/>
                  <a:pt x="110" y="1982"/>
                  <a:pt x="111" y="1986"/>
                </a:cubicBezTo>
                <a:cubicBezTo>
                  <a:pt x="141" y="2010"/>
                  <a:pt x="141" y="2016"/>
                  <a:pt x="144" y="2019"/>
                </a:cubicBezTo>
                <a:cubicBezTo>
                  <a:pt x="143" y="2021"/>
                  <a:pt x="142" y="2027"/>
                  <a:pt x="147" y="2025"/>
                </a:cubicBezTo>
                <a:cubicBezTo>
                  <a:pt x="177" y="2058"/>
                  <a:pt x="180" y="2066"/>
                  <a:pt x="187" y="2070"/>
                </a:cubicBezTo>
                <a:cubicBezTo>
                  <a:pt x="244" y="2123"/>
                  <a:pt x="247" y="2132"/>
                  <a:pt x="253" y="2138"/>
                </a:cubicBezTo>
                <a:cubicBezTo>
                  <a:pt x="283" y="2160"/>
                  <a:pt x="283" y="2160"/>
                  <a:pt x="283" y="2160"/>
                </a:cubicBezTo>
                <a:cubicBezTo>
                  <a:pt x="254" y="2126"/>
                  <a:pt x="250" y="2124"/>
                  <a:pt x="247" y="2121"/>
                </a:cubicBezTo>
                <a:cubicBezTo>
                  <a:pt x="268" y="2130"/>
                  <a:pt x="274" y="2132"/>
                  <a:pt x="279" y="2136"/>
                </a:cubicBezTo>
                <a:cubicBezTo>
                  <a:pt x="313" y="2158"/>
                  <a:pt x="315" y="2159"/>
                  <a:pt x="318" y="2160"/>
                </a:cubicBezTo>
                <a:cubicBezTo>
                  <a:pt x="329" y="2157"/>
                  <a:pt x="326" y="2149"/>
                  <a:pt x="315" y="2149"/>
                </a:cubicBezTo>
                <a:cubicBezTo>
                  <a:pt x="288" y="2131"/>
                  <a:pt x="286" y="2130"/>
                  <a:pt x="285" y="2127"/>
                </a:cubicBezTo>
                <a:cubicBezTo>
                  <a:pt x="259" y="2117"/>
                  <a:pt x="260" y="2107"/>
                  <a:pt x="251" y="2110"/>
                </a:cubicBezTo>
                <a:cubicBezTo>
                  <a:pt x="223" y="2093"/>
                  <a:pt x="222" y="2087"/>
                  <a:pt x="216" y="2086"/>
                </a:cubicBezTo>
                <a:cubicBezTo>
                  <a:pt x="193" y="2069"/>
                  <a:pt x="184" y="2057"/>
                  <a:pt x="174" y="2047"/>
                </a:cubicBezTo>
                <a:cubicBezTo>
                  <a:pt x="206" y="2062"/>
                  <a:pt x="209" y="2064"/>
                  <a:pt x="211" y="2069"/>
                </a:cubicBezTo>
                <a:cubicBezTo>
                  <a:pt x="250" y="2097"/>
                  <a:pt x="255" y="2097"/>
                  <a:pt x="259" y="2100"/>
                </a:cubicBezTo>
                <a:cubicBezTo>
                  <a:pt x="299" y="2125"/>
                  <a:pt x="305" y="2125"/>
                  <a:pt x="309" y="2127"/>
                </a:cubicBezTo>
                <a:cubicBezTo>
                  <a:pt x="332" y="2140"/>
                  <a:pt x="331" y="2143"/>
                  <a:pt x="334" y="2143"/>
                </a:cubicBezTo>
                <a:cubicBezTo>
                  <a:pt x="363" y="2158"/>
                  <a:pt x="366" y="2159"/>
                  <a:pt x="369" y="2160"/>
                </a:cubicBezTo>
                <a:cubicBezTo>
                  <a:pt x="382" y="2154"/>
                  <a:pt x="375" y="2154"/>
                  <a:pt x="372" y="2149"/>
                </a:cubicBezTo>
                <a:cubicBezTo>
                  <a:pt x="323" y="2123"/>
                  <a:pt x="317" y="2125"/>
                  <a:pt x="313" y="2121"/>
                </a:cubicBezTo>
                <a:cubicBezTo>
                  <a:pt x="300" y="2113"/>
                  <a:pt x="295" y="2114"/>
                  <a:pt x="295" y="2111"/>
                </a:cubicBezTo>
                <a:cubicBezTo>
                  <a:pt x="234" y="2076"/>
                  <a:pt x="233" y="2074"/>
                  <a:pt x="231" y="2074"/>
                </a:cubicBezTo>
                <a:cubicBezTo>
                  <a:pt x="259" y="2083"/>
                  <a:pt x="261" y="2087"/>
                  <a:pt x="265" y="2089"/>
                </a:cubicBezTo>
                <a:cubicBezTo>
                  <a:pt x="310" y="2106"/>
                  <a:pt x="319" y="2108"/>
                  <a:pt x="325" y="2113"/>
                </a:cubicBezTo>
                <a:cubicBezTo>
                  <a:pt x="367" y="2126"/>
                  <a:pt x="366" y="2132"/>
                  <a:pt x="370" y="2132"/>
                </a:cubicBezTo>
                <a:cubicBezTo>
                  <a:pt x="395" y="2147"/>
                  <a:pt x="398" y="2148"/>
                  <a:pt x="400" y="2149"/>
                </a:cubicBezTo>
                <a:cubicBezTo>
                  <a:pt x="412" y="2155"/>
                  <a:pt x="413" y="2157"/>
                  <a:pt x="414" y="2157"/>
                </a:cubicBezTo>
                <a:cubicBezTo>
                  <a:pt x="439" y="2160"/>
                  <a:pt x="439" y="2160"/>
                  <a:pt x="439" y="2160"/>
                </a:cubicBezTo>
                <a:cubicBezTo>
                  <a:pt x="427" y="2149"/>
                  <a:pt x="421" y="2151"/>
                  <a:pt x="418" y="2148"/>
                </a:cubicBezTo>
                <a:cubicBezTo>
                  <a:pt x="389" y="2135"/>
                  <a:pt x="387" y="2131"/>
                  <a:pt x="383" y="2129"/>
                </a:cubicBezTo>
                <a:cubicBezTo>
                  <a:pt x="334" y="2106"/>
                  <a:pt x="329" y="2103"/>
                  <a:pt x="322" y="2100"/>
                </a:cubicBezTo>
                <a:cubicBezTo>
                  <a:pt x="300" y="2091"/>
                  <a:pt x="295" y="2088"/>
                  <a:pt x="289" y="2087"/>
                </a:cubicBezTo>
                <a:cubicBezTo>
                  <a:pt x="263" y="2072"/>
                  <a:pt x="256" y="2075"/>
                  <a:pt x="255" y="2072"/>
                </a:cubicBezTo>
                <a:cubicBezTo>
                  <a:pt x="202" y="2047"/>
                  <a:pt x="196" y="2045"/>
                  <a:pt x="191" y="2042"/>
                </a:cubicBezTo>
                <a:cubicBezTo>
                  <a:pt x="182" y="2043"/>
                  <a:pt x="176" y="2036"/>
                  <a:pt x="174" y="2036"/>
                </a:cubicBezTo>
                <a:cubicBezTo>
                  <a:pt x="148" y="2010"/>
                  <a:pt x="140" y="2013"/>
                  <a:pt x="141" y="2006"/>
                </a:cubicBezTo>
                <a:cubicBezTo>
                  <a:pt x="184" y="2026"/>
                  <a:pt x="184" y="2030"/>
                  <a:pt x="188" y="2029"/>
                </a:cubicBezTo>
                <a:cubicBezTo>
                  <a:pt x="278" y="2065"/>
                  <a:pt x="282" y="2074"/>
                  <a:pt x="296" y="2072"/>
                </a:cubicBezTo>
                <a:cubicBezTo>
                  <a:pt x="324" y="2086"/>
                  <a:pt x="331" y="2089"/>
                  <a:pt x="337" y="2093"/>
                </a:cubicBezTo>
                <a:cubicBezTo>
                  <a:pt x="364" y="2108"/>
                  <a:pt x="372" y="2110"/>
                  <a:pt x="376" y="2116"/>
                </a:cubicBezTo>
                <a:cubicBezTo>
                  <a:pt x="390" y="2124"/>
                  <a:pt x="394" y="2125"/>
                  <a:pt x="396" y="2128"/>
                </a:cubicBezTo>
                <a:cubicBezTo>
                  <a:pt x="426" y="2151"/>
                  <a:pt x="435" y="2147"/>
                  <a:pt x="433" y="2154"/>
                </a:cubicBezTo>
                <a:cubicBezTo>
                  <a:pt x="456" y="2157"/>
                  <a:pt x="452" y="2154"/>
                  <a:pt x="450" y="2148"/>
                </a:cubicBezTo>
                <a:close/>
                <a:moveTo>
                  <a:pt x="2266" y="551"/>
                </a:moveTo>
                <a:cubicBezTo>
                  <a:pt x="2269" y="545"/>
                  <a:pt x="2268" y="535"/>
                  <a:pt x="2272" y="530"/>
                </a:cubicBezTo>
                <a:cubicBezTo>
                  <a:pt x="2292" y="481"/>
                  <a:pt x="2296" y="476"/>
                  <a:pt x="2298" y="469"/>
                </a:cubicBezTo>
                <a:cubicBezTo>
                  <a:pt x="2337" y="415"/>
                  <a:pt x="2342" y="412"/>
                  <a:pt x="2344" y="410"/>
                </a:cubicBezTo>
                <a:cubicBezTo>
                  <a:pt x="2360" y="398"/>
                  <a:pt x="2356" y="389"/>
                  <a:pt x="2362" y="390"/>
                </a:cubicBezTo>
                <a:cubicBezTo>
                  <a:pt x="2397" y="365"/>
                  <a:pt x="2395" y="358"/>
                  <a:pt x="2399" y="357"/>
                </a:cubicBezTo>
                <a:cubicBezTo>
                  <a:pt x="2444" y="321"/>
                  <a:pt x="2452" y="319"/>
                  <a:pt x="2453" y="312"/>
                </a:cubicBezTo>
                <a:cubicBezTo>
                  <a:pt x="2491" y="287"/>
                  <a:pt x="2487" y="278"/>
                  <a:pt x="2493" y="279"/>
                </a:cubicBezTo>
                <a:cubicBezTo>
                  <a:pt x="2535" y="238"/>
                  <a:pt x="2531" y="229"/>
                  <a:pt x="2538" y="231"/>
                </a:cubicBezTo>
                <a:cubicBezTo>
                  <a:pt x="2554" y="211"/>
                  <a:pt x="2557" y="211"/>
                  <a:pt x="2556" y="207"/>
                </a:cubicBezTo>
                <a:cubicBezTo>
                  <a:pt x="2576" y="181"/>
                  <a:pt x="2580" y="179"/>
                  <a:pt x="2582" y="176"/>
                </a:cubicBezTo>
                <a:cubicBezTo>
                  <a:pt x="2597" y="153"/>
                  <a:pt x="2601" y="151"/>
                  <a:pt x="2604" y="148"/>
                </a:cubicBezTo>
                <a:cubicBezTo>
                  <a:pt x="2613" y="141"/>
                  <a:pt x="2605" y="150"/>
                  <a:pt x="2599" y="161"/>
                </a:cubicBezTo>
                <a:cubicBezTo>
                  <a:pt x="2562" y="212"/>
                  <a:pt x="2559" y="220"/>
                  <a:pt x="2556" y="226"/>
                </a:cubicBezTo>
                <a:cubicBezTo>
                  <a:pt x="2536" y="255"/>
                  <a:pt x="2527" y="251"/>
                  <a:pt x="2527" y="257"/>
                </a:cubicBezTo>
                <a:cubicBezTo>
                  <a:pt x="2486" y="293"/>
                  <a:pt x="2486" y="298"/>
                  <a:pt x="2482" y="298"/>
                </a:cubicBezTo>
                <a:cubicBezTo>
                  <a:pt x="2460" y="317"/>
                  <a:pt x="2458" y="324"/>
                  <a:pt x="2453" y="329"/>
                </a:cubicBezTo>
                <a:cubicBezTo>
                  <a:pt x="2429" y="353"/>
                  <a:pt x="2425" y="354"/>
                  <a:pt x="2423" y="357"/>
                </a:cubicBezTo>
                <a:cubicBezTo>
                  <a:pt x="2404" y="374"/>
                  <a:pt x="2402" y="376"/>
                  <a:pt x="2401" y="379"/>
                </a:cubicBezTo>
                <a:cubicBezTo>
                  <a:pt x="2380" y="394"/>
                  <a:pt x="2384" y="403"/>
                  <a:pt x="2377" y="401"/>
                </a:cubicBezTo>
                <a:cubicBezTo>
                  <a:pt x="2353" y="449"/>
                  <a:pt x="2342" y="451"/>
                  <a:pt x="2342" y="464"/>
                </a:cubicBezTo>
                <a:cubicBezTo>
                  <a:pt x="2318" y="525"/>
                  <a:pt x="2314" y="528"/>
                  <a:pt x="2314" y="534"/>
                </a:cubicBezTo>
                <a:cubicBezTo>
                  <a:pt x="2328" y="514"/>
                  <a:pt x="2327" y="509"/>
                  <a:pt x="2327" y="506"/>
                </a:cubicBezTo>
                <a:cubicBezTo>
                  <a:pt x="2335" y="485"/>
                  <a:pt x="2339" y="486"/>
                  <a:pt x="2338" y="479"/>
                </a:cubicBezTo>
                <a:cubicBezTo>
                  <a:pt x="2369" y="429"/>
                  <a:pt x="2374" y="423"/>
                  <a:pt x="2377" y="414"/>
                </a:cubicBezTo>
                <a:cubicBezTo>
                  <a:pt x="2409" y="376"/>
                  <a:pt x="2418" y="380"/>
                  <a:pt x="2416" y="373"/>
                </a:cubicBezTo>
                <a:cubicBezTo>
                  <a:pt x="2448" y="348"/>
                  <a:pt x="2448" y="339"/>
                  <a:pt x="2458" y="338"/>
                </a:cubicBezTo>
                <a:cubicBezTo>
                  <a:pt x="2497" y="296"/>
                  <a:pt x="2509" y="287"/>
                  <a:pt x="2521" y="279"/>
                </a:cubicBezTo>
                <a:cubicBezTo>
                  <a:pt x="2551" y="237"/>
                  <a:pt x="2561" y="242"/>
                  <a:pt x="2558" y="235"/>
                </a:cubicBezTo>
                <a:cubicBezTo>
                  <a:pt x="2575" y="216"/>
                  <a:pt x="2578" y="210"/>
                  <a:pt x="2582" y="205"/>
                </a:cubicBezTo>
                <a:cubicBezTo>
                  <a:pt x="2604" y="168"/>
                  <a:pt x="2610" y="169"/>
                  <a:pt x="2608" y="163"/>
                </a:cubicBezTo>
                <a:cubicBezTo>
                  <a:pt x="2614" y="170"/>
                  <a:pt x="2610" y="176"/>
                  <a:pt x="2606" y="183"/>
                </a:cubicBezTo>
                <a:cubicBezTo>
                  <a:pt x="2589" y="216"/>
                  <a:pt x="2577" y="226"/>
                  <a:pt x="2571" y="242"/>
                </a:cubicBezTo>
                <a:cubicBezTo>
                  <a:pt x="2558" y="254"/>
                  <a:pt x="2554" y="258"/>
                  <a:pt x="2551" y="261"/>
                </a:cubicBezTo>
                <a:cubicBezTo>
                  <a:pt x="2527" y="282"/>
                  <a:pt x="2526" y="288"/>
                  <a:pt x="2521" y="290"/>
                </a:cubicBezTo>
                <a:cubicBezTo>
                  <a:pt x="2498" y="313"/>
                  <a:pt x="2496" y="317"/>
                  <a:pt x="2490" y="318"/>
                </a:cubicBezTo>
                <a:cubicBezTo>
                  <a:pt x="2480" y="334"/>
                  <a:pt x="2473" y="334"/>
                  <a:pt x="2473" y="340"/>
                </a:cubicBezTo>
                <a:cubicBezTo>
                  <a:pt x="2450" y="368"/>
                  <a:pt x="2446" y="368"/>
                  <a:pt x="2445" y="370"/>
                </a:cubicBezTo>
                <a:cubicBezTo>
                  <a:pt x="2412" y="406"/>
                  <a:pt x="2415" y="415"/>
                  <a:pt x="2407" y="414"/>
                </a:cubicBezTo>
                <a:cubicBezTo>
                  <a:pt x="2383" y="455"/>
                  <a:pt x="2378" y="456"/>
                  <a:pt x="2377" y="462"/>
                </a:cubicBezTo>
                <a:cubicBezTo>
                  <a:pt x="2357" y="489"/>
                  <a:pt x="2361" y="500"/>
                  <a:pt x="2355" y="501"/>
                </a:cubicBezTo>
                <a:cubicBezTo>
                  <a:pt x="2332" y="563"/>
                  <a:pt x="2332" y="570"/>
                  <a:pt x="2331" y="575"/>
                </a:cubicBezTo>
                <a:cubicBezTo>
                  <a:pt x="2321" y="604"/>
                  <a:pt x="2323" y="609"/>
                  <a:pt x="2322" y="612"/>
                </a:cubicBezTo>
                <a:cubicBezTo>
                  <a:pt x="2334" y="577"/>
                  <a:pt x="2338" y="572"/>
                  <a:pt x="2338" y="564"/>
                </a:cubicBezTo>
                <a:cubicBezTo>
                  <a:pt x="2354" y="530"/>
                  <a:pt x="2352" y="524"/>
                  <a:pt x="2355" y="523"/>
                </a:cubicBezTo>
                <a:cubicBezTo>
                  <a:pt x="2378" y="476"/>
                  <a:pt x="2380" y="470"/>
                  <a:pt x="2383" y="464"/>
                </a:cubicBezTo>
                <a:cubicBezTo>
                  <a:pt x="2422" y="413"/>
                  <a:pt x="2426" y="409"/>
                  <a:pt x="2429" y="403"/>
                </a:cubicBezTo>
                <a:cubicBezTo>
                  <a:pt x="2448" y="389"/>
                  <a:pt x="2441" y="378"/>
                  <a:pt x="2449" y="381"/>
                </a:cubicBezTo>
                <a:cubicBezTo>
                  <a:pt x="2462" y="363"/>
                  <a:pt x="2465" y="361"/>
                  <a:pt x="2469" y="359"/>
                </a:cubicBezTo>
                <a:cubicBezTo>
                  <a:pt x="2549" y="273"/>
                  <a:pt x="2556" y="275"/>
                  <a:pt x="2556" y="270"/>
                </a:cubicBezTo>
                <a:cubicBezTo>
                  <a:pt x="2569" y="255"/>
                  <a:pt x="2571" y="254"/>
                  <a:pt x="2571" y="253"/>
                </a:cubicBezTo>
                <a:cubicBezTo>
                  <a:pt x="2530" y="317"/>
                  <a:pt x="2515" y="330"/>
                  <a:pt x="2503" y="346"/>
                </a:cubicBezTo>
                <a:cubicBezTo>
                  <a:pt x="2485" y="363"/>
                  <a:pt x="2484" y="364"/>
                  <a:pt x="2484" y="368"/>
                </a:cubicBezTo>
                <a:cubicBezTo>
                  <a:pt x="2458" y="390"/>
                  <a:pt x="2461" y="400"/>
                  <a:pt x="2453" y="399"/>
                </a:cubicBezTo>
                <a:cubicBezTo>
                  <a:pt x="2432" y="425"/>
                  <a:pt x="2435" y="431"/>
                  <a:pt x="2431" y="431"/>
                </a:cubicBezTo>
                <a:cubicBezTo>
                  <a:pt x="2417" y="455"/>
                  <a:pt x="2411" y="456"/>
                  <a:pt x="2412" y="464"/>
                </a:cubicBezTo>
                <a:cubicBezTo>
                  <a:pt x="2381" y="530"/>
                  <a:pt x="2373" y="536"/>
                  <a:pt x="2373" y="549"/>
                </a:cubicBezTo>
                <a:cubicBezTo>
                  <a:pt x="2360" y="592"/>
                  <a:pt x="2358" y="604"/>
                  <a:pt x="2355" y="615"/>
                </a:cubicBezTo>
                <a:cubicBezTo>
                  <a:pt x="2348" y="676"/>
                  <a:pt x="2346" y="689"/>
                  <a:pt x="2351" y="691"/>
                </a:cubicBezTo>
                <a:cubicBezTo>
                  <a:pt x="2364" y="602"/>
                  <a:pt x="2364" y="599"/>
                  <a:pt x="2366" y="597"/>
                </a:cubicBezTo>
                <a:cubicBezTo>
                  <a:pt x="2387" y="536"/>
                  <a:pt x="2389" y="528"/>
                  <a:pt x="2392" y="521"/>
                </a:cubicBezTo>
                <a:cubicBezTo>
                  <a:pt x="2410" y="485"/>
                  <a:pt x="2417" y="471"/>
                  <a:pt x="2425" y="458"/>
                </a:cubicBezTo>
                <a:cubicBezTo>
                  <a:pt x="2448" y="429"/>
                  <a:pt x="2448" y="423"/>
                  <a:pt x="2451" y="421"/>
                </a:cubicBezTo>
                <a:cubicBezTo>
                  <a:pt x="2474" y="389"/>
                  <a:pt x="2480" y="390"/>
                  <a:pt x="2479" y="383"/>
                </a:cubicBezTo>
                <a:cubicBezTo>
                  <a:pt x="2514" y="350"/>
                  <a:pt x="2514" y="345"/>
                  <a:pt x="2519" y="344"/>
                </a:cubicBezTo>
                <a:cubicBezTo>
                  <a:pt x="2535" y="322"/>
                  <a:pt x="2539" y="320"/>
                  <a:pt x="2540" y="316"/>
                </a:cubicBezTo>
                <a:cubicBezTo>
                  <a:pt x="2571" y="278"/>
                  <a:pt x="2572" y="274"/>
                  <a:pt x="2575" y="272"/>
                </a:cubicBezTo>
                <a:cubicBezTo>
                  <a:pt x="2589" y="250"/>
                  <a:pt x="2591" y="250"/>
                  <a:pt x="2591" y="246"/>
                </a:cubicBezTo>
                <a:cubicBezTo>
                  <a:pt x="2570" y="303"/>
                  <a:pt x="2565" y="309"/>
                  <a:pt x="2562" y="318"/>
                </a:cubicBezTo>
                <a:cubicBezTo>
                  <a:pt x="2529" y="360"/>
                  <a:pt x="2529" y="366"/>
                  <a:pt x="2525" y="368"/>
                </a:cubicBezTo>
                <a:cubicBezTo>
                  <a:pt x="2500" y="401"/>
                  <a:pt x="2497" y="404"/>
                  <a:pt x="2495" y="407"/>
                </a:cubicBezTo>
                <a:cubicBezTo>
                  <a:pt x="2477" y="421"/>
                  <a:pt x="2475" y="431"/>
                  <a:pt x="2469" y="436"/>
                </a:cubicBezTo>
                <a:cubicBezTo>
                  <a:pt x="2453" y="458"/>
                  <a:pt x="2449" y="457"/>
                  <a:pt x="2449" y="460"/>
                </a:cubicBezTo>
                <a:cubicBezTo>
                  <a:pt x="2433" y="483"/>
                  <a:pt x="2428" y="490"/>
                  <a:pt x="2423" y="497"/>
                </a:cubicBezTo>
                <a:cubicBezTo>
                  <a:pt x="2389" y="557"/>
                  <a:pt x="2380" y="572"/>
                  <a:pt x="2375" y="591"/>
                </a:cubicBezTo>
                <a:cubicBezTo>
                  <a:pt x="2388" y="566"/>
                  <a:pt x="2393" y="561"/>
                  <a:pt x="2394" y="554"/>
                </a:cubicBezTo>
                <a:cubicBezTo>
                  <a:pt x="2421" y="517"/>
                  <a:pt x="2420" y="511"/>
                  <a:pt x="2423" y="508"/>
                </a:cubicBezTo>
                <a:cubicBezTo>
                  <a:pt x="2443" y="487"/>
                  <a:pt x="2443" y="481"/>
                  <a:pt x="2447" y="479"/>
                </a:cubicBezTo>
                <a:cubicBezTo>
                  <a:pt x="2477" y="451"/>
                  <a:pt x="2473" y="441"/>
                  <a:pt x="2479" y="440"/>
                </a:cubicBezTo>
                <a:cubicBezTo>
                  <a:pt x="2491" y="429"/>
                  <a:pt x="2491" y="423"/>
                  <a:pt x="2495" y="421"/>
                </a:cubicBezTo>
                <a:cubicBezTo>
                  <a:pt x="2533" y="381"/>
                  <a:pt x="2531" y="373"/>
                  <a:pt x="2536" y="373"/>
                </a:cubicBezTo>
                <a:cubicBezTo>
                  <a:pt x="2542" y="375"/>
                  <a:pt x="2533" y="382"/>
                  <a:pt x="2527" y="392"/>
                </a:cubicBezTo>
                <a:cubicBezTo>
                  <a:pt x="2507" y="428"/>
                  <a:pt x="2501" y="430"/>
                  <a:pt x="2499" y="436"/>
                </a:cubicBezTo>
                <a:cubicBezTo>
                  <a:pt x="2483" y="460"/>
                  <a:pt x="2475" y="467"/>
                  <a:pt x="2471" y="479"/>
                </a:cubicBezTo>
                <a:cubicBezTo>
                  <a:pt x="2444" y="506"/>
                  <a:pt x="2443" y="518"/>
                  <a:pt x="2434" y="523"/>
                </a:cubicBezTo>
                <a:cubicBezTo>
                  <a:pt x="2415" y="560"/>
                  <a:pt x="2409" y="568"/>
                  <a:pt x="2403" y="575"/>
                </a:cubicBezTo>
                <a:cubicBezTo>
                  <a:pt x="2382" y="632"/>
                  <a:pt x="2382" y="637"/>
                  <a:pt x="2379" y="639"/>
                </a:cubicBezTo>
                <a:cubicBezTo>
                  <a:pt x="2369" y="679"/>
                  <a:pt x="2367" y="696"/>
                  <a:pt x="2364" y="713"/>
                </a:cubicBezTo>
                <a:cubicBezTo>
                  <a:pt x="2357" y="755"/>
                  <a:pt x="2353" y="757"/>
                  <a:pt x="2359" y="758"/>
                </a:cubicBezTo>
                <a:cubicBezTo>
                  <a:pt x="2365" y="714"/>
                  <a:pt x="2371" y="701"/>
                  <a:pt x="2373" y="689"/>
                </a:cubicBezTo>
                <a:cubicBezTo>
                  <a:pt x="2390" y="631"/>
                  <a:pt x="2392" y="626"/>
                  <a:pt x="2392" y="619"/>
                </a:cubicBezTo>
                <a:cubicBezTo>
                  <a:pt x="2419" y="571"/>
                  <a:pt x="2418" y="562"/>
                  <a:pt x="2423" y="560"/>
                </a:cubicBezTo>
                <a:cubicBezTo>
                  <a:pt x="2441" y="526"/>
                  <a:pt x="2448" y="525"/>
                  <a:pt x="2449" y="519"/>
                </a:cubicBezTo>
                <a:cubicBezTo>
                  <a:pt x="2482" y="479"/>
                  <a:pt x="2481" y="473"/>
                  <a:pt x="2486" y="473"/>
                </a:cubicBezTo>
                <a:cubicBezTo>
                  <a:pt x="2505" y="451"/>
                  <a:pt x="2502" y="443"/>
                  <a:pt x="2508" y="442"/>
                </a:cubicBezTo>
                <a:cubicBezTo>
                  <a:pt x="2537" y="393"/>
                  <a:pt x="2543" y="388"/>
                  <a:pt x="2547" y="381"/>
                </a:cubicBezTo>
                <a:cubicBezTo>
                  <a:pt x="2577" y="332"/>
                  <a:pt x="2578" y="321"/>
                  <a:pt x="2584" y="316"/>
                </a:cubicBezTo>
                <a:cubicBezTo>
                  <a:pt x="2567" y="360"/>
                  <a:pt x="2563" y="362"/>
                  <a:pt x="2560" y="366"/>
                </a:cubicBezTo>
                <a:cubicBezTo>
                  <a:pt x="2529" y="421"/>
                  <a:pt x="2528" y="432"/>
                  <a:pt x="2521" y="438"/>
                </a:cubicBezTo>
                <a:cubicBezTo>
                  <a:pt x="2490" y="494"/>
                  <a:pt x="2482" y="498"/>
                  <a:pt x="2479" y="508"/>
                </a:cubicBezTo>
                <a:cubicBezTo>
                  <a:pt x="2453" y="542"/>
                  <a:pt x="2452" y="548"/>
                  <a:pt x="2449" y="551"/>
                </a:cubicBezTo>
                <a:cubicBezTo>
                  <a:pt x="2437" y="564"/>
                  <a:pt x="2436" y="569"/>
                  <a:pt x="2434" y="573"/>
                </a:cubicBezTo>
                <a:cubicBezTo>
                  <a:pt x="2414" y="615"/>
                  <a:pt x="2404" y="630"/>
                  <a:pt x="2401" y="652"/>
                </a:cubicBezTo>
                <a:cubicBezTo>
                  <a:pt x="2390" y="690"/>
                  <a:pt x="2387" y="700"/>
                  <a:pt x="2386" y="711"/>
                </a:cubicBezTo>
                <a:cubicBezTo>
                  <a:pt x="2389" y="745"/>
                  <a:pt x="2385" y="735"/>
                  <a:pt x="2390" y="734"/>
                </a:cubicBezTo>
                <a:cubicBezTo>
                  <a:pt x="2395" y="685"/>
                  <a:pt x="2402" y="670"/>
                  <a:pt x="2405" y="649"/>
                </a:cubicBezTo>
                <a:cubicBezTo>
                  <a:pt x="2426" y="612"/>
                  <a:pt x="2423" y="603"/>
                  <a:pt x="2427" y="602"/>
                </a:cubicBezTo>
                <a:cubicBezTo>
                  <a:pt x="2441" y="569"/>
                  <a:pt x="2451" y="566"/>
                  <a:pt x="2453" y="556"/>
                </a:cubicBezTo>
                <a:cubicBezTo>
                  <a:pt x="2477" y="522"/>
                  <a:pt x="2481" y="520"/>
                  <a:pt x="2484" y="516"/>
                </a:cubicBezTo>
                <a:cubicBezTo>
                  <a:pt x="2504" y="490"/>
                  <a:pt x="2503" y="486"/>
                  <a:pt x="2506" y="486"/>
                </a:cubicBezTo>
                <a:cubicBezTo>
                  <a:pt x="2530" y="444"/>
                  <a:pt x="2531" y="434"/>
                  <a:pt x="2538" y="429"/>
                </a:cubicBezTo>
                <a:cubicBezTo>
                  <a:pt x="2564" y="389"/>
                  <a:pt x="2562" y="392"/>
                  <a:pt x="2560" y="397"/>
                </a:cubicBezTo>
                <a:cubicBezTo>
                  <a:pt x="2551" y="425"/>
                  <a:pt x="2547" y="432"/>
                  <a:pt x="2547" y="440"/>
                </a:cubicBezTo>
                <a:cubicBezTo>
                  <a:pt x="2518" y="479"/>
                  <a:pt x="2513" y="491"/>
                  <a:pt x="2503" y="499"/>
                </a:cubicBezTo>
                <a:cubicBezTo>
                  <a:pt x="2482" y="537"/>
                  <a:pt x="2477" y="540"/>
                  <a:pt x="2475" y="547"/>
                </a:cubicBezTo>
                <a:cubicBezTo>
                  <a:pt x="2463" y="564"/>
                  <a:pt x="2465" y="570"/>
                  <a:pt x="2462" y="571"/>
                </a:cubicBezTo>
                <a:cubicBezTo>
                  <a:pt x="2445" y="602"/>
                  <a:pt x="2443" y="608"/>
                  <a:pt x="2440" y="615"/>
                </a:cubicBezTo>
                <a:cubicBezTo>
                  <a:pt x="2423" y="658"/>
                  <a:pt x="2417" y="686"/>
                  <a:pt x="2414" y="717"/>
                </a:cubicBezTo>
                <a:cubicBezTo>
                  <a:pt x="2421" y="730"/>
                  <a:pt x="2417" y="715"/>
                  <a:pt x="2423" y="697"/>
                </a:cubicBezTo>
                <a:cubicBezTo>
                  <a:pt x="2456" y="595"/>
                  <a:pt x="2461" y="595"/>
                  <a:pt x="2462" y="591"/>
                </a:cubicBezTo>
                <a:cubicBezTo>
                  <a:pt x="2484" y="556"/>
                  <a:pt x="2482" y="547"/>
                  <a:pt x="2488" y="547"/>
                </a:cubicBezTo>
                <a:cubicBezTo>
                  <a:pt x="2520" y="494"/>
                  <a:pt x="2522" y="491"/>
                  <a:pt x="2523" y="488"/>
                </a:cubicBezTo>
                <a:cubicBezTo>
                  <a:pt x="2527" y="499"/>
                  <a:pt x="2518" y="509"/>
                  <a:pt x="2514" y="523"/>
                </a:cubicBezTo>
                <a:cubicBezTo>
                  <a:pt x="2485" y="577"/>
                  <a:pt x="2485" y="579"/>
                  <a:pt x="2484" y="582"/>
                </a:cubicBezTo>
                <a:cubicBezTo>
                  <a:pt x="2471" y="601"/>
                  <a:pt x="2471" y="608"/>
                  <a:pt x="2466" y="615"/>
                </a:cubicBezTo>
                <a:cubicBezTo>
                  <a:pt x="2455" y="667"/>
                  <a:pt x="2457" y="663"/>
                  <a:pt x="2458" y="658"/>
                </a:cubicBezTo>
                <a:cubicBezTo>
                  <a:pt x="2494" y="586"/>
                  <a:pt x="2491" y="575"/>
                  <a:pt x="2497" y="573"/>
                </a:cubicBezTo>
                <a:cubicBezTo>
                  <a:pt x="2528" y="520"/>
                  <a:pt x="2527" y="511"/>
                  <a:pt x="2532" y="508"/>
                </a:cubicBezTo>
                <a:cubicBezTo>
                  <a:pt x="2542" y="479"/>
                  <a:pt x="2547" y="472"/>
                  <a:pt x="2543" y="473"/>
                </a:cubicBezTo>
                <a:cubicBezTo>
                  <a:pt x="2533" y="519"/>
                  <a:pt x="2535" y="575"/>
                  <a:pt x="2523" y="617"/>
                </a:cubicBezTo>
                <a:cubicBezTo>
                  <a:pt x="2498" y="753"/>
                  <a:pt x="2496" y="760"/>
                  <a:pt x="2495" y="767"/>
                </a:cubicBezTo>
                <a:cubicBezTo>
                  <a:pt x="2503" y="765"/>
                  <a:pt x="2508" y="735"/>
                  <a:pt x="2516" y="708"/>
                </a:cubicBezTo>
                <a:cubicBezTo>
                  <a:pt x="2543" y="549"/>
                  <a:pt x="2543" y="541"/>
                  <a:pt x="2545" y="536"/>
                </a:cubicBezTo>
                <a:cubicBezTo>
                  <a:pt x="2550" y="513"/>
                  <a:pt x="2550" y="516"/>
                  <a:pt x="2551" y="508"/>
                </a:cubicBezTo>
                <a:cubicBezTo>
                  <a:pt x="2561" y="468"/>
                  <a:pt x="2557" y="457"/>
                  <a:pt x="2562" y="455"/>
                </a:cubicBezTo>
                <a:cubicBezTo>
                  <a:pt x="2564" y="481"/>
                  <a:pt x="2559" y="481"/>
                  <a:pt x="2560" y="486"/>
                </a:cubicBezTo>
                <a:cubicBezTo>
                  <a:pt x="2561" y="552"/>
                  <a:pt x="2560" y="561"/>
                  <a:pt x="2562" y="573"/>
                </a:cubicBezTo>
                <a:cubicBezTo>
                  <a:pt x="2538" y="696"/>
                  <a:pt x="2542" y="705"/>
                  <a:pt x="2540" y="708"/>
                </a:cubicBezTo>
                <a:cubicBezTo>
                  <a:pt x="2522" y="773"/>
                  <a:pt x="2522" y="782"/>
                  <a:pt x="2521" y="789"/>
                </a:cubicBezTo>
                <a:cubicBezTo>
                  <a:pt x="2525" y="796"/>
                  <a:pt x="2527" y="777"/>
                  <a:pt x="2534" y="763"/>
                </a:cubicBezTo>
                <a:cubicBezTo>
                  <a:pt x="2542" y="733"/>
                  <a:pt x="2538" y="724"/>
                  <a:pt x="2543" y="724"/>
                </a:cubicBezTo>
                <a:cubicBezTo>
                  <a:pt x="2557" y="641"/>
                  <a:pt x="2562" y="626"/>
                  <a:pt x="2567" y="610"/>
                </a:cubicBezTo>
                <a:cubicBezTo>
                  <a:pt x="2571" y="542"/>
                  <a:pt x="2568" y="518"/>
                  <a:pt x="2569" y="475"/>
                </a:cubicBezTo>
                <a:cubicBezTo>
                  <a:pt x="2570" y="422"/>
                  <a:pt x="2575" y="422"/>
                  <a:pt x="2573" y="416"/>
                </a:cubicBezTo>
                <a:cubicBezTo>
                  <a:pt x="2576" y="395"/>
                  <a:pt x="2573" y="394"/>
                  <a:pt x="2573" y="394"/>
                </a:cubicBezTo>
                <a:cubicBezTo>
                  <a:pt x="2582" y="376"/>
                  <a:pt x="2585" y="391"/>
                  <a:pt x="2584" y="407"/>
                </a:cubicBezTo>
                <a:cubicBezTo>
                  <a:pt x="2586" y="485"/>
                  <a:pt x="2588" y="495"/>
                  <a:pt x="2584" y="499"/>
                </a:cubicBezTo>
                <a:cubicBezTo>
                  <a:pt x="2587" y="537"/>
                  <a:pt x="2584" y="556"/>
                  <a:pt x="2588" y="569"/>
                </a:cubicBezTo>
                <a:cubicBezTo>
                  <a:pt x="2586" y="639"/>
                  <a:pt x="2581" y="653"/>
                  <a:pt x="2582" y="673"/>
                </a:cubicBezTo>
                <a:cubicBezTo>
                  <a:pt x="2579" y="709"/>
                  <a:pt x="2585" y="697"/>
                  <a:pt x="2584" y="678"/>
                </a:cubicBezTo>
                <a:cubicBezTo>
                  <a:pt x="2591" y="654"/>
                  <a:pt x="2587" y="646"/>
                  <a:pt x="2588" y="643"/>
                </a:cubicBezTo>
                <a:cubicBezTo>
                  <a:pt x="2594" y="565"/>
                  <a:pt x="2596" y="549"/>
                  <a:pt x="2595" y="532"/>
                </a:cubicBezTo>
                <a:cubicBezTo>
                  <a:pt x="2595" y="477"/>
                  <a:pt x="2594" y="475"/>
                  <a:pt x="2593" y="473"/>
                </a:cubicBezTo>
                <a:cubicBezTo>
                  <a:pt x="2593" y="439"/>
                  <a:pt x="2589" y="438"/>
                  <a:pt x="2591" y="431"/>
                </a:cubicBezTo>
                <a:cubicBezTo>
                  <a:pt x="2591" y="411"/>
                  <a:pt x="2590" y="406"/>
                  <a:pt x="2593" y="405"/>
                </a:cubicBezTo>
                <a:cubicBezTo>
                  <a:pt x="2596" y="421"/>
                  <a:pt x="2599" y="424"/>
                  <a:pt x="2599" y="431"/>
                </a:cubicBezTo>
                <a:cubicBezTo>
                  <a:pt x="2607" y="578"/>
                  <a:pt x="2612" y="578"/>
                  <a:pt x="2610" y="584"/>
                </a:cubicBezTo>
                <a:cubicBezTo>
                  <a:pt x="2608" y="676"/>
                  <a:pt x="2609" y="683"/>
                  <a:pt x="2608" y="700"/>
                </a:cubicBezTo>
                <a:cubicBezTo>
                  <a:pt x="2604" y="727"/>
                  <a:pt x="2608" y="721"/>
                  <a:pt x="2610" y="713"/>
                </a:cubicBezTo>
                <a:cubicBezTo>
                  <a:pt x="2617" y="628"/>
                  <a:pt x="2617" y="628"/>
                  <a:pt x="2617" y="628"/>
                </a:cubicBezTo>
                <a:cubicBezTo>
                  <a:pt x="2616" y="568"/>
                  <a:pt x="2617" y="567"/>
                  <a:pt x="2615" y="556"/>
                </a:cubicBezTo>
                <a:cubicBezTo>
                  <a:pt x="2604" y="402"/>
                  <a:pt x="2602" y="388"/>
                  <a:pt x="2602" y="368"/>
                </a:cubicBezTo>
                <a:cubicBezTo>
                  <a:pt x="2601" y="317"/>
                  <a:pt x="2597" y="313"/>
                  <a:pt x="2604" y="312"/>
                </a:cubicBezTo>
                <a:cubicBezTo>
                  <a:pt x="2615" y="406"/>
                  <a:pt x="2620" y="408"/>
                  <a:pt x="2619" y="416"/>
                </a:cubicBezTo>
                <a:cubicBezTo>
                  <a:pt x="2630" y="567"/>
                  <a:pt x="2630" y="585"/>
                  <a:pt x="2630" y="602"/>
                </a:cubicBezTo>
                <a:cubicBezTo>
                  <a:pt x="2627" y="621"/>
                  <a:pt x="2630" y="621"/>
                  <a:pt x="2630" y="621"/>
                </a:cubicBezTo>
                <a:cubicBezTo>
                  <a:pt x="2628" y="655"/>
                  <a:pt x="2633" y="654"/>
                  <a:pt x="2632" y="647"/>
                </a:cubicBezTo>
                <a:cubicBezTo>
                  <a:pt x="2632" y="609"/>
                  <a:pt x="2641" y="603"/>
                  <a:pt x="2634" y="599"/>
                </a:cubicBezTo>
                <a:cubicBezTo>
                  <a:pt x="2622" y="398"/>
                  <a:pt x="2625" y="390"/>
                  <a:pt x="2623" y="386"/>
                </a:cubicBezTo>
                <a:cubicBezTo>
                  <a:pt x="2612" y="298"/>
                  <a:pt x="2612" y="298"/>
                  <a:pt x="2612" y="298"/>
                </a:cubicBezTo>
                <a:cubicBezTo>
                  <a:pt x="2615" y="234"/>
                  <a:pt x="2616" y="229"/>
                  <a:pt x="2619" y="226"/>
                </a:cubicBezTo>
                <a:cubicBezTo>
                  <a:pt x="2627" y="274"/>
                  <a:pt x="2626" y="281"/>
                  <a:pt x="2630" y="283"/>
                </a:cubicBezTo>
                <a:cubicBezTo>
                  <a:pt x="2637" y="331"/>
                  <a:pt x="2644" y="346"/>
                  <a:pt x="2647" y="366"/>
                </a:cubicBezTo>
                <a:cubicBezTo>
                  <a:pt x="2666" y="436"/>
                  <a:pt x="2662" y="446"/>
                  <a:pt x="2667" y="447"/>
                </a:cubicBezTo>
                <a:cubicBezTo>
                  <a:pt x="2676" y="591"/>
                  <a:pt x="2676" y="591"/>
                  <a:pt x="2676" y="591"/>
                </a:cubicBezTo>
                <a:cubicBezTo>
                  <a:pt x="2677" y="618"/>
                  <a:pt x="2679" y="615"/>
                  <a:pt x="2680" y="610"/>
                </a:cubicBezTo>
                <a:cubicBezTo>
                  <a:pt x="2680" y="558"/>
                  <a:pt x="2679" y="554"/>
                  <a:pt x="2680" y="549"/>
                </a:cubicBezTo>
                <a:cubicBezTo>
                  <a:pt x="2674" y="470"/>
                  <a:pt x="2677" y="456"/>
                  <a:pt x="2673" y="449"/>
                </a:cubicBezTo>
                <a:cubicBezTo>
                  <a:pt x="2664" y="405"/>
                  <a:pt x="2665" y="398"/>
                  <a:pt x="2665" y="392"/>
                </a:cubicBezTo>
                <a:cubicBezTo>
                  <a:pt x="2654" y="345"/>
                  <a:pt x="2647" y="330"/>
                  <a:pt x="2645" y="309"/>
                </a:cubicBezTo>
                <a:cubicBezTo>
                  <a:pt x="2628" y="224"/>
                  <a:pt x="2628" y="224"/>
                  <a:pt x="2628" y="224"/>
                </a:cubicBezTo>
                <a:cubicBezTo>
                  <a:pt x="2657" y="335"/>
                  <a:pt x="2667" y="357"/>
                  <a:pt x="2673" y="383"/>
                </a:cubicBezTo>
                <a:cubicBezTo>
                  <a:pt x="2697" y="482"/>
                  <a:pt x="2689" y="497"/>
                  <a:pt x="2695" y="497"/>
                </a:cubicBezTo>
                <a:cubicBezTo>
                  <a:pt x="2693" y="420"/>
                  <a:pt x="2686" y="404"/>
                  <a:pt x="2684" y="383"/>
                </a:cubicBezTo>
                <a:cubicBezTo>
                  <a:pt x="2676" y="354"/>
                  <a:pt x="2672" y="345"/>
                  <a:pt x="2669" y="335"/>
                </a:cubicBezTo>
                <a:cubicBezTo>
                  <a:pt x="2662" y="314"/>
                  <a:pt x="2662" y="308"/>
                  <a:pt x="2665" y="307"/>
                </a:cubicBezTo>
                <a:cubicBezTo>
                  <a:pt x="2684" y="359"/>
                  <a:pt x="2686" y="361"/>
                  <a:pt x="2689" y="362"/>
                </a:cubicBezTo>
                <a:cubicBezTo>
                  <a:pt x="2699" y="392"/>
                  <a:pt x="2702" y="397"/>
                  <a:pt x="2704" y="403"/>
                </a:cubicBezTo>
                <a:cubicBezTo>
                  <a:pt x="2731" y="478"/>
                  <a:pt x="2734" y="489"/>
                  <a:pt x="2737" y="499"/>
                </a:cubicBezTo>
                <a:cubicBezTo>
                  <a:pt x="2745" y="509"/>
                  <a:pt x="2740" y="492"/>
                  <a:pt x="2737" y="473"/>
                </a:cubicBezTo>
                <a:cubicBezTo>
                  <a:pt x="2718" y="414"/>
                  <a:pt x="2713" y="407"/>
                  <a:pt x="2711" y="399"/>
                </a:cubicBezTo>
                <a:cubicBezTo>
                  <a:pt x="2696" y="368"/>
                  <a:pt x="2695" y="357"/>
                  <a:pt x="2691" y="351"/>
                </a:cubicBezTo>
                <a:cubicBezTo>
                  <a:pt x="2673" y="309"/>
                  <a:pt x="2674" y="301"/>
                  <a:pt x="2669" y="298"/>
                </a:cubicBezTo>
                <a:cubicBezTo>
                  <a:pt x="2662" y="267"/>
                  <a:pt x="2657" y="256"/>
                  <a:pt x="2654" y="244"/>
                </a:cubicBezTo>
                <a:cubicBezTo>
                  <a:pt x="2645" y="223"/>
                  <a:pt x="2648" y="212"/>
                  <a:pt x="2643" y="209"/>
                </a:cubicBezTo>
                <a:cubicBezTo>
                  <a:pt x="2640" y="167"/>
                  <a:pt x="2636" y="159"/>
                  <a:pt x="2641" y="159"/>
                </a:cubicBezTo>
                <a:cubicBezTo>
                  <a:pt x="2645" y="170"/>
                  <a:pt x="2649" y="172"/>
                  <a:pt x="2647" y="181"/>
                </a:cubicBezTo>
                <a:cubicBezTo>
                  <a:pt x="2655" y="202"/>
                  <a:pt x="2657" y="207"/>
                  <a:pt x="2658" y="213"/>
                </a:cubicBezTo>
                <a:cubicBezTo>
                  <a:pt x="2682" y="266"/>
                  <a:pt x="2681" y="275"/>
                  <a:pt x="2687" y="277"/>
                </a:cubicBezTo>
                <a:cubicBezTo>
                  <a:pt x="2714" y="328"/>
                  <a:pt x="2710" y="330"/>
                  <a:pt x="2715" y="335"/>
                </a:cubicBezTo>
                <a:cubicBezTo>
                  <a:pt x="2739" y="387"/>
                  <a:pt x="2739" y="394"/>
                  <a:pt x="2741" y="401"/>
                </a:cubicBezTo>
                <a:cubicBezTo>
                  <a:pt x="2753" y="416"/>
                  <a:pt x="2746" y="406"/>
                  <a:pt x="2743" y="390"/>
                </a:cubicBezTo>
                <a:cubicBezTo>
                  <a:pt x="2722" y="338"/>
                  <a:pt x="2722" y="333"/>
                  <a:pt x="2719" y="331"/>
                </a:cubicBezTo>
                <a:cubicBezTo>
                  <a:pt x="2696" y="283"/>
                  <a:pt x="2692" y="277"/>
                  <a:pt x="2691" y="268"/>
                </a:cubicBezTo>
                <a:cubicBezTo>
                  <a:pt x="2656" y="183"/>
                  <a:pt x="2659" y="175"/>
                  <a:pt x="2656" y="174"/>
                </a:cubicBezTo>
                <a:cubicBezTo>
                  <a:pt x="2645" y="89"/>
                  <a:pt x="2645" y="89"/>
                  <a:pt x="2645" y="89"/>
                </a:cubicBezTo>
                <a:cubicBezTo>
                  <a:pt x="2648" y="83"/>
                  <a:pt x="2651" y="92"/>
                  <a:pt x="2654" y="102"/>
                </a:cubicBezTo>
                <a:cubicBezTo>
                  <a:pt x="2666" y="159"/>
                  <a:pt x="2662" y="163"/>
                  <a:pt x="2665" y="170"/>
                </a:cubicBezTo>
                <a:cubicBezTo>
                  <a:pt x="2682" y="216"/>
                  <a:pt x="2685" y="223"/>
                  <a:pt x="2689" y="229"/>
                </a:cubicBezTo>
                <a:cubicBezTo>
                  <a:pt x="2713" y="277"/>
                  <a:pt x="2715" y="280"/>
                  <a:pt x="2717" y="283"/>
                </a:cubicBezTo>
                <a:cubicBezTo>
                  <a:pt x="2734" y="325"/>
                  <a:pt x="2744" y="320"/>
                  <a:pt x="2741" y="327"/>
                </a:cubicBezTo>
                <a:cubicBezTo>
                  <a:pt x="2773" y="382"/>
                  <a:pt x="2778" y="396"/>
                  <a:pt x="2785" y="407"/>
                </a:cubicBezTo>
                <a:cubicBezTo>
                  <a:pt x="2796" y="434"/>
                  <a:pt x="2795" y="444"/>
                  <a:pt x="2802" y="447"/>
                </a:cubicBezTo>
                <a:cubicBezTo>
                  <a:pt x="2789" y="399"/>
                  <a:pt x="2784" y="395"/>
                  <a:pt x="2782" y="388"/>
                </a:cubicBezTo>
                <a:cubicBezTo>
                  <a:pt x="2772" y="361"/>
                  <a:pt x="2768" y="356"/>
                  <a:pt x="2765" y="351"/>
                </a:cubicBezTo>
                <a:cubicBezTo>
                  <a:pt x="2745" y="309"/>
                  <a:pt x="2738" y="307"/>
                  <a:pt x="2737" y="298"/>
                </a:cubicBezTo>
                <a:cubicBezTo>
                  <a:pt x="2713" y="253"/>
                  <a:pt x="2707" y="254"/>
                  <a:pt x="2708" y="248"/>
                </a:cubicBezTo>
                <a:cubicBezTo>
                  <a:pt x="2689" y="204"/>
                  <a:pt x="2684" y="200"/>
                  <a:pt x="2684" y="192"/>
                </a:cubicBezTo>
                <a:cubicBezTo>
                  <a:pt x="2673" y="167"/>
                  <a:pt x="2673" y="158"/>
                  <a:pt x="2669" y="152"/>
                </a:cubicBezTo>
                <a:cubicBezTo>
                  <a:pt x="2657" y="77"/>
                  <a:pt x="2661" y="68"/>
                  <a:pt x="2656" y="67"/>
                </a:cubicBezTo>
                <a:cubicBezTo>
                  <a:pt x="2664" y="67"/>
                  <a:pt x="2660" y="69"/>
                  <a:pt x="2660" y="70"/>
                </a:cubicBezTo>
                <a:cubicBezTo>
                  <a:pt x="2674" y="116"/>
                  <a:pt x="2681" y="129"/>
                  <a:pt x="2682" y="148"/>
                </a:cubicBezTo>
                <a:cubicBezTo>
                  <a:pt x="2694" y="178"/>
                  <a:pt x="2702" y="181"/>
                  <a:pt x="2702" y="192"/>
                </a:cubicBezTo>
                <a:cubicBezTo>
                  <a:pt x="2725" y="237"/>
                  <a:pt x="2726" y="241"/>
                  <a:pt x="2726" y="246"/>
                </a:cubicBezTo>
                <a:cubicBezTo>
                  <a:pt x="2752" y="278"/>
                  <a:pt x="2754" y="286"/>
                  <a:pt x="2759" y="292"/>
                </a:cubicBezTo>
                <a:cubicBezTo>
                  <a:pt x="2772" y="303"/>
                  <a:pt x="2767" y="300"/>
                  <a:pt x="2765" y="294"/>
                </a:cubicBezTo>
                <a:cubicBezTo>
                  <a:pt x="2750" y="265"/>
                  <a:pt x="2740" y="258"/>
                  <a:pt x="2737" y="244"/>
                </a:cubicBezTo>
                <a:cubicBezTo>
                  <a:pt x="2721" y="219"/>
                  <a:pt x="2723" y="212"/>
                  <a:pt x="2719" y="211"/>
                </a:cubicBezTo>
                <a:cubicBezTo>
                  <a:pt x="2694" y="150"/>
                  <a:pt x="2684" y="126"/>
                  <a:pt x="2680" y="96"/>
                </a:cubicBezTo>
                <a:cubicBezTo>
                  <a:pt x="2668" y="50"/>
                  <a:pt x="2659" y="45"/>
                  <a:pt x="2665" y="39"/>
                </a:cubicBezTo>
                <a:cubicBezTo>
                  <a:pt x="2680" y="70"/>
                  <a:pt x="2682" y="86"/>
                  <a:pt x="2687" y="100"/>
                </a:cubicBezTo>
                <a:cubicBezTo>
                  <a:pt x="2711" y="149"/>
                  <a:pt x="2710" y="168"/>
                  <a:pt x="2719" y="176"/>
                </a:cubicBezTo>
                <a:cubicBezTo>
                  <a:pt x="2744" y="219"/>
                  <a:pt x="2747" y="228"/>
                  <a:pt x="2750" y="235"/>
                </a:cubicBezTo>
                <a:cubicBezTo>
                  <a:pt x="2765" y="266"/>
                  <a:pt x="2774" y="272"/>
                  <a:pt x="2776" y="283"/>
                </a:cubicBezTo>
                <a:cubicBezTo>
                  <a:pt x="2786" y="300"/>
                  <a:pt x="2786" y="308"/>
                  <a:pt x="2791" y="309"/>
                </a:cubicBezTo>
                <a:cubicBezTo>
                  <a:pt x="2806" y="343"/>
                  <a:pt x="2806" y="350"/>
                  <a:pt x="2811" y="351"/>
                </a:cubicBezTo>
                <a:cubicBezTo>
                  <a:pt x="2799" y="318"/>
                  <a:pt x="2799" y="309"/>
                  <a:pt x="2793" y="305"/>
                </a:cubicBezTo>
                <a:cubicBezTo>
                  <a:pt x="2780" y="271"/>
                  <a:pt x="2771" y="261"/>
                  <a:pt x="2767" y="246"/>
                </a:cubicBezTo>
                <a:cubicBezTo>
                  <a:pt x="2745" y="202"/>
                  <a:pt x="2737" y="201"/>
                  <a:pt x="2737" y="192"/>
                </a:cubicBezTo>
                <a:cubicBezTo>
                  <a:pt x="2720" y="162"/>
                  <a:pt x="2720" y="156"/>
                  <a:pt x="2717" y="155"/>
                </a:cubicBezTo>
                <a:cubicBezTo>
                  <a:pt x="2689" y="78"/>
                  <a:pt x="2685" y="62"/>
                  <a:pt x="2678" y="50"/>
                </a:cubicBezTo>
                <a:cubicBezTo>
                  <a:pt x="2669" y="8"/>
                  <a:pt x="2668" y="4"/>
                  <a:pt x="2667" y="0"/>
                </a:cubicBezTo>
                <a:cubicBezTo>
                  <a:pt x="2643" y="26"/>
                  <a:pt x="2634" y="31"/>
                  <a:pt x="2636" y="37"/>
                </a:cubicBezTo>
                <a:cubicBezTo>
                  <a:pt x="2621" y="57"/>
                  <a:pt x="2620" y="59"/>
                  <a:pt x="2619" y="61"/>
                </a:cubicBezTo>
                <a:cubicBezTo>
                  <a:pt x="2604" y="81"/>
                  <a:pt x="2606" y="87"/>
                  <a:pt x="2604" y="89"/>
                </a:cubicBezTo>
                <a:cubicBezTo>
                  <a:pt x="2577" y="128"/>
                  <a:pt x="2568" y="139"/>
                  <a:pt x="2560" y="150"/>
                </a:cubicBezTo>
                <a:cubicBezTo>
                  <a:pt x="2542" y="170"/>
                  <a:pt x="2540" y="170"/>
                  <a:pt x="2540" y="174"/>
                </a:cubicBezTo>
                <a:cubicBezTo>
                  <a:pt x="2521" y="188"/>
                  <a:pt x="2523" y="196"/>
                  <a:pt x="2516" y="194"/>
                </a:cubicBezTo>
                <a:cubicBezTo>
                  <a:pt x="2500" y="217"/>
                  <a:pt x="2490" y="217"/>
                  <a:pt x="2488" y="224"/>
                </a:cubicBezTo>
                <a:cubicBezTo>
                  <a:pt x="2447" y="256"/>
                  <a:pt x="2450" y="266"/>
                  <a:pt x="2442" y="266"/>
                </a:cubicBezTo>
                <a:cubicBezTo>
                  <a:pt x="2420" y="294"/>
                  <a:pt x="2413" y="295"/>
                  <a:pt x="2410" y="298"/>
                </a:cubicBezTo>
                <a:cubicBezTo>
                  <a:pt x="2372" y="341"/>
                  <a:pt x="2367" y="350"/>
                  <a:pt x="2359" y="357"/>
                </a:cubicBezTo>
                <a:cubicBezTo>
                  <a:pt x="2337" y="393"/>
                  <a:pt x="2335" y="395"/>
                  <a:pt x="2336" y="399"/>
                </a:cubicBezTo>
                <a:cubicBezTo>
                  <a:pt x="2321" y="412"/>
                  <a:pt x="2325" y="424"/>
                  <a:pt x="2320" y="427"/>
                </a:cubicBezTo>
                <a:cubicBezTo>
                  <a:pt x="2297" y="465"/>
                  <a:pt x="2291" y="468"/>
                  <a:pt x="2290" y="475"/>
                </a:cubicBezTo>
                <a:cubicBezTo>
                  <a:pt x="2269" y="516"/>
                  <a:pt x="2269" y="524"/>
                  <a:pt x="2268" y="532"/>
                </a:cubicBezTo>
                <a:close/>
                <a:moveTo>
                  <a:pt x="2588" y="235"/>
                </a:moveTo>
                <a:cubicBezTo>
                  <a:pt x="2585" y="239"/>
                  <a:pt x="2582" y="243"/>
                  <a:pt x="2580" y="248"/>
                </a:cubicBezTo>
                <a:cubicBezTo>
                  <a:pt x="2574" y="245"/>
                  <a:pt x="2584" y="240"/>
                  <a:pt x="2584" y="235"/>
                </a:cubicBezTo>
                <a:cubicBezTo>
                  <a:pt x="2588" y="232"/>
                  <a:pt x="2589" y="226"/>
                  <a:pt x="2593" y="222"/>
                </a:cubicBezTo>
                <a:cubicBezTo>
                  <a:pt x="2599" y="226"/>
                  <a:pt x="2588" y="230"/>
                  <a:pt x="2588" y="235"/>
                </a:cubicBezTo>
                <a:close/>
                <a:moveTo>
                  <a:pt x="2593" y="357"/>
                </a:moveTo>
                <a:cubicBezTo>
                  <a:pt x="2591" y="361"/>
                  <a:pt x="2590" y="356"/>
                  <a:pt x="2591" y="353"/>
                </a:cubicBezTo>
                <a:cubicBezTo>
                  <a:pt x="2592" y="349"/>
                  <a:pt x="2593" y="354"/>
                  <a:pt x="2593" y="357"/>
                </a:cubicBezTo>
                <a:close/>
                <a:moveTo>
                  <a:pt x="2626" y="146"/>
                </a:moveTo>
                <a:cubicBezTo>
                  <a:pt x="2620" y="140"/>
                  <a:pt x="2626" y="128"/>
                  <a:pt x="2628" y="122"/>
                </a:cubicBezTo>
                <a:cubicBezTo>
                  <a:pt x="2633" y="127"/>
                  <a:pt x="2623" y="136"/>
                  <a:pt x="2626" y="146"/>
                </a:cubicBezTo>
                <a:close/>
                <a:moveTo>
                  <a:pt x="2630" y="179"/>
                </a:moveTo>
                <a:cubicBezTo>
                  <a:pt x="2621" y="176"/>
                  <a:pt x="2630" y="171"/>
                  <a:pt x="2628" y="163"/>
                </a:cubicBezTo>
                <a:cubicBezTo>
                  <a:pt x="2633" y="164"/>
                  <a:pt x="2629" y="174"/>
                  <a:pt x="2630" y="179"/>
                </a:cubicBezTo>
                <a:close/>
                <a:moveTo>
                  <a:pt x="2630" y="109"/>
                </a:moveTo>
                <a:cubicBezTo>
                  <a:pt x="2620" y="105"/>
                  <a:pt x="2634" y="99"/>
                  <a:pt x="2632" y="89"/>
                </a:cubicBezTo>
                <a:cubicBezTo>
                  <a:pt x="2640" y="96"/>
                  <a:pt x="2627" y="99"/>
                  <a:pt x="2630" y="109"/>
                </a:cubicBezTo>
                <a:close/>
                <a:moveTo>
                  <a:pt x="2342" y="394"/>
                </a:moveTo>
                <a:cubicBezTo>
                  <a:pt x="2348" y="395"/>
                  <a:pt x="2344" y="386"/>
                  <a:pt x="2349" y="386"/>
                </a:cubicBezTo>
                <a:cubicBezTo>
                  <a:pt x="2366" y="361"/>
                  <a:pt x="2367" y="360"/>
                  <a:pt x="2368" y="359"/>
                </a:cubicBezTo>
                <a:cubicBezTo>
                  <a:pt x="2392" y="332"/>
                  <a:pt x="2390" y="325"/>
                  <a:pt x="2397" y="327"/>
                </a:cubicBezTo>
                <a:cubicBezTo>
                  <a:pt x="2424" y="298"/>
                  <a:pt x="2431" y="295"/>
                  <a:pt x="2434" y="288"/>
                </a:cubicBezTo>
                <a:cubicBezTo>
                  <a:pt x="2463" y="259"/>
                  <a:pt x="2471" y="253"/>
                  <a:pt x="2475" y="244"/>
                </a:cubicBezTo>
                <a:cubicBezTo>
                  <a:pt x="2495" y="230"/>
                  <a:pt x="2497" y="224"/>
                  <a:pt x="2501" y="220"/>
                </a:cubicBezTo>
                <a:cubicBezTo>
                  <a:pt x="2528" y="196"/>
                  <a:pt x="2532" y="195"/>
                  <a:pt x="2534" y="192"/>
                </a:cubicBezTo>
                <a:cubicBezTo>
                  <a:pt x="2564" y="150"/>
                  <a:pt x="2578" y="151"/>
                  <a:pt x="2578" y="137"/>
                </a:cubicBezTo>
                <a:cubicBezTo>
                  <a:pt x="2621" y="86"/>
                  <a:pt x="2625" y="63"/>
                  <a:pt x="2639" y="50"/>
                </a:cubicBezTo>
                <a:cubicBezTo>
                  <a:pt x="2629" y="77"/>
                  <a:pt x="2629" y="85"/>
                  <a:pt x="2623" y="87"/>
                </a:cubicBezTo>
                <a:cubicBezTo>
                  <a:pt x="2594" y="142"/>
                  <a:pt x="2594" y="148"/>
                  <a:pt x="2591" y="150"/>
                </a:cubicBezTo>
                <a:cubicBezTo>
                  <a:pt x="2563" y="181"/>
                  <a:pt x="2563" y="192"/>
                  <a:pt x="2556" y="196"/>
                </a:cubicBezTo>
                <a:cubicBezTo>
                  <a:pt x="2535" y="217"/>
                  <a:pt x="2534" y="226"/>
                  <a:pt x="2525" y="229"/>
                </a:cubicBezTo>
                <a:cubicBezTo>
                  <a:pt x="2489" y="268"/>
                  <a:pt x="2486" y="275"/>
                  <a:pt x="2479" y="279"/>
                </a:cubicBezTo>
                <a:cubicBezTo>
                  <a:pt x="2461" y="296"/>
                  <a:pt x="2460" y="298"/>
                  <a:pt x="2458" y="298"/>
                </a:cubicBezTo>
                <a:cubicBezTo>
                  <a:pt x="2433" y="319"/>
                  <a:pt x="2422" y="329"/>
                  <a:pt x="2410" y="338"/>
                </a:cubicBezTo>
                <a:cubicBezTo>
                  <a:pt x="2364" y="378"/>
                  <a:pt x="2362" y="381"/>
                  <a:pt x="2359" y="383"/>
                </a:cubicBezTo>
                <a:cubicBezTo>
                  <a:pt x="2343" y="402"/>
                  <a:pt x="2340" y="402"/>
                  <a:pt x="2340" y="405"/>
                </a:cubicBezTo>
                <a:close/>
                <a:moveTo>
                  <a:pt x="2551" y="26"/>
                </a:moveTo>
                <a:cubicBezTo>
                  <a:pt x="2533" y="53"/>
                  <a:pt x="2510" y="76"/>
                  <a:pt x="2486" y="98"/>
                </a:cubicBezTo>
                <a:cubicBezTo>
                  <a:pt x="2461" y="130"/>
                  <a:pt x="2457" y="132"/>
                  <a:pt x="2458" y="137"/>
                </a:cubicBezTo>
                <a:cubicBezTo>
                  <a:pt x="2431" y="164"/>
                  <a:pt x="2432" y="169"/>
                  <a:pt x="2427" y="170"/>
                </a:cubicBezTo>
                <a:cubicBezTo>
                  <a:pt x="2418" y="183"/>
                  <a:pt x="2416" y="187"/>
                  <a:pt x="2414" y="189"/>
                </a:cubicBezTo>
                <a:cubicBezTo>
                  <a:pt x="2423" y="184"/>
                  <a:pt x="2425" y="180"/>
                  <a:pt x="2429" y="176"/>
                </a:cubicBezTo>
                <a:cubicBezTo>
                  <a:pt x="2474" y="129"/>
                  <a:pt x="2477" y="124"/>
                  <a:pt x="2479" y="120"/>
                </a:cubicBezTo>
                <a:cubicBezTo>
                  <a:pt x="2498" y="104"/>
                  <a:pt x="2496" y="99"/>
                  <a:pt x="2501" y="100"/>
                </a:cubicBezTo>
                <a:cubicBezTo>
                  <a:pt x="2535" y="65"/>
                  <a:pt x="2534" y="60"/>
                  <a:pt x="2536" y="59"/>
                </a:cubicBezTo>
                <a:cubicBezTo>
                  <a:pt x="2555" y="30"/>
                  <a:pt x="2566" y="27"/>
                  <a:pt x="2569" y="15"/>
                </a:cubicBezTo>
                <a:cubicBezTo>
                  <a:pt x="2583" y="5"/>
                  <a:pt x="2583" y="3"/>
                  <a:pt x="2583" y="0"/>
                </a:cubicBezTo>
                <a:cubicBezTo>
                  <a:pt x="2563" y="8"/>
                  <a:pt x="2563" y="14"/>
                  <a:pt x="2560" y="17"/>
                </a:cubicBezTo>
                <a:close/>
                <a:moveTo>
                  <a:pt x="2711" y="37"/>
                </a:moveTo>
                <a:cubicBezTo>
                  <a:pt x="2717" y="39"/>
                  <a:pt x="2715" y="48"/>
                  <a:pt x="2719" y="52"/>
                </a:cubicBezTo>
                <a:cubicBezTo>
                  <a:pt x="2743" y="115"/>
                  <a:pt x="2751" y="115"/>
                  <a:pt x="2750" y="124"/>
                </a:cubicBezTo>
                <a:cubicBezTo>
                  <a:pt x="2761" y="147"/>
                  <a:pt x="2765" y="152"/>
                  <a:pt x="2767" y="159"/>
                </a:cubicBezTo>
                <a:cubicBezTo>
                  <a:pt x="2777" y="183"/>
                  <a:pt x="2781" y="188"/>
                  <a:pt x="2782" y="194"/>
                </a:cubicBezTo>
                <a:cubicBezTo>
                  <a:pt x="2806" y="231"/>
                  <a:pt x="2811" y="235"/>
                  <a:pt x="2813" y="242"/>
                </a:cubicBezTo>
                <a:cubicBezTo>
                  <a:pt x="2858" y="290"/>
                  <a:pt x="2848" y="290"/>
                  <a:pt x="2848" y="281"/>
                </a:cubicBezTo>
                <a:cubicBezTo>
                  <a:pt x="2826" y="242"/>
                  <a:pt x="2820" y="244"/>
                  <a:pt x="2820" y="240"/>
                </a:cubicBezTo>
                <a:cubicBezTo>
                  <a:pt x="2804" y="222"/>
                  <a:pt x="2807" y="214"/>
                  <a:pt x="2802" y="213"/>
                </a:cubicBezTo>
                <a:cubicBezTo>
                  <a:pt x="2789" y="193"/>
                  <a:pt x="2789" y="184"/>
                  <a:pt x="2785" y="179"/>
                </a:cubicBezTo>
                <a:cubicBezTo>
                  <a:pt x="2773" y="147"/>
                  <a:pt x="2767" y="140"/>
                  <a:pt x="2763" y="131"/>
                </a:cubicBezTo>
                <a:cubicBezTo>
                  <a:pt x="2742" y="83"/>
                  <a:pt x="2732" y="64"/>
                  <a:pt x="2726" y="43"/>
                </a:cubicBezTo>
                <a:cubicBezTo>
                  <a:pt x="2714" y="8"/>
                  <a:pt x="2713" y="4"/>
                  <a:pt x="2712" y="0"/>
                </a:cubicBezTo>
                <a:cubicBezTo>
                  <a:pt x="2707" y="23"/>
                  <a:pt x="2712" y="27"/>
                  <a:pt x="2711" y="37"/>
                </a:cubicBezTo>
                <a:close/>
                <a:moveTo>
                  <a:pt x="1591" y="997"/>
                </a:moveTo>
                <a:cubicBezTo>
                  <a:pt x="1591" y="991"/>
                  <a:pt x="1595" y="988"/>
                  <a:pt x="1595" y="981"/>
                </a:cubicBezTo>
                <a:cubicBezTo>
                  <a:pt x="1610" y="933"/>
                  <a:pt x="1607" y="925"/>
                  <a:pt x="1613" y="923"/>
                </a:cubicBezTo>
                <a:cubicBezTo>
                  <a:pt x="1626" y="868"/>
                  <a:pt x="1627" y="859"/>
                  <a:pt x="1631" y="853"/>
                </a:cubicBezTo>
                <a:cubicBezTo>
                  <a:pt x="1644" y="801"/>
                  <a:pt x="1644" y="793"/>
                  <a:pt x="1648" y="788"/>
                </a:cubicBezTo>
                <a:cubicBezTo>
                  <a:pt x="1660" y="736"/>
                  <a:pt x="1667" y="729"/>
                  <a:pt x="1669" y="720"/>
                </a:cubicBezTo>
                <a:cubicBezTo>
                  <a:pt x="1682" y="706"/>
                  <a:pt x="1681" y="700"/>
                  <a:pt x="1683" y="695"/>
                </a:cubicBezTo>
                <a:cubicBezTo>
                  <a:pt x="1695" y="675"/>
                  <a:pt x="1697" y="672"/>
                  <a:pt x="1699" y="674"/>
                </a:cubicBezTo>
                <a:cubicBezTo>
                  <a:pt x="1672" y="737"/>
                  <a:pt x="1676" y="744"/>
                  <a:pt x="1672" y="746"/>
                </a:cubicBezTo>
                <a:cubicBezTo>
                  <a:pt x="1661" y="790"/>
                  <a:pt x="1663" y="793"/>
                  <a:pt x="1661" y="794"/>
                </a:cubicBezTo>
                <a:cubicBezTo>
                  <a:pt x="1657" y="822"/>
                  <a:pt x="1655" y="826"/>
                  <a:pt x="1654" y="831"/>
                </a:cubicBezTo>
                <a:cubicBezTo>
                  <a:pt x="1651" y="853"/>
                  <a:pt x="1648" y="857"/>
                  <a:pt x="1649" y="863"/>
                </a:cubicBezTo>
                <a:cubicBezTo>
                  <a:pt x="1637" y="927"/>
                  <a:pt x="1636" y="933"/>
                  <a:pt x="1636" y="941"/>
                </a:cubicBezTo>
                <a:cubicBezTo>
                  <a:pt x="1629" y="975"/>
                  <a:pt x="1623" y="975"/>
                  <a:pt x="1625" y="980"/>
                </a:cubicBezTo>
                <a:cubicBezTo>
                  <a:pt x="1614" y="1012"/>
                  <a:pt x="1607" y="1023"/>
                  <a:pt x="1602" y="1035"/>
                </a:cubicBezTo>
                <a:cubicBezTo>
                  <a:pt x="1621" y="1005"/>
                  <a:pt x="1625" y="1005"/>
                  <a:pt x="1625" y="1002"/>
                </a:cubicBezTo>
                <a:cubicBezTo>
                  <a:pt x="1636" y="972"/>
                  <a:pt x="1636" y="964"/>
                  <a:pt x="1642" y="960"/>
                </a:cubicBezTo>
                <a:cubicBezTo>
                  <a:pt x="1649" y="910"/>
                  <a:pt x="1647" y="901"/>
                  <a:pt x="1653" y="898"/>
                </a:cubicBezTo>
                <a:cubicBezTo>
                  <a:pt x="1658" y="861"/>
                  <a:pt x="1659" y="845"/>
                  <a:pt x="1663" y="832"/>
                </a:cubicBezTo>
                <a:cubicBezTo>
                  <a:pt x="1674" y="785"/>
                  <a:pt x="1673" y="775"/>
                  <a:pt x="1676" y="769"/>
                </a:cubicBezTo>
                <a:cubicBezTo>
                  <a:pt x="1698" y="710"/>
                  <a:pt x="1694" y="703"/>
                  <a:pt x="1697" y="701"/>
                </a:cubicBezTo>
                <a:cubicBezTo>
                  <a:pt x="1721" y="660"/>
                  <a:pt x="1728" y="644"/>
                  <a:pt x="1737" y="630"/>
                </a:cubicBezTo>
                <a:cubicBezTo>
                  <a:pt x="1757" y="606"/>
                  <a:pt x="1761" y="604"/>
                  <a:pt x="1766" y="603"/>
                </a:cubicBezTo>
                <a:cubicBezTo>
                  <a:pt x="1773" y="599"/>
                  <a:pt x="1768" y="600"/>
                  <a:pt x="1766" y="603"/>
                </a:cubicBezTo>
                <a:cubicBezTo>
                  <a:pt x="1749" y="626"/>
                  <a:pt x="1750" y="632"/>
                  <a:pt x="1747" y="635"/>
                </a:cubicBezTo>
                <a:cubicBezTo>
                  <a:pt x="1719" y="686"/>
                  <a:pt x="1715" y="692"/>
                  <a:pt x="1712" y="701"/>
                </a:cubicBezTo>
                <a:cubicBezTo>
                  <a:pt x="1692" y="757"/>
                  <a:pt x="1692" y="767"/>
                  <a:pt x="1685" y="772"/>
                </a:cubicBezTo>
                <a:cubicBezTo>
                  <a:pt x="1669" y="830"/>
                  <a:pt x="1673" y="839"/>
                  <a:pt x="1667" y="842"/>
                </a:cubicBezTo>
                <a:cubicBezTo>
                  <a:pt x="1665" y="865"/>
                  <a:pt x="1664" y="870"/>
                  <a:pt x="1662" y="876"/>
                </a:cubicBezTo>
                <a:cubicBezTo>
                  <a:pt x="1650" y="927"/>
                  <a:pt x="1654" y="945"/>
                  <a:pt x="1645" y="954"/>
                </a:cubicBezTo>
                <a:cubicBezTo>
                  <a:pt x="1621" y="1043"/>
                  <a:pt x="1613" y="1046"/>
                  <a:pt x="1615" y="1055"/>
                </a:cubicBezTo>
                <a:cubicBezTo>
                  <a:pt x="1614" y="1060"/>
                  <a:pt x="1622" y="1054"/>
                  <a:pt x="1623" y="1043"/>
                </a:cubicBezTo>
                <a:cubicBezTo>
                  <a:pt x="1639" y="1006"/>
                  <a:pt x="1641" y="995"/>
                  <a:pt x="1647" y="987"/>
                </a:cubicBezTo>
                <a:cubicBezTo>
                  <a:pt x="1662" y="913"/>
                  <a:pt x="1670" y="906"/>
                  <a:pt x="1670" y="895"/>
                </a:cubicBezTo>
                <a:cubicBezTo>
                  <a:pt x="1687" y="827"/>
                  <a:pt x="1683" y="818"/>
                  <a:pt x="1686" y="814"/>
                </a:cubicBezTo>
                <a:cubicBezTo>
                  <a:pt x="1693" y="775"/>
                  <a:pt x="1702" y="773"/>
                  <a:pt x="1700" y="765"/>
                </a:cubicBezTo>
                <a:cubicBezTo>
                  <a:pt x="1730" y="692"/>
                  <a:pt x="1734" y="679"/>
                  <a:pt x="1740" y="667"/>
                </a:cubicBezTo>
                <a:cubicBezTo>
                  <a:pt x="1764" y="633"/>
                  <a:pt x="1761" y="628"/>
                  <a:pt x="1763" y="625"/>
                </a:cubicBezTo>
                <a:cubicBezTo>
                  <a:pt x="1784" y="596"/>
                  <a:pt x="1791" y="593"/>
                  <a:pt x="1794" y="586"/>
                </a:cubicBezTo>
                <a:cubicBezTo>
                  <a:pt x="1808" y="577"/>
                  <a:pt x="1808" y="574"/>
                  <a:pt x="1810" y="577"/>
                </a:cubicBezTo>
                <a:cubicBezTo>
                  <a:pt x="1785" y="618"/>
                  <a:pt x="1779" y="621"/>
                  <a:pt x="1779" y="629"/>
                </a:cubicBezTo>
                <a:cubicBezTo>
                  <a:pt x="1757" y="666"/>
                  <a:pt x="1756" y="673"/>
                  <a:pt x="1753" y="678"/>
                </a:cubicBezTo>
                <a:cubicBezTo>
                  <a:pt x="1723" y="756"/>
                  <a:pt x="1719" y="768"/>
                  <a:pt x="1716" y="771"/>
                </a:cubicBezTo>
                <a:cubicBezTo>
                  <a:pt x="1713" y="784"/>
                  <a:pt x="1716" y="785"/>
                  <a:pt x="1716" y="784"/>
                </a:cubicBezTo>
                <a:cubicBezTo>
                  <a:pt x="1703" y="818"/>
                  <a:pt x="1705" y="829"/>
                  <a:pt x="1701" y="836"/>
                </a:cubicBezTo>
                <a:cubicBezTo>
                  <a:pt x="1672" y="934"/>
                  <a:pt x="1666" y="939"/>
                  <a:pt x="1666" y="948"/>
                </a:cubicBezTo>
                <a:cubicBezTo>
                  <a:pt x="1656" y="964"/>
                  <a:pt x="1657" y="966"/>
                  <a:pt x="1660" y="965"/>
                </a:cubicBezTo>
                <a:cubicBezTo>
                  <a:pt x="1681" y="933"/>
                  <a:pt x="1686" y="932"/>
                  <a:pt x="1689" y="929"/>
                </a:cubicBezTo>
                <a:cubicBezTo>
                  <a:pt x="1692" y="929"/>
                  <a:pt x="1697" y="930"/>
                  <a:pt x="1695" y="925"/>
                </a:cubicBezTo>
                <a:cubicBezTo>
                  <a:pt x="1725" y="892"/>
                  <a:pt x="1733" y="888"/>
                  <a:pt x="1736" y="880"/>
                </a:cubicBezTo>
                <a:cubicBezTo>
                  <a:pt x="1782" y="818"/>
                  <a:pt x="1791" y="814"/>
                  <a:pt x="1796" y="808"/>
                </a:cubicBezTo>
                <a:cubicBezTo>
                  <a:pt x="1839" y="758"/>
                  <a:pt x="1838" y="752"/>
                  <a:pt x="1841" y="749"/>
                </a:cubicBezTo>
                <a:cubicBezTo>
                  <a:pt x="1855" y="724"/>
                  <a:pt x="1858" y="721"/>
                  <a:pt x="1859" y="716"/>
                </a:cubicBezTo>
                <a:cubicBezTo>
                  <a:pt x="1868" y="703"/>
                  <a:pt x="1872" y="700"/>
                  <a:pt x="1871" y="694"/>
                </a:cubicBezTo>
                <a:cubicBezTo>
                  <a:pt x="1887" y="668"/>
                  <a:pt x="1889" y="664"/>
                  <a:pt x="1891" y="660"/>
                </a:cubicBezTo>
                <a:cubicBezTo>
                  <a:pt x="1907" y="625"/>
                  <a:pt x="1908" y="623"/>
                  <a:pt x="1909" y="621"/>
                </a:cubicBezTo>
                <a:cubicBezTo>
                  <a:pt x="1919" y="591"/>
                  <a:pt x="1927" y="591"/>
                  <a:pt x="1924" y="583"/>
                </a:cubicBezTo>
                <a:cubicBezTo>
                  <a:pt x="1943" y="565"/>
                  <a:pt x="1936" y="556"/>
                  <a:pt x="1944" y="557"/>
                </a:cubicBezTo>
                <a:cubicBezTo>
                  <a:pt x="1961" y="515"/>
                  <a:pt x="1963" y="513"/>
                  <a:pt x="1964" y="509"/>
                </a:cubicBezTo>
                <a:cubicBezTo>
                  <a:pt x="1974" y="496"/>
                  <a:pt x="1971" y="486"/>
                  <a:pt x="1979" y="484"/>
                </a:cubicBezTo>
                <a:cubicBezTo>
                  <a:pt x="1987" y="478"/>
                  <a:pt x="1983" y="488"/>
                  <a:pt x="1982" y="499"/>
                </a:cubicBezTo>
                <a:cubicBezTo>
                  <a:pt x="1984" y="525"/>
                  <a:pt x="1985" y="528"/>
                  <a:pt x="1985" y="532"/>
                </a:cubicBezTo>
                <a:cubicBezTo>
                  <a:pt x="1992" y="482"/>
                  <a:pt x="1998" y="479"/>
                  <a:pt x="1997" y="470"/>
                </a:cubicBezTo>
                <a:cubicBezTo>
                  <a:pt x="2016" y="476"/>
                  <a:pt x="2011" y="464"/>
                  <a:pt x="2014" y="458"/>
                </a:cubicBezTo>
                <a:cubicBezTo>
                  <a:pt x="2023" y="444"/>
                  <a:pt x="2017" y="446"/>
                  <a:pt x="2020" y="455"/>
                </a:cubicBezTo>
                <a:cubicBezTo>
                  <a:pt x="2028" y="470"/>
                  <a:pt x="2025" y="476"/>
                  <a:pt x="2029" y="478"/>
                </a:cubicBezTo>
                <a:cubicBezTo>
                  <a:pt x="2037" y="428"/>
                  <a:pt x="2041" y="425"/>
                  <a:pt x="2040" y="418"/>
                </a:cubicBezTo>
                <a:cubicBezTo>
                  <a:pt x="2053" y="391"/>
                  <a:pt x="2065" y="395"/>
                  <a:pt x="2061" y="388"/>
                </a:cubicBezTo>
                <a:cubicBezTo>
                  <a:pt x="2076" y="361"/>
                  <a:pt x="2072" y="363"/>
                  <a:pt x="2071" y="357"/>
                </a:cubicBezTo>
                <a:cubicBezTo>
                  <a:pt x="2019" y="368"/>
                  <a:pt x="2016" y="366"/>
                  <a:pt x="2013" y="365"/>
                </a:cubicBezTo>
                <a:cubicBezTo>
                  <a:pt x="1985" y="336"/>
                  <a:pt x="1974" y="340"/>
                  <a:pt x="1973" y="328"/>
                </a:cubicBezTo>
                <a:cubicBezTo>
                  <a:pt x="1978" y="346"/>
                  <a:pt x="1981" y="350"/>
                  <a:pt x="1985" y="355"/>
                </a:cubicBezTo>
                <a:cubicBezTo>
                  <a:pt x="2009" y="380"/>
                  <a:pt x="2013" y="383"/>
                  <a:pt x="2017" y="387"/>
                </a:cubicBezTo>
                <a:cubicBezTo>
                  <a:pt x="1983" y="404"/>
                  <a:pt x="1984" y="398"/>
                  <a:pt x="1979" y="400"/>
                </a:cubicBezTo>
                <a:cubicBezTo>
                  <a:pt x="1942" y="400"/>
                  <a:pt x="1943" y="392"/>
                  <a:pt x="1936" y="395"/>
                </a:cubicBezTo>
                <a:cubicBezTo>
                  <a:pt x="1910" y="389"/>
                  <a:pt x="1906" y="388"/>
                  <a:pt x="1904" y="385"/>
                </a:cubicBezTo>
                <a:cubicBezTo>
                  <a:pt x="1835" y="360"/>
                  <a:pt x="1828" y="358"/>
                  <a:pt x="1823" y="353"/>
                </a:cubicBezTo>
                <a:cubicBezTo>
                  <a:pt x="1774" y="332"/>
                  <a:pt x="1774" y="325"/>
                  <a:pt x="1769" y="325"/>
                </a:cubicBezTo>
                <a:cubicBezTo>
                  <a:pt x="1728" y="306"/>
                  <a:pt x="1722" y="307"/>
                  <a:pt x="1719" y="305"/>
                </a:cubicBezTo>
                <a:cubicBezTo>
                  <a:pt x="1684" y="287"/>
                  <a:pt x="1676" y="287"/>
                  <a:pt x="1670" y="283"/>
                </a:cubicBezTo>
                <a:cubicBezTo>
                  <a:pt x="1616" y="276"/>
                  <a:pt x="1604" y="277"/>
                  <a:pt x="1592" y="277"/>
                </a:cubicBezTo>
                <a:cubicBezTo>
                  <a:pt x="1594" y="280"/>
                  <a:pt x="1613" y="284"/>
                  <a:pt x="1635" y="283"/>
                </a:cubicBezTo>
                <a:cubicBezTo>
                  <a:pt x="1657" y="292"/>
                  <a:pt x="1663" y="288"/>
                  <a:pt x="1665" y="291"/>
                </a:cubicBezTo>
                <a:cubicBezTo>
                  <a:pt x="1741" y="318"/>
                  <a:pt x="1767" y="337"/>
                  <a:pt x="1797" y="349"/>
                </a:cubicBezTo>
                <a:cubicBezTo>
                  <a:pt x="1813" y="360"/>
                  <a:pt x="1814" y="361"/>
                  <a:pt x="1816" y="363"/>
                </a:cubicBezTo>
                <a:cubicBezTo>
                  <a:pt x="1887" y="388"/>
                  <a:pt x="1889" y="392"/>
                  <a:pt x="1892" y="394"/>
                </a:cubicBezTo>
                <a:cubicBezTo>
                  <a:pt x="1944" y="403"/>
                  <a:pt x="1955" y="411"/>
                  <a:pt x="1970" y="411"/>
                </a:cubicBezTo>
                <a:cubicBezTo>
                  <a:pt x="2004" y="413"/>
                  <a:pt x="2006" y="413"/>
                  <a:pt x="2008" y="413"/>
                </a:cubicBezTo>
                <a:cubicBezTo>
                  <a:pt x="2000" y="416"/>
                  <a:pt x="1998" y="418"/>
                  <a:pt x="1996" y="419"/>
                </a:cubicBezTo>
                <a:cubicBezTo>
                  <a:pt x="1935" y="417"/>
                  <a:pt x="1925" y="412"/>
                  <a:pt x="1914" y="407"/>
                </a:cubicBezTo>
                <a:cubicBezTo>
                  <a:pt x="1886" y="400"/>
                  <a:pt x="1868" y="398"/>
                  <a:pt x="1856" y="389"/>
                </a:cubicBezTo>
                <a:cubicBezTo>
                  <a:pt x="1831" y="377"/>
                  <a:pt x="1825" y="378"/>
                  <a:pt x="1822" y="375"/>
                </a:cubicBezTo>
                <a:cubicBezTo>
                  <a:pt x="1787" y="357"/>
                  <a:pt x="1782" y="358"/>
                  <a:pt x="1779" y="357"/>
                </a:cubicBezTo>
                <a:cubicBezTo>
                  <a:pt x="1762" y="352"/>
                  <a:pt x="1764" y="344"/>
                  <a:pt x="1757" y="347"/>
                </a:cubicBezTo>
                <a:cubicBezTo>
                  <a:pt x="1743" y="338"/>
                  <a:pt x="1738" y="339"/>
                  <a:pt x="1735" y="336"/>
                </a:cubicBezTo>
                <a:cubicBezTo>
                  <a:pt x="1708" y="326"/>
                  <a:pt x="1693" y="321"/>
                  <a:pt x="1678" y="315"/>
                </a:cubicBezTo>
                <a:cubicBezTo>
                  <a:pt x="1644" y="309"/>
                  <a:pt x="1637" y="305"/>
                  <a:pt x="1628" y="304"/>
                </a:cubicBezTo>
                <a:cubicBezTo>
                  <a:pt x="1587" y="293"/>
                  <a:pt x="1579" y="297"/>
                  <a:pt x="1577" y="293"/>
                </a:cubicBezTo>
                <a:cubicBezTo>
                  <a:pt x="1478" y="297"/>
                  <a:pt x="1469" y="299"/>
                  <a:pt x="1454" y="298"/>
                </a:cubicBezTo>
                <a:cubicBezTo>
                  <a:pt x="1420" y="304"/>
                  <a:pt x="1411" y="305"/>
                  <a:pt x="1400" y="307"/>
                </a:cubicBezTo>
                <a:cubicBezTo>
                  <a:pt x="1397" y="310"/>
                  <a:pt x="1420" y="310"/>
                  <a:pt x="1444" y="308"/>
                </a:cubicBezTo>
                <a:cubicBezTo>
                  <a:pt x="1478" y="310"/>
                  <a:pt x="1483" y="317"/>
                  <a:pt x="1494" y="313"/>
                </a:cubicBezTo>
                <a:cubicBezTo>
                  <a:pt x="1547" y="330"/>
                  <a:pt x="1550" y="333"/>
                  <a:pt x="1555" y="333"/>
                </a:cubicBezTo>
                <a:cubicBezTo>
                  <a:pt x="1582" y="345"/>
                  <a:pt x="1585" y="347"/>
                  <a:pt x="1589" y="349"/>
                </a:cubicBezTo>
                <a:cubicBezTo>
                  <a:pt x="1616" y="360"/>
                  <a:pt x="1616" y="367"/>
                  <a:pt x="1623" y="365"/>
                </a:cubicBezTo>
                <a:cubicBezTo>
                  <a:pt x="1648" y="381"/>
                  <a:pt x="1665" y="385"/>
                  <a:pt x="1678" y="397"/>
                </a:cubicBezTo>
                <a:cubicBezTo>
                  <a:pt x="1726" y="414"/>
                  <a:pt x="1728" y="418"/>
                  <a:pt x="1731" y="421"/>
                </a:cubicBezTo>
                <a:cubicBezTo>
                  <a:pt x="1755" y="430"/>
                  <a:pt x="1759" y="430"/>
                  <a:pt x="1762" y="433"/>
                </a:cubicBezTo>
                <a:cubicBezTo>
                  <a:pt x="1807" y="456"/>
                  <a:pt x="1816" y="455"/>
                  <a:pt x="1822" y="460"/>
                </a:cubicBezTo>
                <a:cubicBezTo>
                  <a:pt x="1852" y="468"/>
                  <a:pt x="1860" y="470"/>
                  <a:pt x="1866" y="474"/>
                </a:cubicBezTo>
                <a:cubicBezTo>
                  <a:pt x="1905" y="475"/>
                  <a:pt x="1910" y="476"/>
                  <a:pt x="1914" y="478"/>
                </a:cubicBezTo>
                <a:cubicBezTo>
                  <a:pt x="1913" y="492"/>
                  <a:pt x="1911" y="496"/>
                  <a:pt x="1904" y="498"/>
                </a:cubicBezTo>
                <a:cubicBezTo>
                  <a:pt x="1850" y="489"/>
                  <a:pt x="1841" y="492"/>
                  <a:pt x="1834" y="491"/>
                </a:cubicBezTo>
                <a:cubicBezTo>
                  <a:pt x="1794" y="478"/>
                  <a:pt x="1788" y="478"/>
                  <a:pt x="1784" y="473"/>
                </a:cubicBezTo>
                <a:cubicBezTo>
                  <a:pt x="1745" y="457"/>
                  <a:pt x="1727" y="442"/>
                  <a:pt x="1702" y="437"/>
                </a:cubicBezTo>
                <a:cubicBezTo>
                  <a:pt x="1656" y="409"/>
                  <a:pt x="1651" y="403"/>
                  <a:pt x="1643" y="401"/>
                </a:cubicBezTo>
                <a:cubicBezTo>
                  <a:pt x="1610" y="385"/>
                  <a:pt x="1611" y="381"/>
                  <a:pt x="1608" y="381"/>
                </a:cubicBezTo>
                <a:cubicBezTo>
                  <a:pt x="1598" y="373"/>
                  <a:pt x="1594" y="374"/>
                  <a:pt x="1593" y="372"/>
                </a:cubicBezTo>
                <a:cubicBezTo>
                  <a:pt x="1555" y="351"/>
                  <a:pt x="1543" y="353"/>
                  <a:pt x="1540" y="344"/>
                </a:cubicBezTo>
                <a:cubicBezTo>
                  <a:pt x="1506" y="339"/>
                  <a:pt x="1502" y="331"/>
                  <a:pt x="1493" y="331"/>
                </a:cubicBezTo>
                <a:cubicBezTo>
                  <a:pt x="1454" y="318"/>
                  <a:pt x="1445" y="322"/>
                  <a:pt x="1444" y="317"/>
                </a:cubicBezTo>
                <a:cubicBezTo>
                  <a:pt x="1411" y="318"/>
                  <a:pt x="1405" y="311"/>
                  <a:pt x="1404" y="318"/>
                </a:cubicBezTo>
                <a:cubicBezTo>
                  <a:pt x="1460" y="329"/>
                  <a:pt x="1466" y="329"/>
                  <a:pt x="1473" y="330"/>
                </a:cubicBezTo>
                <a:cubicBezTo>
                  <a:pt x="1513" y="345"/>
                  <a:pt x="1524" y="347"/>
                  <a:pt x="1533" y="354"/>
                </a:cubicBezTo>
                <a:cubicBezTo>
                  <a:pt x="1571" y="372"/>
                  <a:pt x="1574" y="372"/>
                  <a:pt x="1576" y="373"/>
                </a:cubicBezTo>
                <a:cubicBezTo>
                  <a:pt x="1626" y="404"/>
                  <a:pt x="1639" y="404"/>
                  <a:pt x="1645" y="414"/>
                </a:cubicBezTo>
                <a:cubicBezTo>
                  <a:pt x="1705" y="444"/>
                  <a:pt x="1706" y="446"/>
                  <a:pt x="1709" y="447"/>
                </a:cubicBezTo>
                <a:cubicBezTo>
                  <a:pt x="1733" y="461"/>
                  <a:pt x="1738" y="463"/>
                  <a:pt x="1745" y="462"/>
                </a:cubicBezTo>
                <a:cubicBezTo>
                  <a:pt x="1768" y="476"/>
                  <a:pt x="1770" y="478"/>
                  <a:pt x="1774" y="477"/>
                </a:cubicBezTo>
                <a:cubicBezTo>
                  <a:pt x="1806" y="494"/>
                  <a:pt x="1815" y="492"/>
                  <a:pt x="1819" y="495"/>
                </a:cubicBezTo>
                <a:cubicBezTo>
                  <a:pt x="1873" y="511"/>
                  <a:pt x="1884" y="506"/>
                  <a:pt x="1888" y="510"/>
                </a:cubicBezTo>
                <a:cubicBezTo>
                  <a:pt x="1869" y="516"/>
                  <a:pt x="1866" y="515"/>
                  <a:pt x="1863" y="514"/>
                </a:cubicBezTo>
                <a:cubicBezTo>
                  <a:pt x="1835" y="516"/>
                  <a:pt x="1831" y="512"/>
                  <a:pt x="1825" y="512"/>
                </a:cubicBezTo>
                <a:cubicBezTo>
                  <a:pt x="1781" y="495"/>
                  <a:pt x="1779" y="493"/>
                  <a:pt x="1775" y="495"/>
                </a:cubicBezTo>
                <a:cubicBezTo>
                  <a:pt x="1738" y="472"/>
                  <a:pt x="1730" y="475"/>
                  <a:pt x="1728" y="470"/>
                </a:cubicBezTo>
                <a:cubicBezTo>
                  <a:pt x="1705" y="458"/>
                  <a:pt x="1703" y="456"/>
                  <a:pt x="1700" y="457"/>
                </a:cubicBezTo>
                <a:cubicBezTo>
                  <a:pt x="1653" y="427"/>
                  <a:pt x="1642" y="426"/>
                  <a:pt x="1637" y="415"/>
                </a:cubicBezTo>
                <a:cubicBezTo>
                  <a:pt x="1618" y="408"/>
                  <a:pt x="1613" y="406"/>
                  <a:pt x="1608" y="405"/>
                </a:cubicBezTo>
                <a:cubicBezTo>
                  <a:pt x="1580" y="386"/>
                  <a:pt x="1573" y="389"/>
                  <a:pt x="1571" y="383"/>
                </a:cubicBezTo>
                <a:cubicBezTo>
                  <a:pt x="1546" y="373"/>
                  <a:pt x="1538" y="367"/>
                  <a:pt x="1528" y="364"/>
                </a:cubicBezTo>
                <a:cubicBezTo>
                  <a:pt x="1452" y="335"/>
                  <a:pt x="1444" y="337"/>
                  <a:pt x="1440" y="333"/>
                </a:cubicBezTo>
                <a:cubicBezTo>
                  <a:pt x="1412" y="329"/>
                  <a:pt x="1409" y="326"/>
                  <a:pt x="1409" y="330"/>
                </a:cubicBezTo>
                <a:cubicBezTo>
                  <a:pt x="1478" y="351"/>
                  <a:pt x="1489" y="352"/>
                  <a:pt x="1497" y="356"/>
                </a:cubicBezTo>
                <a:cubicBezTo>
                  <a:pt x="1540" y="378"/>
                  <a:pt x="1541" y="380"/>
                  <a:pt x="1546" y="379"/>
                </a:cubicBezTo>
                <a:cubicBezTo>
                  <a:pt x="1569" y="394"/>
                  <a:pt x="1574" y="397"/>
                  <a:pt x="1580" y="397"/>
                </a:cubicBezTo>
                <a:cubicBezTo>
                  <a:pt x="1624" y="422"/>
                  <a:pt x="1629" y="423"/>
                  <a:pt x="1634" y="425"/>
                </a:cubicBezTo>
                <a:cubicBezTo>
                  <a:pt x="1646" y="437"/>
                  <a:pt x="1652" y="436"/>
                  <a:pt x="1655" y="441"/>
                </a:cubicBezTo>
                <a:cubicBezTo>
                  <a:pt x="1683" y="456"/>
                  <a:pt x="1689" y="454"/>
                  <a:pt x="1689" y="461"/>
                </a:cubicBezTo>
                <a:cubicBezTo>
                  <a:pt x="1731" y="481"/>
                  <a:pt x="1736" y="482"/>
                  <a:pt x="1738" y="486"/>
                </a:cubicBezTo>
                <a:cubicBezTo>
                  <a:pt x="1766" y="502"/>
                  <a:pt x="1774" y="499"/>
                  <a:pt x="1776" y="503"/>
                </a:cubicBezTo>
                <a:cubicBezTo>
                  <a:pt x="1808" y="514"/>
                  <a:pt x="1813" y="515"/>
                  <a:pt x="1817" y="518"/>
                </a:cubicBezTo>
                <a:cubicBezTo>
                  <a:pt x="1835" y="524"/>
                  <a:pt x="1840" y="524"/>
                  <a:pt x="1843" y="527"/>
                </a:cubicBezTo>
                <a:cubicBezTo>
                  <a:pt x="1844" y="539"/>
                  <a:pt x="1833" y="532"/>
                  <a:pt x="1822" y="537"/>
                </a:cubicBezTo>
                <a:cubicBezTo>
                  <a:pt x="1763" y="519"/>
                  <a:pt x="1760" y="515"/>
                  <a:pt x="1756" y="513"/>
                </a:cubicBezTo>
                <a:cubicBezTo>
                  <a:pt x="1726" y="503"/>
                  <a:pt x="1719" y="500"/>
                  <a:pt x="1713" y="495"/>
                </a:cubicBezTo>
                <a:cubicBezTo>
                  <a:pt x="1680" y="476"/>
                  <a:pt x="1674" y="477"/>
                  <a:pt x="1671" y="473"/>
                </a:cubicBezTo>
                <a:cubicBezTo>
                  <a:pt x="1645" y="461"/>
                  <a:pt x="1644" y="455"/>
                  <a:pt x="1637" y="455"/>
                </a:cubicBezTo>
                <a:cubicBezTo>
                  <a:pt x="1601" y="434"/>
                  <a:pt x="1598" y="425"/>
                  <a:pt x="1590" y="426"/>
                </a:cubicBezTo>
                <a:cubicBezTo>
                  <a:pt x="1571" y="413"/>
                  <a:pt x="1568" y="411"/>
                  <a:pt x="1565" y="411"/>
                </a:cubicBezTo>
                <a:cubicBezTo>
                  <a:pt x="1547" y="395"/>
                  <a:pt x="1543" y="395"/>
                  <a:pt x="1540" y="393"/>
                </a:cubicBezTo>
                <a:cubicBezTo>
                  <a:pt x="1478" y="362"/>
                  <a:pt x="1474" y="356"/>
                  <a:pt x="1464" y="358"/>
                </a:cubicBezTo>
                <a:cubicBezTo>
                  <a:pt x="1433" y="346"/>
                  <a:pt x="1429" y="345"/>
                  <a:pt x="1426" y="343"/>
                </a:cubicBezTo>
                <a:cubicBezTo>
                  <a:pt x="1374" y="333"/>
                  <a:pt x="1366" y="332"/>
                  <a:pt x="1360" y="330"/>
                </a:cubicBezTo>
                <a:cubicBezTo>
                  <a:pt x="1329" y="331"/>
                  <a:pt x="1332" y="335"/>
                  <a:pt x="1340" y="331"/>
                </a:cubicBezTo>
                <a:cubicBezTo>
                  <a:pt x="1379" y="339"/>
                  <a:pt x="1390" y="339"/>
                  <a:pt x="1398" y="343"/>
                </a:cubicBezTo>
                <a:cubicBezTo>
                  <a:pt x="1435" y="353"/>
                  <a:pt x="1445" y="354"/>
                  <a:pt x="1452" y="360"/>
                </a:cubicBezTo>
                <a:cubicBezTo>
                  <a:pt x="1485" y="377"/>
                  <a:pt x="1496" y="378"/>
                  <a:pt x="1502" y="384"/>
                </a:cubicBezTo>
                <a:cubicBezTo>
                  <a:pt x="1541" y="399"/>
                  <a:pt x="1542" y="408"/>
                  <a:pt x="1549" y="409"/>
                </a:cubicBezTo>
                <a:cubicBezTo>
                  <a:pt x="1571" y="418"/>
                  <a:pt x="1568" y="428"/>
                  <a:pt x="1574" y="424"/>
                </a:cubicBezTo>
                <a:cubicBezTo>
                  <a:pt x="1592" y="440"/>
                  <a:pt x="1600" y="435"/>
                  <a:pt x="1599" y="442"/>
                </a:cubicBezTo>
                <a:cubicBezTo>
                  <a:pt x="1641" y="464"/>
                  <a:pt x="1644" y="471"/>
                  <a:pt x="1651" y="473"/>
                </a:cubicBezTo>
                <a:cubicBezTo>
                  <a:pt x="1673" y="488"/>
                  <a:pt x="1680" y="489"/>
                  <a:pt x="1686" y="493"/>
                </a:cubicBezTo>
                <a:cubicBezTo>
                  <a:pt x="1729" y="513"/>
                  <a:pt x="1736" y="515"/>
                  <a:pt x="1742" y="518"/>
                </a:cubicBezTo>
                <a:cubicBezTo>
                  <a:pt x="1788" y="534"/>
                  <a:pt x="1792" y="539"/>
                  <a:pt x="1801" y="539"/>
                </a:cubicBezTo>
                <a:cubicBezTo>
                  <a:pt x="1790" y="544"/>
                  <a:pt x="1783" y="547"/>
                  <a:pt x="1780" y="545"/>
                </a:cubicBezTo>
                <a:cubicBezTo>
                  <a:pt x="1738" y="528"/>
                  <a:pt x="1721" y="530"/>
                  <a:pt x="1713" y="519"/>
                </a:cubicBezTo>
                <a:cubicBezTo>
                  <a:pt x="1690" y="508"/>
                  <a:pt x="1683" y="507"/>
                  <a:pt x="1679" y="501"/>
                </a:cubicBezTo>
                <a:cubicBezTo>
                  <a:pt x="1636" y="472"/>
                  <a:pt x="1632" y="471"/>
                  <a:pt x="1629" y="470"/>
                </a:cubicBezTo>
                <a:cubicBezTo>
                  <a:pt x="1606" y="458"/>
                  <a:pt x="1604" y="451"/>
                  <a:pt x="1597" y="451"/>
                </a:cubicBezTo>
                <a:cubicBezTo>
                  <a:pt x="1563" y="430"/>
                  <a:pt x="1559" y="427"/>
                  <a:pt x="1554" y="424"/>
                </a:cubicBezTo>
                <a:cubicBezTo>
                  <a:pt x="1519" y="405"/>
                  <a:pt x="1516" y="400"/>
                  <a:pt x="1511" y="396"/>
                </a:cubicBezTo>
                <a:cubicBezTo>
                  <a:pt x="1476" y="378"/>
                  <a:pt x="1467" y="380"/>
                  <a:pt x="1465" y="373"/>
                </a:cubicBezTo>
                <a:cubicBezTo>
                  <a:pt x="1426" y="360"/>
                  <a:pt x="1420" y="358"/>
                  <a:pt x="1415" y="356"/>
                </a:cubicBezTo>
                <a:cubicBezTo>
                  <a:pt x="1375" y="348"/>
                  <a:pt x="1375" y="343"/>
                  <a:pt x="1369" y="346"/>
                </a:cubicBezTo>
                <a:cubicBezTo>
                  <a:pt x="1382" y="355"/>
                  <a:pt x="1389" y="351"/>
                  <a:pt x="1391" y="353"/>
                </a:cubicBezTo>
                <a:cubicBezTo>
                  <a:pt x="1446" y="377"/>
                  <a:pt x="1459" y="379"/>
                  <a:pt x="1470" y="386"/>
                </a:cubicBezTo>
                <a:cubicBezTo>
                  <a:pt x="1508" y="408"/>
                  <a:pt x="1515" y="409"/>
                  <a:pt x="1521" y="412"/>
                </a:cubicBezTo>
                <a:cubicBezTo>
                  <a:pt x="1575" y="451"/>
                  <a:pt x="1583" y="451"/>
                  <a:pt x="1588" y="455"/>
                </a:cubicBezTo>
                <a:cubicBezTo>
                  <a:pt x="1615" y="475"/>
                  <a:pt x="1622" y="471"/>
                  <a:pt x="1621" y="478"/>
                </a:cubicBezTo>
                <a:cubicBezTo>
                  <a:pt x="1649" y="495"/>
                  <a:pt x="1651" y="497"/>
                  <a:pt x="1654" y="499"/>
                </a:cubicBezTo>
                <a:cubicBezTo>
                  <a:pt x="1711" y="527"/>
                  <a:pt x="1711" y="533"/>
                  <a:pt x="1715" y="532"/>
                </a:cubicBezTo>
                <a:cubicBezTo>
                  <a:pt x="1752" y="544"/>
                  <a:pt x="1758" y="548"/>
                  <a:pt x="1765" y="550"/>
                </a:cubicBezTo>
                <a:cubicBezTo>
                  <a:pt x="1779" y="556"/>
                  <a:pt x="1783" y="556"/>
                  <a:pt x="1780" y="558"/>
                </a:cubicBezTo>
                <a:cubicBezTo>
                  <a:pt x="1702" y="547"/>
                  <a:pt x="1695" y="539"/>
                  <a:pt x="1685" y="535"/>
                </a:cubicBezTo>
                <a:cubicBezTo>
                  <a:pt x="1649" y="518"/>
                  <a:pt x="1646" y="517"/>
                  <a:pt x="1644" y="516"/>
                </a:cubicBezTo>
                <a:cubicBezTo>
                  <a:pt x="1614" y="502"/>
                  <a:pt x="1615" y="498"/>
                  <a:pt x="1614" y="497"/>
                </a:cubicBezTo>
                <a:cubicBezTo>
                  <a:pt x="1595" y="486"/>
                  <a:pt x="1585" y="484"/>
                  <a:pt x="1579" y="475"/>
                </a:cubicBezTo>
                <a:cubicBezTo>
                  <a:pt x="1537" y="447"/>
                  <a:pt x="1533" y="443"/>
                  <a:pt x="1528" y="442"/>
                </a:cubicBezTo>
                <a:cubicBezTo>
                  <a:pt x="1493" y="420"/>
                  <a:pt x="1484" y="415"/>
                  <a:pt x="1476" y="409"/>
                </a:cubicBezTo>
                <a:cubicBezTo>
                  <a:pt x="1431" y="388"/>
                  <a:pt x="1429" y="386"/>
                  <a:pt x="1425" y="387"/>
                </a:cubicBezTo>
                <a:cubicBezTo>
                  <a:pt x="1403" y="379"/>
                  <a:pt x="1396" y="375"/>
                  <a:pt x="1388" y="374"/>
                </a:cubicBezTo>
                <a:cubicBezTo>
                  <a:pt x="1367" y="367"/>
                  <a:pt x="1362" y="365"/>
                  <a:pt x="1355" y="366"/>
                </a:cubicBezTo>
                <a:cubicBezTo>
                  <a:pt x="1318" y="360"/>
                  <a:pt x="1310" y="352"/>
                  <a:pt x="1307" y="360"/>
                </a:cubicBezTo>
                <a:cubicBezTo>
                  <a:pt x="1345" y="366"/>
                  <a:pt x="1349" y="367"/>
                  <a:pt x="1351" y="369"/>
                </a:cubicBezTo>
                <a:cubicBezTo>
                  <a:pt x="1386" y="379"/>
                  <a:pt x="1390" y="380"/>
                  <a:pt x="1393" y="382"/>
                </a:cubicBezTo>
                <a:cubicBezTo>
                  <a:pt x="1423" y="399"/>
                  <a:pt x="1432" y="393"/>
                  <a:pt x="1434" y="397"/>
                </a:cubicBezTo>
                <a:cubicBezTo>
                  <a:pt x="1454" y="412"/>
                  <a:pt x="1462" y="407"/>
                  <a:pt x="1461" y="414"/>
                </a:cubicBezTo>
                <a:cubicBezTo>
                  <a:pt x="1510" y="441"/>
                  <a:pt x="1512" y="443"/>
                  <a:pt x="1515" y="444"/>
                </a:cubicBezTo>
                <a:cubicBezTo>
                  <a:pt x="1543" y="466"/>
                  <a:pt x="1550" y="462"/>
                  <a:pt x="1551" y="466"/>
                </a:cubicBezTo>
                <a:cubicBezTo>
                  <a:pt x="1571" y="481"/>
                  <a:pt x="1572" y="486"/>
                  <a:pt x="1576" y="486"/>
                </a:cubicBezTo>
                <a:cubicBezTo>
                  <a:pt x="1608" y="503"/>
                  <a:pt x="1609" y="508"/>
                  <a:pt x="1612" y="511"/>
                </a:cubicBezTo>
                <a:cubicBezTo>
                  <a:pt x="1647" y="524"/>
                  <a:pt x="1647" y="530"/>
                  <a:pt x="1651" y="532"/>
                </a:cubicBezTo>
                <a:cubicBezTo>
                  <a:pt x="1681" y="539"/>
                  <a:pt x="1682" y="546"/>
                  <a:pt x="1687" y="546"/>
                </a:cubicBezTo>
                <a:cubicBezTo>
                  <a:pt x="1722" y="557"/>
                  <a:pt x="1728" y="560"/>
                  <a:pt x="1734" y="562"/>
                </a:cubicBezTo>
                <a:cubicBezTo>
                  <a:pt x="1758" y="569"/>
                  <a:pt x="1752" y="572"/>
                  <a:pt x="1738" y="570"/>
                </a:cubicBezTo>
                <a:cubicBezTo>
                  <a:pt x="1665" y="552"/>
                  <a:pt x="1658" y="553"/>
                  <a:pt x="1652" y="552"/>
                </a:cubicBezTo>
                <a:cubicBezTo>
                  <a:pt x="1612" y="537"/>
                  <a:pt x="1614" y="527"/>
                  <a:pt x="1607" y="532"/>
                </a:cubicBezTo>
                <a:cubicBezTo>
                  <a:pt x="1584" y="521"/>
                  <a:pt x="1582" y="517"/>
                  <a:pt x="1579" y="514"/>
                </a:cubicBezTo>
                <a:cubicBezTo>
                  <a:pt x="1550" y="497"/>
                  <a:pt x="1547" y="498"/>
                  <a:pt x="1547" y="496"/>
                </a:cubicBezTo>
                <a:cubicBezTo>
                  <a:pt x="1532" y="482"/>
                  <a:pt x="1524" y="487"/>
                  <a:pt x="1524" y="480"/>
                </a:cubicBezTo>
                <a:cubicBezTo>
                  <a:pt x="1499" y="464"/>
                  <a:pt x="1491" y="463"/>
                  <a:pt x="1485" y="458"/>
                </a:cubicBezTo>
                <a:cubicBezTo>
                  <a:pt x="1459" y="445"/>
                  <a:pt x="1453" y="441"/>
                  <a:pt x="1446" y="439"/>
                </a:cubicBezTo>
                <a:cubicBezTo>
                  <a:pt x="1415" y="420"/>
                  <a:pt x="1408" y="423"/>
                  <a:pt x="1407" y="419"/>
                </a:cubicBezTo>
                <a:cubicBezTo>
                  <a:pt x="1383" y="409"/>
                  <a:pt x="1378" y="410"/>
                  <a:pt x="1374" y="410"/>
                </a:cubicBezTo>
                <a:cubicBezTo>
                  <a:pt x="1351" y="399"/>
                  <a:pt x="1343" y="404"/>
                  <a:pt x="1341" y="400"/>
                </a:cubicBezTo>
                <a:cubicBezTo>
                  <a:pt x="1337" y="401"/>
                  <a:pt x="1353" y="409"/>
                  <a:pt x="1372" y="412"/>
                </a:cubicBezTo>
                <a:cubicBezTo>
                  <a:pt x="1399" y="423"/>
                  <a:pt x="1401" y="424"/>
                  <a:pt x="1403" y="424"/>
                </a:cubicBezTo>
                <a:cubicBezTo>
                  <a:pt x="1429" y="440"/>
                  <a:pt x="1438" y="443"/>
                  <a:pt x="1447" y="445"/>
                </a:cubicBezTo>
                <a:cubicBezTo>
                  <a:pt x="1518" y="491"/>
                  <a:pt x="1524" y="489"/>
                  <a:pt x="1526" y="493"/>
                </a:cubicBezTo>
                <a:cubicBezTo>
                  <a:pt x="1550" y="509"/>
                  <a:pt x="1552" y="509"/>
                  <a:pt x="1554" y="510"/>
                </a:cubicBezTo>
                <a:cubicBezTo>
                  <a:pt x="1616" y="544"/>
                  <a:pt x="1623" y="549"/>
                  <a:pt x="1632" y="551"/>
                </a:cubicBezTo>
                <a:cubicBezTo>
                  <a:pt x="1674" y="567"/>
                  <a:pt x="1679" y="568"/>
                  <a:pt x="1682" y="571"/>
                </a:cubicBezTo>
                <a:cubicBezTo>
                  <a:pt x="1723" y="576"/>
                  <a:pt x="1729" y="583"/>
                  <a:pt x="1742" y="580"/>
                </a:cubicBezTo>
                <a:cubicBezTo>
                  <a:pt x="1759" y="590"/>
                  <a:pt x="1755" y="592"/>
                  <a:pt x="1754" y="589"/>
                </a:cubicBezTo>
                <a:cubicBezTo>
                  <a:pt x="1713" y="591"/>
                  <a:pt x="1708" y="586"/>
                  <a:pt x="1698" y="586"/>
                </a:cubicBezTo>
                <a:cubicBezTo>
                  <a:pt x="1654" y="574"/>
                  <a:pt x="1647" y="578"/>
                  <a:pt x="1646" y="576"/>
                </a:cubicBezTo>
                <a:cubicBezTo>
                  <a:pt x="1591" y="557"/>
                  <a:pt x="1586" y="553"/>
                  <a:pt x="1577" y="555"/>
                </a:cubicBezTo>
                <a:cubicBezTo>
                  <a:pt x="1551" y="536"/>
                  <a:pt x="1541" y="545"/>
                  <a:pt x="1543" y="536"/>
                </a:cubicBezTo>
                <a:cubicBezTo>
                  <a:pt x="1513" y="523"/>
                  <a:pt x="1510" y="521"/>
                  <a:pt x="1507" y="521"/>
                </a:cubicBezTo>
                <a:cubicBezTo>
                  <a:pt x="1477" y="507"/>
                  <a:pt x="1473" y="506"/>
                  <a:pt x="1472" y="500"/>
                </a:cubicBezTo>
                <a:cubicBezTo>
                  <a:pt x="1408" y="467"/>
                  <a:pt x="1397" y="459"/>
                  <a:pt x="1384" y="454"/>
                </a:cubicBezTo>
                <a:cubicBezTo>
                  <a:pt x="1343" y="434"/>
                  <a:pt x="1341" y="426"/>
                  <a:pt x="1333" y="426"/>
                </a:cubicBezTo>
                <a:cubicBezTo>
                  <a:pt x="1289" y="410"/>
                  <a:pt x="1284" y="405"/>
                  <a:pt x="1276" y="405"/>
                </a:cubicBezTo>
                <a:cubicBezTo>
                  <a:pt x="1253" y="397"/>
                  <a:pt x="1247" y="401"/>
                  <a:pt x="1246" y="397"/>
                </a:cubicBezTo>
                <a:cubicBezTo>
                  <a:pt x="1257" y="404"/>
                  <a:pt x="1261" y="408"/>
                  <a:pt x="1269" y="406"/>
                </a:cubicBezTo>
                <a:cubicBezTo>
                  <a:pt x="1312" y="423"/>
                  <a:pt x="1323" y="427"/>
                  <a:pt x="1332" y="433"/>
                </a:cubicBezTo>
                <a:cubicBezTo>
                  <a:pt x="1373" y="452"/>
                  <a:pt x="1380" y="461"/>
                  <a:pt x="1391" y="464"/>
                </a:cubicBezTo>
                <a:cubicBezTo>
                  <a:pt x="1429" y="487"/>
                  <a:pt x="1438" y="493"/>
                  <a:pt x="1448" y="498"/>
                </a:cubicBezTo>
                <a:cubicBezTo>
                  <a:pt x="1495" y="522"/>
                  <a:pt x="1497" y="523"/>
                  <a:pt x="1497" y="527"/>
                </a:cubicBezTo>
                <a:cubicBezTo>
                  <a:pt x="1546" y="551"/>
                  <a:pt x="1559" y="551"/>
                  <a:pt x="1567" y="559"/>
                </a:cubicBezTo>
                <a:cubicBezTo>
                  <a:pt x="1622" y="576"/>
                  <a:pt x="1626" y="580"/>
                  <a:pt x="1631" y="583"/>
                </a:cubicBezTo>
                <a:cubicBezTo>
                  <a:pt x="1662" y="587"/>
                  <a:pt x="1662" y="592"/>
                  <a:pt x="1668" y="589"/>
                </a:cubicBezTo>
                <a:cubicBezTo>
                  <a:pt x="1709" y="600"/>
                  <a:pt x="1718" y="597"/>
                  <a:pt x="1723" y="599"/>
                </a:cubicBezTo>
                <a:cubicBezTo>
                  <a:pt x="1724" y="608"/>
                  <a:pt x="1723" y="608"/>
                  <a:pt x="1722" y="606"/>
                </a:cubicBezTo>
                <a:cubicBezTo>
                  <a:pt x="1682" y="603"/>
                  <a:pt x="1670" y="604"/>
                  <a:pt x="1660" y="604"/>
                </a:cubicBezTo>
                <a:cubicBezTo>
                  <a:pt x="1606" y="587"/>
                  <a:pt x="1598" y="585"/>
                  <a:pt x="1591" y="581"/>
                </a:cubicBezTo>
                <a:cubicBezTo>
                  <a:pt x="1518" y="552"/>
                  <a:pt x="1512" y="547"/>
                  <a:pt x="1505" y="543"/>
                </a:cubicBezTo>
                <a:cubicBezTo>
                  <a:pt x="1461" y="517"/>
                  <a:pt x="1453" y="512"/>
                  <a:pt x="1445" y="508"/>
                </a:cubicBezTo>
                <a:cubicBezTo>
                  <a:pt x="1416" y="493"/>
                  <a:pt x="1413" y="488"/>
                  <a:pt x="1410" y="485"/>
                </a:cubicBezTo>
                <a:cubicBezTo>
                  <a:pt x="1380" y="471"/>
                  <a:pt x="1374" y="471"/>
                  <a:pt x="1371" y="466"/>
                </a:cubicBezTo>
                <a:cubicBezTo>
                  <a:pt x="1302" y="432"/>
                  <a:pt x="1301" y="425"/>
                  <a:pt x="1293" y="429"/>
                </a:cubicBezTo>
                <a:cubicBezTo>
                  <a:pt x="1283" y="430"/>
                  <a:pt x="1290" y="428"/>
                  <a:pt x="1294" y="433"/>
                </a:cubicBezTo>
                <a:cubicBezTo>
                  <a:pt x="1362" y="468"/>
                  <a:pt x="1370" y="477"/>
                  <a:pt x="1382" y="479"/>
                </a:cubicBezTo>
                <a:cubicBezTo>
                  <a:pt x="1400" y="491"/>
                  <a:pt x="1406" y="491"/>
                  <a:pt x="1410" y="496"/>
                </a:cubicBezTo>
                <a:cubicBezTo>
                  <a:pt x="1443" y="513"/>
                  <a:pt x="1445" y="520"/>
                  <a:pt x="1452" y="520"/>
                </a:cubicBezTo>
                <a:cubicBezTo>
                  <a:pt x="1488" y="537"/>
                  <a:pt x="1488" y="547"/>
                  <a:pt x="1496" y="545"/>
                </a:cubicBezTo>
                <a:cubicBezTo>
                  <a:pt x="1533" y="569"/>
                  <a:pt x="1543" y="571"/>
                  <a:pt x="1548" y="578"/>
                </a:cubicBezTo>
                <a:cubicBezTo>
                  <a:pt x="1580" y="584"/>
                  <a:pt x="1582" y="594"/>
                  <a:pt x="1593" y="592"/>
                </a:cubicBezTo>
                <a:cubicBezTo>
                  <a:pt x="1620" y="603"/>
                  <a:pt x="1621" y="605"/>
                  <a:pt x="1624" y="604"/>
                </a:cubicBezTo>
                <a:cubicBezTo>
                  <a:pt x="1657" y="614"/>
                  <a:pt x="1662" y="613"/>
                  <a:pt x="1667" y="611"/>
                </a:cubicBezTo>
                <a:cubicBezTo>
                  <a:pt x="1692" y="626"/>
                  <a:pt x="1685" y="617"/>
                  <a:pt x="1681" y="622"/>
                </a:cubicBezTo>
                <a:cubicBezTo>
                  <a:pt x="1593" y="615"/>
                  <a:pt x="1584" y="614"/>
                  <a:pt x="1575" y="613"/>
                </a:cubicBezTo>
                <a:cubicBezTo>
                  <a:pt x="1546" y="601"/>
                  <a:pt x="1538" y="605"/>
                  <a:pt x="1535" y="602"/>
                </a:cubicBezTo>
                <a:cubicBezTo>
                  <a:pt x="1505" y="591"/>
                  <a:pt x="1501" y="590"/>
                  <a:pt x="1497" y="587"/>
                </a:cubicBezTo>
                <a:cubicBezTo>
                  <a:pt x="1464" y="574"/>
                  <a:pt x="1462" y="573"/>
                  <a:pt x="1461" y="571"/>
                </a:cubicBezTo>
                <a:cubicBezTo>
                  <a:pt x="1444" y="564"/>
                  <a:pt x="1441" y="561"/>
                  <a:pt x="1437" y="560"/>
                </a:cubicBezTo>
                <a:cubicBezTo>
                  <a:pt x="1396" y="533"/>
                  <a:pt x="1390" y="529"/>
                  <a:pt x="1384" y="523"/>
                </a:cubicBezTo>
                <a:cubicBezTo>
                  <a:pt x="1348" y="497"/>
                  <a:pt x="1334" y="487"/>
                  <a:pt x="1322" y="474"/>
                </a:cubicBezTo>
                <a:cubicBezTo>
                  <a:pt x="1288" y="447"/>
                  <a:pt x="1282" y="448"/>
                  <a:pt x="1280" y="442"/>
                </a:cubicBezTo>
                <a:cubicBezTo>
                  <a:pt x="1254" y="427"/>
                  <a:pt x="1251" y="424"/>
                  <a:pt x="1246" y="424"/>
                </a:cubicBezTo>
                <a:cubicBezTo>
                  <a:pt x="1239" y="423"/>
                  <a:pt x="1244" y="426"/>
                  <a:pt x="1247" y="430"/>
                </a:cubicBezTo>
                <a:cubicBezTo>
                  <a:pt x="1267" y="440"/>
                  <a:pt x="1271" y="443"/>
                  <a:pt x="1275" y="447"/>
                </a:cubicBezTo>
                <a:cubicBezTo>
                  <a:pt x="1323" y="484"/>
                  <a:pt x="1331" y="493"/>
                  <a:pt x="1339" y="500"/>
                </a:cubicBezTo>
                <a:cubicBezTo>
                  <a:pt x="1401" y="544"/>
                  <a:pt x="1408" y="552"/>
                  <a:pt x="1418" y="557"/>
                </a:cubicBezTo>
                <a:cubicBezTo>
                  <a:pt x="1436" y="571"/>
                  <a:pt x="1444" y="569"/>
                  <a:pt x="1446" y="576"/>
                </a:cubicBezTo>
                <a:cubicBezTo>
                  <a:pt x="1503" y="601"/>
                  <a:pt x="1515" y="599"/>
                  <a:pt x="1520" y="607"/>
                </a:cubicBezTo>
                <a:cubicBezTo>
                  <a:pt x="1568" y="619"/>
                  <a:pt x="1585" y="625"/>
                  <a:pt x="1606" y="627"/>
                </a:cubicBezTo>
                <a:cubicBezTo>
                  <a:pt x="1641" y="631"/>
                  <a:pt x="1645" y="634"/>
                  <a:pt x="1651" y="632"/>
                </a:cubicBezTo>
                <a:cubicBezTo>
                  <a:pt x="1618" y="637"/>
                  <a:pt x="1616" y="637"/>
                  <a:pt x="1608" y="636"/>
                </a:cubicBezTo>
                <a:cubicBezTo>
                  <a:pt x="1567" y="628"/>
                  <a:pt x="1562" y="625"/>
                  <a:pt x="1555" y="625"/>
                </a:cubicBezTo>
                <a:cubicBezTo>
                  <a:pt x="1534" y="620"/>
                  <a:pt x="1531" y="619"/>
                  <a:pt x="1529" y="616"/>
                </a:cubicBezTo>
                <a:cubicBezTo>
                  <a:pt x="1499" y="609"/>
                  <a:pt x="1498" y="606"/>
                  <a:pt x="1496" y="605"/>
                </a:cubicBezTo>
                <a:cubicBezTo>
                  <a:pt x="1453" y="583"/>
                  <a:pt x="1451" y="582"/>
                  <a:pt x="1447" y="582"/>
                </a:cubicBezTo>
                <a:cubicBezTo>
                  <a:pt x="1415" y="563"/>
                  <a:pt x="1404" y="558"/>
                  <a:pt x="1393" y="552"/>
                </a:cubicBezTo>
                <a:cubicBezTo>
                  <a:pt x="1381" y="541"/>
                  <a:pt x="1375" y="541"/>
                  <a:pt x="1373" y="536"/>
                </a:cubicBezTo>
                <a:cubicBezTo>
                  <a:pt x="1299" y="486"/>
                  <a:pt x="1294" y="478"/>
                  <a:pt x="1286" y="474"/>
                </a:cubicBezTo>
                <a:cubicBezTo>
                  <a:pt x="1274" y="462"/>
                  <a:pt x="1268" y="463"/>
                  <a:pt x="1265" y="458"/>
                </a:cubicBezTo>
                <a:cubicBezTo>
                  <a:pt x="1227" y="434"/>
                  <a:pt x="1225" y="430"/>
                  <a:pt x="1218" y="431"/>
                </a:cubicBezTo>
                <a:cubicBezTo>
                  <a:pt x="1245" y="452"/>
                  <a:pt x="1249" y="454"/>
                  <a:pt x="1254" y="456"/>
                </a:cubicBezTo>
                <a:cubicBezTo>
                  <a:pt x="1273" y="470"/>
                  <a:pt x="1275" y="472"/>
                  <a:pt x="1277" y="474"/>
                </a:cubicBezTo>
                <a:cubicBezTo>
                  <a:pt x="1295" y="490"/>
                  <a:pt x="1297" y="491"/>
                  <a:pt x="1300" y="492"/>
                </a:cubicBezTo>
                <a:cubicBezTo>
                  <a:pt x="1374" y="550"/>
                  <a:pt x="1391" y="560"/>
                  <a:pt x="1408" y="572"/>
                </a:cubicBezTo>
                <a:cubicBezTo>
                  <a:pt x="1492" y="612"/>
                  <a:pt x="1496" y="615"/>
                  <a:pt x="1500" y="617"/>
                </a:cubicBezTo>
                <a:cubicBezTo>
                  <a:pt x="1529" y="631"/>
                  <a:pt x="1535" y="628"/>
                  <a:pt x="1536" y="631"/>
                </a:cubicBezTo>
                <a:cubicBezTo>
                  <a:pt x="1564" y="637"/>
                  <a:pt x="1570" y="637"/>
                  <a:pt x="1575" y="639"/>
                </a:cubicBezTo>
                <a:cubicBezTo>
                  <a:pt x="1630" y="648"/>
                  <a:pt x="1639" y="643"/>
                  <a:pt x="1641" y="649"/>
                </a:cubicBezTo>
                <a:cubicBezTo>
                  <a:pt x="1616" y="651"/>
                  <a:pt x="1609" y="655"/>
                  <a:pt x="1608" y="651"/>
                </a:cubicBezTo>
                <a:cubicBezTo>
                  <a:pt x="1511" y="636"/>
                  <a:pt x="1504" y="634"/>
                  <a:pt x="1496" y="633"/>
                </a:cubicBezTo>
                <a:cubicBezTo>
                  <a:pt x="1421" y="596"/>
                  <a:pt x="1414" y="600"/>
                  <a:pt x="1412" y="598"/>
                </a:cubicBezTo>
                <a:cubicBezTo>
                  <a:pt x="1378" y="578"/>
                  <a:pt x="1373" y="574"/>
                  <a:pt x="1368" y="570"/>
                </a:cubicBezTo>
                <a:cubicBezTo>
                  <a:pt x="1339" y="548"/>
                  <a:pt x="1329" y="538"/>
                  <a:pt x="1316" y="531"/>
                </a:cubicBezTo>
                <a:cubicBezTo>
                  <a:pt x="1280" y="494"/>
                  <a:pt x="1271" y="495"/>
                  <a:pt x="1268" y="486"/>
                </a:cubicBezTo>
                <a:cubicBezTo>
                  <a:pt x="1258" y="473"/>
                  <a:pt x="1254" y="485"/>
                  <a:pt x="1259" y="483"/>
                </a:cubicBezTo>
                <a:cubicBezTo>
                  <a:pt x="1281" y="508"/>
                  <a:pt x="1287" y="506"/>
                  <a:pt x="1286" y="512"/>
                </a:cubicBezTo>
                <a:cubicBezTo>
                  <a:pt x="1320" y="539"/>
                  <a:pt x="1329" y="550"/>
                  <a:pt x="1341" y="555"/>
                </a:cubicBezTo>
                <a:cubicBezTo>
                  <a:pt x="1379" y="584"/>
                  <a:pt x="1383" y="593"/>
                  <a:pt x="1394" y="592"/>
                </a:cubicBezTo>
                <a:cubicBezTo>
                  <a:pt x="1424" y="609"/>
                  <a:pt x="1430" y="615"/>
                  <a:pt x="1438" y="617"/>
                </a:cubicBezTo>
                <a:cubicBezTo>
                  <a:pt x="1466" y="632"/>
                  <a:pt x="1473" y="632"/>
                  <a:pt x="1478" y="632"/>
                </a:cubicBezTo>
                <a:cubicBezTo>
                  <a:pt x="1542" y="650"/>
                  <a:pt x="1551" y="659"/>
                  <a:pt x="1567" y="656"/>
                </a:cubicBezTo>
                <a:cubicBezTo>
                  <a:pt x="1589" y="662"/>
                  <a:pt x="1592" y="664"/>
                  <a:pt x="1595" y="664"/>
                </a:cubicBezTo>
                <a:cubicBezTo>
                  <a:pt x="1555" y="665"/>
                  <a:pt x="1549" y="669"/>
                  <a:pt x="1547" y="666"/>
                </a:cubicBezTo>
                <a:cubicBezTo>
                  <a:pt x="1487" y="658"/>
                  <a:pt x="1484" y="657"/>
                  <a:pt x="1481" y="656"/>
                </a:cubicBezTo>
                <a:cubicBezTo>
                  <a:pt x="1433" y="643"/>
                  <a:pt x="1421" y="636"/>
                  <a:pt x="1408" y="632"/>
                </a:cubicBezTo>
                <a:cubicBezTo>
                  <a:pt x="1354" y="601"/>
                  <a:pt x="1350" y="598"/>
                  <a:pt x="1346" y="596"/>
                </a:cubicBezTo>
                <a:cubicBezTo>
                  <a:pt x="1333" y="588"/>
                  <a:pt x="1334" y="584"/>
                  <a:pt x="1332" y="583"/>
                </a:cubicBezTo>
                <a:cubicBezTo>
                  <a:pt x="1306" y="568"/>
                  <a:pt x="1292" y="554"/>
                  <a:pt x="1274" y="545"/>
                </a:cubicBezTo>
                <a:cubicBezTo>
                  <a:pt x="1221" y="514"/>
                  <a:pt x="1213" y="518"/>
                  <a:pt x="1211" y="512"/>
                </a:cubicBezTo>
                <a:cubicBezTo>
                  <a:pt x="1178" y="504"/>
                  <a:pt x="1176" y="502"/>
                  <a:pt x="1172" y="504"/>
                </a:cubicBezTo>
                <a:cubicBezTo>
                  <a:pt x="1192" y="514"/>
                  <a:pt x="1200" y="513"/>
                  <a:pt x="1205" y="518"/>
                </a:cubicBezTo>
                <a:cubicBezTo>
                  <a:pt x="1278" y="558"/>
                  <a:pt x="1289" y="560"/>
                  <a:pt x="1294" y="570"/>
                </a:cubicBezTo>
                <a:cubicBezTo>
                  <a:pt x="1336" y="596"/>
                  <a:pt x="1337" y="599"/>
                  <a:pt x="1340" y="600"/>
                </a:cubicBezTo>
                <a:cubicBezTo>
                  <a:pt x="1380" y="627"/>
                  <a:pt x="1387" y="635"/>
                  <a:pt x="1399" y="635"/>
                </a:cubicBezTo>
                <a:cubicBezTo>
                  <a:pt x="1436" y="655"/>
                  <a:pt x="1447" y="659"/>
                  <a:pt x="1461" y="658"/>
                </a:cubicBezTo>
                <a:cubicBezTo>
                  <a:pt x="1487" y="664"/>
                  <a:pt x="1488" y="669"/>
                  <a:pt x="1492" y="670"/>
                </a:cubicBezTo>
                <a:cubicBezTo>
                  <a:pt x="1538" y="679"/>
                  <a:pt x="1550" y="675"/>
                  <a:pt x="1556" y="680"/>
                </a:cubicBezTo>
                <a:cubicBezTo>
                  <a:pt x="1519" y="683"/>
                  <a:pt x="1520" y="675"/>
                  <a:pt x="1513" y="677"/>
                </a:cubicBezTo>
                <a:cubicBezTo>
                  <a:pt x="1499" y="674"/>
                  <a:pt x="1492" y="677"/>
                  <a:pt x="1488" y="675"/>
                </a:cubicBezTo>
                <a:cubicBezTo>
                  <a:pt x="1432" y="662"/>
                  <a:pt x="1430" y="659"/>
                  <a:pt x="1428" y="659"/>
                </a:cubicBezTo>
                <a:cubicBezTo>
                  <a:pt x="1407" y="653"/>
                  <a:pt x="1398" y="651"/>
                  <a:pt x="1391" y="648"/>
                </a:cubicBezTo>
                <a:cubicBezTo>
                  <a:pt x="1354" y="632"/>
                  <a:pt x="1348" y="632"/>
                  <a:pt x="1345" y="630"/>
                </a:cubicBezTo>
                <a:cubicBezTo>
                  <a:pt x="1322" y="615"/>
                  <a:pt x="1316" y="617"/>
                  <a:pt x="1313" y="613"/>
                </a:cubicBezTo>
                <a:cubicBezTo>
                  <a:pt x="1279" y="594"/>
                  <a:pt x="1276" y="591"/>
                  <a:pt x="1271" y="590"/>
                </a:cubicBezTo>
                <a:cubicBezTo>
                  <a:pt x="1238" y="568"/>
                  <a:pt x="1232" y="570"/>
                  <a:pt x="1230" y="566"/>
                </a:cubicBezTo>
                <a:cubicBezTo>
                  <a:pt x="1190" y="554"/>
                  <a:pt x="1189" y="549"/>
                  <a:pt x="1182" y="550"/>
                </a:cubicBezTo>
                <a:cubicBezTo>
                  <a:pt x="1139" y="548"/>
                  <a:pt x="1134" y="547"/>
                  <a:pt x="1126" y="547"/>
                </a:cubicBezTo>
                <a:cubicBezTo>
                  <a:pt x="1156" y="555"/>
                  <a:pt x="1170" y="550"/>
                  <a:pt x="1177" y="556"/>
                </a:cubicBezTo>
                <a:cubicBezTo>
                  <a:pt x="1230" y="573"/>
                  <a:pt x="1232" y="576"/>
                  <a:pt x="1234" y="579"/>
                </a:cubicBezTo>
                <a:cubicBezTo>
                  <a:pt x="1286" y="604"/>
                  <a:pt x="1288" y="608"/>
                  <a:pt x="1291" y="611"/>
                </a:cubicBezTo>
                <a:cubicBezTo>
                  <a:pt x="1326" y="629"/>
                  <a:pt x="1333" y="632"/>
                  <a:pt x="1339" y="635"/>
                </a:cubicBezTo>
                <a:cubicBezTo>
                  <a:pt x="1354" y="643"/>
                  <a:pt x="1358" y="644"/>
                  <a:pt x="1355" y="646"/>
                </a:cubicBezTo>
                <a:cubicBezTo>
                  <a:pt x="1332" y="636"/>
                  <a:pt x="1330" y="635"/>
                  <a:pt x="1326" y="635"/>
                </a:cubicBezTo>
                <a:cubicBezTo>
                  <a:pt x="1294" y="620"/>
                  <a:pt x="1289" y="619"/>
                  <a:pt x="1283" y="619"/>
                </a:cubicBezTo>
                <a:cubicBezTo>
                  <a:pt x="1231" y="596"/>
                  <a:pt x="1222" y="592"/>
                  <a:pt x="1212" y="589"/>
                </a:cubicBezTo>
                <a:cubicBezTo>
                  <a:pt x="1134" y="577"/>
                  <a:pt x="1120" y="579"/>
                  <a:pt x="1108" y="579"/>
                </a:cubicBezTo>
                <a:cubicBezTo>
                  <a:pt x="1062" y="594"/>
                  <a:pt x="1067" y="589"/>
                  <a:pt x="1076" y="589"/>
                </a:cubicBezTo>
                <a:cubicBezTo>
                  <a:pt x="1157" y="587"/>
                  <a:pt x="1166" y="585"/>
                  <a:pt x="1173" y="585"/>
                </a:cubicBezTo>
                <a:cubicBezTo>
                  <a:pt x="1205" y="597"/>
                  <a:pt x="1212" y="594"/>
                  <a:pt x="1213" y="598"/>
                </a:cubicBezTo>
                <a:cubicBezTo>
                  <a:pt x="1245" y="611"/>
                  <a:pt x="1259" y="614"/>
                  <a:pt x="1270" y="621"/>
                </a:cubicBezTo>
                <a:cubicBezTo>
                  <a:pt x="1316" y="636"/>
                  <a:pt x="1321" y="639"/>
                  <a:pt x="1326" y="644"/>
                </a:cubicBezTo>
                <a:cubicBezTo>
                  <a:pt x="1370" y="662"/>
                  <a:pt x="1377" y="664"/>
                  <a:pt x="1383" y="667"/>
                </a:cubicBezTo>
                <a:cubicBezTo>
                  <a:pt x="1436" y="683"/>
                  <a:pt x="1437" y="688"/>
                  <a:pt x="1444" y="685"/>
                </a:cubicBezTo>
                <a:cubicBezTo>
                  <a:pt x="1504" y="697"/>
                  <a:pt x="1508" y="695"/>
                  <a:pt x="1512" y="695"/>
                </a:cubicBezTo>
                <a:cubicBezTo>
                  <a:pt x="1536" y="698"/>
                  <a:pt x="1543" y="693"/>
                  <a:pt x="1544" y="698"/>
                </a:cubicBezTo>
                <a:cubicBezTo>
                  <a:pt x="1486" y="702"/>
                  <a:pt x="1471" y="703"/>
                  <a:pt x="1456" y="703"/>
                </a:cubicBezTo>
                <a:cubicBezTo>
                  <a:pt x="1429" y="698"/>
                  <a:pt x="1423" y="696"/>
                  <a:pt x="1415" y="697"/>
                </a:cubicBezTo>
                <a:cubicBezTo>
                  <a:pt x="1353" y="677"/>
                  <a:pt x="1348" y="673"/>
                  <a:pt x="1340" y="675"/>
                </a:cubicBezTo>
                <a:cubicBezTo>
                  <a:pt x="1312" y="661"/>
                  <a:pt x="1304" y="658"/>
                  <a:pt x="1295" y="656"/>
                </a:cubicBezTo>
                <a:cubicBezTo>
                  <a:pt x="1258" y="637"/>
                  <a:pt x="1253" y="638"/>
                  <a:pt x="1247" y="638"/>
                </a:cubicBezTo>
                <a:cubicBezTo>
                  <a:pt x="1196" y="619"/>
                  <a:pt x="1187" y="623"/>
                  <a:pt x="1186" y="618"/>
                </a:cubicBezTo>
                <a:cubicBezTo>
                  <a:pt x="1157" y="610"/>
                  <a:pt x="1149" y="614"/>
                  <a:pt x="1147" y="610"/>
                </a:cubicBezTo>
                <a:cubicBezTo>
                  <a:pt x="1083" y="616"/>
                  <a:pt x="1084" y="621"/>
                  <a:pt x="1078" y="620"/>
                </a:cubicBezTo>
                <a:cubicBezTo>
                  <a:pt x="1150" y="620"/>
                  <a:pt x="1157" y="619"/>
                  <a:pt x="1160" y="623"/>
                </a:cubicBezTo>
                <a:cubicBezTo>
                  <a:pt x="1199" y="630"/>
                  <a:pt x="1204" y="632"/>
                  <a:pt x="1209" y="634"/>
                </a:cubicBezTo>
                <a:cubicBezTo>
                  <a:pt x="1228" y="642"/>
                  <a:pt x="1238" y="637"/>
                  <a:pt x="1239" y="644"/>
                </a:cubicBezTo>
                <a:cubicBezTo>
                  <a:pt x="1313" y="668"/>
                  <a:pt x="1320" y="677"/>
                  <a:pt x="1332" y="679"/>
                </a:cubicBezTo>
                <a:cubicBezTo>
                  <a:pt x="1381" y="698"/>
                  <a:pt x="1390" y="695"/>
                  <a:pt x="1393" y="701"/>
                </a:cubicBezTo>
                <a:cubicBezTo>
                  <a:pt x="1304" y="679"/>
                  <a:pt x="1301" y="674"/>
                  <a:pt x="1293" y="674"/>
                </a:cubicBezTo>
                <a:cubicBezTo>
                  <a:pt x="1253" y="666"/>
                  <a:pt x="1252" y="659"/>
                  <a:pt x="1244" y="661"/>
                </a:cubicBezTo>
                <a:cubicBezTo>
                  <a:pt x="1190" y="645"/>
                  <a:pt x="1182" y="646"/>
                  <a:pt x="1177" y="644"/>
                </a:cubicBezTo>
                <a:cubicBezTo>
                  <a:pt x="1102" y="645"/>
                  <a:pt x="1100" y="643"/>
                  <a:pt x="1084" y="646"/>
                </a:cubicBezTo>
                <a:cubicBezTo>
                  <a:pt x="1038" y="654"/>
                  <a:pt x="1027" y="657"/>
                  <a:pt x="1016" y="660"/>
                </a:cubicBezTo>
                <a:cubicBezTo>
                  <a:pt x="1009" y="671"/>
                  <a:pt x="1023" y="663"/>
                  <a:pt x="1040" y="658"/>
                </a:cubicBezTo>
                <a:cubicBezTo>
                  <a:pt x="1127" y="644"/>
                  <a:pt x="1133" y="653"/>
                  <a:pt x="1142" y="648"/>
                </a:cubicBezTo>
                <a:cubicBezTo>
                  <a:pt x="1168" y="650"/>
                  <a:pt x="1171" y="650"/>
                  <a:pt x="1174" y="652"/>
                </a:cubicBezTo>
                <a:cubicBezTo>
                  <a:pt x="1216" y="663"/>
                  <a:pt x="1230" y="664"/>
                  <a:pt x="1243" y="668"/>
                </a:cubicBezTo>
                <a:cubicBezTo>
                  <a:pt x="1286" y="682"/>
                  <a:pt x="1293" y="683"/>
                  <a:pt x="1300" y="684"/>
                </a:cubicBezTo>
                <a:cubicBezTo>
                  <a:pt x="1341" y="697"/>
                  <a:pt x="1345" y="698"/>
                  <a:pt x="1347" y="700"/>
                </a:cubicBezTo>
                <a:cubicBezTo>
                  <a:pt x="1407" y="712"/>
                  <a:pt x="1415" y="717"/>
                  <a:pt x="1425" y="717"/>
                </a:cubicBezTo>
                <a:cubicBezTo>
                  <a:pt x="1468" y="727"/>
                  <a:pt x="1479" y="717"/>
                  <a:pt x="1479" y="723"/>
                </a:cubicBezTo>
                <a:cubicBezTo>
                  <a:pt x="1425" y="732"/>
                  <a:pt x="1411" y="731"/>
                  <a:pt x="1397" y="731"/>
                </a:cubicBezTo>
                <a:cubicBezTo>
                  <a:pt x="1367" y="724"/>
                  <a:pt x="1361" y="728"/>
                  <a:pt x="1360" y="724"/>
                </a:cubicBezTo>
                <a:cubicBezTo>
                  <a:pt x="1304" y="710"/>
                  <a:pt x="1299" y="708"/>
                  <a:pt x="1293" y="708"/>
                </a:cubicBezTo>
                <a:cubicBezTo>
                  <a:pt x="1240" y="696"/>
                  <a:pt x="1239" y="689"/>
                  <a:pt x="1232" y="690"/>
                </a:cubicBezTo>
                <a:cubicBezTo>
                  <a:pt x="1148" y="668"/>
                  <a:pt x="1139" y="669"/>
                  <a:pt x="1132" y="666"/>
                </a:cubicBezTo>
                <a:cubicBezTo>
                  <a:pt x="1108" y="662"/>
                  <a:pt x="1101" y="667"/>
                  <a:pt x="1101" y="663"/>
                </a:cubicBezTo>
                <a:cubicBezTo>
                  <a:pt x="1074" y="662"/>
                  <a:pt x="1066" y="667"/>
                  <a:pt x="1065" y="662"/>
                </a:cubicBezTo>
                <a:cubicBezTo>
                  <a:pt x="1055" y="666"/>
                  <a:pt x="1086" y="668"/>
                  <a:pt x="1116" y="671"/>
                </a:cubicBezTo>
                <a:cubicBezTo>
                  <a:pt x="1206" y="690"/>
                  <a:pt x="1212" y="689"/>
                  <a:pt x="1215" y="693"/>
                </a:cubicBezTo>
                <a:cubicBezTo>
                  <a:pt x="1240" y="698"/>
                  <a:pt x="1245" y="703"/>
                  <a:pt x="1254" y="704"/>
                </a:cubicBezTo>
                <a:cubicBezTo>
                  <a:pt x="1310" y="722"/>
                  <a:pt x="1318" y="725"/>
                  <a:pt x="1325" y="729"/>
                </a:cubicBezTo>
                <a:cubicBezTo>
                  <a:pt x="1364" y="740"/>
                  <a:pt x="1374" y="733"/>
                  <a:pt x="1374" y="740"/>
                </a:cubicBezTo>
                <a:cubicBezTo>
                  <a:pt x="1411" y="742"/>
                  <a:pt x="1411" y="738"/>
                  <a:pt x="1414" y="743"/>
                </a:cubicBezTo>
                <a:cubicBezTo>
                  <a:pt x="1303" y="732"/>
                  <a:pt x="1295" y="732"/>
                  <a:pt x="1290" y="728"/>
                </a:cubicBezTo>
                <a:cubicBezTo>
                  <a:pt x="1255" y="719"/>
                  <a:pt x="1240" y="716"/>
                  <a:pt x="1225" y="713"/>
                </a:cubicBezTo>
                <a:cubicBezTo>
                  <a:pt x="1158" y="693"/>
                  <a:pt x="1147" y="697"/>
                  <a:pt x="1142" y="693"/>
                </a:cubicBezTo>
                <a:cubicBezTo>
                  <a:pt x="1067" y="682"/>
                  <a:pt x="1060" y="680"/>
                  <a:pt x="1051" y="680"/>
                </a:cubicBezTo>
                <a:cubicBezTo>
                  <a:pt x="1019" y="689"/>
                  <a:pt x="1034" y="691"/>
                  <a:pt x="1054" y="687"/>
                </a:cubicBezTo>
                <a:cubicBezTo>
                  <a:pt x="1119" y="691"/>
                  <a:pt x="1120" y="700"/>
                  <a:pt x="1129" y="697"/>
                </a:cubicBezTo>
                <a:cubicBezTo>
                  <a:pt x="1178" y="710"/>
                  <a:pt x="1192" y="710"/>
                  <a:pt x="1203" y="715"/>
                </a:cubicBezTo>
                <a:cubicBezTo>
                  <a:pt x="1244" y="728"/>
                  <a:pt x="1252" y="727"/>
                  <a:pt x="1257" y="730"/>
                </a:cubicBezTo>
                <a:cubicBezTo>
                  <a:pt x="1283" y="735"/>
                  <a:pt x="1286" y="740"/>
                  <a:pt x="1294" y="739"/>
                </a:cubicBezTo>
                <a:cubicBezTo>
                  <a:pt x="1351" y="756"/>
                  <a:pt x="1361" y="747"/>
                  <a:pt x="1361" y="753"/>
                </a:cubicBezTo>
                <a:cubicBezTo>
                  <a:pt x="1380" y="756"/>
                  <a:pt x="1376" y="760"/>
                  <a:pt x="1362" y="762"/>
                </a:cubicBezTo>
                <a:cubicBezTo>
                  <a:pt x="1315" y="757"/>
                  <a:pt x="1314" y="755"/>
                  <a:pt x="1310" y="756"/>
                </a:cubicBezTo>
                <a:cubicBezTo>
                  <a:pt x="1291" y="749"/>
                  <a:pt x="1286" y="752"/>
                  <a:pt x="1285" y="749"/>
                </a:cubicBezTo>
                <a:cubicBezTo>
                  <a:pt x="1265" y="745"/>
                  <a:pt x="1264" y="743"/>
                  <a:pt x="1260" y="745"/>
                </a:cubicBezTo>
                <a:cubicBezTo>
                  <a:pt x="1206" y="729"/>
                  <a:pt x="1199" y="730"/>
                  <a:pt x="1196" y="725"/>
                </a:cubicBezTo>
                <a:cubicBezTo>
                  <a:pt x="1126" y="707"/>
                  <a:pt x="1120" y="706"/>
                  <a:pt x="1113" y="707"/>
                </a:cubicBezTo>
                <a:cubicBezTo>
                  <a:pt x="1142" y="713"/>
                  <a:pt x="1148" y="722"/>
                  <a:pt x="1162" y="720"/>
                </a:cubicBezTo>
                <a:cubicBezTo>
                  <a:pt x="1229" y="744"/>
                  <a:pt x="1232" y="748"/>
                  <a:pt x="1238" y="749"/>
                </a:cubicBezTo>
                <a:cubicBezTo>
                  <a:pt x="1266" y="755"/>
                  <a:pt x="1278" y="756"/>
                  <a:pt x="1287" y="762"/>
                </a:cubicBezTo>
                <a:cubicBezTo>
                  <a:pt x="1327" y="768"/>
                  <a:pt x="1331" y="770"/>
                  <a:pt x="1339" y="768"/>
                </a:cubicBezTo>
                <a:cubicBezTo>
                  <a:pt x="1311" y="775"/>
                  <a:pt x="1304" y="771"/>
                  <a:pt x="1291" y="774"/>
                </a:cubicBezTo>
                <a:cubicBezTo>
                  <a:pt x="1247" y="759"/>
                  <a:pt x="1242" y="760"/>
                  <a:pt x="1238" y="760"/>
                </a:cubicBezTo>
                <a:cubicBezTo>
                  <a:pt x="1210" y="756"/>
                  <a:pt x="1208" y="753"/>
                  <a:pt x="1203" y="753"/>
                </a:cubicBezTo>
                <a:cubicBezTo>
                  <a:pt x="1153" y="739"/>
                  <a:pt x="1142" y="743"/>
                  <a:pt x="1136" y="738"/>
                </a:cubicBezTo>
                <a:cubicBezTo>
                  <a:pt x="1065" y="736"/>
                  <a:pt x="1052" y="738"/>
                  <a:pt x="1039" y="740"/>
                </a:cubicBezTo>
                <a:cubicBezTo>
                  <a:pt x="1001" y="753"/>
                  <a:pt x="1000" y="758"/>
                  <a:pt x="992" y="758"/>
                </a:cubicBezTo>
                <a:cubicBezTo>
                  <a:pt x="998" y="764"/>
                  <a:pt x="1000" y="760"/>
                  <a:pt x="1005" y="757"/>
                </a:cubicBezTo>
                <a:cubicBezTo>
                  <a:pt x="1082" y="742"/>
                  <a:pt x="1087" y="741"/>
                  <a:pt x="1092" y="739"/>
                </a:cubicBezTo>
                <a:cubicBezTo>
                  <a:pt x="1123" y="744"/>
                  <a:pt x="1129" y="748"/>
                  <a:pt x="1138" y="747"/>
                </a:cubicBezTo>
                <a:cubicBezTo>
                  <a:pt x="1211" y="765"/>
                  <a:pt x="1220" y="764"/>
                  <a:pt x="1228" y="766"/>
                </a:cubicBezTo>
                <a:cubicBezTo>
                  <a:pt x="1279" y="775"/>
                  <a:pt x="1279" y="782"/>
                  <a:pt x="1286" y="780"/>
                </a:cubicBezTo>
                <a:cubicBezTo>
                  <a:pt x="1318" y="788"/>
                  <a:pt x="1327" y="783"/>
                  <a:pt x="1328" y="790"/>
                </a:cubicBezTo>
                <a:cubicBezTo>
                  <a:pt x="1241" y="786"/>
                  <a:pt x="1232" y="784"/>
                  <a:pt x="1222" y="783"/>
                </a:cubicBezTo>
                <a:cubicBezTo>
                  <a:pt x="1192" y="776"/>
                  <a:pt x="1187" y="776"/>
                  <a:pt x="1181" y="777"/>
                </a:cubicBezTo>
                <a:cubicBezTo>
                  <a:pt x="1149" y="770"/>
                  <a:pt x="1146" y="766"/>
                  <a:pt x="1140" y="769"/>
                </a:cubicBezTo>
                <a:cubicBezTo>
                  <a:pt x="1088" y="767"/>
                  <a:pt x="1068" y="764"/>
                  <a:pt x="1046" y="766"/>
                </a:cubicBezTo>
                <a:cubicBezTo>
                  <a:pt x="971" y="785"/>
                  <a:pt x="962" y="782"/>
                  <a:pt x="964" y="787"/>
                </a:cubicBezTo>
                <a:cubicBezTo>
                  <a:pt x="983" y="786"/>
                  <a:pt x="994" y="781"/>
                  <a:pt x="1006" y="777"/>
                </a:cubicBezTo>
                <a:cubicBezTo>
                  <a:pt x="1067" y="772"/>
                  <a:pt x="1071" y="774"/>
                  <a:pt x="1076" y="773"/>
                </a:cubicBezTo>
                <a:cubicBezTo>
                  <a:pt x="1106" y="776"/>
                  <a:pt x="1115" y="770"/>
                  <a:pt x="1117" y="775"/>
                </a:cubicBezTo>
                <a:cubicBezTo>
                  <a:pt x="1191" y="786"/>
                  <a:pt x="1211" y="787"/>
                  <a:pt x="1228" y="793"/>
                </a:cubicBezTo>
                <a:cubicBezTo>
                  <a:pt x="1281" y="803"/>
                  <a:pt x="1277" y="804"/>
                  <a:pt x="1276" y="802"/>
                </a:cubicBezTo>
                <a:cubicBezTo>
                  <a:pt x="1242" y="800"/>
                  <a:pt x="1229" y="800"/>
                  <a:pt x="1218" y="799"/>
                </a:cubicBezTo>
                <a:cubicBezTo>
                  <a:pt x="1129" y="795"/>
                  <a:pt x="1128" y="790"/>
                  <a:pt x="1122" y="792"/>
                </a:cubicBezTo>
                <a:cubicBezTo>
                  <a:pt x="971" y="817"/>
                  <a:pt x="962" y="818"/>
                  <a:pt x="957" y="822"/>
                </a:cubicBezTo>
                <a:cubicBezTo>
                  <a:pt x="931" y="836"/>
                  <a:pt x="925" y="840"/>
                  <a:pt x="918" y="844"/>
                </a:cubicBezTo>
                <a:cubicBezTo>
                  <a:pt x="915" y="851"/>
                  <a:pt x="927" y="844"/>
                  <a:pt x="937" y="836"/>
                </a:cubicBezTo>
                <a:cubicBezTo>
                  <a:pt x="967" y="824"/>
                  <a:pt x="968" y="824"/>
                  <a:pt x="970" y="821"/>
                </a:cubicBezTo>
                <a:cubicBezTo>
                  <a:pt x="988" y="819"/>
                  <a:pt x="997" y="815"/>
                  <a:pt x="1010" y="812"/>
                </a:cubicBezTo>
                <a:cubicBezTo>
                  <a:pt x="1118" y="803"/>
                  <a:pt x="1124" y="799"/>
                  <a:pt x="1126" y="802"/>
                </a:cubicBezTo>
                <a:cubicBezTo>
                  <a:pt x="1151" y="804"/>
                  <a:pt x="1155" y="804"/>
                  <a:pt x="1159" y="803"/>
                </a:cubicBezTo>
                <a:cubicBezTo>
                  <a:pt x="1188" y="806"/>
                  <a:pt x="1197" y="803"/>
                  <a:pt x="1202" y="808"/>
                </a:cubicBezTo>
                <a:cubicBezTo>
                  <a:pt x="1137" y="807"/>
                  <a:pt x="1132" y="808"/>
                  <a:pt x="1129" y="806"/>
                </a:cubicBezTo>
                <a:cubicBezTo>
                  <a:pt x="1007" y="827"/>
                  <a:pt x="987" y="836"/>
                  <a:pt x="958" y="843"/>
                </a:cubicBezTo>
                <a:cubicBezTo>
                  <a:pt x="933" y="859"/>
                  <a:pt x="923" y="861"/>
                  <a:pt x="918" y="866"/>
                </a:cubicBezTo>
                <a:cubicBezTo>
                  <a:pt x="898" y="891"/>
                  <a:pt x="901" y="878"/>
                  <a:pt x="915" y="873"/>
                </a:cubicBezTo>
                <a:cubicBezTo>
                  <a:pt x="944" y="858"/>
                  <a:pt x="947" y="856"/>
                  <a:pt x="949" y="854"/>
                </a:cubicBezTo>
                <a:cubicBezTo>
                  <a:pt x="992" y="838"/>
                  <a:pt x="1000" y="841"/>
                  <a:pt x="999" y="836"/>
                </a:cubicBezTo>
                <a:cubicBezTo>
                  <a:pt x="1049" y="824"/>
                  <a:pt x="1051" y="821"/>
                  <a:pt x="1058" y="821"/>
                </a:cubicBezTo>
                <a:cubicBezTo>
                  <a:pt x="1141" y="816"/>
                  <a:pt x="1140" y="815"/>
                  <a:pt x="1146" y="816"/>
                </a:cubicBezTo>
                <a:cubicBezTo>
                  <a:pt x="1178" y="815"/>
                  <a:pt x="1186" y="820"/>
                  <a:pt x="1200" y="818"/>
                </a:cubicBezTo>
                <a:cubicBezTo>
                  <a:pt x="1212" y="833"/>
                  <a:pt x="1196" y="824"/>
                  <a:pt x="1177" y="826"/>
                </a:cubicBezTo>
                <a:cubicBezTo>
                  <a:pt x="1028" y="844"/>
                  <a:pt x="1022" y="846"/>
                  <a:pt x="1014" y="847"/>
                </a:cubicBezTo>
                <a:cubicBezTo>
                  <a:pt x="992" y="855"/>
                  <a:pt x="977" y="859"/>
                  <a:pt x="966" y="864"/>
                </a:cubicBezTo>
                <a:cubicBezTo>
                  <a:pt x="916" y="894"/>
                  <a:pt x="905" y="894"/>
                  <a:pt x="904" y="900"/>
                </a:cubicBezTo>
                <a:cubicBezTo>
                  <a:pt x="980" y="863"/>
                  <a:pt x="990" y="863"/>
                  <a:pt x="994" y="859"/>
                </a:cubicBezTo>
                <a:cubicBezTo>
                  <a:pt x="1024" y="851"/>
                  <a:pt x="1039" y="847"/>
                  <a:pt x="1056" y="844"/>
                </a:cubicBezTo>
                <a:cubicBezTo>
                  <a:pt x="1146" y="832"/>
                  <a:pt x="1149" y="836"/>
                  <a:pt x="1156" y="834"/>
                </a:cubicBezTo>
                <a:cubicBezTo>
                  <a:pt x="1103" y="846"/>
                  <a:pt x="1103" y="849"/>
                  <a:pt x="1099" y="849"/>
                </a:cubicBezTo>
                <a:cubicBezTo>
                  <a:pt x="1074" y="856"/>
                  <a:pt x="1075" y="852"/>
                  <a:pt x="1071" y="856"/>
                </a:cubicBezTo>
                <a:cubicBezTo>
                  <a:pt x="1014" y="877"/>
                  <a:pt x="1004" y="885"/>
                  <a:pt x="989" y="889"/>
                </a:cubicBezTo>
                <a:cubicBezTo>
                  <a:pt x="937" y="920"/>
                  <a:pt x="924" y="917"/>
                  <a:pt x="927" y="927"/>
                </a:cubicBezTo>
                <a:cubicBezTo>
                  <a:pt x="944" y="914"/>
                  <a:pt x="953" y="913"/>
                  <a:pt x="957" y="908"/>
                </a:cubicBezTo>
                <a:cubicBezTo>
                  <a:pt x="1079" y="868"/>
                  <a:pt x="1081" y="859"/>
                  <a:pt x="1085" y="860"/>
                </a:cubicBezTo>
                <a:cubicBezTo>
                  <a:pt x="1115" y="856"/>
                  <a:pt x="1123" y="851"/>
                  <a:pt x="1124" y="856"/>
                </a:cubicBezTo>
                <a:cubicBezTo>
                  <a:pt x="1048" y="892"/>
                  <a:pt x="1037" y="891"/>
                  <a:pt x="1034" y="896"/>
                </a:cubicBezTo>
                <a:cubicBezTo>
                  <a:pt x="995" y="917"/>
                  <a:pt x="985" y="917"/>
                  <a:pt x="986" y="925"/>
                </a:cubicBezTo>
                <a:cubicBezTo>
                  <a:pt x="1060" y="887"/>
                  <a:pt x="1082" y="881"/>
                  <a:pt x="1101" y="871"/>
                </a:cubicBezTo>
                <a:cubicBezTo>
                  <a:pt x="1190" y="845"/>
                  <a:pt x="1192" y="840"/>
                  <a:pt x="1201" y="839"/>
                </a:cubicBezTo>
                <a:cubicBezTo>
                  <a:pt x="1214" y="839"/>
                  <a:pt x="1208" y="844"/>
                  <a:pt x="1196" y="845"/>
                </a:cubicBezTo>
                <a:cubicBezTo>
                  <a:pt x="1124" y="887"/>
                  <a:pt x="1112" y="885"/>
                  <a:pt x="1111" y="891"/>
                </a:cubicBezTo>
                <a:cubicBezTo>
                  <a:pt x="1040" y="922"/>
                  <a:pt x="1032" y="930"/>
                  <a:pt x="1019" y="934"/>
                </a:cubicBezTo>
                <a:cubicBezTo>
                  <a:pt x="994" y="953"/>
                  <a:pt x="987" y="952"/>
                  <a:pt x="987" y="956"/>
                </a:cubicBezTo>
                <a:cubicBezTo>
                  <a:pt x="936" y="987"/>
                  <a:pt x="933" y="989"/>
                  <a:pt x="932" y="992"/>
                </a:cubicBezTo>
                <a:cubicBezTo>
                  <a:pt x="945" y="988"/>
                  <a:pt x="958" y="980"/>
                  <a:pt x="970" y="972"/>
                </a:cubicBezTo>
                <a:cubicBezTo>
                  <a:pt x="999" y="956"/>
                  <a:pt x="1004" y="952"/>
                  <a:pt x="1010" y="947"/>
                </a:cubicBezTo>
                <a:cubicBezTo>
                  <a:pt x="1093" y="911"/>
                  <a:pt x="1102" y="904"/>
                  <a:pt x="1115" y="899"/>
                </a:cubicBezTo>
                <a:cubicBezTo>
                  <a:pt x="1139" y="885"/>
                  <a:pt x="1151" y="883"/>
                  <a:pt x="1150" y="886"/>
                </a:cubicBezTo>
                <a:cubicBezTo>
                  <a:pt x="1128" y="905"/>
                  <a:pt x="1125" y="907"/>
                  <a:pt x="1120" y="907"/>
                </a:cubicBezTo>
                <a:cubicBezTo>
                  <a:pt x="1090" y="934"/>
                  <a:pt x="1084" y="937"/>
                  <a:pt x="1082" y="943"/>
                </a:cubicBezTo>
                <a:cubicBezTo>
                  <a:pt x="1020" y="991"/>
                  <a:pt x="998" y="1003"/>
                  <a:pt x="978" y="1017"/>
                </a:cubicBezTo>
                <a:cubicBezTo>
                  <a:pt x="941" y="1045"/>
                  <a:pt x="928" y="1040"/>
                  <a:pt x="930" y="1046"/>
                </a:cubicBezTo>
                <a:cubicBezTo>
                  <a:pt x="921" y="1048"/>
                  <a:pt x="938" y="1050"/>
                  <a:pt x="941" y="1042"/>
                </a:cubicBezTo>
                <a:cubicBezTo>
                  <a:pt x="977" y="1024"/>
                  <a:pt x="978" y="1024"/>
                  <a:pt x="980" y="1023"/>
                </a:cubicBezTo>
                <a:cubicBezTo>
                  <a:pt x="1005" y="1006"/>
                  <a:pt x="1009" y="1003"/>
                  <a:pt x="1013" y="1000"/>
                </a:cubicBezTo>
                <a:cubicBezTo>
                  <a:pt x="1093" y="947"/>
                  <a:pt x="1094" y="941"/>
                  <a:pt x="1102" y="939"/>
                </a:cubicBezTo>
                <a:cubicBezTo>
                  <a:pt x="1124" y="923"/>
                  <a:pt x="1125" y="913"/>
                  <a:pt x="1127" y="919"/>
                </a:cubicBezTo>
                <a:cubicBezTo>
                  <a:pt x="1102" y="949"/>
                  <a:pt x="1088" y="952"/>
                  <a:pt x="1086" y="962"/>
                </a:cubicBezTo>
                <a:cubicBezTo>
                  <a:pt x="1026" y="1003"/>
                  <a:pt x="1022" y="1013"/>
                  <a:pt x="1009" y="1016"/>
                </a:cubicBezTo>
                <a:cubicBezTo>
                  <a:pt x="974" y="1039"/>
                  <a:pt x="965" y="1044"/>
                  <a:pt x="956" y="1050"/>
                </a:cubicBezTo>
                <a:cubicBezTo>
                  <a:pt x="944" y="1063"/>
                  <a:pt x="956" y="1056"/>
                  <a:pt x="971" y="1049"/>
                </a:cubicBezTo>
                <a:cubicBezTo>
                  <a:pt x="996" y="1034"/>
                  <a:pt x="1001" y="1029"/>
                  <a:pt x="1009" y="1027"/>
                </a:cubicBezTo>
                <a:cubicBezTo>
                  <a:pt x="1066" y="985"/>
                  <a:pt x="1076" y="984"/>
                  <a:pt x="1078" y="977"/>
                </a:cubicBezTo>
                <a:cubicBezTo>
                  <a:pt x="1127" y="934"/>
                  <a:pt x="1130" y="932"/>
                  <a:pt x="1134" y="931"/>
                </a:cubicBezTo>
                <a:cubicBezTo>
                  <a:pt x="1159" y="903"/>
                  <a:pt x="1165" y="900"/>
                  <a:pt x="1172" y="896"/>
                </a:cubicBezTo>
                <a:cubicBezTo>
                  <a:pt x="1209" y="866"/>
                  <a:pt x="1212" y="862"/>
                  <a:pt x="1216" y="859"/>
                </a:cubicBezTo>
                <a:cubicBezTo>
                  <a:pt x="1239" y="845"/>
                  <a:pt x="1244" y="841"/>
                  <a:pt x="1252" y="839"/>
                </a:cubicBezTo>
                <a:cubicBezTo>
                  <a:pt x="1222" y="871"/>
                  <a:pt x="1212" y="871"/>
                  <a:pt x="1210" y="878"/>
                </a:cubicBezTo>
                <a:cubicBezTo>
                  <a:pt x="1167" y="923"/>
                  <a:pt x="1164" y="928"/>
                  <a:pt x="1158" y="931"/>
                </a:cubicBezTo>
                <a:cubicBezTo>
                  <a:pt x="1105" y="979"/>
                  <a:pt x="1096" y="989"/>
                  <a:pt x="1083" y="996"/>
                </a:cubicBezTo>
                <a:cubicBezTo>
                  <a:pt x="1060" y="1010"/>
                  <a:pt x="1059" y="1017"/>
                  <a:pt x="1049" y="1017"/>
                </a:cubicBezTo>
                <a:cubicBezTo>
                  <a:pt x="1009" y="1042"/>
                  <a:pt x="1008" y="1047"/>
                  <a:pt x="999" y="1046"/>
                </a:cubicBezTo>
                <a:cubicBezTo>
                  <a:pt x="1010" y="1045"/>
                  <a:pt x="1018" y="1046"/>
                  <a:pt x="1019" y="1043"/>
                </a:cubicBezTo>
                <a:cubicBezTo>
                  <a:pt x="1042" y="1033"/>
                  <a:pt x="1041" y="1028"/>
                  <a:pt x="1047" y="1029"/>
                </a:cubicBezTo>
                <a:cubicBezTo>
                  <a:pt x="1083" y="1001"/>
                  <a:pt x="1094" y="1001"/>
                  <a:pt x="1096" y="996"/>
                </a:cubicBezTo>
                <a:cubicBezTo>
                  <a:pt x="1125" y="978"/>
                  <a:pt x="1132" y="967"/>
                  <a:pt x="1143" y="959"/>
                </a:cubicBezTo>
                <a:cubicBezTo>
                  <a:pt x="1161" y="941"/>
                  <a:pt x="1167" y="938"/>
                  <a:pt x="1172" y="933"/>
                </a:cubicBezTo>
                <a:cubicBezTo>
                  <a:pt x="1182" y="914"/>
                  <a:pt x="1188" y="915"/>
                  <a:pt x="1190" y="912"/>
                </a:cubicBezTo>
                <a:cubicBezTo>
                  <a:pt x="1250" y="864"/>
                  <a:pt x="1235" y="870"/>
                  <a:pt x="1231" y="883"/>
                </a:cubicBezTo>
                <a:cubicBezTo>
                  <a:pt x="1206" y="904"/>
                  <a:pt x="1210" y="911"/>
                  <a:pt x="1203" y="910"/>
                </a:cubicBezTo>
                <a:cubicBezTo>
                  <a:pt x="1169" y="949"/>
                  <a:pt x="1164" y="950"/>
                  <a:pt x="1164" y="955"/>
                </a:cubicBezTo>
                <a:cubicBezTo>
                  <a:pt x="1132" y="987"/>
                  <a:pt x="1124" y="990"/>
                  <a:pt x="1121" y="996"/>
                </a:cubicBezTo>
                <a:cubicBezTo>
                  <a:pt x="1053" y="1048"/>
                  <a:pt x="1050" y="1050"/>
                  <a:pt x="1049" y="1053"/>
                </a:cubicBezTo>
                <a:cubicBezTo>
                  <a:pt x="1028" y="1067"/>
                  <a:pt x="1023" y="1068"/>
                  <a:pt x="1021" y="1071"/>
                </a:cubicBezTo>
                <a:cubicBezTo>
                  <a:pt x="1074" y="1047"/>
                  <a:pt x="1077" y="1034"/>
                  <a:pt x="1094" y="1029"/>
                </a:cubicBezTo>
                <a:cubicBezTo>
                  <a:pt x="1127" y="1000"/>
                  <a:pt x="1131" y="995"/>
                  <a:pt x="1138" y="993"/>
                </a:cubicBezTo>
                <a:cubicBezTo>
                  <a:pt x="1170" y="960"/>
                  <a:pt x="1175" y="957"/>
                  <a:pt x="1179" y="952"/>
                </a:cubicBezTo>
                <a:cubicBezTo>
                  <a:pt x="1266" y="861"/>
                  <a:pt x="1268" y="852"/>
                  <a:pt x="1278" y="848"/>
                </a:cubicBezTo>
                <a:cubicBezTo>
                  <a:pt x="1310" y="817"/>
                  <a:pt x="1311" y="812"/>
                  <a:pt x="1318" y="812"/>
                </a:cubicBezTo>
                <a:cubicBezTo>
                  <a:pt x="1337" y="798"/>
                  <a:pt x="1338" y="794"/>
                  <a:pt x="1340" y="797"/>
                </a:cubicBezTo>
                <a:cubicBezTo>
                  <a:pt x="1320" y="818"/>
                  <a:pt x="1310" y="821"/>
                  <a:pt x="1305" y="827"/>
                </a:cubicBezTo>
                <a:cubicBezTo>
                  <a:pt x="1272" y="863"/>
                  <a:pt x="1269" y="865"/>
                  <a:pt x="1266" y="868"/>
                </a:cubicBezTo>
                <a:cubicBezTo>
                  <a:pt x="1240" y="900"/>
                  <a:pt x="1232" y="904"/>
                  <a:pt x="1230" y="912"/>
                </a:cubicBezTo>
                <a:cubicBezTo>
                  <a:pt x="1205" y="941"/>
                  <a:pt x="1195" y="952"/>
                  <a:pt x="1184" y="962"/>
                </a:cubicBezTo>
                <a:cubicBezTo>
                  <a:pt x="1136" y="1004"/>
                  <a:pt x="1131" y="1018"/>
                  <a:pt x="1115" y="1026"/>
                </a:cubicBezTo>
                <a:cubicBezTo>
                  <a:pt x="1086" y="1052"/>
                  <a:pt x="1078" y="1051"/>
                  <a:pt x="1079" y="1057"/>
                </a:cubicBezTo>
                <a:cubicBezTo>
                  <a:pt x="1113" y="1033"/>
                  <a:pt x="1124" y="1028"/>
                  <a:pt x="1130" y="1021"/>
                </a:cubicBezTo>
                <a:cubicBezTo>
                  <a:pt x="1187" y="966"/>
                  <a:pt x="1196" y="966"/>
                  <a:pt x="1196" y="960"/>
                </a:cubicBezTo>
                <a:cubicBezTo>
                  <a:pt x="1240" y="913"/>
                  <a:pt x="1240" y="908"/>
                  <a:pt x="1247" y="907"/>
                </a:cubicBezTo>
                <a:cubicBezTo>
                  <a:pt x="1258" y="891"/>
                  <a:pt x="1263" y="890"/>
                  <a:pt x="1263" y="886"/>
                </a:cubicBezTo>
                <a:cubicBezTo>
                  <a:pt x="1296" y="857"/>
                  <a:pt x="1296" y="847"/>
                  <a:pt x="1304" y="843"/>
                </a:cubicBezTo>
                <a:cubicBezTo>
                  <a:pt x="1319" y="829"/>
                  <a:pt x="1320" y="826"/>
                  <a:pt x="1321" y="829"/>
                </a:cubicBezTo>
                <a:cubicBezTo>
                  <a:pt x="1305" y="848"/>
                  <a:pt x="1301" y="850"/>
                  <a:pt x="1299" y="853"/>
                </a:cubicBezTo>
                <a:cubicBezTo>
                  <a:pt x="1280" y="873"/>
                  <a:pt x="1274" y="888"/>
                  <a:pt x="1260" y="897"/>
                </a:cubicBezTo>
                <a:cubicBezTo>
                  <a:pt x="1250" y="921"/>
                  <a:pt x="1239" y="921"/>
                  <a:pt x="1240" y="930"/>
                </a:cubicBezTo>
                <a:cubicBezTo>
                  <a:pt x="1219" y="954"/>
                  <a:pt x="1214" y="955"/>
                  <a:pt x="1214" y="959"/>
                </a:cubicBezTo>
                <a:cubicBezTo>
                  <a:pt x="1153" y="1020"/>
                  <a:pt x="1147" y="1023"/>
                  <a:pt x="1145" y="1029"/>
                </a:cubicBezTo>
                <a:cubicBezTo>
                  <a:pt x="1092" y="1073"/>
                  <a:pt x="1084" y="1075"/>
                  <a:pt x="1078" y="1079"/>
                </a:cubicBezTo>
                <a:cubicBezTo>
                  <a:pt x="1049" y="1099"/>
                  <a:pt x="1040" y="1097"/>
                  <a:pt x="1040" y="1101"/>
                </a:cubicBezTo>
                <a:cubicBezTo>
                  <a:pt x="1032" y="1111"/>
                  <a:pt x="1047" y="1102"/>
                  <a:pt x="1060" y="1100"/>
                </a:cubicBezTo>
                <a:cubicBezTo>
                  <a:pt x="1109" y="1066"/>
                  <a:pt x="1122" y="1059"/>
                  <a:pt x="1133" y="1049"/>
                </a:cubicBezTo>
                <a:cubicBezTo>
                  <a:pt x="1174" y="1010"/>
                  <a:pt x="1187" y="1001"/>
                  <a:pt x="1195" y="989"/>
                </a:cubicBezTo>
                <a:cubicBezTo>
                  <a:pt x="1215" y="970"/>
                  <a:pt x="1221" y="965"/>
                  <a:pt x="1225" y="959"/>
                </a:cubicBezTo>
                <a:cubicBezTo>
                  <a:pt x="1259" y="917"/>
                  <a:pt x="1260" y="913"/>
                  <a:pt x="1265" y="912"/>
                </a:cubicBezTo>
                <a:cubicBezTo>
                  <a:pt x="1297" y="873"/>
                  <a:pt x="1300" y="866"/>
                  <a:pt x="1305" y="861"/>
                </a:cubicBezTo>
                <a:cubicBezTo>
                  <a:pt x="1383" y="782"/>
                  <a:pt x="1385" y="780"/>
                  <a:pt x="1385" y="778"/>
                </a:cubicBezTo>
                <a:cubicBezTo>
                  <a:pt x="1409" y="773"/>
                  <a:pt x="1402" y="775"/>
                  <a:pt x="1399" y="780"/>
                </a:cubicBezTo>
                <a:cubicBezTo>
                  <a:pt x="1372" y="809"/>
                  <a:pt x="1370" y="815"/>
                  <a:pt x="1363" y="817"/>
                </a:cubicBezTo>
                <a:cubicBezTo>
                  <a:pt x="1334" y="859"/>
                  <a:pt x="1336" y="867"/>
                  <a:pt x="1328" y="868"/>
                </a:cubicBezTo>
                <a:cubicBezTo>
                  <a:pt x="1317" y="891"/>
                  <a:pt x="1311" y="890"/>
                  <a:pt x="1313" y="895"/>
                </a:cubicBezTo>
                <a:cubicBezTo>
                  <a:pt x="1281" y="937"/>
                  <a:pt x="1275" y="940"/>
                  <a:pt x="1274" y="946"/>
                </a:cubicBezTo>
                <a:cubicBezTo>
                  <a:pt x="1245" y="976"/>
                  <a:pt x="1245" y="983"/>
                  <a:pt x="1239" y="986"/>
                </a:cubicBezTo>
                <a:cubicBezTo>
                  <a:pt x="1200" y="1032"/>
                  <a:pt x="1193" y="1033"/>
                  <a:pt x="1191" y="1039"/>
                </a:cubicBezTo>
                <a:cubicBezTo>
                  <a:pt x="1145" y="1080"/>
                  <a:pt x="1138" y="1082"/>
                  <a:pt x="1135" y="1086"/>
                </a:cubicBezTo>
                <a:cubicBezTo>
                  <a:pt x="1085" y="1120"/>
                  <a:pt x="1080" y="1120"/>
                  <a:pt x="1079" y="1123"/>
                </a:cubicBezTo>
                <a:cubicBezTo>
                  <a:pt x="1119" y="1106"/>
                  <a:pt x="1123" y="1103"/>
                  <a:pt x="1126" y="1099"/>
                </a:cubicBezTo>
                <a:cubicBezTo>
                  <a:pt x="1159" y="1076"/>
                  <a:pt x="1165" y="1073"/>
                  <a:pt x="1167" y="1067"/>
                </a:cubicBezTo>
                <a:cubicBezTo>
                  <a:pt x="1200" y="1044"/>
                  <a:pt x="1196" y="1035"/>
                  <a:pt x="1206" y="1036"/>
                </a:cubicBezTo>
                <a:cubicBezTo>
                  <a:pt x="1247" y="991"/>
                  <a:pt x="1255" y="984"/>
                  <a:pt x="1261" y="975"/>
                </a:cubicBezTo>
                <a:cubicBezTo>
                  <a:pt x="1275" y="953"/>
                  <a:pt x="1282" y="954"/>
                  <a:pt x="1281" y="949"/>
                </a:cubicBezTo>
                <a:cubicBezTo>
                  <a:pt x="1307" y="922"/>
                  <a:pt x="1306" y="914"/>
                  <a:pt x="1312" y="913"/>
                </a:cubicBezTo>
                <a:cubicBezTo>
                  <a:pt x="1326" y="889"/>
                  <a:pt x="1332" y="880"/>
                  <a:pt x="1338" y="870"/>
                </a:cubicBezTo>
                <a:cubicBezTo>
                  <a:pt x="1367" y="825"/>
                  <a:pt x="1385" y="812"/>
                  <a:pt x="1399" y="795"/>
                </a:cubicBezTo>
                <a:cubicBezTo>
                  <a:pt x="1439" y="757"/>
                  <a:pt x="1439" y="750"/>
                  <a:pt x="1449" y="751"/>
                </a:cubicBezTo>
                <a:cubicBezTo>
                  <a:pt x="1375" y="857"/>
                  <a:pt x="1363" y="865"/>
                  <a:pt x="1361" y="879"/>
                </a:cubicBezTo>
                <a:cubicBezTo>
                  <a:pt x="1346" y="897"/>
                  <a:pt x="1345" y="900"/>
                  <a:pt x="1346" y="904"/>
                </a:cubicBezTo>
                <a:cubicBezTo>
                  <a:pt x="1326" y="929"/>
                  <a:pt x="1328" y="937"/>
                  <a:pt x="1319" y="938"/>
                </a:cubicBezTo>
                <a:cubicBezTo>
                  <a:pt x="1302" y="971"/>
                  <a:pt x="1298" y="971"/>
                  <a:pt x="1296" y="973"/>
                </a:cubicBezTo>
                <a:cubicBezTo>
                  <a:pt x="1279" y="998"/>
                  <a:pt x="1276" y="1003"/>
                  <a:pt x="1271" y="1006"/>
                </a:cubicBezTo>
                <a:cubicBezTo>
                  <a:pt x="1232" y="1053"/>
                  <a:pt x="1222" y="1060"/>
                  <a:pt x="1216" y="1069"/>
                </a:cubicBezTo>
                <a:cubicBezTo>
                  <a:pt x="1197" y="1083"/>
                  <a:pt x="1193" y="1088"/>
                  <a:pt x="1189" y="1092"/>
                </a:cubicBezTo>
                <a:cubicBezTo>
                  <a:pt x="1158" y="1118"/>
                  <a:pt x="1152" y="1120"/>
                  <a:pt x="1148" y="1124"/>
                </a:cubicBezTo>
                <a:cubicBezTo>
                  <a:pt x="1140" y="1133"/>
                  <a:pt x="1146" y="1132"/>
                  <a:pt x="1149" y="1128"/>
                </a:cubicBezTo>
                <a:cubicBezTo>
                  <a:pt x="1198" y="1096"/>
                  <a:pt x="1201" y="1086"/>
                  <a:pt x="1212" y="1081"/>
                </a:cubicBezTo>
                <a:cubicBezTo>
                  <a:pt x="1258" y="1034"/>
                  <a:pt x="1262" y="1031"/>
                  <a:pt x="1266" y="1027"/>
                </a:cubicBezTo>
                <a:cubicBezTo>
                  <a:pt x="1285" y="1010"/>
                  <a:pt x="1287" y="999"/>
                  <a:pt x="1295" y="993"/>
                </a:cubicBezTo>
                <a:cubicBezTo>
                  <a:pt x="1309" y="971"/>
                  <a:pt x="1311" y="969"/>
                  <a:pt x="1313" y="968"/>
                </a:cubicBezTo>
                <a:cubicBezTo>
                  <a:pt x="1331" y="939"/>
                  <a:pt x="1336" y="936"/>
                  <a:pt x="1340" y="932"/>
                </a:cubicBezTo>
                <a:cubicBezTo>
                  <a:pt x="1349" y="909"/>
                  <a:pt x="1355" y="910"/>
                  <a:pt x="1353" y="905"/>
                </a:cubicBezTo>
                <a:cubicBezTo>
                  <a:pt x="1363" y="887"/>
                  <a:pt x="1367" y="888"/>
                  <a:pt x="1367" y="887"/>
                </a:cubicBezTo>
                <a:cubicBezTo>
                  <a:pt x="1378" y="861"/>
                  <a:pt x="1381" y="858"/>
                  <a:pt x="1386" y="855"/>
                </a:cubicBezTo>
                <a:cubicBezTo>
                  <a:pt x="1404" y="824"/>
                  <a:pt x="1403" y="817"/>
                  <a:pt x="1410" y="815"/>
                </a:cubicBezTo>
                <a:cubicBezTo>
                  <a:pt x="1431" y="782"/>
                  <a:pt x="1438" y="775"/>
                  <a:pt x="1445" y="767"/>
                </a:cubicBezTo>
                <a:cubicBezTo>
                  <a:pt x="1483" y="743"/>
                  <a:pt x="1475" y="742"/>
                  <a:pt x="1475" y="748"/>
                </a:cubicBezTo>
                <a:cubicBezTo>
                  <a:pt x="1453" y="775"/>
                  <a:pt x="1451" y="780"/>
                  <a:pt x="1446" y="782"/>
                </a:cubicBezTo>
                <a:cubicBezTo>
                  <a:pt x="1434" y="807"/>
                  <a:pt x="1432" y="808"/>
                  <a:pt x="1431" y="809"/>
                </a:cubicBezTo>
                <a:cubicBezTo>
                  <a:pt x="1421" y="835"/>
                  <a:pt x="1414" y="839"/>
                  <a:pt x="1413" y="848"/>
                </a:cubicBezTo>
                <a:cubicBezTo>
                  <a:pt x="1399" y="870"/>
                  <a:pt x="1400" y="871"/>
                  <a:pt x="1400" y="872"/>
                </a:cubicBezTo>
                <a:cubicBezTo>
                  <a:pt x="1396" y="885"/>
                  <a:pt x="1392" y="888"/>
                  <a:pt x="1390" y="892"/>
                </a:cubicBezTo>
                <a:cubicBezTo>
                  <a:pt x="1377" y="923"/>
                  <a:pt x="1372" y="929"/>
                  <a:pt x="1372" y="939"/>
                </a:cubicBezTo>
                <a:cubicBezTo>
                  <a:pt x="1362" y="957"/>
                  <a:pt x="1363" y="961"/>
                  <a:pt x="1361" y="961"/>
                </a:cubicBezTo>
                <a:cubicBezTo>
                  <a:pt x="1326" y="1038"/>
                  <a:pt x="1327" y="1048"/>
                  <a:pt x="1319" y="1053"/>
                </a:cubicBezTo>
                <a:cubicBezTo>
                  <a:pt x="1288" y="1101"/>
                  <a:pt x="1283" y="1108"/>
                  <a:pt x="1280" y="1116"/>
                </a:cubicBezTo>
                <a:cubicBezTo>
                  <a:pt x="1261" y="1138"/>
                  <a:pt x="1258" y="1140"/>
                  <a:pt x="1256" y="1144"/>
                </a:cubicBezTo>
                <a:cubicBezTo>
                  <a:pt x="1240" y="1168"/>
                  <a:pt x="1231" y="1166"/>
                  <a:pt x="1230" y="1171"/>
                </a:cubicBezTo>
                <a:cubicBezTo>
                  <a:pt x="1264" y="1144"/>
                  <a:pt x="1269" y="1134"/>
                  <a:pt x="1277" y="1127"/>
                </a:cubicBezTo>
                <a:cubicBezTo>
                  <a:pt x="1297" y="1098"/>
                  <a:pt x="1302" y="1099"/>
                  <a:pt x="1300" y="1094"/>
                </a:cubicBezTo>
                <a:cubicBezTo>
                  <a:pt x="1317" y="1073"/>
                  <a:pt x="1319" y="1071"/>
                  <a:pt x="1323" y="1070"/>
                </a:cubicBezTo>
                <a:cubicBezTo>
                  <a:pt x="1336" y="1043"/>
                  <a:pt x="1339" y="1039"/>
                  <a:pt x="1340" y="1034"/>
                </a:cubicBezTo>
                <a:cubicBezTo>
                  <a:pt x="1364" y="977"/>
                  <a:pt x="1371" y="968"/>
                  <a:pt x="1371" y="955"/>
                </a:cubicBezTo>
                <a:cubicBezTo>
                  <a:pt x="1391" y="915"/>
                  <a:pt x="1395" y="910"/>
                  <a:pt x="1397" y="904"/>
                </a:cubicBezTo>
                <a:cubicBezTo>
                  <a:pt x="1407" y="879"/>
                  <a:pt x="1410" y="874"/>
                  <a:pt x="1412" y="868"/>
                </a:cubicBezTo>
                <a:cubicBezTo>
                  <a:pt x="1421" y="842"/>
                  <a:pt x="1430" y="841"/>
                  <a:pt x="1431" y="834"/>
                </a:cubicBezTo>
                <a:cubicBezTo>
                  <a:pt x="1448" y="807"/>
                  <a:pt x="1452" y="796"/>
                  <a:pt x="1457" y="784"/>
                </a:cubicBezTo>
                <a:cubicBezTo>
                  <a:pt x="1479" y="764"/>
                  <a:pt x="1477" y="759"/>
                  <a:pt x="1479" y="756"/>
                </a:cubicBezTo>
                <a:cubicBezTo>
                  <a:pt x="1499" y="740"/>
                  <a:pt x="1500" y="734"/>
                  <a:pt x="1507" y="731"/>
                </a:cubicBezTo>
                <a:cubicBezTo>
                  <a:pt x="1497" y="749"/>
                  <a:pt x="1499" y="752"/>
                  <a:pt x="1498" y="753"/>
                </a:cubicBezTo>
                <a:cubicBezTo>
                  <a:pt x="1475" y="794"/>
                  <a:pt x="1472" y="800"/>
                  <a:pt x="1467" y="805"/>
                </a:cubicBezTo>
                <a:cubicBezTo>
                  <a:pt x="1456" y="837"/>
                  <a:pt x="1455" y="840"/>
                  <a:pt x="1452" y="843"/>
                </a:cubicBezTo>
                <a:cubicBezTo>
                  <a:pt x="1435" y="888"/>
                  <a:pt x="1432" y="895"/>
                  <a:pt x="1427" y="901"/>
                </a:cubicBezTo>
                <a:cubicBezTo>
                  <a:pt x="1402" y="970"/>
                  <a:pt x="1407" y="978"/>
                  <a:pt x="1401" y="978"/>
                </a:cubicBezTo>
                <a:cubicBezTo>
                  <a:pt x="1387" y="1021"/>
                  <a:pt x="1381" y="1027"/>
                  <a:pt x="1378" y="1034"/>
                </a:cubicBezTo>
                <a:cubicBezTo>
                  <a:pt x="1360" y="1067"/>
                  <a:pt x="1357" y="1070"/>
                  <a:pt x="1357" y="1075"/>
                </a:cubicBezTo>
                <a:cubicBezTo>
                  <a:pt x="1322" y="1125"/>
                  <a:pt x="1315" y="1126"/>
                  <a:pt x="1313" y="1129"/>
                </a:cubicBezTo>
                <a:cubicBezTo>
                  <a:pt x="1325" y="1123"/>
                  <a:pt x="1326" y="1118"/>
                  <a:pt x="1331" y="1115"/>
                </a:cubicBezTo>
                <a:cubicBezTo>
                  <a:pt x="1341" y="1100"/>
                  <a:pt x="1349" y="1100"/>
                  <a:pt x="1347" y="1092"/>
                </a:cubicBezTo>
                <a:cubicBezTo>
                  <a:pt x="1369" y="1067"/>
                  <a:pt x="1368" y="1060"/>
                  <a:pt x="1374" y="1059"/>
                </a:cubicBezTo>
                <a:cubicBezTo>
                  <a:pt x="1382" y="1041"/>
                  <a:pt x="1385" y="1037"/>
                  <a:pt x="1389" y="1034"/>
                </a:cubicBezTo>
                <a:cubicBezTo>
                  <a:pt x="1413" y="982"/>
                  <a:pt x="1409" y="972"/>
                  <a:pt x="1415" y="969"/>
                </a:cubicBezTo>
                <a:cubicBezTo>
                  <a:pt x="1422" y="940"/>
                  <a:pt x="1428" y="941"/>
                  <a:pt x="1424" y="934"/>
                </a:cubicBezTo>
                <a:cubicBezTo>
                  <a:pt x="1466" y="845"/>
                  <a:pt x="1463" y="834"/>
                  <a:pt x="1472" y="831"/>
                </a:cubicBezTo>
                <a:cubicBezTo>
                  <a:pt x="1490" y="787"/>
                  <a:pt x="1488" y="783"/>
                  <a:pt x="1490" y="781"/>
                </a:cubicBezTo>
                <a:cubicBezTo>
                  <a:pt x="1514" y="740"/>
                  <a:pt x="1518" y="731"/>
                  <a:pt x="1526" y="723"/>
                </a:cubicBezTo>
                <a:cubicBezTo>
                  <a:pt x="1526" y="736"/>
                  <a:pt x="1523" y="739"/>
                  <a:pt x="1520" y="742"/>
                </a:cubicBezTo>
                <a:cubicBezTo>
                  <a:pt x="1505" y="769"/>
                  <a:pt x="1502" y="773"/>
                  <a:pt x="1500" y="777"/>
                </a:cubicBezTo>
                <a:cubicBezTo>
                  <a:pt x="1474" y="831"/>
                  <a:pt x="1473" y="841"/>
                  <a:pt x="1466" y="847"/>
                </a:cubicBezTo>
                <a:cubicBezTo>
                  <a:pt x="1452" y="905"/>
                  <a:pt x="1448" y="907"/>
                  <a:pt x="1449" y="912"/>
                </a:cubicBezTo>
                <a:cubicBezTo>
                  <a:pt x="1437" y="938"/>
                  <a:pt x="1441" y="944"/>
                  <a:pt x="1437" y="945"/>
                </a:cubicBezTo>
                <a:cubicBezTo>
                  <a:pt x="1425" y="1007"/>
                  <a:pt x="1422" y="1012"/>
                  <a:pt x="1419" y="1017"/>
                </a:cubicBezTo>
                <a:cubicBezTo>
                  <a:pt x="1394" y="1087"/>
                  <a:pt x="1391" y="1089"/>
                  <a:pt x="1393" y="1093"/>
                </a:cubicBezTo>
                <a:cubicBezTo>
                  <a:pt x="1381" y="1111"/>
                  <a:pt x="1379" y="1113"/>
                  <a:pt x="1377" y="1116"/>
                </a:cubicBezTo>
                <a:cubicBezTo>
                  <a:pt x="1358" y="1151"/>
                  <a:pt x="1350" y="1152"/>
                  <a:pt x="1350" y="1158"/>
                </a:cubicBezTo>
                <a:cubicBezTo>
                  <a:pt x="1373" y="1127"/>
                  <a:pt x="1385" y="1125"/>
                  <a:pt x="1384" y="1115"/>
                </a:cubicBezTo>
                <a:cubicBezTo>
                  <a:pt x="1405" y="1084"/>
                  <a:pt x="1402" y="1079"/>
                  <a:pt x="1408" y="1079"/>
                </a:cubicBezTo>
                <a:cubicBezTo>
                  <a:pt x="1416" y="1052"/>
                  <a:pt x="1422" y="1046"/>
                  <a:pt x="1423" y="1037"/>
                </a:cubicBezTo>
                <a:cubicBezTo>
                  <a:pt x="1444" y="980"/>
                  <a:pt x="1442" y="968"/>
                  <a:pt x="1447" y="961"/>
                </a:cubicBezTo>
                <a:cubicBezTo>
                  <a:pt x="1459" y="887"/>
                  <a:pt x="1471" y="875"/>
                  <a:pt x="1472" y="855"/>
                </a:cubicBezTo>
                <a:cubicBezTo>
                  <a:pt x="1491" y="823"/>
                  <a:pt x="1488" y="817"/>
                  <a:pt x="1494" y="818"/>
                </a:cubicBezTo>
                <a:cubicBezTo>
                  <a:pt x="1507" y="774"/>
                  <a:pt x="1517" y="775"/>
                  <a:pt x="1516" y="769"/>
                </a:cubicBezTo>
                <a:cubicBezTo>
                  <a:pt x="1545" y="733"/>
                  <a:pt x="1541" y="724"/>
                  <a:pt x="1548" y="724"/>
                </a:cubicBezTo>
                <a:cubicBezTo>
                  <a:pt x="1567" y="700"/>
                  <a:pt x="1568" y="698"/>
                  <a:pt x="1572" y="697"/>
                </a:cubicBezTo>
                <a:cubicBezTo>
                  <a:pt x="1565" y="709"/>
                  <a:pt x="1566" y="712"/>
                  <a:pt x="1564" y="712"/>
                </a:cubicBezTo>
                <a:cubicBezTo>
                  <a:pt x="1548" y="738"/>
                  <a:pt x="1542" y="752"/>
                  <a:pt x="1533" y="762"/>
                </a:cubicBezTo>
                <a:cubicBezTo>
                  <a:pt x="1527" y="793"/>
                  <a:pt x="1516" y="796"/>
                  <a:pt x="1519" y="807"/>
                </a:cubicBezTo>
                <a:cubicBezTo>
                  <a:pt x="1509" y="836"/>
                  <a:pt x="1506" y="843"/>
                  <a:pt x="1502" y="849"/>
                </a:cubicBezTo>
                <a:cubicBezTo>
                  <a:pt x="1486" y="911"/>
                  <a:pt x="1479" y="924"/>
                  <a:pt x="1479" y="942"/>
                </a:cubicBezTo>
                <a:cubicBezTo>
                  <a:pt x="1466" y="979"/>
                  <a:pt x="1459" y="986"/>
                  <a:pt x="1458" y="997"/>
                </a:cubicBezTo>
                <a:cubicBezTo>
                  <a:pt x="1439" y="1041"/>
                  <a:pt x="1437" y="1046"/>
                  <a:pt x="1437" y="1052"/>
                </a:cubicBezTo>
                <a:cubicBezTo>
                  <a:pt x="1421" y="1085"/>
                  <a:pt x="1419" y="1087"/>
                  <a:pt x="1417" y="1089"/>
                </a:cubicBezTo>
                <a:cubicBezTo>
                  <a:pt x="1406" y="1111"/>
                  <a:pt x="1401" y="1119"/>
                  <a:pt x="1395" y="1126"/>
                </a:cubicBezTo>
                <a:cubicBezTo>
                  <a:pt x="1373" y="1155"/>
                  <a:pt x="1373" y="1163"/>
                  <a:pt x="1364" y="1165"/>
                </a:cubicBezTo>
                <a:cubicBezTo>
                  <a:pt x="1358" y="1177"/>
                  <a:pt x="1365" y="1179"/>
                  <a:pt x="1366" y="1175"/>
                </a:cubicBezTo>
                <a:cubicBezTo>
                  <a:pt x="1386" y="1144"/>
                  <a:pt x="1394" y="1143"/>
                  <a:pt x="1394" y="1137"/>
                </a:cubicBezTo>
                <a:cubicBezTo>
                  <a:pt x="1431" y="1081"/>
                  <a:pt x="1439" y="1061"/>
                  <a:pt x="1448" y="1043"/>
                </a:cubicBezTo>
                <a:cubicBezTo>
                  <a:pt x="1464" y="1004"/>
                  <a:pt x="1466" y="993"/>
                  <a:pt x="1471" y="984"/>
                </a:cubicBezTo>
                <a:cubicBezTo>
                  <a:pt x="1496" y="912"/>
                  <a:pt x="1499" y="902"/>
                  <a:pt x="1501" y="892"/>
                </a:cubicBezTo>
                <a:cubicBezTo>
                  <a:pt x="1512" y="850"/>
                  <a:pt x="1519" y="842"/>
                  <a:pt x="1521" y="831"/>
                </a:cubicBezTo>
                <a:cubicBezTo>
                  <a:pt x="1539" y="782"/>
                  <a:pt x="1541" y="778"/>
                  <a:pt x="1541" y="772"/>
                </a:cubicBezTo>
                <a:cubicBezTo>
                  <a:pt x="1564" y="728"/>
                  <a:pt x="1567" y="727"/>
                  <a:pt x="1568" y="725"/>
                </a:cubicBezTo>
                <a:cubicBezTo>
                  <a:pt x="1586" y="705"/>
                  <a:pt x="1586" y="702"/>
                  <a:pt x="1588" y="701"/>
                </a:cubicBezTo>
                <a:cubicBezTo>
                  <a:pt x="1587" y="710"/>
                  <a:pt x="1582" y="711"/>
                  <a:pt x="1582" y="715"/>
                </a:cubicBezTo>
                <a:cubicBezTo>
                  <a:pt x="1565" y="759"/>
                  <a:pt x="1557" y="757"/>
                  <a:pt x="1560" y="764"/>
                </a:cubicBezTo>
                <a:cubicBezTo>
                  <a:pt x="1544" y="799"/>
                  <a:pt x="1545" y="808"/>
                  <a:pt x="1540" y="814"/>
                </a:cubicBezTo>
                <a:cubicBezTo>
                  <a:pt x="1522" y="867"/>
                  <a:pt x="1526" y="885"/>
                  <a:pt x="1517" y="893"/>
                </a:cubicBezTo>
                <a:cubicBezTo>
                  <a:pt x="1511" y="951"/>
                  <a:pt x="1505" y="961"/>
                  <a:pt x="1502" y="974"/>
                </a:cubicBezTo>
                <a:cubicBezTo>
                  <a:pt x="1488" y="1033"/>
                  <a:pt x="1487" y="1036"/>
                  <a:pt x="1488" y="1040"/>
                </a:cubicBezTo>
                <a:cubicBezTo>
                  <a:pt x="1472" y="1091"/>
                  <a:pt x="1465" y="1093"/>
                  <a:pt x="1465" y="1100"/>
                </a:cubicBezTo>
                <a:cubicBezTo>
                  <a:pt x="1449" y="1137"/>
                  <a:pt x="1447" y="1140"/>
                  <a:pt x="1446" y="1143"/>
                </a:cubicBezTo>
                <a:cubicBezTo>
                  <a:pt x="1454" y="1132"/>
                  <a:pt x="1459" y="1129"/>
                  <a:pt x="1461" y="1123"/>
                </a:cubicBezTo>
                <a:cubicBezTo>
                  <a:pt x="1487" y="1072"/>
                  <a:pt x="1483" y="1063"/>
                  <a:pt x="1489" y="1060"/>
                </a:cubicBezTo>
                <a:cubicBezTo>
                  <a:pt x="1500" y="1013"/>
                  <a:pt x="1511" y="1017"/>
                  <a:pt x="1507" y="1010"/>
                </a:cubicBezTo>
                <a:cubicBezTo>
                  <a:pt x="1511" y="959"/>
                  <a:pt x="1522" y="958"/>
                  <a:pt x="1517" y="946"/>
                </a:cubicBezTo>
                <a:cubicBezTo>
                  <a:pt x="1527" y="897"/>
                  <a:pt x="1531" y="894"/>
                  <a:pt x="1529" y="887"/>
                </a:cubicBezTo>
                <a:cubicBezTo>
                  <a:pt x="1547" y="822"/>
                  <a:pt x="1551" y="815"/>
                  <a:pt x="1554" y="807"/>
                </a:cubicBezTo>
                <a:cubicBezTo>
                  <a:pt x="1573" y="742"/>
                  <a:pt x="1585" y="745"/>
                  <a:pt x="1582" y="738"/>
                </a:cubicBezTo>
                <a:cubicBezTo>
                  <a:pt x="1593" y="722"/>
                  <a:pt x="1591" y="719"/>
                  <a:pt x="1594" y="718"/>
                </a:cubicBezTo>
                <a:cubicBezTo>
                  <a:pt x="1619" y="684"/>
                  <a:pt x="1616" y="687"/>
                  <a:pt x="1615" y="692"/>
                </a:cubicBezTo>
                <a:cubicBezTo>
                  <a:pt x="1599" y="715"/>
                  <a:pt x="1601" y="718"/>
                  <a:pt x="1598" y="719"/>
                </a:cubicBezTo>
                <a:cubicBezTo>
                  <a:pt x="1585" y="740"/>
                  <a:pt x="1585" y="746"/>
                  <a:pt x="1581" y="749"/>
                </a:cubicBezTo>
                <a:cubicBezTo>
                  <a:pt x="1568" y="794"/>
                  <a:pt x="1561" y="795"/>
                  <a:pt x="1562" y="801"/>
                </a:cubicBezTo>
                <a:cubicBezTo>
                  <a:pt x="1546" y="844"/>
                  <a:pt x="1548" y="851"/>
                  <a:pt x="1545" y="855"/>
                </a:cubicBezTo>
                <a:cubicBezTo>
                  <a:pt x="1538" y="894"/>
                  <a:pt x="1537" y="904"/>
                  <a:pt x="1536" y="914"/>
                </a:cubicBezTo>
                <a:cubicBezTo>
                  <a:pt x="1529" y="960"/>
                  <a:pt x="1529" y="966"/>
                  <a:pt x="1526" y="969"/>
                </a:cubicBezTo>
                <a:cubicBezTo>
                  <a:pt x="1512" y="1031"/>
                  <a:pt x="1515" y="1039"/>
                  <a:pt x="1513" y="1043"/>
                </a:cubicBezTo>
                <a:cubicBezTo>
                  <a:pt x="1500" y="1088"/>
                  <a:pt x="1491" y="1087"/>
                  <a:pt x="1493" y="1095"/>
                </a:cubicBezTo>
                <a:cubicBezTo>
                  <a:pt x="1496" y="1099"/>
                  <a:pt x="1498" y="1092"/>
                  <a:pt x="1501" y="1087"/>
                </a:cubicBezTo>
                <a:cubicBezTo>
                  <a:pt x="1520" y="1044"/>
                  <a:pt x="1523" y="1037"/>
                  <a:pt x="1524" y="1030"/>
                </a:cubicBezTo>
                <a:cubicBezTo>
                  <a:pt x="1535" y="1007"/>
                  <a:pt x="1530" y="996"/>
                  <a:pt x="1534" y="990"/>
                </a:cubicBezTo>
                <a:cubicBezTo>
                  <a:pt x="1547" y="920"/>
                  <a:pt x="1543" y="912"/>
                  <a:pt x="1546" y="908"/>
                </a:cubicBezTo>
                <a:cubicBezTo>
                  <a:pt x="1558" y="848"/>
                  <a:pt x="1560" y="836"/>
                  <a:pt x="1564" y="825"/>
                </a:cubicBezTo>
                <a:cubicBezTo>
                  <a:pt x="1596" y="749"/>
                  <a:pt x="1597" y="736"/>
                  <a:pt x="1604" y="727"/>
                </a:cubicBezTo>
                <a:cubicBezTo>
                  <a:pt x="1617" y="708"/>
                  <a:pt x="1618" y="702"/>
                  <a:pt x="1621" y="697"/>
                </a:cubicBezTo>
                <a:cubicBezTo>
                  <a:pt x="1645" y="666"/>
                  <a:pt x="1646" y="660"/>
                  <a:pt x="1649" y="655"/>
                </a:cubicBezTo>
                <a:cubicBezTo>
                  <a:pt x="1664" y="655"/>
                  <a:pt x="1660" y="659"/>
                  <a:pt x="1655" y="663"/>
                </a:cubicBezTo>
                <a:cubicBezTo>
                  <a:pt x="1646" y="680"/>
                  <a:pt x="1644" y="682"/>
                  <a:pt x="1640" y="683"/>
                </a:cubicBezTo>
                <a:cubicBezTo>
                  <a:pt x="1628" y="709"/>
                  <a:pt x="1626" y="711"/>
                  <a:pt x="1624" y="712"/>
                </a:cubicBezTo>
                <a:cubicBezTo>
                  <a:pt x="1609" y="739"/>
                  <a:pt x="1613" y="749"/>
                  <a:pt x="1606" y="751"/>
                </a:cubicBezTo>
                <a:cubicBezTo>
                  <a:pt x="1591" y="789"/>
                  <a:pt x="1590" y="796"/>
                  <a:pt x="1586" y="801"/>
                </a:cubicBezTo>
                <a:cubicBezTo>
                  <a:pt x="1573" y="863"/>
                  <a:pt x="1567" y="866"/>
                  <a:pt x="1571" y="877"/>
                </a:cubicBezTo>
                <a:cubicBezTo>
                  <a:pt x="1569" y="1011"/>
                  <a:pt x="1566" y="1004"/>
                  <a:pt x="1567" y="1000"/>
                </a:cubicBezTo>
                <a:cubicBezTo>
                  <a:pt x="1584" y="947"/>
                  <a:pt x="1586" y="936"/>
                  <a:pt x="1591" y="926"/>
                </a:cubicBezTo>
                <a:cubicBezTo>
                  <a:pt x="1618" y="817"/>
                  <a:pt x="1621" y="806"/>
                  <a:pt x="1623" y="794"/>
                </a:cubicBezTo>
                <a:cubicBezTo>
                  <a:pt x="1638" y="752"/>
                  <a:pt x="1642" y="741"/>
                  <a:pt x="1647" y="730"/>
                </a:cubicBezTo>
                <a:cubicBezTo>
                  <a:pt x="1665" y="691"/>
                  <a:pt x="1667" y="688"/>
                  <a:pt x="1670" y="686"/>
                </a:cubicBezTo>
                <a:cubicBezTo>
                  <a:pt x="1680" y="666"/>
                  <a:pt x="1683" y="662"/>
                  <a:pt x="1685" y="657"/>
                </a:cubicBezTo>
                <a:cubicBezTo>
                  <a:pt x="1698" y="643"/>
                  <a:pt x="1698" y="640"/>
                  <a:pt x="1701" y="639"/>
                </a:cubicBezTo>
                <a:cubicBezTo>
                  <a:pt x="1715" y="633"/>
                  <a:pt x="1706" y="644"/>
                  <a:pt x="1697" y="655"/>
                </a:cubicBezTo>
                <a:cubicBezTo>
                  <a:pt x="1662" y="708"/>
                  <a:pt x="1663" y="716"/>
                  <a:pt x="1658" y="719"/>
                </a:cubicBezTo>
                <a:cubicBezTo>
                  <a:pt x="1644" y="762"/>
                  <a:pt x="1639" y="772"/>
                  <a:pt x="1639" y="785"/>
                </a:cubicBezTo>
                <a:cubicBezTo>
                  <a:pt x="1619" y="855"/>
                  <a:pt x="1616" y="860"/>
                  <a:pt x="1616" y="867"/>
                </a:cubicBezTo>
                <a:cubicBezTo>
                  <a:pt x="1604" y="896"/>
                  <a:pt x="1606" y="912"/>
                  <a:pt x="1600" y="923"/>
                </a:cubicBezTo>
                <a:cubicBezTo>
                  <a:pt x="1589" y="968"/>
                  <a:pt x="1585" y="973"/>
                  <a:pt x="1586" y="981"/>
                </a:cubicBezTo>
                <a:cubicBezTo>
                  <a:pt x="1573" y="1022"/>
                  <a:pt x="1565" y="1025"/>
                  <a:pt x="1566" y="1033"/>
                </a:cubicBezTo>
                <a:cubicBezTo>
                  <a:pt x="1553" y="1054"/>
                  <a:pt x="1550" y="1059"/>
                  <a:pt x="1545" y="1063"/>
                </a:cubicBezTo>
                <a:cubicBezTo>
                  <a:pt x="1509" y="1110"/>
                  <a:pt x="1503" y="1109"/>
                  <a:pt x="1506" y="1115"/>
                </a:cubicBezTo>
                <a:cubicBezTo>
                  <a:pt x="1523" y="1102"/>
                  <a:pt x="1526" y="1099"/>
                  <a:pt x="1529" y="1095"/>
                </a:cubicBezTo>
                <a:cubicBezTo>
                  <a:pt x="1541" y="1079"/>
                  <a:pt x="1546" y="1077"/>
                  <a:pt x="1547" y="1072"/>
                </a:cubicBezTo>
                <a:cubicBezTo>
                  <a:pt x="1566" y="1044"/>
                  <a:pt x="1569" y="1040"/>
                  <a:pt x="1573" y="1036"/>
                </a:cubicBezTo>
                <a:close/>
                <a:moveTo>
                  <a:pt x="1704" y="888"/>
                </a:moveTo>
                <a:cubicBezTo>
                  <a:pt x="1709" y="888"/>
                  <a:pt x="1703" y="895"/>
                  <a:pt x="1704" y="897"/>
                </a:cubicBezTo>
                <a:cubicBezTo>
                  <a:pt x="1680" y="926"/>
                  <a:pt x="1684" y="933"/>
                  <a:pt x="1677" y="933"/>
                </a:cubicBezTo>
                <a:cubicBezTo>
                  <a:pt x="1692" y="888"/>
                  <a:pt x="1696" y="888"/>
                  <a:pt x="1694" y="884"/>
                </a:cubicBezTo>
                <a:cubicBezTo>
                  <a:pt x="1720" y="791"/>
                  <a:pt x="1729" y="785"/>
                  <a:pt x="1725" y="772"/>
                </a:cubicBezTo>
                <a:cubicBezTo>
                  <a:pt x="1737" y="743"/>
                  <a:pt x="1738" y="735"/>
                  <a:pt x="1742" y="729"/>
                </a:cubicBezTo>
                <a:cubicBezTo>
                  <a:pt x="1754" y="700"/>
                  <a:pt x="1755" y="692"/>
                  <a:pt x="1761" y="688"/>
                </a:cubicBezTo>
                <a:cubicBezTo>
                  <a:pt x="1767" y="673"/>
                  <a:pt x="1768" y="669"/>
                  <a:pt x="1770" y="666"/>
                </a:cubicBezTo>
                <a:cubicBezTo>
                  <a:pt x="1790" y="634"/>
                  <a:pt x="1785" y="626"/>
                  <a:pt x="1792" y="627"/>
                </a:cubicBezTo>
                <a:cubicBezTo>
                  <a:pt x="1795" y="624"/>
                  <a:pt x="1796" y="629"/>
                  <a:pt x="1795" y="633"/>
                </a:cubicBezTo>
                <a:cubicBezTo>
                  <a:pt x="1779" y="657"/>
                  <a:pt x="1783" y="666"/>
                  <a:pt x="1777" y="667"/>
                </a:cubicBezTo>
                <a:cubicBezTo>
                  <a:pt x="1760" y="709"/>
                  <a:pt x="1759" y="717"/>
                  <a:pt x="1754" y="722"/>
                </a:cubicBezTo>
                <a:cubicBezTo>
                  <a:pt x="1745" y="753"/>
                  <a:pt x="1749" y="759"/>
                  <a:pt x="1745" y="759"/>
                </a:cubicBezTo>
                <a:cubicBezTo>
                  <a:pt x="1733" y="796"/>
                  <a:pt x="1737" y="802"/>
                  <a:pt x="1733" y="803"/>
                </a:cubicBezTo>
                <a:cubicBezTo>
                  <a:pt x="1722" y="841"/>
                  <a:pt x="1717" y="851"/>
                  <a:pt x="1715" y="864"/>
                </a:cubicBezTo>
                <a:cubicBezTo>
                  <a:pt x="1700" y="892"/>
                  <a:pt x="1704" y="892"/>
                  <a:pt x="1704" y="888"/>
                </a:cubicBezTo>
                <a:close/>
                <a:moveTo>
                  <a:pt x="1534" y="299"/>
                </a:moveTo>
                <a:cubicBezTo>
                  <a:pt x="1541" y="296"/>
                  <a:pt x="1544" y="300"/>
                  <a:pt x="1551" y="298"/>
                </a:cubicBezTo>
                <a:cubicBezTo>
                  <a:pt x="1606" y="305"/>
                  <a:pt x="1609" y="310"/>
                  <a:pt x="1615" y="309"/>
                </a:cubicBezTo>
                <a:cubicBezTo>
                  <a:pt x="1665" y="320"/>
                  <a:pt x="1668" y="324"/>
                  <a:pt x="1675" y="322"/>
                </a:cubicBezTo>
                <a:cubicBezTo>
                  <a:pt x="1725" y="336"/>
                  <a:pt x="1725" y="345"/>
                  <a:pt x="1732" y="343"/>
                </a:cubicBezTo>
                <a:cubicBezTo>
                  <a:pt x="1776" y="364"/>
                  <a:pt x="1782" y="363"/>
                  <a:pt x="1783" y="369"/>
                </a:cubicBezTo>
                <a:cubicBezTo>
                  <a:pt x="1805" y="373"/>
                  <a:pt x="1804" y="382"/>
                  <a:pt x="1812" y="379"/>
                </a:cubicBezTo>
                <a:cubicBezTo>
                  <a:pt x="1845" y="400"/>
                  <a:pt x="1856" y="399"/>
                  <a:pt x="1863" y="406"/>
                </a:cubicBezTo>
                <a:cubicBezTo>
                  <a:pt x="1911" y="424"/>
                  <a:pt x="1920" y="418"/>
                  <a:pt x="1923" y="421"/>
                </a:cubicBezTo>
                <a:cubicBezTo>
                  <a:pt x="1958" y="431"/>
                  <a:pt x="1968" y="425"/>
                  <a:pt x="1969" y="431"/>
                </a:cubicBezTo>
                <a:cubicBezTo>
                  <a:pt x="1954" y="441"/>
                  <a:pt x="1952" y="436"/>
                  <a:pt x="1948" y="435"/>
                </a:cubicBezTo>
                <a:cubicBezTo>
                  <a:pt x="1904" y="430"/>
                  <a:pt x="1898" y="426"/>
                  <a:pt x="1891" y="425"/>
                </a:cubicBezTo>
                <a:cubicBezTo>
                  <a:pt x="1826" y="407"/>
                  <a:pt x="1828" y="397"/>
                  <a:pt x="1822" y="400"/>
                </a:cubicBezTo>
                <a:cubicBezTo>
                  <a:pt x="1792" y="385"/>
                  <a:pt x="1790" y="382"/>
                  <a:pt x="1786" y="382"/>
                </a:cubicBezTo>
                <a:cubicBezTo>
                  <a:pt x="1758" y="367"/>
                  <a:pt x="1754" y="368"/>
                  <a:pt x="1754" y="365"/>
                </a:cubicBezTo>
                <a:cubicBezTo>
                  <a:pt x="1735" y="356"/>
                  <a:pt x="1730" y="353"/>
                  <a:pt x="1723" y="351"/>
                </a:cubicBezTo>
                <a:cubicBezTo>
                  <a:pt x="1699" y="338"/>
                  <a:pt x="1689" y="341"/>
                  <a:pt x="1684" y="336"/>
                </a:cubicBezTo>
                <a:cubicBezTo>
                  <a:pt x="1637" y="322"/>
                  <a:pt x="1631" y="319"/>
                  <a:pt x="1625" y="316"/>
                </a:cubicBezTo>
                <a:cubicBezTo>
                  <a:pt x="1552" y="306"/>
                  <a:pt x="1547" y="305"/>
                  <a:pt x="1542" y="306"/>
                </a:cubicBezTo>
                <a:cubicBezTo>
                  <a:pt x="1519" y="295"/>
                  <a:pt x="1527" y="303"/>
                  <a:pt x="1534" y="299"/>
                </a:cubicBezTo>
                <a:close/>
                <a:moveTo>
                  <a:pt x="1968" y="449"/>
                </a:moveTo>
                <a:cubicBezTo>
                  <a:pt x="1969" y="454"/>
                  <a:pt x="1963" y="455"/>
                  <a:pt x="1960" y="452"/>
                </a:cubicBezTo>
                <a:cubicBezTo>
                  <a:pt x="1960" y="449"/>
                  <a:pt x="1965" y="450"/>
                  <a:pt x="1968" y="449"/>
                </a:cubicBezTo>
                <a:close/>
                <a:moveTo>
                  <a:pt x="1567" y="324"/>
                </a:moveTo>
                <a:cubicBezTo>
                  <a:pt x="1564" y="319"/>
                  <a:pt x="1555" y="323"/>
                  <a:pt x="1551" y="320"/>
                </a:cubicBezTo>
                <a:cubicBezTo>
                  <a:pt x="1450" y="299"/>
                  <a:pt x="1460" y="303"/>
                  <a:pt x="1463" y="303"/>
                </a:cubicBezTo>
                <a:cubicBezTo>
                  <a:pt x="1502" y="303"/>
                  <a:pt x="1506" y="306"/>
                  <a:pt x="1511" y="307"/>
                </a:cubicBezTo>
                <a:cubicBezTo>
                  <a:pt x="1565" y="311"/>
                  <a:pt x="1566" y="318"/>
                  <a:pt x="1572" y="316"/>
                </a:cubicBezTo>
                <a:cubicBezTo>
                  <a:pt x="1642" y="329"/>
                  <a:pt x="1649" y="335"/>
                  <a:pt x="1660" y="336"/>
                </a:cubicBezTo>
                <a:cubicBezTo>
                  <a:pt x="1704" y="352"/>
                  <a:pt x="1706" y="355"/>
                  <a:pt x="1710" y="354"/>
                </a:cubicBezTo>
                <a:cubicBezTo>
                  <a:pt x="1734" y="367"/>
                  <a:pt x="1739" y="368"/>
                  <a:pt x="1744" y="370"/>
                </a:cubicBezTo>
                <a:cubicBezTo>
                  <a:pt x="1759" y="383"/>
                  <a:pt x="1767" y="380"/>
                  <a:pt x="1770" y="382"/>
                </a:cubicBezTo>
                <a:cubicBezTo>
                  <a:pt x="1788" y="392"/>
                  <a:pt x="1791" y="396"/>
                  <a:pt x="1797" y="395"/>
                </a:cubicBezTo>
                <a:cubicBezTo>
                  <a:pt x="1858" y="428"/>
                  <a:pt x="1872" y="424"/>
                  <a:pt x="1879" y="432"/>
                </a:cubicBezTo>
                <a:cubicBezTo>
                  <a:pt x="1917" y="440"/>
                  <a:pt x="1925" y="442"/>
                  <a:pt x="1932" y="444"/>
                </a:cubicBezTo>
                <a:cubicBezTo>
                  <a:pt x="1950" y="451"/>
                  <a:pt x="1943" y="456"/>
                  <a:pt x="1942" y="451"/>
                </a:cubicBezTo>
                <a:cubicBezTo>
                  <a:pt x="1913" y="449"/>
                  <a:pt x="1907" y="449"/>
                  <a:pt x="1902" y="447"/>
                </a:cubicBezTo>
                <a:cubicBezTo>
                  <a:pt x="1879" y="443"/>
                  <a:pt x="1872" y="443"/>
                  <a:pt x="1869" y="438"/>
                </a:cubicBezTo>
                <a:cubicBezTo>
                  <a:pt x="1814" y="426"/>
                  <a:pt x="1813" y="418"/>
                  <a:pt x="1804" y="421"/>
                </a:cubicBezTo>
                <a:cubicBezTo>
                  <a:pt x="1757" y="398"/>
                  <a:pt x="1753" y="395"/>
                  <a:pt x="1748" y="393"/>
                </a:cubicBezTo>
                <a:cubicBezTo>
                  <a:pt x="1726" y="379"/>
                  <a:pt x="1714" y="379"/>
                  <a:pt x="1706" y="372"/>
                </a:cubicBezTo>
                <a:cubicBezTo>
                  <a:pt x="1669" y="351"/>
                  <a:pt x="1663" y="354"/>
                  <a:pt x="1663" y="351"/>
                </a:cubicBezTo>
                <a:cubicBezTo>
                  <a:pt x="1643" y="344"/>
                  <a:pt x="1639" y="340"/>
                  <a:pt x="1632" y="341"/>
                </a:cubicBezTo>
                <a:cubicBezTo>
                  <a:pt x="1598" y="327"/>
                  <a:pt x="1591" y="328"/>
                  <a:pt x="1585" y="327"/>
                </a:cubicBezTo>
                <a:close/>
                <a:moveTo>
                  <a:pt x="1948" y="481"/>
                </a:moveTo>
                <a:cubicBezTo>
                  <a:pt x="1943" y="482"/>
                  <a:pt x="1946" y="488"/>
                  <a:pt x="1940" y="487"/>
                </a:cubicBezTo>
                <a:cubicBezTo>
                  <a:pt x="1944" y="482"/>
                  <a:pt x="1944" y="475"/>
                  <a:pt x="1953" y="474"/>
                </a:cubicBezTo>
                <a:cubicBezTo>
                  <a:pt x="1955" y="479"/>
                  <a:pt x="1949" y="479"/>
                  <a:pt x="1948" y="481"/>
                </a:cubicBezTo>
                <a:close/>
                <a:moveTo>
                  <a:pt x="1923" y="470"/>
                </a:moveTo>
                <a:cubicBezTo>
                  <a:pt x="1920" y="466"/>
                  <a:pt x="1912" y="469"/>
                  <a:pt x="1907" y="466"/>
                </a:cubicBezTo>
                <a:cubicBezTo>
                  <a:pt x="1879" y="465"/>
                  <a:pt x="1874" y="467"/>
                  <a:pt x="1873" y="464"/>
                </a:cubicBezTo>
                <a:cubicBezTo>
                  <a:pt x="1838" y="455"/>
                  <a:pt x="1833" y="454"/>
                  <a:pt x="1829" y="452"/>
                </a:cubicBezTo>
                <a:cubicBezTo>
                  <a:pt x="1753" y="419"/>
                  <a:pt x="1749" y="416"/>
                  <a:pt x="1745" y="414"/>
                </a:cubicBezTo>
                <a:cubicBezTo>
                  <a:pt x="1687" y="386"/>
                  <a:pt x="1681" y="389"/>
                  <a:pt x="1680" y="385"/>
                </a:cubicBezTo>
                <a:cubicBezTo>
                  <a:pt x="1662" y="375"/>
                  <a:pt x="1659" y="374"/>
                  <a:pt x="1656" y="374"/>
                </a:cubicBezTo>
                <a:cubicBezTo>
                  <a:pt x="1619" y="357"/>
                  <a:pt x="1617" y="350"/>
                  <a:pt x="1610" y="352"/>
                </a:cubicBezTo>
                <a:cubicBezTo>
                  <a:pt x="1571" y="325"/>
                  <a:pt x="1576" y="333"/>
                  <a:pt x="1579" y="330"/>
                </a:cubicBezTo>
                <a:cubicBezTo>
                  <a:pt x="1615" y="345"/>
                  <a:pt x="1630" y="345"/>
                  <a:pt x="1640" y="350"/>
                </a:cubicBezTo>
                <a:cubicBezTo>
                  <a:pt x="1669" y="363"/>
                  <a:pt x="1671" y="364"/>
                  <a:pt x="1672" y="367"/>
                </a:cubicBezTo>
                <a:cubicBezTo>
                  <a:pt x="1726" y="389"/>
                  <a:pt x="1726" y="395"/>
                  <a:pt x="1730" y="394"/>
                </a:cubicBezTo>
                <a:cubicBezTo>
                  <a:pt x="1758" y="411"/>
                  <a:pt x="1765" y="409"/>
                  <a:pt x="1769" y="414"/>
                </a:cubicBezTo>
                <a:cubicBezTo>
                  <a:pt x="1815" y="430"/>
                  <a:pt x="1822" y="439"/>
                  <a:pt x="1838" y="437"/>
                </a:cubicBezTo>
                <a:cubicBezTo>
                  <a:pt x="1891" y="455"/>
                  <a:pt x="1892" y="458"/>
                  <a:pt x="1895" y="458"/>
                </a:cubicBezTo>
                <a:cubicBezTo>
                  <a:pt x="1925" y="456"/>
                  <a:pt x="1939" y="461"/>
                  <a:pt x="1947" y="464"/>
                </a:cubicBezTo>
                <a:cubicBezTo>
                  <a:pt x="1946" y="472"/>
                  <a:pt x="1931" y="465"/>
                  <a:pt x="1923" y="470"/>
                </a:cubicBezTo>
                <a:close/>
                <a:moveTo>
                  <a:pt x="1923" y="528"/>
                </a:moveTo>
                <a:cubicBezTo>
                  <a:pt x="1926" y="518"/>
                  <a:pt x="1933" y="511"/>
                  <a:pt x="1938" y="503"/>
                </a:cubicBezTo>
                <a:cubicBezTo>
                  <a:pt x="1972" y="476"/>
                  <a:pt x="1969" y="477"/>
                  <a:pt x="1969" y="479"/>
                </a:cubicBezTo>
                <a:cubicBezTo>
                  <a:pt x="1958" y="497"/>
                  <a:pt x="1958" y="501"/>
                  <a:pt x="1956" y="504"/>
                </a:cubicBezTo>
                <a:cubicBezTo>
                  <a:pt x="1932" y="538"/>
                  <a:pt x="1936" y="549"/>
                  <a:pt x="1929" y="553"/>
                </a:cubicBezTo>
                <a:cubicBezTo>
                  <a:pt x="1901" y="608"/>
                  <a:pt x="1903" y="613"/>
                  <a:pt x="1901" y="616"/>
                </a:cubicBezTo>
                <a:cubicBezTo>
                  <a:pt x="1866" y="694"/>
                  <a:pt x="1857" y="699"/>
                  <a:pt x="1856" y="708"/>
                </a:cubicBezTo>
                <a:cubicBezTo>
                  <a:pt x="1838" y="738"/>
                  <a:pt x="1833" y="746"/>
                  <a:pt x="1828" y="753"/>
                </a:cubicBezTo>
                <a:cubicBezTo>
                  <a:pt x="1818" y="768"/>
                  <a:pt x="1816" y="771"/>
                  <a:pt x="1814" y="775"/>
                </a:cubicBezTo>
                <a:cubicBezTo>
                  <a:pt x="1784" y="808"/>
                  <a:pt x="1782" y="812"/>
                  <a:pt x="1780" y="815"/>
                </a:cubicBezTo>
                <a:cubicBezTo>
                  <a:pt x="1787" y="794"/>
                  <a:pt x="1788" y="787"/>
                  <a:pt x="1791" y="782"/>
                </a:cubicBezTo>
                <a:cubicBezTo>
                  <a:pt x="1812" y="744"/>
                  <a:pt x="1811" y="736"/>
                  <a:pt x="1815" y="731"/>
                </a:cubicBezTo>
                <a:cubicBezTo>
                  <a:pt x="1845" y="671"/>
                  <a:pt x="1848" y="658"/>
                  <a:pt x="1853" y="647"/>
                </a:cubicBezTo>
                <a:cubicBezTo>
                  <a:pt x="1865" y="618"/>
                  <a:pt x="1870" y="618"/>
                  <a:pt x="1870" y="615"/>
                </a:cubicBezTo>
                <a:cubicBezTo>
                  <a:pt x="1884" y="588"/>
                  <a:pt x="1881" y="581"/>
                  <a:pt x="1886" y="581"/>
                </a:cubicBezTo>
                <a:cubicBezTo>
                  <a:pt x="1902" y="555"/>
                  <a:pt x="1903" y="553"/>
                  <a:pt x="1902" y="549"/>
                </a:cubicBezTo>
                <a:close/>
                <a:moveTo>
                  <a:pt x="1897" y="530"/>
                </a:moveTo>
                <a:cubicBezTo>
                  <a:pt x="1900" y="530"/>
                  <a:pt x="1902" y="528"/>
                  <a:pt x="1902" y="525"/>
                </a:cubicBezTo>
                <a:cubicBezTo>
                  <a:pt x="1921" y="520"/>
                  <a:pt x="1910" y="520"/>
                  <a:pt x="1909" y="526"/>
                </a:cubicBezTo>
                <a:cubicBezTo>
                  <a:pt x="1880" y="565"/>
                  <a:pt x="1883" y="570"/>
                  <a:pt x="1880" y="571"/>
                </a:cubicBezTo>
                <a:cubicBezTo>
                  <a:pt x="1866" y="602"/>
                  <a:pt x="1857" y="609"/>
                  <a:pt x="1858" y="621"/>
                </a:cubicBezTo>
                <a:cubicBezTo>
                  <a:pt x="1825" y="682"/>
                  <a:pt x="1824" y="691"/>
                  <a:pt x="1818" y="697"/>
                </a:cubicBezTo>
                <a:cubicBezTo>
                  <a:pt x="1794" y="747"/>
                  <a:pt x="1794" y="753"/>
                  <a:pt x="1791" y="758"/>
                </a:cubicBezTo>
                <a:cubicBezTo>
                  <a:pt x="1780" y="779"/>
                  <a:pt x="1781" y="783"/>
                  <a:pt x="1778" y="784"/>
                </a:cubicBezTo>
                <a:cubicBezTo>
                  <a:pt x="1763" y="815"/>
                  <a:pt x="1763" y="820"/>
                  <a:pt x="1761" y="825"/>
                </a:cubicBezTo>
                <a:cubicBezTo>
                  <a:pt x="1742" y="853"/>
                  <a:pt x="1738" y="859"/>
                  <a:pt x="1730" y="862"/>
                </a:cubicBezTo>
                <a:cubicBezTo>
                  <a:pt x="1712" y="896"/>
                  <a:pt x="1713" y="894"/>
                  <a:pt x="1714" y="893"/>
                </a:cubicBezTo>
                <a:cubicBezTo>
                  <a:pt x="1733" y="846"/>
                  <a:pt x="1741" y="839"/>
                  <a:pt x="1745" y="830"/>
                </a:cubicBezTo>
                <a:cubicBezTo>
                  <a:pt x="1765" y="800"/>
                  <a:pt x="1765" y="788"/>
                  <a:pt x="1771" y="781"/>
                </a:cubicBezTo>
                <a:cubicBezTo>
                  <a:pt x="1785" y="750"/>
                  <a:pt x="1782" y="742"/>
                  <a:pt x="1786" y="739"/>
                </a:cubicBezTo>
                <a:cubicBezTo>
                  <a:pt x="1790" y="719"/>
                  <a:pt x="1799" y="720"/>
                  <a:pt x="1796" y="712"/>
                </a:cubicBezTo>
                <a:cubicBezTo>
                  <a:pt x="1816" y="669"/>
                  <a:pt x="1812" y="661"/>
                  <a:pt x="1818" y="660"/>
                </a:cubicBezTo>
                <a:cubicBezTo>
                  <a:pt x="1829" y="643"/>
                  <a:pt x="1826" y="635"/>
                  <a:pt x="1833" y="633"/>
                </a:cubicBezTo>
                <a:cubicBezTo>
                  <a:pt x="1843" y="612"/>
                  <a:pt x="1842" y="605"/>
                  <a:pt x="1845" y="599"/>
                </a:cubicBezTo>
                <a:cubicBezTo>
                  <a:pt x="1856" y="588"/>
                  <a:pt x="1855" y="583"/>
                  <a:pt x="1859" y="581"/>
                </a:cubicBezTo>
                <a:cubicBezTo>
                  <a:pt x="1885" y="546"/>
                  <a:pt x="1893" y="540"/>
                  <a:pt x="1897" y="530"/>
                </a:cubicBezTo>
                <a:close/>
                <a:moveTo>
                  <a:pt x="1824" y="596"/>
                </a:moveTo>
                <a:cubicBezTo>
                  <a:pt x="1827" y="593"/>
                  <a:pt x="1832" y="591"/>
                  <a:pt x="1831" y="584"/>
                </a:cubicBezTo>
                <a:cubicBezTo>
                  <a:pt x="1861" y="547"/>
                  <a:pt x="1867" y="544"/>
                  <a:pt x="1869" y="540"/>
                </a:cubicBezTo>
                <a:cubicBezTo>
                  <a:pt x="1888" y="530"/>
                  <a:pt x="1879" y="535"/>
                  <a:pt x="1880" y="538"/>
                </a:cubicBezTo>
                <a:cubicBezTo>
                  <a:pt x="1870" y="552"/>
                  <a:pt x="1866" y="551"/>
                  <a:pt x="1867" y="553"/>
                </a:cubicBezTo>
                <a:cubicBezTo>
                  <a:pt x="1850" y="569"/>
                  <a:pt x="1854" y="575"/>
                  <a:pt x="1850" y="576"/>
                </a:cubicBezTo>
                <a:cubicBezTo>
                  <a:pt x="1822" y="623"/>
                  <a:pt x="1825" y="632"/>
                  <a:pt x="1818" y="633"/>
                </a:cubicBezTo>
                <a:cubicBezTo>
                  <a:pt x="1805" y="665"/>
                  <a:pt x="1801" y="669"/>
                  <a:pt x="1801" y="674"/>
                </a:cubicBezTo>
                <a:cubicBezTo>
                  <a:pt x="1786" y="713"/>
                  <a:pt x="1784" y="727"/>
                  <a:pt x="1776" y="736"/>
                </a:cubicBezTo>
                <a:cubicBezTo>
                  <a:pt x="1773" y="758"/>
                  <a:pt x="1767" y="757"/>
                  <a:pt x="1768" y="762"/>
                </a:cubicBezTo>
                <a:cubicBezTo>
                  <a:pt x="1745" y="811"/>
                  <a:pt x="1743" y="823"/>
                  <a:pt x="1736" y="832"/>
                </a:cubicBezTo>
                <a:cubicBezTo>
                  <a:pt x="1737" y="820"/>
                  <a:pt x="1738" y="815"/>
                  <a:pt x="1741" y="813"/>
                </a:cubicBezTo>
                <a:cubicBezTo>
                  <a:pt x="1751" y="780"/>
                  <a:pt x="1752" y="770"/>
                  <a:pt x="1754" y="762"/>
                </a:cubicBezTo>
                <a:cubicBezTo>
                  <a:pt x="1769" y="712"/>
                  <a:pt x="1770" y="705"/>
                  <a:pt x="1774" y="701"/>
                </a:cubicBezTo>
                <a:cubicBezTo>
                  <a:pt x="1782" y="677"/>
                  <a:pt x="1787" y="673"/>
                  <a:pt x="1791" y="669"/>
                </a:cubicBezTo>
                <a:cubicBezTo>
                  <a:pt x="1796" y="652"/>
                  <a:pt x="1795" y="650"/>
                  <a:pt x="1796" y="648"/>
                </a:cubicBezTo>
                <a:cubicBezTo>
                  <a:pt x="1802" y="634"/>
                  <a:pt x="1807" y="627"/>
                  <a:pt x="1811" y="619"/>
                </a:cubicBezTo>
                <a:close/>
                <a:moveTo>
                  <a:pt x="1818" y="584"/>
                </a:moveTo>
                <a:cubicBezTo>
                  <a:pt x="1823" y="584"/>
                  <a:pt x="1819" y="591"/>
                  <a:pt x="1817" y="591"/>
                </a:cubicBezTo>
                <a:cubicBezTo>
                  <a:pt x="1813" y="593"/>
                  <a:pt x="1817" y="600"/>
                  <a:pt x="1809" y="599"/>
                </a:cubicBezTo>
                <a:cubicBezTo>
                  <a:pt x="1809" y="592"/>
                  <a:pt x="1818" y="591"/>
                  <a:pt x="1818" y="584"/>
                </a:cubicBezTo>
                <a:close/>
                <a:moveTo>
                  <a:pt x="1372" y="654"/>
                </a:moveTo>
                <a:cubicBezTo>
                  <a:pt x="1369" y="651"/>
                  <a:pt x="1365" y="650"/>
                  <a:pt x="1362" y="649"/>
                </a:cubicBezTo>
                <a:cubicBezTo>
                  <a:pt x="1364" y="641"/>
                  <a:pt x="1368" y="652"/>
                  <a:pt x="1373" y="649"/>
                </a:cubicBezTo>
                <a:cubicBezTo>
                  <a:pt x="1376" y="652"/>
                  <a:pt x="1379" y="652"/>
                  <a:pt x="1383" y="654"/>
                </a:cubicBezTo>
                <a:cubicBezTo>
                  <a:pt x="1381" y="662"/>
                  <a:pt x="1377" y="650"/>
                  <a:pt x="1372" y="654"/>
                </a:cubicBezTo>
                <a:close/>
                <a:moveTo>
                  <a:pt x="1400" y="662"/>
                </a:moveTo>
                <a:cubicBezTo>
                  <a:pt x="1395" y="661"/>
                  <a:pt x="1390" y="659"/>
                  <a:pt x="1386" y="658"/>
                </a:cubicBezTo>
                <a:cubicBezTo>
                  <a:pt x="1387" y="652"/>
                  <a:pt x="1393" y="662"/>
                  <a:pt x="1399" y="658"/>
                </a:cubicBezTo>
                <a:cubicBezTo>
                  <a:pt x="1402" y="661"/>
                  <a:pt x="1407" y="664"/>
                  <a:pt x="1413" y="664"/>
                </a:cubicBezTo>
                <a:cubicBezTo>
                  <a:pt x="1412" y="669"/>
                  <a:pt x="1402" y="664"/>
                  <a:pt x="1400" y="662"/>
                </a:cubicBezTo>
                <a:close/>
                <a:moveTo>
                  <a:pt x="1440" y="675"/>
                </a:moveTo>
                <a:cubicBezTo>
                  <a:pt x="1434" y="672"/>
                  <a:pt x="1443" y="674"/>
                  <a:pt x="1446" y="674"/>
                </a:cubicBezTo>
                <a:cubicBezTo>
                  <a:pt x="1445" y="678"/>
                  <a:pt x="1442" y="675"/>
                  <a:pt x="1440" y="675"/>
                </a:cubicBezTo>
                <a:close/>
                <a:moveTo>
                  <a:pt x="1398" y="704"/>
                </a:moveTo>
                <a:cubicBezTo>
                  <a:pt x="1398" y="699"/>
                  <a:pt x="1406" y="702"/>
                  <a:pt x="1407" y="703"/>
                </a:cubicBezTo>
                <a:cubicBezTo>
                  <a:pt x="1407" y="709"/>
                  <a:pt x="1402" y="701"/>
                  <a:pt x="1398" y="704"/>
                </a:cubicBezTo>
                <a:close/>
                <a:moveTo>
                  <a:pt x="1433" y="709"/>
                </a:moveTo>
                <a:cubicBezTo>
                  <a:pt x="1426" y="706"/>
                  <a:pt x="1436" y="708"/>
                  <a:pt x="1439" y="708"/>
                </a:cubicBezTo>
                <a:cubicBezTo>
                  <a:pt x="1438" y="712"/>
                  <a:pt x="1435" y="709"/>
                  <a:pt x="1433" y="709"/>
                </a:cubicBezTo>
                <a:close/>
                <a:moveTo>
                  <a:pt x="1135" y="916"/>
                </a:moveTo>
                <a:cubicBezTo>
                  <a:pt x="1134" y="916"/>
                  <a:pt x="1132" y="916"/>
                  <a:pt x="1131" y="916"/>
                </a:cubicBezTo>
                <a:cubicBezTo>
                  <a:pt x="1129" y="912"/>
                  <a:pt x="1133" y="912"/>
                  <a:pt x="1137" y="911"/>
                </a:cubicBezTo>
                <a:cubicBezTo>
                  <a:pt x="1137" y="913"/>
                  <a:pt x="1135" y="913"/>
                  <a:pt x="1135" y="916"/>
                </a:cubicBezTo>
                <a:close/>
                <a:moveTo>
                  <a:pt x="1156" y="896"/>
                </a:moveTo>
                <a:cubicBezTo>
                  <a:pt x="1150" y="895"/>
                  <a:pt x="1160" y="891"/>
                  <a:pt x="1159" y="887"/>
                </a:cubicBezTo>
                <a:cubicBezTo>
                  <a:pt x="1162" y="887"/>
                  <a:pt x="1165" y="886"/>
                  <a:pt x="1165" y="884"/>
                </a:cubicBezTo>
                <a:cubicBezTo>
                  <a:pt x="1172" y="888"/>
                  <a:pt x="1156" y="891"/>
                  <a:pt x="1156" y="896"/>
                </a:cubicBezTo>
                <a:close/>
                <a:moveTo>
                  <a:pt x="1242" y="819"/>
                </a:moveTo>
                <a:cubicBezTo>
                  <a:pt x="1244" y="815"/>
                  <a:pt x="1243" y="813"/>
                  <a:pt x="1240" y="810"/>
                </a:cubicBezTo>
                <a:cubicBezTo>
                  <a:pt x="1230" y="814"/>
                  <a:pt x="1224" y="810"/>
                  <a:pt x="1216" y="810"/>
                </a:cubicBezTo>
                <a:cubicBezTo>
                  <a:pt x="1208" y="811"/>
                  <a:pt x="1221" y="804"/>
                  <a:pt x="1220" y="809"/>
                </a:cubicBezTo>
                <a:cubicBezTo>
                  <a:pt x="1236" y="806"/>
                  <a:pt x="1246" y="812"/>
                  <a:pt x="1260" y="811"/>
                </a:cubicBezTo>
                <a:cubicBezTo>
                  <a:pt x="1258" y="816"/>
                  <a:pt x="1246" y="815"/>
                  <a:pt x="1242" y="819"/>
                </a:cubicBezTo>
                <a:close/>
                <a:moveTo>
                  <a:pt x="1266" y="830"/>
                </a:moveTo>
                <a:cubicBezTo>
                  <a:pt x="1267" y="826"/>
                  <a:pt x="1271" y="823"/>
                  <a:pt x="1276" y="822"/>
                </a:cubicBezTo>
                <a:cubicBezTo>
                  <a:pt x="1275" y="826"/>
                  <a:pt x="1271" y="828"/>
                  <a:pt x="1266" y="830"/>
                </a:cubicBezTo>
                <a:close/>
                <a:moveTo>
                  <a:pt x="1416" y="743"/>
                </a:moveTo>
                <a:cubicBezTo>
                  <a:pt x="1418" y="736"/>
                  <a:pt x="1425" y="744"/>
                  <a:pt x="1432" y="740"/>
                </a:cubicBezTo>
                <a:cubicBezTo>
                  <a:pt x="1431" y="749"/>
                  <a:pt x="1421" y="745"/>
                  <a:pt x="1416" y="743"/>
                </a:cubicBezTo>
                <a:close/>
                <a:moveTo>
                  <a:pt x="1655" y="687"/>
                </a:moveTo>
                <a:cubicBezTo>
                  <a:pt x="1656" y="691"/>
                  <a:pt x="1654" y="693"/>
                  <a:pt x="1654" y="696"/>
                </a:cubicBezTo>
                <a:cubicBezTo>
                  <a:pt x="1650" y="699"/>
                  <a:pt x="1647" y="704"/>
                  <a:pt x="1645" y="709"/>
                </a:cubicBezTo>
                <a:cubicBezTo>
                  <a:pt x="1645" y="715"/>
                  <a:pt x="1640" y="718"/>
                  <a:pt x="1639" y="723"/>
                </a:cubicBezTo>
                <a:cubicBezTo>
                  <a:pt x="1636" y="727"/>
                  <a:pt x="1636" y="733"/>
                  <a:pt x="1633" y="737"/>
                </a:cubicBezTo>
                <a:cubicBezTo>
                  <a:pt x="1630" y="748"/>
                  <a:pt x="1623" y="755"/>
                  <a:pt x="1623" y="768"/>
                </a:cubicBezTo>
                <a:cubicBezTo>
                  <a:pt x="1616" y="776"/>
                  <a:pt x="1617" y="789"/>
                  <a:pt x="1610" y="797"/>
                </a:cubicBezTo>
                <a:cubicBezTo>
                  <a:pt x="1609" y="821"/>
                  <a:pt x="1604" y="841"/>
                  <a:pt x="1595" y="859"/>
                </a:cubicBezTo>
                <a:cubicBezTo>
                  <a:pt x="1596" y="871"/>
                  <a:pt x="1592" y="880"/>
                  <a:pt x="1592" y="891"/>
                </a:cubicBezTo>
                <a:cubicBezTo>
                  <a:pt x="1586" y="898"/>
                  <a:pt x="1588" y="910"/>
                  <a:pt x="1583" y="917"/>
                </a:cubicBezTo>
                <a:cubicBezTo>
                  <a:pt x="1583" y="928"/>
                  <a:pt x="1578" y="936"/>
                  <a:pt x="1577" y="947"/>
                </a:cubicBezTo>
                <a:cubicBezTo>
                  <a:pt x="1576" y="956"/>
                  <a:pt x="1570" y="963"/>
                  <a:pt x="1571" y="974"/>
                </a:cubicBezTo>
                <a:cubicBezTo>
                  <a:pt x="1562" y="968"/>
                  <a:pt x="1575" y="961"/>
                  <a:pt x="1569" y="950"/>
                </a:cubicBezTo>
                <a:cubicBezTo>
                  <a:pt x="1570" y="943"/>
                  <a:pt x="1571" y="934"/>
                  <a:pt x="1569" y="924"/>
                </a:cubicBezTo>
                <a:cubicBezTo>
                  <a:pt x="1572" y="920"/>
                  <a:pt x="1570" y="912"/>
                  <a:pt x="1572" y="908"/>
                </a:cubicBezTo>
                <a:cubicBezTo>
                  <a:pt x="1572" y="902"/>
                  <a:pt x="1574" y="897"/>
                  <a:pt x="1577" y="894"/>
                </a:cubicBezTo>
                <a:cubicBezTo>
                  <a:pt x="1575" y="882"/>
                  <a:pt x="1582" y="875"/>
                  <a:pt x="1580" y="862"/>
                </a:cubicBezTo>
                <a:cubicBezTo>
                  <a:pt x="1585" y="854"/>
                  <a:pt x="1584" y="841"/>
                  <a:pt x="1588" y="832"/>
                </a:cubicBezTo>
                <a:cubicBezTo>
                  <a:pt x="1591" y="823"/>
                  <a:pt x="1595" y="814"/>
                  <a:pt x="1596" y="804"/>
                </a:cubicBezTo>
                <a:cubicBezTo>
                  <a:pt x="1599" y="800"/>
                  <a:pt x="1599" y="794"/>
                  <a:pt x="1602" y="789"/>
                </a:cubicBezTo>
                <a:cubicBezTo>
                  <a:pt x="1603" y="787"/>
                  <a:pt x="1604" y="784"/>
                  <a:pt x="1603" y="780"/>
                </a:cubicBezTo>
                <a:cubicBezTo>
                  <a:pt x="1606" y="781"/>
                  <a:pt x="1606" y="778"/>
                  <a:pt x="1606" y="775"/>
                </a:cubicBezTo>
                <a:cubicBezTo>
                  <a:pt x="1611" y="767"/>
                  <a:pt x="1612" y="757"/>
                  <a:pt x="1619" y="751"/>
                </a:cubicBezTo>
                <a:cubicBezTo>
                  <a:pt x="1619" y="744"/>
                  <a:pt x="1623" y="742"/>
                  <a:pt x="1626" y="739"/>
                </a:cubicBezTo>
                <a:cubicBezTo>
                  <a:pt x="1625" y="735"/>
                  <a:pt x="1628" y="734"/>
                  <a:pt x="1627" y="730"/>
                </a:cubicBezTo>
                <a:cubicBezTo>
                  <a:pt x="1631" y="730"/>
                  <a:pt x="1630" y="727"/>
                  <a:pt x="1630" y="724"/>
                </a:cubicBezTo>
                <a:cubicBezTo>
                  <a:pt x="1636" y="723"/>
                  <a:pt x="1632" y="715"/>
                  <a:pt x="1637" y="712"/>
                </a:cubicBezTo>
                <a:cubicBezTo>
                  <a:pt x="1637" y="706"/>
                  <a:pt x="1642" y="705"/>
                  <a:pt x="1641" y="698"/>
                </a:cubicBezTo>
                <a:cubicBezTo>
                  <a:pt x="1648" y="694"/>
                  <a:pt x="1652" y="687"/>
                  <a:pt x="1656" y="680"/>
                </a:cubicBezTo>
                <a:cubicBezTo>
                  <a:pt x="1661" y="679"/>
                  <a:pt x="1657" y="687"/>
                  <a:pt x="1655" y="687"/>
                </a:cubicBezTo>
                <a:close/>
                <a:moveTo>
                  <a:pt x="2606" y="35"/>
                </a:moveTo>
                <a:cubicBezTo>
                  <a:pt x="2599" y="41"/>
                  <a:pt x="2596" y="51"/>
                  <a:pt x="2588" y="56"/>
                </a:cubicBezTo>
                <a:cubicBezTo>
                  <a:pt x="2562" y="100"/>
                  <a:pt x="2557" y="112"/>
                  <a:pt x="2547" y="120"/>
                </a:cubicBezTo>
                <a:cubicBezTo>
                  <a:pt x="2515" y="157"/>
                  <a:pt x="2517" y="164"/>
                  <a:pt x="2512" y="163"/>
                </a:cubicBezTo>
                <a:cubicBezTo>
                  <a:pt x="2498" y="179"/>
                  <a:pt x="2493" y="184"/>
                  <a:pt x="2490" y="189"/>
                </a:cubicBezTo>
                <a:cubicBezTo>
                  <a:pt x="2471" y="199"/>
                  <a:pt x="2475" y="208"/>
                  <a:pt x="2469" y="207"/>
                </a:cubicBezTo>
                <a:cubicBezTo>
                  <a:pt x="2445" y="224"/>
                  <a:pt x="2450" y="235"/>
                  <a:pt x="2442" y="233"/>
                </a:cubicBezTo>
                <a:cubicBezTo>
                  <a:pt x="2418" y="259"/>
                  <a:pt x="2417" y="261"/>
                  <a:pt x="2416" y="261"/>
                </a:cubicBezTo>
                <a:cubicBezTo>
                  <a:pt x="2399" y="277"/>
                  <a:pt x="2396" y="284"/>
                  <a:pt x="2392" y="290"/>
                </a:cubicBezTo>
                <a:cubicBezTo>
                  <a:pt x="2384" y="304"/>
                  <a:pt x="2387" y="303"/>
                  <a:pt x="2388" y="301"/>
                </a:cubicBezTo>
                <a:cubicBezTo>
                  <a:pt x="2423" y="265"/>
                  <a:pt x="2425" y="260"/>
                  <a:pt x="2429" y="257"/>
                </a:cubicBezTo>
                <a:cubicBezTo>
                  <a:pt x="2444" y="240"/>
                  <a:pt x="2450" y="237"/>
                  <a:pt x="2453" y="233"/>
                </a:cubicBezTo>
                <a:cubicBezTo>
                  <a:pt x="2474" y="214"/>
                  <a:pt x="2481" y="207"/>
                  <a:pt x="2490" y="200"/>
                </a:cubicBezTo>
                <a:cubicBezTo>
                  <a:pt x="2538" y="145"/>
                  <a:pt x="2544" y="137"/>
                  <a:pt x="2551" y="131"/>
                </a:cubicBezTo>
                <a:cubicBezTo>
                  <a:pt x="2594" y="76"/>
                  <a:pt x="2597" y="66"/>
                  <a:pt x="2602" y="56"/>
                </a:cubicBezTo>
                <a:cubicBezTo>
                  <a:pt x="2614" y="35"/>
                  <a:pt x="2615" y="32"/>
                  <a:pt x="2617" y="30"/>
                </a:cubicBezTo>
                <a:cubicBezTo>
                  <a:pt x="2632" y="3"/>
                  <a:pt x="2632" y="1"/>
                  <a:pt x="2633" y="0"/>
                </a:cubicBezTo>
                <a:cubicBezTo>
                  <a:pt x="2619" y="13"/>
                  <a:pt x="2613" y="14"/>
                  <a:pt x="2612" y="19"/>
                </a:cubicBezTo>
                <a:close/>
                <a:moveTo>
                  <a:pt x="2684" y="26"/>
                </a:moveTo>
                <a:cubicBezTo>
                  <a:pt x="2685" y="29"/>
                  <a:pt x="2687" y="30"/>
                  <a:pt x="2687" y="35"/>
                </a:cubicBezTo>
                <a:cubicBezTo>
                  <a:pt x="2698" y="65"/>
                  <a:pt x="2702" y="73"/>
                  <a:pt x="2706" y="80"/>
                </a:cubicBezTo>
                <a:cubicBezTo>
                  <a:pt x="2728" y="129"/>
                  <a:pt x="2728" y="136"/>
                  <a:pt x="2730" y="141"/>
                </a:cubicBezTo>
                <a:cubicBezTo>
                  <a:pt x="2753" y="174"/>
                  <a:pt x="2752" y="178"/>
                  <a:pt x="2754" y="179"/>
                </a:cubicBezTo>
                <a:cubicBezTo>
                  <a:pt x="2777" y="216"/>
                  <a:pt x="2779" y="226"/>
                  <a:pt x="2787" y="231"/>
                </a:cubicBezTo>
                <a:cubicBezTo>
                  <a:pt x="2810" y="267"/>
                  <a:pt x="2809" y="274"/>
                  <a:pt x="2813" y="277"/>
                </a:cubicBezTo>
                <a:cubicBezTo>
                  <a:pt x="2841" y="314"/>
                  <a:pt x="2834" y="311"/>
                  <a:pt x="2833" y="303"/>
                </a:cubicBezTo>
                <a:cubicBezTo>
                  <a:pt x="2810" y="258"/>
                  <a:pt x="2808" y="251"/>
                  <a:pt x="2802" y="246"/>
                </a:cubicBezTo>
                <a:cubicBezTo>
                  <a:pt x="2778" y="204"/>
                  <a:pt x="2773" y="199"/>
                  <a:pt x="2772" y="192"/>
                </a:cubicBezTo>
                <a:cubicBezTo>
                  <a:pt x="2764" y="178"/>
                  <a:pt x="2759" y="179"/>
                  <a:pt x="2759" y="174"/>
                </a:cubicBezTo>
                <a:cubicBezTo>
                  <a:pt x="2730" y="126"/>
                  <a:pt x="2729" y="108"/>
                  <a:pt x="2721" y="96"/>
                </a:cubicBezTo>
                <a:cubicBezTo>
                  <a:pt x="2698" y="41"/>
                  <a:pt x="2697" y="22"/>
                  <a:pt x="2689" y="11"/>
                </a:cubicBezTo>
                <a:cubicBezTo>
                  <a:pt x="2678" y="3"/>
                  <a:pt x="2678" y="6"/>
                  <a:pt x="2680" y="8"/>
                </a:cubicBezTo>
                <a:close/>
                <a:moveTo>
                  <a:pt x="2336" y="19"/>
                </a:moveTo>
                <a:cubicBezTo>
                  <a:pt x="2346" y="21"/>
                  <a:pt x="2343" y="8"/>
                  <a:pt x="2351" y="6"/>
                </a:cubicBezTo>
                <a:cubicBezTo>
                  <a:pt x="2352" y="5"/>
                  <a:pt x="2354" y="2"/>
                  <a:pt x="2355" y="0"/>
                </a:cubicBezTo>
                <a:cubicBezTo>
                  <a:pt x="2349" y="0"/>
                  <a:pt x="2349" y="0"/>
                  <a:pt x="2349" y="0"/>
                </a:cubicBezTo>
                <a:cubicBezTo>
                  <a:pt x="2348" y="2"/>
                  <a:pt x="2347" y="3"/>
                  <a:pt x="2346" y="4"/>
                </a:cubicBezTo>
                <a:cubicBezTo>
                  <a:pt x="2344" y="5"/>
                  <a:pt x="2342" y="7"/>
                  <a:pt x="2342" y="11"/>
                </a:cubicBezTo>
                <a:cubicBezTo>
                  <a:pt x="2340" y="13"/>
                  <a:pt x="2338" y="15"/>
                  <a:pt x="2336" y="17"/>
                </a:cubicBezTo>
                <a:cubicBezTo>
                  <a:pt x="2332" y="17"/>
                  <a:pt x="2334" y="23"/>
                  <a:pt x="2331" y="24"/>
                </a:cubicBezTo>
                <a:cubicBezTo>
                  <a:pt x="2333" y="30"/>
                  <a:pt x="2327" y="28"/>
                  <a:pt x="2327" y="32"/>
                </a:cubicBezTo>
                <a:cubicBezTo>
                  <a:pt x="2334" y="32"/>
                  <a:pt x="2335" y="26"/>
                  <a:pt x="2336" y="19"/>
                </a:cubicBezTo>
                <a:close/>
                <a:moveTo>
                  <a:pt x="2793" y="46"/>
                </a:moveTo>
                <a:cubicBezTo>
                  <a:pt x="2793" y="52"/>
                  <a:pt x="2795" y="57"/>
                  <a:pt x="2800" y="59"/>
                </a:cubicBezTo>
                <a:cubicBezTo>
                  <a:pt x="2798" y="68"/>
                  <a:pt x="2804" y="69"/>
                  <a:pt x="2804" y="76"/>
                </a:cubicBezTo>
                <a:cubicBezTo>
                  <a:pt x="2809" y="78"/>
                  <a:pt x="2806" y="87"/>
                  <a:pt x="2811" y="89"/>
                </a:cubicBezTo>
                <a:cubicBezTo>
                  <a:pt x="2812" y="94"/>
                  <a:pt x="2813" y="100"/>
                  <a:pt x="2815" y="104"/>
                </a:cubicBezTo>
                <a:cubicBezTo>
                  <a:pt x="2818" y="115"/>
                  <a:pt x="2822" y="123"/>
                  <a:pt x="2824" y="135"/>
                </a:cubicBezTo>
                <a:cubicBezTo>
                  <a:pt x="2827" y="138"/>
                  <a:pt x="2827" y="144"/>
                  <a:pt x="2828" y="150"/>
                </a:cubicBezTo>
                <a:cubicBezTo>
                  <a:pt x="2830" y="155"/>
                  <a:pt x="2833" y="159"/>
                  <a:pt x="2833" y="165"/>
                </a:cubicBezTo>
                <a:cubicBezTo>
                  <a:pt x="2835" y="170"/>
                  <a:pt x="2835" y="176"/>
                  <a:pt x="2837" y="181"/>
                </a:cubicBezTo>
                <a:cubicBezTo>
                  <a:pt x="2841" y="184"/>
                  <a:pt x="2836" y="197"/>
                  <a:pt x="2844" y="196"/>
                </a:cubicBezTo>
                <a:cubicBezTo>
                  <a:pt x="2842" y="176"/>
                  <a:pt x="2835" y="161"/>
                  <a:pt x="2833" y="141"/>
                </a:cubicBezTo>
                <a:cubicBezTo>
                  <a:pt x="2827" y="124"/>
                  <a:pt x="2822" y="107"/>
                  <a:pt x="2817" y="89"/>
                </a:cubicBezTo>
                <a:cubicBezTo>
                  <a:pt x="2818" y="84"/>
                  <a:pt x="2821" y="81"/>
                  <a:pt x="2820" y="74"/>
                </a:cubicBezTo>
                <a:cubicBezTo>
                  <a:pt x="2815" y="58"/>
                  <a:pt x="2811" y="43"/>
                  <a:pt x="2806" y="28"/>
                </a:cubicBezTo>
                <a:cubicBezTo>
                  <a:pt x="2804" y="25"/>
                  <a:pt x="2804" y="20"/>
                  <a:pt x="2802" y="17"/>
                </a:cubicBezTo>
                <a:cubicBezTo>
                  <a:pt x="2801" y="13"/>
                  <a:pt x="2801" y="8"/>
                  <a:pt x="2798" y="6"/>
                </a:cubicBezTo>
                <a:cubicBezTo>
                  <a:pt x="2798" y="4"/>
                  <a:pt x="2797" y="2"/>
                  <a:pt x="2797" y="0"/>
                </a:cubicBezTo>
                <a:cubicBezTo>
                  <a:pt x="2790" y="0"/>
                  <a:pt x="2790" y="0"/>
                  <a:pt x="2790" y="0"/>
                </a:cubicBezTo>
                <a:cubicBezTo>
                  <a:pt x="2791" y="4"/>
                  <a:pt x="2792" y="7"/>
                  <a:pt x="2793" y="11"/>
                </a:cubicBezTo>
                <a:cubicBezTo>
                  <a:pt x="2797" y="15"/>
                  <a:pt x="2798" y="22"/>
                  <a:pt x="2800" y="28"/>
                </a:cubicBezTo>
                <a:cubicBezTo>
                  <a:pt x="2803" y="32"/>
                  <a:pt x="2802" y="40"/>
                  <a:pt x="2806" y="43"/>
                </a:cubicBezTo>
                <a:cubicBezTo>
                  <a:pt x="2808" y="56"/>
                  <a:pt x="2814" y="65"/>
                  <a:pt x="2815" y="78"/>
                </a:cubicBezTo>
                <a:cubicBezTo>
                  <a:pt x="2806" y="70"/>
                  <a:pt x="2808" y="50"/>
                  <a:pt x="2798" y="43"/>
                </a:cubicBezTo>
                <a:cubicBezTo>
                  <a:pt x="2799" y="34"/>
                  <a:pt x="2792" y="32"/>
                  <a:pt x="2789" y="26"/>
                </a:cubicBezTo>
                <a:cubicBezTo>
                  <a:pt x="2787" y="20"/>
                  <a:pt x="2782" y="17"/>
                  <a:pt x="2780" y="11"/>
                </a:cubicBezTo>
                <a:cubicBezTo>
                  <a:pt x="2778" y="8"/>
                  <a:pt x="2776" y="4"/>
                  <a:pt x="2775" y="0"/>
                </a:cubicBezTo>
                <a:cubicBezTo>
                  <a:pt x="2765" y="0"/>
                  <a:pt x="2765" y="0"/>
                  <a:pt x="2765" y="0"/>
                </a:cubicBezTo>
                <a:cubicBezTo>
                  <a:pt x="2770" y="7"/>
                  <a:pt x="2773" y="15"/>
                  <a:pt x="2778" y="22"/>
                </a:cubicBezTo>
                <a:cubicBezTo>
                  <a:pt x="2783" y="30"/>
                  <a:pt x="2786" y="40"/>
                  <a:pt x="2793" y="46"/>
                </a:cubicBezTo>
                <a:close/>
                <a:moveTo>
                  <a:pt x="2852" y="11"/>
                </a:moveTo>
                <a:cubicBezTo>
                  <a:pt x="2852" y="20"/>
                  <a:pt x="2857" y="25"/>
                  <a:pt x="2859" y="32"/>
                </a:cubicBezTo>
                <a:cubicBezTo>
                  <a:pt x="2857" y="39"/>
                  <a:pt x="2863" y="39"/>
                  <a:pt x="2861" y="46"/>
                </a:cubicBezTo>
                <a:cubicBezTo>
                  <a:pt x="2861" y="51"/>
                  <a:pt x="2862" y="56"/>
                  <a:pt x="2865" y="59"/>
                </a:cubicBezTo>
                <a:cubicBezTo>
                  <a:pt x="2867" y="43"/>
                  <a:pt x="2860" y="35"/>
                  <a:pt x="2859" y="22"/>
                </a:cubicBezTo>
                <a:cubicBezTo>
                  <a:pt x="2858" y="15"/>
                  <a:pt x="2856" y="10"/>
                  <a:pt x="2854" y="4"/>
                </a:cubicBezTo>
                <a:cubicBezTo>
                  <a:pt x="2855" y="2"/>
                  <a:pt x="2854" y="1"/>
                  <a:pt x="2854" y="0"/>
                </a:cubicBezTo>
                <a:cubicBezTo>
                  <a:pt x="2849" y="0"/>
                  <a:pt x="2849" y="0"/>
                  <a:pt x="2849" y="0"/>
                </a:cubicBezTo>
                <a:cubicBezTo>
                  <a:pt x="2851" y="3"/>
                  <a:pt x="2848" y="10"/>
                  <a:pt x="2852" y="11"/>
                </a:cubicBezTo>
                <a:close/>
                <a:moveTo>
                  <a:pt x="2386" y="46"/>
                </a:moveTo>
                <a:cubicBezTo>
                  <a:pt x="2379" y="43"/>
                  <a:pt x="2380" y="49"/>
                  <a:pt x="2377" y="50"/>
                </a:cubicBezTo>
                <a:cubicBezTo>
                  <a:pt x="2377" y="53"/>
                  <a:pt x="2370" y="58"/>
                  <a:pt x="2375" y="59"/>
                </a:cubicBezTo>
                <a:cubicBezTo>
                  <a:pt x="2383" y="52"/>
                  <a:pt x="2389" y="44"/>
                  <a:pt x="2399" y="39"/>
                </a:cubicBezTo>
                <a:cubicBezTo>
                  <a:pt x="2399" y="32"/>
                  <a:pt x="2410" y="36"/>
                  <a:pt x="2410" y="28"/>
                </a:cubicBezTo>
                <a:cubicBezTo>
                  <a:pt x="2413" y="28"/>
                  <a:pt x="2413" y="24"/>
                  <a:pt x="2416" y="24"/>
                </a:cubicBezTo>
                <a:cubicBezTo>
                  <a:pt x="2420" y="23"/>
                  <a:pt x="2418" y="16"/>
                  <a:pt x="2423" y="17"/>
                </a:cubicBezTo>
                <a:cubicBezTo>
                  <a:pt x="2429" y="16"/>
                  <a:pt x="2428" y="8"/>
                  <a:pt x="2436" y="8"/>
                </a:cubicBezTo>
                <a:cubicBezTo>
                  <a:pt x="2436" y="5"/>
                  <a:pt x="2438" y="2"/>
                  <a:pt x="2440" y="0"/>
                </a:cubicBezTo>
                <a:cubicBezTo>
                  <a:pt x="2432" y="0"/>
                  <a:pt x="2432" y="0"/>
                  <a:pt x="2432" y="0"/>
                </a:cubicBezTo>
                <a:cubicBezTo>
                  <a:pt x="2430" y="2"/>
                  <a:pt x="2428" y="3"/>
                  <a:pt x="2427" y="6"/>
                </a:cubicBezTo>
                <a:cubicBezTo>
                  <a:pt x="2422" y="10"/>
                  <a:pt x="2417" y="14"/>
                  <a:pt x="2414" y="19"/>
                </a:cubicBezTo>
                <a:cubicBezTo>
                  <a:pt x="2406" y="21"/>
                  <a:pt x="2406" y="30"/>
                  <a:pt x="2399" y="32"/>
                </a:cubicBezTo>
                <a:cubicBezTo>
                  <a:pt x="2393" y="31"/>
                  <a:pt x="2395" y="37"/>
                  <a:pt x="2392" y="39"/>
                </a:cubicBezTo>
                <a:cubicBezTo>
                  <a:pt x="2387" y="39"/>
                  <a:pt x="2385" y="41"/>
                  <a:pt x="2386" y="46"/>
                </a:cubicBezTo>
                <a:close/>
                <a:moveTo>
                  <a:pt x="2569" y="59"/>
                </a:moveTo>
                <a:cubicBezTo>
                  <a:pt x="2566" y="59"/>
                  <a:pt x="2566" y="62"/>
                  <a:pt x="2567" y="65"/>
                </a:cubicBezTo>
                <a:cubicBezTo>
                  <a:pt x="2549" y="87"/>
                  <a:pt x="2548" y="92"/>
                  <a:pt x="2543" y="93"/>
                </a:cubicBezTo>
                <a:cubicBezTo>
                  <a:pt x="2513" y="133"/>
                  <a:pt x="2508" y="135"/>
                  <a:pt x="2508" y="141"/>
                </a:cubicBezTo>
                <a:cubicBezTo>
                  <a:pt x="2473" y="177"/>
                  <a:pt x="2469" y="180"/>
                  <a:pt x="2466" y="185"/>
                </a:cubicBezTo>
                <a:cubicBezTo>
                  <a:pt x="2441" y="207"/>
                  <a:pt x="2443" y="212"/>
                  <a:pt x="2438" y="211"/>
                </a:cubicBezTo>
                <a:cubicBezTo>
                  <a:pt x="2407" y="240"/>
                  <a:pt x="2405" y="242"/>
                  <a:pt x="2405" y="246"/>
                </a:cubicBezTo>
                <a:cubicBezTo>
                  <a:pt x="2379" y="268"/>
                  <a:pt x="2378" y="282"/>
                  <a:pt x="2366" y="285"/>
                </a:cubicBezTo>
                <a:cubicBezTo>
                  <a:pt x="2344" y="325"/>
                  <a:pt x="2345" y="329"/>
                  <a:pt x="2342" y="329"/>
                </a:cubicBezTo>
                <a:cubicBezTo>
                  <a:pt x="2361" y="305"/>
                  <a:pt x="2369" y="301"/>
                  <a:pt x="2370" y="290"/>
                </a:cubicBezTo>
                <a:cubicBezTo>
                  <a:pt x="2392" y="267"/>
                  <a:pt x="2393" y="265"/>
                  <a:pt x="2397" y="266"/>
                </a:cubicBezTo>
                <a:cubicBezTo>
                  <a:pt x="2413" y="243"/>
                  <a:pt x="2418" y="242"/>
                  <a:pt x="2423" y="240"/>
                </a:cubicBezTo>
                <a:cubicBezTo>
                  <a:pt x="2446" y="214"/>
                  <a:pt x="2452" y="213"/>
                  <a:pt x="2455" y="209"/>
                </a:cubicBezTo>
                <a:cubicBezTo>
                  <a:pt x="2475" y="187"/>
                  <a:pt x="2477" y="185"/>
                  <a:pt x="2479" y="183"/>
                </a:cubicBezTo>
                <a:cubicBezTo>
                  <a:pt x="2492" y="165"/>
                  <a:pt x="2498" y="167"/>
                  <a:pt x="2497" y="161"/>
                </a:cubicBezTo>
                <a:cubicBezTo>
                  <a:pt x="2517" y="136"/>
                  <a:pt x="2528" y="137"/>
                  <a:pt x="2527" y="128"/>
                </a:cubicBezTo>
                <a:cubicBezTo>
                  <a:pt x="2563" y="79"/>
                  <a:pt x="2568" y="75"/>
                  <a:pt x="2573" y="72"/>
                </a:cubicBezTo>
                <a:cubicBezTo>
                  <a:pt x="2585" y="53"/>
                  <a:pt x="2586" y="50"/>
                  <a:pt x="2586" y="46"/>
                </a:cubicBezTo>
                <a:cubicBezTo>
                  <a:pt x="2615" y="7"/>
                  <a:pt x="2616" y="4"/>
                  <a:pt x="2617" y="0"/>
                </a:cubicBezTo>
                <a:cubicBezTo>
                  <a:pt x="2600" y="13"/>
                  <a:pt x="2595" y="15"/>
                  <a:pt x="2595" y="22"/>
                </a:cubicBezTo>
                <a:cubicBezTo>
                  <a:pt x="2579" y="41"/>
                  <a:pt x="2576" y="52"/>
                  <a:pt x="2569" y="59"/>
                </a:cubicBezTo>
                <a:close/>
                <a:moveTo>
                  <a:pt x="2351" y="28"/>
                </a:moveTo>
                <a:cubicBezTo>
                  <a:pt x="2351" y="32"/>
                  <a:pt x="2348" y="32"/>
                  <a:pt x="2346" y="35"/>
                </a:cubicBezTo>
                <a:cubicBezTo>
                  <a:pt x="2343" y="38"/>
                  <a:pt x="2340" y="42"/>
                  <a:pt x="2338" y="46"/>
                </a:cubicBezTo>
                <a:cubicBezTo>
                  <a:pt x="2333" y="44"/>
                  <a:pt x="2331" y="57"/>
                  <a:pt x="2336" y="59"/>
                </a:cubicBezTo>
                <a:cubicBezTo>
                  <a:pt x="2341" y="44"/>
                  <a:pt x="2352" y="36"/>
                  <a:pt x="2362" y="26"/>
                </a:cubicBezTo>
                <a:cubicBezTo>
                  <a:pt x="2366" y="20"/>
                  <a:pt x="2371" y="15"/>
                  <a:pt x="2377" y="11"/>
                </a:cubicBezTo>
                <a:cubicBezTo>
                  <a:pt x="2379" y="8"/>
                  <a:pt x="2383" y="6"/>
                  <a:pt x="2383" y="2"/>
                </a:cubicBezTo>
                <a:cubicBezTo>
                  <a:pt x="2385" y="1"/>
                  <a:pt x="2387" y="2"/>
                  <a:pt x="2388" y="0"/>
                </a:cubicBezTo>
                <a:cubicBezTo>
                  <a:pt x="2380" y="0"/>
                  <a:pt x="2380" y="0"/>
                  <a:pt x="2380" y="0"/>
                </a:cubicBezTo>
                <a:cubicBezTo>
                  <a:pt x="2378" y="2"/>
                  <a:pt x="2375" y="3"/>
                  <a:pt x="2375" y="6"/>
                </a:cubicBezTo>
                <a:cubicBezTo>
                  <a:pt x="2369" y="7"/>
                  <a:pt x="2367" y="12"/>
                  <a:pt x="2364" y="15"/>
                </a:cubicBezTo>
                <a:cubicBezTo>
                  <a:pt x="2363" y="20"/>
                  <a:pt x="2356" y="19"/>
                  <a:pt x="2357" y="26"/>
                </a:cubicBezTo>
                <a:cubicBezTo>
                  <a:pt x="2354" y="26"/>
                  <a:pt x="2353" y="27"/>
                  <a:pt x="2351" y="28"/>
                </a:cubicBezTo>
                <a:close/>
                <a:moveTo>
                  <a:pt x="2438" y="72"/>
                </a:moveTo>
                <a:cubicBezTo>
                  <a:pt x="2435" y="76"/>
                  <a:pt x="2432" y="80"/>
                  <a:pt x="2427" y="83"/>
                </a:cubicBezTo>
                <a:cubicBezTo>
                  <a:pt x="2425" y="89"/>
                  <a:pt x="2420" y="91"/>
                  <a:pt x="2416" y="96"/>
                </a:cubicBezTo>
                <a:cubicBezTo>
                  <a:pt x="2413" y="100"/>
                  <a:pt x="2407" y="101"/>
                  <a:pt x="2405" y="107"/>
                </a:cubicBezTo>
                <a:cubicBezTo>
                  <a:pt x="2403" y="112"/>
                  <a:pt x="2397" y="114"/>
                  <a:pt x="2394" y="120"/>
                </a:cubicBezTo>
                <a:cubicBezTo>
                  <a:pt x="2388" y="128"/>
                  <a:pt x="2381" y="137"/>
                  <a:pt x="2377" y="148"/>
                </a:cubicBezTo>
                <a:cubicBezTo>
                  <a:pt x="2372" y="151"/>
                  <a:pt x="2371" y="158"/>
                  <a:pt x="2368" y="163"/>
                </a:cubicBezTo>
                <a:cubicBezTo>
                  <a:pt x="2365" y="163"/>
                  <a:pt x="2367" y="169"/>
                  <a:pt x="2364" y="170"/>
                </a:cubicBezTo>
                <a:cubicBezTo>
                  <a:pt x="2362" y="172"/>
                  <a:pt x="2361" y="176"/>
                  <a:pt x="2362" y="181"/>
                </a:cubicBezTo>
                <a:cubicBezTo>
                  <a:pt x="2366" y="181"/>
                  <a:pt x="2367" y="179"/>
                  <a:pt x="2366" y="174"/>
                </a:cubicBezTo>
                <a:cubicBezTo>
                  <a:pt x="2369" y="173"/>
                  <a:pt x="2370" y="171"/>
                  <a:pt x="2370" y="168"/>
                </a:cubicBezTo>
                <a:cubicBezTo>
                  <a:pt x="2377" y="166"/>
                  <a:pt x="2375" y="156"/>
                  <a:pt x="2381" y="155"/>
                </a:cubicBezTo>
                <a:cubicBezTo>
                  <a:pt x="2385" y="142"/>
                  <a:pt x="2395" y="136"/>
                  <a:pt x="2399" y="124"/>
                </a:cubicBezTo>
                <a:cubicBezTo>
                  <a:pt x="2408" y="118"/>
                  <a:pt x="2413" y="108"/>
                  <a:pt x="2423" y="102"/>
                </a:cubicBezTo>
                <a:cubicBezTo>
                  <a:pt x="2424" y="96"/>
                  <a:pt x="2429" y="94"/>
                  <a:pt x="2434" y="91"/>
                </a:cubicBezTo>
                <a:cubicBezTo>
                  <a:pt x="2434" y="84"/>
                  <a:pt x="2443" y="85"/>
                  <a:pt x="2445" y="78"/>
                </a:cubicBezTo>
                <a:cubicBezTo>
                  <a:pt x="2449" y="76"/>
                  <a:pt x="2453" y="72"/>
                  <a:pt x="2455" y="67"/>
                </a:cubicBezTo>
                <a:cubicBezTo>
                  <a:pt x="2456" y="64"/>
                  <a:pt x="2460" y="65"/>
                  <a:pt x="2462" y="63"/>
                </a:cubicBezTo>
                <a:cubicBezTo>
                  <a:pt x="2459" y="56"/>
                  <a:pt x="2469" y="61"/>
                  <a:pt x="2466" y="54"/>
                </a:cubicBezTo>
                <a:cubicBezTo>
                  <a:pt x="2472" y="53"/>
                  <a:pt x="2475" y="48"/>
                  <a:pt x="2479" y="46"/>
                </a:cubicBezTo>
                <a:cubicBezTo>
                  <a:pt x="2479" y="37"/>
                  <a:pt x="2489" y="39"/>
                  <a:pt x="2490" y="32"/>
                </a:cubicBezTo>
                <a:cubicBezTo>
                  <a:pt x="2500" y="20"/>
                  <a:pt x="2512" y="11"/>
                  <a:pt x="2523" y="0"/>
                </a:cubicBezTo>
                <a:cubicBezTo>
                  <a:pt x="2509" y="0"/>
                  <a:pt x="2509" y="0"/>
                  <a:pt x="2509" y="0"/>
                </a:cubicBezTo>
                <a:cubicBezTo>
                  <a:pt x="2508" y="1"/>
                  <a:pt x="2507" y="2"/>
                  <a:pt x="2506" y="2"/>
                </a:cubicBezTo>
                <a:cubicBezTo>
                  <a:pt x="2506" y="6"/>
                  <a:pt x="2504" y="8"/>
                  <a:pt x="2501" y="8"/>
                </a:cubicBezTo>
                <a:cubicBezTo>
                  <a:pt x="2498" y="9"/>
                  <a:pt x="2500" y="14"/>
                  <a:pt x="2495" y="13"/>
                </a:cubicBezTo>
                <a:cubicBezTo>
                  <a:pt x="2494" y="16"/>
                  <a:pt x="2491" y="16"/>
                  <a:pt x="2490" y="19"/>
                </a:cubicBezTo>
                <a:cubicBezTo>
                  <a:pt x="2490" y="23"/>
                  <a:pt x="2483" y="21"/>
                  <a:pt x="2484" y="26"/>
                </a:cubicBezTo>
                <a:cubicBezTo>
                  <a:pt x="2468" y="41"/>
                  <a:pt x="2454" y="57"/>
                  <a:pt x="2438" y="72"/>
                </a:cubicBezTo>
                <a:close/>
                <a:moveTo>
                  <a:pt x="2508" y="35"/>
                </a:moveTo>
                <a:cubicBezTo>
                  <a:pt x="2506" y="40"/>
                  <a:pt x="2501" y="40"/>
                  <a:pt x="2499" y="46"/>
                </a:cubicBezTo>
                <a:cubicBezTo>
                  <a:pt x="2484" y="62"/>
                  <a:pt x="2478" y="60"/>
                  <a:pt x="2479" y="65"/>
                </a:cubicBezTo>
                <a:cubicBezTo>
                  <a:pt x="2463" y="80"/>
                  <a:pt x="2459" y="80"/>
                  <a:pt x="2458" y="83"/>
                </a:cubicBezTo>
                <a:cubicBezTo>
                  <a:pt x="2444" y="102"/>
                  <a:pt x="2434" y="106"/>
                  <a:pt x="2427" y="113"/>
                </a:cubicBezTo>
                <a:cubicBezTo>
                  <a:pt x="2414" y="132"/>
                  <a:pt x="2408" y="130"/>
                  <a:pt x="2410" y="135"/>
                </a:cubicBezTo>
                <a:cubicBezTo>
                  <a:pt x="2383" y="161"/>
                  <a:pt x="2382" y="173"/>
                  <a:pt x="2375" y="179"/>
                </a:cubicBezTo>
                <a:cubicBezTo>
                  <a:pt x="2355" y="218"/>
                  <a:pt x="2355" y="224"/>
                  <a:pt x="2351" y="224"/>
                </a:cubicBezTo>
                <a:cubicBezTo>
                  <a:pt x="2344" y="254"/>
                  <a:pt x="2335" y="259"/>
                  <a:pt x="2342" y="261"/>
                </a:cubicBezTo>
                <a:cubicBezTo>
                  <a:pt x="2366" y="200"/>
                  <a:pt x="2372" y="200"/>
                  <a:pt x="2373" y="196"/>
                </a:cubicBezTo>
                <a:cubicBezTo>
                  <a:pt x="2395" y="169"/>
                  <a:pt x="2391" y="160"/>
                  <a:pt x="2397" y="161"/>
                </a:cubicBezTo>
                <a:cubicBezTo>
                  <a:pt x="2420" y="141"/>
                  <a:pt x="2418" y="135"/>
                  <a:pt x="2421" y="133"/>
                </a:cubicBezTo>
                <a:cubicBezTo>
                  <a:pt x="2456" y="96"/>
                  <a:pt x="2463" y="93"/>
                  <a:pt x="2466" y="87"/>
                </a:cubicBezTo>
                <a:cubicBezTo>
                  <a:pt x="2495" y="64"/>
                  <a:pt x="2495" y="59"/>
                  <a:pt x="2499" y="59"/>
                </a:cubicBezTo>
                <a:cubicBezTo>
                  <a:pt x="2518" y="37"/>
                  <a:pt x="2524" y="32"/>
                  <a:pt x="2530" y="28"/>
                </a:cubicBezTo>
                <a:cubicBezTo>
                  <a:pt x="2545" y="8"/>
                  <a:pt x="2549" y="7"/>
                  <a:pt x="2551" y="4"/>
                </a:cubicBezTo>
                <a:cubicBezTo>
                  <a:pt x="2541" y="2"/>
                  <a:pt x="2540" y="3"/>
                  <a:pt x="2538" y="4"/>
                </a:cubicBezTo>
                <a:close/>
                <a:moveTo>
                  <a:pt x="3098" y="2129"/>
                </a:moveTo>
                <a:cubicBezTo>
                  <a:pt x="3093" y="2124"/>
                  <a:pt x="3098" y="2119"/>
                  <a:pt x="3093" y="2113"/>
                </a:cubicBezTo>
                <a:cubicBezTo>
                  <a:pt x="3086" y="2064"/>
                  <a:pt x="3077" y="2058"/>
                  <a:pt x="3079" y="2054"/>
                </a:cubicBezTo>
                <a:cubicBezTo>
                  <a:pt x="3040" y="1980"/>
                  <a:pt x="3047" y="1984"/>
                  <a:pt x="3048" y="1988"/>
                </a:cubicBezTo>
                <a:cubicBezTo>
                  <a:pt x="3064" y="2024"/>
                  <a:pt x="3062" y="2030"/>
                  <a:pt x="3069" y="2036"/>
                </a:cubicBezTo>
                <a:cubicBezTo>
                  <a:pt x="3073" y="2062"/>
                  <a:pt x="3074" y="2065"/>
                  <a:pt x="3078" y="2069"/>
                </a:cubicBezTo>
                <a:cubicBezTo>
                  <a:pt x="3075" y="2066"/>
                  <a:pt x="3067" y="2062"/>
                  <a:pt x="3071" y="2058"/>
                </a:cubicBezTo>
                <a:cubicBezTo>
                  <a:pt x="3019" y="1980"/>
                  <a:pt x="3021" y="1968"/>
                  <a:pt x="3011" y="1974"/>
                </a:cubicBezTo>
                <a:cubicBezTo>
                  <a:pt x="3035" y="2011"/>
                  <a:pt x="3044" y="2015"/>
                  <a:pt x="3046" y="2019"/>
                </a:cubicBezTo>
                <a:cubicBezTo>
                  <a:pt x="3060" y="2063"/>
                  <a:pt x="3065" y="2068"/>
                  <a:pt x="3067" y="2073"/>
                </a:cubicBezTo>
                <a:cubicBezTo>
                  <a:pt x="3073" y="2103"/>
                  <a:pt x="3074" y="2105"/>
                  <a:pt x="3071" y="2107"/>
                </a:cubicBezTo>
                <a:cubicBezTo>
                  <a:pt x="3078" y="2130"/>
                  <a:pt x="3077" y="2132"/>
                  <a:pt x="3077" y="2134"/>
                </a:cubicBezTo>
                <a:cubicBezTo>
                  <a:pt x="3065" y="2103"/>
                  <a:pt x="3062" y="2098"/>
                  <a:pt x="3061" y="2093"/>
                </a:cubicBezTo>
                <a:cubicBezTo>
                  <a:pt x="3054" y="2074"/>
                  <a:pt x="3050" y="2071"/>
                  <a:pt x="3051" y="2069"/>
                </a:cubicBezTo>
                <a:cubicBezTo>
                  <a:pt x="2992" y="2001"/>
                  <a:pt x="2987" y="1997"/>
                  <a:pt x="2983" y="1990"/>
                </a:cubicBezTo>
                <a:cubicBezTo>
                  <a:pt x="3043" y="2076"/>
                  <a:pt x="3050" y="2086"/>
                  <a:pt x="3056" y="2097"/>
                </a:cubicBezTo>
                <a:cubicBezTo>
                  <a:pt x="3062" y="2124"/>
                  <a:pt x="3060" y="2124"/>
                  <a:pt x="3060" y="2125"/>
                </a:cubicBezTo>
                <a:cubicBezTo>
                  <a:pt x="3064" y="2144"/>
                  <a:pt x="3068" y="2146"/>
                  <a:pt x="3068" y="2147"/>
                </a:cubicBezTo>
                <a:cubicBezTo>
                  <a:pt x="3078" y="2160"/>
                  <a:pt x="3078" y="2160"/>
                  <a:pt x="3078" y="2160"/>
                </a:cubicBezTo>
                <a:cubicBezTo>
                  <a:pt x="3079" y="2148"/>
                  <a:pt x="3079" y="2154"/>
                  <a:pt x="3079" y="2160"/>
                </a:cubicBezTo>
                <a:cubicBezTo>
                  <a:pt x="3087" y="2158"/>
                  <a:pt x="3088" y="2155"/>
                  <a:pt x="3088" y="2153"/>
                </a:cubicBezTo>
                <a:cubicBezTo>
                  <a:pt x="3082" y="2102"/>
                  <a:pt x="3079" y="2093"/>
                  <a:pt x="3077" y="2085"/>
                </a:cubicBezTo>
                <a:cubicBezTo>
                  <a:pt x="3087" y="2106"/>
                  <a:pt x="3084" y="2112"/>
                  <a:pt x="3088" y="2118"/>
                </a:cubicBezTo>
                <a:cubicBezTo>
                  <a:pt x="3091" y="2155"/>
                  <a:pt x="3092" y="2158"/>
                  <a:pt x="3093" y="2160"/>
                </a:cubicBezTo>
                <a:cubicBezTo>
                  <a:pt x="3101" y="2149"/>
                  <a:pt x="3096" y="2139"/>
                  <a:pt x="3098" y="2129"/>
                </a:cubicBezTo>
                <a:close/>
                <a:moveTo>
                  <a:pt x="2730" y="4"/>
                </a:moveTo>
                <a:cubicBezTo>
                  <a:pt x="2730" y="10"/>
                  <a:pt x="2731" y="13"/>
                  <a:pt x="2735" y="15"/>
                </a:cubicBezTo>
                <a:cubicBezTo>
                  <a:pt x="2759" y="58"/>
                  <a:pt x="2759" y="68"/>
                  <a:pt x="2765" y="72"/>
                </a:cubicBezTo>
                <a:cubicBezTo>
                  <a:pt x="2788" y="115"/>
                  <a:pt x="2789" y="123"/>
                  <a:pt x="2793" y="128"/>
                </a:cubicBezTo>
                <a:cubicBezTo>
                  <a:pt x="2807" y="153"/>
                  <a:pt x="2810" y="159"/>
                  <a:pt x="2815" y="163"/>
                </a:cubicBezTo>
                <a:cubicBezTo>
                  <a:pt x="2837" y="203"/>
                  <a:pt x="2835" y="211"/>
                  <a:pt x="2839" y="211"/>
                </a:cubicBezTo>
                <a:cubicBezTo>
                  <a:pt x="2837" y="204"/>
                  <a:pt x="2837" y="199"/>
                  <a:pt x="2837" y="194"/>
                </a:cubicBezTo>
                <a:cubicBezTo>
                  <a:pt x="2804" y="142"/>
                  <a:pt x="2807" y="132"/>
                  <a:pt x="2802" y="131"/>
                </a:cubicBezTo>
                <a:cubicBezTo>
                  <a:pt x="2780" y="92"/>
                  <a:pt x="2781" y="90"/>
                  <a:pt x="2780" y="89"/>
                </a:cubicBezTo>
                <a:cubicBezTo>
                  <a:pt x="2772" y="61"/>
                  <a:pt x="2764" y="63"/>
                  <a:pt x="2765" y="56"/>
                </a:cubicBezTo>
                <a:cubicBezTo>
                  <a:pt x="2742" y="16"/>
                  <a:pt x="2749" y="13"/>
                  <a:pt x="2741" y="13"/>
                </a:cubicBezTo>
                <a:cubicBezTo>
                  <a:pt x="2727" y="2"/>
                  <a:pt x="2728" y="4"/>
                  <a:pt x="2730" y="4"/>
                </a:cubicBezTo>
                <a:close/>
                <a:moveTo>
                  <a:pt x="2729" y="2032"/>
                </a:moveTo>
                <a:cubicBezTo>
                  <a:pt x="2713" y="2020"/>
                  <a:pt x="2697" y="2002"/>
                  <a:pt x="2681" y="1987"/>
                </a:cubicBezTo>
                <a:cubicBezTo>
                  <a:pt x="2676" y="1986"/>
                  <a:pt x="2671" y="1980"/>
                  <a:pt x="2665" y="1978"/>
                </a:cubicBezTo>
                <a:cubicBezTo>
                  <a:pt x="2660" y="1970"/>
                  <a:pt x="2655" y="1972"/>
                  <a:pt x="2650" y="1965"/>
                </a:cubicBezTo>
                <a:cubicBezTo>
                  <a:pt x="2648" y="1962"/>
                  <a:pt x="2645" y="1963"/>
                  <a:pt x="2643" y="1960"/>
                </a:cubicBezTo>
                <a:cubicBezTo>
                  <a:pt x="2642" y="1961"/>
                  <a:pt x="2634" y="1956"/>
                  <a:pt x="2637" y="1962"/>
                </a:cubicBezTo>
                <a:cubicBezTo>
                  <a:pt x="2645" y="1963"/>
                  <a:pt x="2653" y="1974"/>
                  <a:pt x="2662" y="1978"/>
                </a:cubicBezTo>
                <a:cubicBezTo>
                  <a:pt x="2672" y="1992"/>
                  <a:pt x="2683" y="1992"/>
                  <a:pt x="2693" y="2006"/>
                </a:cubicBezTo>
                <a:cubicBezTo>
                  <a:pt x="2696" y="2004"/>
                  <a:pt x="2694" y="2010"/>
                  <a:pt x="2697" y="2008"/>
                </a:cubicBezTo>
                <a:cubicBezTo>
                  <a:pt x="2699" y="2011"/>
                  <a:pt x="2702" y="2014"/>
                  <a:pt x="2704" y="2016"/>
                </a:cubicBezTo>
                <a:cubicBezTo>
                  <a:pt x="2709" y="2024"/>
                  <a:pt x="2715" y="2026"/>
                  <a:pt x="2720" y="2031"/>
                </a:cubicBezTo>
                <a:cubicBezTo>
                  <a:pt x="2743" y="2058"/>
                  <a:pt x="2766" y="2084"/>
                  <a:pt x="2789" y="2110"/>
                </a:cubicBezTo>
                <a:cubicBezTo>
                  <a:pt x="2794" y="2119"/>
                  <a:pt x="2805" y="2136"/>
                  <a:pt x="2811" y="2146"/>
                </a:cubicBezTo>
                <a:cubicBezTo>
                  <a:pt x="2815" y="2150"/>
                  <a:pt x="2819" y="2155"/>
                  <a:pt x="2822" y="2160"/>
                </a:cubicBezTo>
                <a:cubicBezTo>
                  <a:pt x="2833" y="2160"/>
                  <a:pt x="2833" y="2160"/>
                  <a:pt x="2833" y="2160"/>
                </a:cubicBezTo>
                <a:cubicBezTo>
                  <a:pt x="2819" y="2141"/>
                  <a:pt x="2808" y="2121"/>
                  <a:pt x="2793" y="2101"/>
                </a:cubicBezTo>
                <a:cubicBezTo>
                  <a:pt x="2769" y="2071"/>
                  <a:pt x="2752" y="2059"/>
                  <a:pt x="2729" y="2032"/>
                </a:cubicBezTo>
                <a:close/>
                <a:moveTo>
                  <a:pt x="2593" y="2068"/>
                </a:moveTo>
                <a:cubicBezTo>
                  <a:pt x="2590" y="2060"/>
                  <a:pt x="2586" y="2052"/>
                  <a:pt x="2577" y="2043"/>
                </a:cubicBezTo>
                <a:cubicBezTo>
                  <a:pt x="2574" y="2034"/>
                  <a:pt x="2569" y="2024"/>
                  <a:pt x="2561" y="2015"/>
                </a:cubicBezTo>
                <a:cubicBezTo>
                  <a:pt x="2556" y="2010"/>
                  <a:pt x="2562" y="2004"/>
                  <a:pt x="2554" y="2003"/>
                </a:cubicBezTo>
                <a:cubicBezTo>
                  <a:pt x="2558" y="1999"/>
                  <a:pt x="2542" y="1993"/>
                  <a:pt x="2547" y="1989"/>
                </a:cubicBezTo>
                <a:cubicBezTo>
                  <a:pt x="2539" y="1985"/>
                  <a:pt x="2535" y="1972"/>
                  <a:pt x="2527" y="1963"/>
                </a:cubicBezTo>
                <a:cubicBezTo>
                  <a:pt x="2522" y="1953"/>
                  <a:pt x="2513" y="1943"/>
                  <a:pt x="2507" y="1934"/>
                </a:cubicBezTo>
                <a:cubicBezTo>
                  <a:pt x="2502" y="1938"/>
                  <a:pt x="2505" y="1942"/>
                  <a:pt x="2510" y="1946"/>
                </a:cubicBezTo>
                <a:cubicBezTo>
                  <a:pt x="2509" y="1950"/>
                  <a:pt x="2514" y="1955"/>
                  <a:pt x="2518" y="1959"/>
                </a:cubicBezTo>
                <a:cubicBezTo>
                  <a:pt x="2522" y="1968"/>
                  <a:pt x="2528" y="1977"/>
                  <a:pt x="2536" y="1987"/>
                </a:cubicBezTo>
                <a:cubicBezTo>
                  <a:pt x="2535" y="1994"/>
                  <a:pt x="2547" y="2003"/>
                  <a:pt x="2549" y="2011"/>
                </a:cubicBezTo>
                <a:cubicBezTo>
                  <a:pt x="2552" y="2015"/>
                  <a:pt x="2550" y="2018"/>
                  <a:pt x="2556" y="2022"/>
                </a:cubicBezTo>
                <a:cubicBezTo>
                  <a:pt x="2553" y="2026"/>
                  <a:pt x="2564" y="2031"/>
                  <a:pt x="2561" y="2035"/>
                </a:cubicBezTo>
                <a:cubicBezTo>
                  <a:pt x="2574" y="2053"/>
                  <a:pt x="2580" y="2063"/>
                  <a:pt x="2590" y="2081"/>
                </a:cubicBezTo>
                <a:cubicBezTo>
                  <a:pt x="2617" y="2114"/>
                  <a:pt x="2628" y="2123"/>
                  <a:pt x="2652" y="2158"/>
                </a:cubicBezTo>
                <a:cubicBezTo>
                  <a:pt x="2653" y="2159"/>
                  <a:pt x="2654" y="2160"/>
                  <a:pt x="2655" y="2160"/>
                </a:cubicBezTo>
                <a:cubicBezTo>
                  <a:pt x="2668" y="2160"/>
                  <a:pt x="2668" y="2160"/>
                  <a:pt x="2668" y="2160"/>
                </a:cubicBezTo>
                <a:cubicBezTo>
                  <a:pt x="2649" y="2138"/>
                  <a:pt x="2635" y="2118"/>
                  <a:pt x="2614" y="2095"/>
                </a:cubicBezTo>
                <a:cubicBezTo>
                  <a:pt x="2611" y="2088"/>
                  <a:pt x="2603" y="2079"/>
                  <a:pt x="2593" y="2068"/>
                </a:cubicBezTo>
                <a:close/>
                <a:moveTo>
                  <a:pt x="2526" y="2071"/>
                </a:moveTo>
                <a:cubicBezTo>
                  <a:pt x="2526" y="2071"/>
                  <a:pt x="2524" y="2072"/>
                  <a:pt x="2524" y="2072"/>
                </a:cubicBezTo>
                <a:cubicBezTo>
                  <a:pt x="2524" y="2072"/>
                  <a:pt x="2519" y="2060"/>
                  <a:pt x="2519" y="2060"/>
                </a:cubicBezTo>
                <a:cubicBezTo>
                  <a:pt x="2518" y="2058"/>
                  <a:pt x="2517" y="2058"/>
                  <a:pt x="2516" y="2056"/>
                </a:cubicBezTo>
                <a:cubicBezTo>
                  <a:pt x="2506" y="2038"/>
                  <a:pt x="2496" y="2020"/>
                  <a:pt x="2481" y="2000"/>
                </a:cubicBezTo>
                <a:cubicBezTo>
                  <a:pt x="2460" y="1977"/>
                  <a:pt x="2453" y="1962"/>
                  <a:pt x="2430" y="1938"/>
                </a:cubicBezTo>
                <a:cubicBezTo>
                  <a:pt x="2422" y="1935"/>
                  <a:pt x="2415" y="1922"/>
                  <a:pt x="2408" y="1922"/>
                </a:cubicBezTo>
                <a:cubicBezTo>
                  <a:pt x="2410" y="1925"/>
                  <a:pt x="2411" y="1927"/>
                  <a:pt x="2413" y="1929"/>
                </a:cubicBezTo>
                <a:cubicBezTo>
                  <a:pt x="2415" y="1931"/>
                  <a:pt x="2418" y="1930"/>
                  <a:pt x="2416" y="1932"/>
                </a:cubicBezTo>
                <a:cubicBezTo>
                  <a:pt x="2421" y="1940"/>
                  <a:pt x="2420" y="1938"/>
                  <a:pt x="2426" y="1944"/>
                </a:cubicBezTo>
                <a:cubicBezTo>
                  <a:pt x="2435" y="1954"/>
                  <a:pt x="2444" y="1964"/>
                  <a:pt x="2452" y="1973"/>
                </a:cubicBezTo>
                <a:cubicBezTo>
                  <a:pt x="2451" y="1975"/>
                  <a:pt x="2451" y="1975"/>
                  <a:pt x="2452" y="1976"/>
                </a:cubicBezTo>
                <a:cubicBezTo>
                  <a:pt x="2455" y="1979"/>
                  <a:pt x="2459" y="1978"/>
                  <a:pt x="2458" y="1983"/>
                </a:cubicBezTo>
                <a:cubicBezTo>
                  <a:pt x="2462" y="1988"/>
                  <a:pt x="2466" y="1993"/>
                  <a:pt x="2471" y="1998"/>
                </a:cubicBezTo>
                <a:cubicBezTo>
                  <a:pt x="2468" y="2002"/>
                  <a:pt x="2478" y="2008"/>
                  <a:pt x="2480" y="2012"/>
                </a:cubicBezTo>
                <a:cubicBezTo>
                  <a:pt x="2478" y="2017"/>
                  <a:pt x="2488" y="2022"/>
                  <a:pt x="2490" y="2027"/>
                </a:cubicBezTo>
                <a:cubicBezTo>
                  <a:pt x="2495" y="2040"/>
                  <a:pt x="2506" y="2054"/>
                  <a:pt x="2511" y="2067"/>
                </a:cubicBezTo>
                <a:cubicBezTo>
                  <a:pt x="2516" y="2080"/>
                  <a:pt x="2531" y="2094"/>
                  <a:pt x="2534" y="2107"/>
                </a:cubicBezTo>
                <a:cubicBezTo>
                  <a:pt x="2540" y="2104"/>
                  <a:pt x="2536" y="2112"/>
                  <a:pt x="2540" y="2114"/>
                </a:cubicBezTo>
                <a:cubicBezTo>
                  <a:pt x="2544" y="2118"/>
                  <a:pt x="2540" y="2119"/>
                  <a:pt x="2546" y="2120"/>
                </a:cubicBezTo>
                <a:cubicBezTo>
                  <a:pt x="2542" y="2123"/>
                  <a:pt x="2550" y="2127"/>
                  <a:pt x="2551" y="2130"/>
                </a:cubicBezTo>
                <a:cubicBezTo>
                  <a:pt x="2557" y="2134"/>
                  <a:pt x="2555" y="2137"/>
                  <a:pt x="2558" y="2141"/>
                </a:cubicBezTo>
                <a:cubicBezTo>
                  <a:pt x="2564" y="2148"/>
                  <a:pt x="2569" y="2154"/>
                  <a:pt x="2573" y="2160"/>
                </a:cubicBezTo>
                <a:cubicBezTo>
                  <a:pt x="2586" y="2160"/>
                  <a:pt x="2586" y="2160"/>
                  <a:pt x="2586" y="2160"/>
                </a:cubicBezTo>
                <a:cubicBezTo>
                  <a:pt x="2570" y="2139"/>
                  <a:pt x="2553" y="2118"/>
                  <a:pt x="2541" y="2095"/>
                </a:cubicBezTo>
                <a:cubicBezTo>
                  <a:pt x="2533" y="2089"/>
                  <a:pt x="2531" y="2079"/>
                  <a:pt x="2526" y="2071"/>
                </a:cubicBezTo>
                <a:close/>
                <a:moveTo>
                  <a:pt x="2594" y="2142"/>
                </a:moveTo>
                <a:cubicBezTo>
                  <a:pt x="2588" y="2138"/>
                  <a:pt x="2596" y="2135"/>
                  <a:pt x="2590" y="2131"/>
                </a:cubicBezTo>
                <a:cubicBezTo>
                  <a:pt x="2586" y="2134"/>
                  <a:pt x="2585" y="2126"/>
                  <a:pt x="2584" y="2124"/>
                </a:cubicBezTo>
                <a:cubicBezTo>
                  <a:pt x="2581" y="2120"/>
                  <a:pt x="2578" y="2123"/>
                  <a:pt x="2575" y="2118"/>
                </a:cubicBezTo>
                <a:cubicBezTo>
                  <a:pt x="2581" y="2115"/>
                  <a:pt x="2567" y="2111"/>
                  <a:pt x="2573" y="2108"/>
                </a:cubicBezTo>
                <a:cubicBezTo>
                  <a:pt x="2572" y="2105"/>
                  <a:pt x="2564" y="2101"/>
                  <a:pt x="2567" y="2098"/>
                </a:cubicBezTo>
                <a:cubicBezTo>
                  <a:pt x="2564" y="2092"/>
                  <a:pt x="2558" y="2085"/>
                  <a:pt x="2556" y="2079"/>
                </a:cubicBezTo>
                <a:cubicBezTo>
                  <a:pt x="2545" y="2066"/>
                  <a:pt x="2543" y="2053"/>
                  <a:pt x="2530" y="2039"/>
                </a:cubicBezTo>
                <a:cubicBezTo>
                  <a:pt x="2520" y="2018"/>
                  <a:pt x="2508" y="1996"/>
                  <a:pt x="2494" y="1975"/>
                </a:cubicBezTo>
                <a:cubicBezTo>
                  <a:pt x="2486" y="1969"/>
                  <a:pt x="2487" y="1968"/>
                  <a:pt x="2481" y="1960"/>
                </a:cubicBezTo>
                <a:cubicBezTo>
                  <a:pt x="2474" y="1955"/>
                  <a:pt x="2476" y="1956"/>
                  <a:pt x="2469" y="1950"/>
                </a:cubicBezTo>
                <a:cubicBezTo>
                  <a:pt x="2464" y="1944"/>
                  <a:pt x="2459" y="1938"/>
                  <a:pt x="2453" y="1932"/>
                </a:cubicBezTo>
                <a:cubicBezTo>
                  <a:pt x="2450" y="1930"/>
                  <a:pt x="2448" y="1922"/>
                  <a:pt x="2445" y="1925"/>
                </a:cubicBezTo>
                <a:cubicBezTo>
                  <a:pt x="2442" y="1923"/>
                  <a:pt x="2439" y="1915"/>
                  <a:pt x="2436" y="1918"/>
                </a:cubicBezTo>
                <a:cubicBezTo>
                  <a:pt x="2438" y="1927"/>
                  <a:pt x="2447" y="1931"/>
                  <a:pt x="2453" y="1938"/>
                </a:cubicBezTo>
                <a:cubicBezTo>
                  <a:pt x="2469" y="1956"/>
                  <a:pt x="2486" y="1976"/>
                  <a:pt x="2499" y="1993"/>
                </a:cubicBezTo>
                <a:cubicBezTo>
                  <a:pt x="2501" y="2004"/>
                  <a:pt x="2507" y="2011"/>
                  <a:pt x="2511" y="2017"/>
                </a:cubicBezTo>
                <a:cubicBezTo>
                  <a:pt x="2515" y="2027"/>
                  <a:pt x="2522" y="2037"/>
                  <a:pt x="2525" y="2046"/>
                </a:cubicBezTo>
                <a:cubicBezTo>
                  <a:pt x="2532" y="2052"/>
                  <a:pt x="2530" y="2058"/>
                  <a:pt x="2537" y="2064"/>
                </a:cubicBezTo>
                <a:cubicBezTo>
                  <a:pt x="2536" y="2070"/>
                  <a:pt x="2547" y="2077"/>
                  <a:pt x="2545" y="2083"/>
                </a:cubicBezTo>
                <a:cubicBezTo>
                  <a:pt x="2554" y="2096"/>
                  <a:pt x="2560" y="2108"/>
                  <a:pt x="2566" y="2120"/>
                </a:cubicBezTo>
                <a:cubicBezTo>
                  <a:pt x="2570" y="2125"/>
                  <a:pt x="2575" y="2130"/>
                  <a:pt x="2579" y="2135"/>
                </a:cubicBezTo>
                <a:cubicBezTo>
                  <a:pt x="2583" y="2143"/>
                  <a:pt x="2590" y="2152"/>
                  <a:pt x="2595" y="2160"/>
                </a:cubicBezTo>
                <a:cubicBezTo>
                  <a:pt x="2607" y="2160"/>
                  <a:pt x="2607" y="2160"/>
                  <a:pt x="2607" y="2160"/>
                </a:cubicBezTo>
                <a:cubicBezTo>
                  <a:pt x="2605" y="2158"/>
                  <a:pt x="2603" y="2156"/>
                  <a:pt x="2601" y="2153"/>
                </a:cubicBezTo>
                <a:cubicBezTo>
                  <a:pt x="2601" y="2150"/>
                  <a:pt x="2598" y="2146"/>
                  <a:pt x="2594" y="2142"/>
                </a:cubicBezTo>
                <a:close/>
                <a:moveTo>
                  <a:pt x="2754" y="2103"/>
                </a:moveTo>
                <a:cubicBezTo>
                  <a:pt x="2742" y="2089"/>
                  <a:pt x="2730" y="2080"/>
                  <a:pt x="2724" y="2069"/>
                </a:cubicBezTo>
                <a:cubicBezTo>
                  <a:pt x="2673" y="2020"/>
                  <a:pt x="2658" y="2006"/>
                  <a:pt x="2642" y="1992"/>
                </a:cubicBezTo>
                <a:cubicBezTo>
                  <a:pt x="2611" y="1967"/>
                  <a:pt x="2603" y="1971"/>
                  <a:pt x="2595" y="1958"/>
                </a:cubicBezTo>
                <a:cubicBezTo>
                  <a:pt x="2552" y="1947"/>
                  <a:pt x="2570" y="1954"/>
                  <a:pt x="2579" y="1969"/>
                </a:cubicBezTo>
                <a:cubicBezTo>
                  <a:pt x="2603" y="1993"/>
                  <a:pt x="2607" y="1992"/>
                  <a:pt x="2605" y="1996"/>
                </a:cubicBezTo>
                <a:cubicBezTo>
                  <a:pt x="2621" y="2013"/>
                  <a:pt x="2630" y="2011"/>
                  <a:pt x="2630" y="2018"/>
                </a:cubicBezTo>
                <a:cubicBezTo>
                  <a:pt x="2705" y="2088"/>
                  <a:pt x="2711" y="2097"/>
                  <a:pt x="2730" y="2115"/>
                </a:cubicBezTo>
                <a:cubicBezTo>
                  <a:pt x="2774" y="2160"/>
                  <a:pt x="2774" y="2160"/>
                  <a:pt x="2774" y="2160"/>
                </a:cubicBezTo>
                <a:cubicBezTo>
                  <a:pt x="2687" y="2056"/>
                  <a:pt x="2675" y="2048"/>
                  <a:pt x="2664" y="2034"/>
                </a:cubicBezTo>
                <a:cubicBezTo>
                  <a:pt x="2639" y="2016"/>
                  <a:pt x="2640" y="2011"/>
                  <a:pt x="2634" y="2009"/>
                </a:cubicBezTo>
                <a:cubicBezTo>
                  <a:pt x="2590" y="1961"/>
                  <a:pt x="2592" y="1965"/>
                  <a:pt x="2595" y="1967"/>
                </a:cubicBezTo>
                <a:cubicBezTo>
                  <a:pt x="2643" y="2000"/>
                  <a:pt x="2660" y="2019"/>
                  <a:pt x="2677" y="2032"/>
                </a:cubicBezTo>
                <a:cubicBezTo>
                  <a:pt x="2722" y="2081"/>
                  <a:pt x="2728" y="2091"/>
                  <a:pt x="2740" y="2104"/>
                </a:cubicBezTo>
                <a:cubicBezTo>
                  <a:pt x="2743" y="2107"/>
                  <a:pt x="2746" y="2106"/>
                  <a:pt x="2746" y="2107"/>
                </a:cubicBezTo>
                <a:cubicBezTo>
                  <a:pt x="2776" y="2144"/>
                  <a:pt x="2782" y="2152"/>
                  <a:pt x="2788" y="2160"/>
                </a:cubicBezTo>
                <a:cubicBezTo>
                  <a:pt x="2766" y="2118"/>
                  <a:pt x="2761" y="2111"/>
                  <a:pt x="2754" y="2103"/>
                </a:cubicBezTo>
                <a:close/>
                <a:moveTo>
                  <a:pt x="2693" y="2110"/>
                </a:moveTo>
                <a:cubicBezTo>
                  <a:pt x="2696" y="2104"/>
                  <a:pt x="2682" y="2098"/>
                  <a:pt x="2684" y="2092"/>
                </a:cubicBezTo>
                <a:cubicBezTo>
                  <a:pt x="2662" y="2071"/>
                  <a:pt x="2655" y="2066"/>
                  <a:pt x="2644" y="2057"/>
                </a:cubicBezTo>
                <a:cubicBezTo>
                  <a:pt x="2578" y="1981"/>
                  <a:pt x="2570" y="1972"/>
                  <a:pt x="2560" y="1960"/>
                </a:cubicBezTo>
                <a:cubicBezTo>
                  <a:pt x="2548" y="1932"/>
                  <a:pt x="2535" y="1928"/>
                  <a:pt x="2540" y="1925"/>
                </a:cubicBezTo>
                <a:cubicBezTo>
                  <a:pt x="2520" y="1893"/>
                  <a:pt x="2526" y="1881"/>
                  <a:pt x="2517" y="1885"/>
                </a:cubicBezTo>
                <a:cubicBezTo>
                  <a:pt x="2536" y="1948"/>
                  <a:pt x="2536" y="1956"/>
                  <a:pt x="2544" y="1966"/>
                </a:cubicBezTo>
                <a:cubicBezTo>
                  <a:pt x="2562" y="2002"/>
                  <a:pt x="2567" y="2009"/>
                  <a:pt x="2571" y="2017"/>
                </a:cubicBezTo>
                <a:cubicBezTo>
                  <a:pt x="2647" y="2106"/>
                  <a:pt x="2655" y="2116"/>
                  <a:pt x="2663" y="2125"/>
                </a:cubicBezTo>
                <a:cubicBezTo>
                  <a:pt x="2703" y="2158"/>
                  <a:pt x="2696" y="2155"/>
                  <a:pt x="2695" y="2152"/>
                </a:cubicBezTo>
                <a:cubicBezTo>
                  <a:pt x="2672" y="2122"/>
                  <a:pt x="2670" y="2119"/>
                  <a:pt x="2667" y="2116"/>
                </a:cubicBezTo>
                <a:cubicBezTo>
                  <a:pt x="2636" y="2077"/>
                  <a:pt x="2632" y="2073"/>
                  <a:pt x="2628" y="2069"/>
                </a:cubicBezTo>
                <a:cubicBezTo>
                  <a:pt x="2551" y="1971"/>
                  <a:pt x="2541" y="1952"/>
                  <a:pt x="2535" y="1933"/>
                </a:cubicBezTo>
                <a:cubicBezTo>
                  <a:pt x="2537" y="1931"/>
                  <a:pt x="2537" y="1933"/>
                  <a:pt x="2538" y="1936"/>
                </a:cubicBezTo>
                <a:cubicBezTo>
                  <a:pt x="2555" y="1961"/>
                  <a:pt x="2559" y="1971"/>
                  <a:pt x="2566" y="1981"/>
                </a:cubicBezTo>
                <a:cubicBezTo>
                  <a:pt x="2684" y="2109"/>
                  <a:pt x="2700" y="2128"/>
                  <a:pt x="2712" y="2137"/>
                </a:cubicBezTo>
                <a:cubicBezTo>
                  <a:pt x="2738" y="2156"/>
                  <a:pt x="2735" y="2152"/>
                  <a:pt x="2733" y="2148"/>
                </a:cubicBezTo>
                <a:close/>
                <a:moveTo>
                  <a:pt x="2591" y="2098"/>
                </a:moveTo>
                <a:cubicBezTo>
                  <a:pt x="2574" y="2082"/>
                  <a:pt x="2569" y="2066"/>
                  <a:pt x="2557" y="2050"/>
                </a:cubicBezTo>
                <a:cubicBezTo>
                  <a:pt x="2542" y="2025"/>
                  <a:pt x="2544" y="2022"/>
                  <a:pt x="2540" y="2018"/>
                </a:cubicBezTo>
                <a:cubicBezTo>
                  <a:pt x="2518" y="1973"/>
                  <a:pt x="2511" y="1965"/>
                  <a:pt x="2510" y="1957"/>
                </a:cubicBezTo>
                <a:cubicBezTo>
                  <a:pt x="2495" y="1931"/>
                  <a:pt x="2489" y="1936"/>
                  <a:pt x="2497" y="1942"/>
                </a:cubicBezTo>
                <a:cubicBezTo>
                  <a:pt x="2510" y="1978"/>
                  <a:pt x="2514" y="1981"/>
                  <a:pt x="2516" y="1984"/>
                </a:cubicBezTo>
                <a:cubicBezTo>
                  <a:pt x="2525" y="2012"/>
                  <a:pt x="2529" y="2015"/>
                  <a:pt x="2531" y="2017"/>
                </a:cubicBezTo>
                <a:cubicBezTo>
                  <a:pt x="2543" y="2038"/>
                  <a:pt x="2539" y="2041"/>
                  <a:pt x="2543" y="2044"/>
                </a:cubicBezTo>
                <a:cubicBezTo>
                  <a:pt x="2576" y="2100"/>
                  <a:pt x="2580" y="2103"/>
                  <a:pt x="2582" y="2106"/>
                </a:cubicBezTo>
                <a:cubicBezTo>
                  <a:pt x="2599" y="2132"/>
                  <a:pt x="2603" y="2135"/>
                  <a:pt x="2605" y="2138"/>
                </a:cubicBezTo>
                <a:cubicBezTo>
                  <a:pt x="2623" y="2154"/>
                  <a:pt x="2621" y="2156"/>
                  <a:pt x="2622" y="2158"/>
                </a:cubicBezTo>
                <a:cubicBezTo>
                  <a:pt x="2623" y="2145"/>
                  <a:pt x="2610" y="2129"/>
                  <a:pt x="2597" y="2113"/>
                </a:cubicBezTo>
                <a:close/>
                <a:moveTo>
                  <a:pt x="3033" y="2114"/>
                </a:moveTo>
                <a:cubicBezTo>
                  <a:pt x="3034" y="2107"/>
                  <a:pt x="3026" y="2100"/>
                  <a:pt x="3027" y="2094"/>
                </a:cubicBezTo>
                <a:cubicBezTo>
                  <a:pt x="3015" y="2078"/>
                  <a:pt x="3010" y="2064"/>
                  <a:pt x="2999" y="2048"/>
                </a:cubicBezTo>
                <a:cubicBezTo>
                  <a:pt x="2993" y="2042"/>
                  <a:pt x="2987" y="2035"/>
                  <a:pt x="2982" y="2029"/>
                </a:cubicBezTo>
                <a:cubicBezTo>
                  <a:pt x="2976" y="2019"/>
                  <a:pt x="2974" y="2020"/>
                  <a:pt x="2966" y="2011"/>
                </a:cubicBezTo>
                <a:cubicBezTo>
                  <a:pt x="2959" y="2006"/>
                  <a:pt x="2963" y="2002"/>
                  <a:pt x="2957" y="1998"/>
                </a:cubicBezTo>
                <a:cubicBezTo>
                  <a:pt x="2951" y="1998"/>
                  <a:pt x="2953" y="1992"/>
                  <a:pt x="2952" y="1991"/>
                </a:cubicBezTo>
                <a:cubicBezTo>
                  <a:pt x="2951" y="1991"/>
                  <a:pt x="2950" y="1993"/>
                  <a:pt x="2949" y="1991"/>
                </a:cubicBezTo>
                <a:cubicBezTo>
                  <a:pt x="2945" y="1988"/>
                  <a:pt x="2942" y="1983"/>
                  <a:pt x="2937" y="1978"/>
                </a:cubicBezTo>
                <a:cubicBezTo>
                  <a:pt x="2933" y="1980"/>
                  <a:pt x="2929" y="1969"/>
                  <a:pt x="2925" y="1971"/>
                </a:cubicBezTo>
                <a:cubicBezTo>
                  <a:pt x="2921" y="1969"/>
                  <a:pt x="2917" y="1962"/>
                  <a:pt x="2913" y="1967"/>
                </a:cubicBezTo>
                <a:cubicBezTo>
                  <a:pt x="2922" y="1978"/>
                  <a:pt x="2932" y="1982"/>
                  <a:pt x="2941" y="1989"/>
                </a:cubicBezTo>
                <a:cubicBezTo>
                  <a:pt x="2945" y="1997"/>
                  <a:pt x="2946" y="1998"/>
                  <a:pt x="2955" y="2005"/>
                </a:cubicBezTo>
                <a:cubicBezTo>
                  <a:pt x="2959" y="2009"/>
                  <a:pt x="2957" y="2013"/>
                  <a:pt x="2962" y="2017"/>
                </a:cubicBezTo>
                <a:cubicBezTo>
                  <a:pt x="2976" y="2032"/>
                  <a:pt x="2989" y="2047"/>
                  <a:pt x="2995" y="2057"/>
                </a:cubicBezTo>
                <a:cubicBezTo>
                  <a:pt x="3002" y="2065"/>
                  <a:pt x="3006" y="2073"/>
                  <a:pt x="3009" y="2080"/>
                </a:cubicBezTo>
                <a:cubicBezTo>
                  <a:pt x="3013" y="2084"/>
                  <a:pt x="3016" y="2088"/>
                  <a:pt x="3013" y="2091"/>
                </a:cubicBezTo>
                <a:cubicBezTo>
                  <a:pt x="3017" y="2095"/>
                  <a:pt x="3020" y="2099"/>
                  <a:pt x="3020" y="2102"/>
                </a:cubicBezTo>
                <a:cubicBezTo>
                  <a:pt x="3026" y="2117"/>
                  <a:pt x="3033" y="2132"/>
                  <a:pt x="3039" y="2147"/>
                </a:cubicBezTo>
                <a:cubicBezTo>
                  <a:pt x="3040" y="2151"/>
                  <a:pt x="3041" y="2156"/>
                  <a:pt x="3042" y="2160"/>
                </a:cubicBezTo>
                <a:cubicBezTo>
                  <a:pt x="3052" y="2160"/>
                  <a:pt x="3052" y="2160"/>
                  <a:pt x="3052" y="2160"/>
                </a:cubicBezTo>
                <a:cubicBezTo>
                  <a:pt x="3049" y="2152"/>
                  <a:pt x="3045" y="2143"/>
                  <a:pt x="3046" y="2135"/>
                </a:cubicBezTo>
                <a:cubicBezTo>
                  <a:pt x="3039" y="2128"/>
                  <a:pt x="3040" y="2121"/>
                  <a:pt x="3033" y="2114"/>
                </a:cubicBezTo>
                <a:close/>
                <a:moveTo>
                  <a:pt x="2537" y="2130"/>
                </a:moveTo>
                <a:cubicBezTo>
                  <a:pt x="2524" y="2116"/>
                  <a:pt x="2523" y="2103"/>
                  <a:pt x="2514" y="2093"/>
                </a:cubicBezTo>
                <a:cubicBezTo>
                  <a:pt x="2504" y="2070"/>
                  <a:pt x="2497" y="2066"/>
                  <a:pt x="2499" y="2063"/>
                </a:cubicBezTo>
                <a:cubicBezTo>
                  <a:pt x="2497" y="2052"/>
                  <a:pt x="2484" y="2048"/>
                  <a:pt x="2489" y="2045"/>
                </a:cubicBezTo>
                <a:cubicBezTo>
                  <a:pt x="2476" y="2022"/>
                  <a:pt x="2468" y="2018"/>
                  <a:pt x="2471" y="2015"/>
                </a:cubicBezTo>
                <a:cubicBezTo>
                  <a:pt x="2435" y="1967"/>
                  <a:pt x="2425" y="1955"/>
                  <a:pt x="2414" y="1943"/>
                </a:cubicBezTo>
                <a:cubicBezTo>
                  <a:pt x="2373" y="1912"/>
                  <a:pt x="2369" y="1896"/>
                  <a:pt x="2364" y="1900"/>
                </a:cubicBezTo>
                <a:cubicBezTo>
                  <a:pt x="2381" y="1915"/>
                  <a:pt x="2378" y="1916"/>
                  <a:pt x="2380" y="1918"/>
                </a:cubicBezTo>
                <a:cubicBezTo>
                  <a:pt x="2388" y="1923"/>
                  <a:pt x="2388" y="1926"/>
                  <a:pt x="2389" y="1927"/>
                </a:cubicBezTo>
                <a:cubicBezTo>
                  <a:pt x="2400" y="1940"/>
                  <a:pt x="2408" y="1942"/>
                  <a:pt x="2409" y="1947"/>
                </a:cubicBezTo>
                <a:cubicBezTo>
                  <a:pt x="2443" y="1995"/>
                  <a:pt x="2452" y="1999"/>
                  <a:pt x="2449" y="2002"/>
                </a:cubicBezTo>
                <a:cubicBezTo>
                  <a:pt x="2487" y="2063"/>
                  <a:pt x="2491" y="2067"/>
                  <a:pt x="2487" y="2070"/>
                </a:cubicBezTo>
                <a:cubicBezTo>
                  <a:pt x="2506" y="2104"/>
                  <a:pt x="2514" y="2108"/>
                  <a:pt x="2512" y="2112"/>
                </a:cubicBezTo>
                <a:cubicBezTo>
                  <a:pt x="2539" y="2152"/>
                  <a:pt x="2543" y="2157"/>
                  <a:pt x="2546" y="2160"/>
                </a:cubicBezTo>
                <a:cubicBezTo>
                  <a:pt x="2540" y="2140"/>
                  <a:pt x="2541" y="2135"/>
                  <a:pt x="2537" y="2130"/>
                </a:cubicBezTo>
                <a:close/>
                <a:moveTo>
                  <a:pt x="2359" y="2098"/>
                </a:moveTo>
                <a:cubicBezTo>
                  <a:pt x="2355" y="2093"/>
                  <a:pt x="2356" y="2088"/>
                  <a:pt x="2351" y="2082"/>
                </a:cubicBezTo>
                <a:cubicBezTo>
                  <a:pt x="2335" y="2044"/>
                  <a:pt x="2331" y="2038"/>
                  <a:pt x="2328" y="2033"/>
                </a:cubicBezTo>
                <a:cubicBezTo>
                  <a:pt x="2301" y="1982"/>
                  <a:pt x="2293" y="1965"/>
                  <a:pt x="2285" y="1948"/>
                </a:cubicBezTo>
                <a:cubicBezTo>
                  <a:pt x="2224" y="1882"/>
                  <a:pt x="2221" y="1878"/>
                  <a:pt x="2218" y="1874"/>
                </a:cubicBezTo>
                <a:cubicBezTo>
                  <a:pt x="2188" y="1841"/>
                  <a:pt x="2182" y="1834"/>
                  <a:pt x="2176" y="1827"/>
                </a:cubicBezTo>
                <a:cubicBezTo>
                  <a:pt x="2168" y="1800"/>
                  <a:pt x="2167" y="1797"/>
                  <a:pt x="2164" y="1793"/>
                </a:cubicBezTo>
                <a:cubicBezTo>
                  <a:pt x="2171" y="1829"/>
                  <a:pt x="2175" y="1832"/>
                  <a:pt x="2177" y="1835"/>
                </a:cubicBezTo>
                <a:cubicBezTo>
                  <a:pt x="2193" y="1872"/>
                  <a:pt x="2204" y="1885"/>
                  <a:pt x="2212" y="1897"/>
                </a:cubicBezTo>
                <a:cubicBezTo>
                  <a:pt x="2261" y="1978"/>
                  <a:pt x="2271" y="1983"/>
                  <a:pt x="2264" y="1987"/>
                </a:cubicBezTo>
                <a:cubicBezTo>
                  <a:pt x="2277" y="2021"/>
                  <a:pt x="2288" y="2026"/>
                  <a:pt x="2285" y="2030"/>
                </a:cubicBezTo>
                <a:cubicBezTo>
                  <a:pt x="2303" y="2068"/>
                  <a:pt x="2301" y="2072"/>
                  <a:pt x="2302" y="2076"/>
                </a:cubicBezTo>
                <a:cubicBezTo>
                  <a:pt x="2322" y="2110"/>
                  <a:pt x="2320" y="2114"/>
                  <a:pt x="2324" y="2118"/>
                </a:cubicBezTo>
                <a:cubicBezTo>
                  <a:pt x="2337" y="2145"/>
                  <a:pt x="2350" y="2149"/>
                  <a:pt x="2344" y="2152"/>
                </a:cubicBezTo>
                <a:cubicBezTo>
                  <a:pt x="2314" y="2125"/>
                  <a:pt x="2312" y="2120"/>
                  <a:pt x="2308" y="2120"/>
                </a:cubicBezTo>
                <a:cubicBezTo>
                  <a:pt x="2286" y="2084"/>
                  <a:pt x="2287" y="2074"/>
                  <a:pt x="2278" y="2062"/>
                </a:cubicBezTo>
                <a:cubicBezTo>
                  <a:pt x="2250" y="1984"/>
                  <a:pt x="2245" y="1972"/>
                  <a:pt x="2241" y="1961"/>
                </a:cubicBezTo>
                <a:cubicBezTo>
                  <a:pt x="2207" y="1901"/>
                  <a:pt x="2203" y="1897"/>
                  <a:pt x="2199" y="1893"/>
                </a:cubicBezTo>
                <a:cubicBezTo>
                  <a:pt x="2180" y="1859"/>
                  <a:pt x="2173" y="1847"/>
                  <a:pt x="2168" y="1834"/>
                </a:cubicBezTo>
                <a:cubicBezTo>
                  <a:pt x="2156" y="1801"/>
                  <a:pt x="2161" y="1800"/>
                  <a:pt x="2155" y="1799"/>
                </a:cubicBezTo>
                <a:cubicBezTo>
                  <a:pt x="2162" y="1855"/>
                  <a:pt x="2173" y="1859"/>
                  <a:pt x="2171" y="1863"/>
                </a:cubicBezTo>
                <a:cubicBezTo>
                  <a:pt x="2220" y="1937"/>
                  <a:pt x="2218" y="1940"/>
                  <a:pt x="2219" y="1942"/>
                </a:cubicBezTo>
                <a:cubicBezTo>
                  <a:pt x="2235" y="1976"/>
                  <a:pt x="2242" y="1984"/>
                  <a:pt x="2242" y="1992"/>
                </a:cubicBezTo>
                <a:cubicBezTo>
                  <a:pt x="2250" y="2025"/>
                  <a:pt x="2261" y="2035"/>
                  <a:pt x="2259" y="2044"/>
                </a:cubicBezTo>
                <a:cubicBezTo>
                  <a:pt x="2271" y="2072"/>
                  <a:pt x="2281" y="2080"/>
                  <a:pt x="2279" y="2087"/>
                </a:cubicBezTo>
                <a:cubicBezTo>
                  <a:pt x="2297" y="2123"/>
                  <a:pt x="2306" y="2127"/>
                  <a:pt x="2303" y="2130"/>
                </a:cubicBezTo>
                <a:cubicBezTo>
                  <a:pt x="2288" y="2117"/>
                  <a:pt x="2278" y="2115"/>
                  <a:pt x="2273" y="2107"/>
                </a:cubicBezTo>
                <a:cubicBezTo>
                  <a:pt x="2244" y="2046"/>
                  <a:pt x="2250" y="2043"/>
                  <a:pt x="2247" y="2040"/>
                </a:cubicBezTo>
                <a:cubicBezTo>
                  <a:pt x="2239" y="2016"/>
                  <a:pt x="2232" y="2013"/>
                  <a:pt x="2235" y="2010"/>
                </a:cubicBezTo>
                <a:cubicBezTo>
                  <a:pt x="2222" y="1977"/>
                  <a:pt x="2214" y="1973"/>
                  <a:pt x="2218" y="1970"/>
                </a:cubicBezTo>
                <a:cubicBezTo>
                  <a:pt x="2196" y="1923"/>
                  <a:pt x="2187" y="1916"/>
                  <a:pt x="2188" y="1909"/>
                </a:cubicBezTo>
                <a:cubicBezTo>
                  <a:pt x="2172" y="1880"/>
                  <a:pt x="2172" y="1877"/>
                  <a:pt x="2170" y="1879"/>
                </a:cubicBezTo>
                <a:cubicBezTo>
                  <a:pt x="2148" y="1849"/>
                  <a:pt x="2146" y="1846"/>
                  <a:pt x="2140" y="1841"/>
                </a:cubicBezTo>
                <a:cubicBezTo>
                  <a:pt x="2122" y="1818"/>
                  <a:pt x="2120" y="1815"/>
                  <a:pt x="2120" y="1812"/>
                </a:cubicBezTo>
                <a:cubicBezTo>
                  <a:pt x="2133" y="1844"/>
                  <a:pt x="2148" y="1854"/>
                  <a:pt x="2149" y="1862"/>
                </a:cubicBezTo>
                <a:cubicBezTo>
                  <a:pt x="2163" y="1878"/>
                  <a:pt x="2160" y="1878"/>
                  <a:pt x="2166" y="1882"/>
                </a:cubicBezTo>
                <a:cubicBezTo>
                  <a:pt x="2182" y="1914"/>
                  <a:pt x="2180" y="1918"/>
                  <a:pt x="2184" y="1921"/>
                </a:cubicBezTo>
                <a:cubicBezTo>
                  <a:pt x="2203" y="1968"/>
                  <a:pt x="2210" y="1974"/>
                  <a:pt x="2209" y="1980"/>
                </a:cubicBezTo>
                <a:cubicBezTo>
                  <a:pt x="2222" y="2004"/>
                  <a:pt x="2224" y="2008"/>
                  <a:pt x="2224" y="2011"/>
                </a:cubicBezTo>
                <a:cubicBezTo>
                  <a:pt x="2245" y="2053"/>
                  <a:pt x="2243" y="2065"/>
                  <a:pt x="2251" y="2077"/>
                </a:cubicBezTo>
                <a:cubicBezTo>
                  <a:pt x="2258" y="2112"/>
                  <a:pt x="2252" y="2108"/>
                  <a:pt x="2246" y="2105"/>
                </a:cubicBezTo>
                <a:cubicBezTo>
                  <a:pt x="2234" y="2075"/>
                  <a:pt x="2228" y="2071"/>
                  <a:pt x="2230" y="2067"/>
                </a:cubicBezTo>
                <a:cubicBezTo>
                  <a:pt x="2214" y="2023"/>
                  <a:pt x="2210" y="2019"/>
                  <a:pt x="2210" y="2014"/>
                </a:cubicBezTo>
                <a:cubicBezTo>
                  <a:pt x="2191" y="1966"/>
                  <a:pt x="2190" y="1957"/>
                  <a:pt x="2183" y="1948"/>
                </a:cubicBezTo>
                <a:cubicBezTo>
                  <a:pt x="2115" y="1843"/>
                  <a:pt x="2109" y="1836"/>
                  <a:pt x="2102" y="1828"/>
                </a:cubicBezTo>
                <a:cubicBezTo>
                  <a:pt x="2084" y="1810"/>
                  <a:pt x="2089" y="1820"/>
                  <a:pt x="2100" y="1829"/>
                </a:cubicBezTo>
                <a:cubicBezTo>
                  <a:pt x="2180" y="1968"/>
                  <a:pt x="2187" y="1974"/>
                  <a:pt x="2184" y="1979"/>
                </a:cubicBezTo>
                <a:cubicBezTo>
                  <a:pt x="2204" y="2026"/>
                  <a:pt x="2202" y="2030"/>
                  <a:pt x="2207" y="2034"/>
                </a:cubicBezTo>
                <a:cubicBezTo>
                  <a:pt x="2222" y="2075"/>
                  <a:pt x="2224" y="2079"/>
                  <a:pt x="2224" y="2083"/>
                </a:cubicBezTo>
                <a:cubicBezTo>
                  <a:pt x="2213" y="2080"/>
                  <a:pt x="2204" y="2073"/>
                  <a:pt x="2206" y="2067"/>
                </a:cubicBezTo>
                <a:cubicBezTo>
                  <a:pt x="2183" y="2022"/>
                  <a:pt x="2178" y="2013"/>
                  <a:pt x="2178" y="2005"/>
                </a:cubicBezTo>
                <a:cubicBezTo>
                  <a:pt x="2150" y="1952"/>
                  <a:pt x="2156" y="1949"/>
                  <a:pt x="2153" y="1946"/>
                </a:cubicBezTo>
                <a:cubicBezTo>
                  <a:pt x="2092" y="1848"/>
                  <a:pt x="2086" y="1839"/>
                  <a:pt x="2080" y="1830"/>
                </a:cubicBezTo>
                <a:cubicBezTo>
                  <a:pt x="2028" y="1770"/>
                  <a:pt x="2025" y="1766"/>
                  <a:pt x="2021" y="1765"/>
                </a:cubicBezTo>
                <a:cubicBezTo>
                  <a:pt x="2015" y="1759"/>
                  <a:pt x="2018" y="1765"/>
                  <a:pt x="2019" y="1767"/>
                </a:cubicBezTo>
                <a:cubicBezTo>
                  <a:pt x="2031" y="1783"/>
                  <a:pt x="2032" y="1782"/>
                  <a:pt x="2034" y="1783"/>
                </a:cubicBezTo>
                <a:cubicBezTo>
                  <a:pt x="2080" y="1843"/>
                  <a:pt x="2084" y="1849"/>
                  <a:pt x="2088" y="1855"/>
                </a:cubicBezTo>
                <a:cubicBezTo>
                  <a:pt x="2107" y="1882"/>
                  <a:pt x="2113" y="1894"/>
                  <a:pt x="2121" y="1907"/>
                </a:cubicBezTo>
                <a:cubicBezTo>
                  <a:pt x="2133" y="1930"/>
                  <a:pt x="2135" y="1937"/>
                  <a:pt x="2142" y="1943"/>
                </a:cubicBezTo>
                <a:cubicBezTo>
                  <a:pt x="2150" y="1967"/>
                  <a:pt x="2149" y="1968"/>
                  <a:pt x="2153" y="1969"/>
                </a:cubicBezTo>
                <a:cubicBezTo>
                  <a:pt x="2176" y="2038"/>
                  <a:pt x="2182" y="2045"/>
                  <a:pt x="2184" y="2051"/>
                </a:cubicBezTo>
                <a:cubicBezTo>
                  <a:pt x="2178" y="2070"/>
                  <a:pt x="2180" y="2060"/>
                  <a:pt x="2175" y="2057"/>
                </a:cubicBezTo>
                <a:cubicBezTo>
                  <a:pt x="2153" y="2021"/>
                  <a:pt x="2158" y="2016"/>
                  <a:pt x="2151" y="2010"/>
                </a:cubicBezTo>
                <a:cubicBezTo>
                  <a:pt x="2121" y="1936"/>
                  <a:pt x="2119" y="1926"/>
                  <a:pt x="2108" y="1915"/>
                </a:cubicBezTo>
                <a:cubicBezTo>
                  <a:pt x="2036" y="1803"/>
                  <a:pt x="2040" y="1801"/>
                  <a:pt x="2034" y="1797"/>
                </a:cubicBezTo>
                <a:cubicBezTo>
                  <a:pt x="2007" y="1765"/>
                  <a:pt x="2005" y="1763"/>
                  <a:pt x="2003" y="1761"/>
                </a:cubicBezTo>
                <a:cubicBezTo>
                  <a:pt x="1972" y="1730"/>
                  <a:pt x="1967" y="1720"/>
                  <a:pt x="1962" y="1724"/>
                </a:cubicBezTo>
                <a:cubicBezTo>
                  <a:pt x="1992" y="1755"/>
                  <a:pt x="1992" y="1758"/>
                  <a:pt x="1992" y="1759"/>
                </a:cubicBezTo>
                <a:cubicBezTo>
                  <a:pt x="2021" y="1792"/>
                  <a:pt x="2020" y="1796"/>
                  <a:pt x="2026" y="1801"/>
                </a:cubicBezTo>
                <a:cubicBezTo>
                  <a:pt x="2060" y="1845"/>
                  <a:pt x="2062" y="1850"/>
                  <a:pt x="2064" y="1855"/>
                </a:cubicBezTo>
                <a:cubicBezTo>
                  <a:pt x="2095" y="1898"/>
                  <a:pt x="2096" y="1916"/>
                  <a:pt x="2112" y="1935"/>
                </a:cubicBezTo>
                <a:cubicBezTo>
                  <a:pt x="2128" y="1975"/>
                  <a:pt x="2126" y="1980"/>
                  <a:pt x="2133" y="1986"/>
                </a:cubicBezTo>
                <a:cubicBezTo>
                  <a:pt x="2155" y="2039"/>
                  <a:pt x="2153" y="2043"/>
                  <a:pt x="2157" y="2046"/>
                </a:cubicBezTo>
                <a:cubicBezTo>
                  <a:pt x="2137" y="2045"/>
                  <a:pt x="2142" y="2043"/>
                  <a:pt x="2142" y="2042"/>
                </a:cubicBezTo>
                <a:cubicBezTo>
                  <a:pt x="2135" y="2030"/>
                  <a:pt x="2128" y="2031"/>
                  <a:pt x="2127" y="2026"/>
                </a:cubicBezTo>
                <a:cubicBezTo>
                  <a:pt x="2111" y="1989"/>
                  <a:pt x="2109" y="1986"/>
                  <a:pt x="2107" y="1983"/>
                </a:cubicBezTo>
                <a:cubicBezTo>
                  <a:pt x="2085" y="1918"/>
                  <a:pt x="2078" y="1914"/>
                  <a:pt x="2079" y="1911"/>
                </a:cubicBezTo>
                <a:cubicBezTo>
                  <a:pt x="2055" y="1866"/>
                  <a:pt x="2049" y="1852"/>
                  <a:pt x="2041" y="1838"/>
                </a:cubicBezTo>
                <a:cubicBezTo>
                  <a:pt x="1965" y="1757"/>
                  <a:pt x="1962" y="1741"/>
                  <a:pt x="1957" y="1746"/>
                </a:cubicBezTo>
                <a:cubicBezTo>
                  <a:pt x="2003" y="1791"/>
                  <a:pt x="2001" y="1802"/>
                  <a:pt x="2007" y="1806"/>
                </a:cubicBezTo>
                <a:cubicBezTo>
                  <a:pt x="2039" y="1854"/>
                  <a:pt x="2043" y="1857"/>
                  <a:pt x="2046" y="1860"/>
                </a:cubicBezTo>
                <a:cubicBezTo>
                  <a:pt x="2065" y="1901"/>
                  <a:pt x="2070" y="1913"/>
                  <a:pt x="2074" y="1925"/>
                </a:cubicBezTo>
                <a:cubicBezTo>
                  <a:pt x="2084" y="1955"/>
                  <a:pt x="2091" y="1959"/>
                  <a:pt x="2088" y="1961"/>
                </a:cubicBezTo>
                <a:cubicBezTo>
                  <a:pt x="2109" y="2008"/>
                  <a:pt x="2111" y="2011"/>
                  <a:pt x="2111" y="2014"/>
                </a:cubicBezTo>
                <a:cubicBezTo>
                  <a:pt x="2084" y="2001"/>
                  <a:pt x="2083" y="1990"/>
                  <a:pt x="2078" y="1979"/>
                </a:cubicBezTo>
                <a:cubicBezTo>
                  <a:pt x="2058" y="1935"/>
                  <a:pt x="2059" y="1924"/>
                  <a:pt x="2051" y="1913"/>
                </a:cubicBezTo>
                <a:cubicBezTo>
                  <a:pt x="2005" y="1834"/>
                  <a:pt x="1999" y="1823"/>
                  <a:pt x="1992" y="1811"/>
                </a:cubicBezTo>
                <a:cubicBezTo>
                  <a:pt x="1942" y="1756"/>
                  <a:pt x="1938" y="1745"/>
                  <a:pt x="1934" y="1752"/>
                </a:cubicBezTo>
                <a:cubicBezTo>
                  <a:pt x="2017" y="1869"/>
                  <a:pt x="2028" y="1877"/>
                  <a:pt x="2027" y="1885"/>
                </a:cubicBezTo>
                <a:cubicBezTo>
                  <a:pt x="2063" y="1966"/>
                  <a:pt x="2065" y="1973"/>
                  <a:pt x="2067" y="1980"/>
                </a:cubicBezTo>
                <a:cubicBezTo>
                  <a:pt x="2065" y="1992"/>
                  <a:pt x="2057" y="1989"/>
                  <a:pt x="2060" y="1986"/>
                </a:cubicBezTo>
                <a:cubicBezTo>
                  <a:pt x="2045" y="1948"/>
                  <a:pt x="2043" y="1946"/>
                  <a:pt x="2043" y="1943"/>
                </a:cubicBezTo>
                <a:cubicBezTo>
                  <a:pt x="2023" y="1902"/>
                  <a:pt x="2017" y="1897"/>
                  <a:pt x="2017" y="1893"/>
                </a:cubicBezTo>
                <a:cubicBezTo>
                  <a:pt x="2004" y="1865"/>
                  <a:pt x="1997" y="1860"/>
                  <a:pt x="1998" y="1855"/>
                </a:cubicBezTo>
                <a:cubicBezTo>
                  <a:pt x="1963" y="1808"/>
                  <a:pt x="1953" y="1796"/>
                  <a:pt x="1940" y="1775"/>
                </a:cubicBezTo>
                <a:cubicBezTo>
                  <a:pt x="1905" y="1717"/>
                  <a:pt x="1893" y="1717"/>
                  <a:pt x="1896" y="1709"/>
                </a:cubicBezTo>
                <a:cubicBezTo>
                  <a:pt x="1877" y="1696"/>
                  <a:pt x="1887" y="1701"/>
                  <a:pt x="1884" y="1705"/>
                </a:cubicBezTo>
                <a:cubicBezTo>
                  <a:pt x="1901" y="1729"/>
                  <a:pt x="1903" y="1740"/>
                  <a:pt x="1915" y="1751"/>
                </a:cubicBezTo>
                <a:cubicBezTo>
                  <a:pt x="1973" y="1832"/>
                  <a:pt x="1981" y="1851"/>
                  <a:pt x="1997" y="1870"/>
                </a:cubicBezTo>
                <a:cubicBezTo>
                  <a:pt x="2010" y="1904"/>
                  <a:pt x="2014" y="1909"/>
                  <a:pt x="2017" y="1913"/>
                </a:cubicBezTo>
                <a:cubicBezTo>
                  <a:pt x="2030" y="1939"/>
                  <a:pt x="2036" y="1949"/>
                  <a:pt x="2039" y="1958"/>
                </a:cubicBezTo>
                <a:cubicBezTo>
                  <a:pt x="2048" y="1982"/>
                  <a:pt x="2048" y="1987"/>
                  <a:pt x="2045" y="1985"/>
                </a:cubicBezTo>
                <a:cubicBezTo>
                  <a:pt x="2031" y="1963"/>
                  <a:pt x="2024" y="1958"/>
                  <a:pt x="2019" y="1952"/>
                </a:cubicBezTo>
                <a:cubicBezTo>
                  <a:pt x="1966" y="1858"/>
                  <a:pt x="1972" y="1850"/>
                  <a:pt x="1964" y="1850"/>
                </a:cubicBezTo>
                <a:cubicBezTo>
                  <a:pt x="1953" y="1828"/>
                  <a:pt x="1951" y="1823"/>
                  <a:pt x="1948" y="1818"/>
                </a:cubicBezTo>
                <a:cubicBezTo>
                  <a:pt x="1895" y="1732"/>
                  <a:pt x="1891" y="1727"/>
                  <a:pt x="1888" y="1723"/>
                </a:cubicBezTo>
                <a:cubicBezTo>
                  <a:pt x="1919" y="1786"/>
                  <a:pt x="1923" y="1796"/>
                  <a:pt x="1930" y="1807"/>
                </a:cubicBezTo>
                <a:cubicBezTo>
                  <a:pt x="1947" y="1834"/>
                  <a:pt x="1951" y="1837"/>
                  <a:pt x="1950" y="1839"/>
                </a:cubicBezTo>
                <a:cubicBezTo>
                  <a:pt x="1975" y="1882"/>
                  <a:pt x="1974" y="1885"/>
                  <a:pt x="1977" y="1888"/>
                </a:cubicBezTo>
                <a:cubicBezTo>
                  <a:pt x="1992" y="1925"/>
                  <a:pt x="2004" y="1931"/>
                  <a:pt x="1999" y="1935"/>
                </a:cubicBezTo>
                <a:cubicBezTo>
                  <a:pt x="2013" y="1957"/>
                  <a:pt x="2017" y="1963"/>
                  <a:pt x="2017" y="1969"/>
                </a:cubicBezTo>
                <a:cubicBezTo>
                  <a:pt x="2004" y="1947"/>
                  <a:pt x="1994" y="1941"/>
                  <a:pt x="1991" y="1936"/>
                </a:cubicBezTo>
                <a:cubicBezTo>
                  <a:pt x="1972" y="1896"/>
                  <a:pt x="1966" y="1889"/>
                  <a:pt x="1964" y="1882"/>
                </a:cubicBezTo>
                <a:cubicBezTo>
                  <a:pt x="1925" y="1808"/>
                  <a:pt x="1925" y="1804"/>
                  <a:pt x="1915" y="1797"/>
                </a:cubicBezTo>
                <a:cubicBezTo>
                  <a:pt x="1867" y="1736"/>
                  <a:pt x="1869" y="1724"/>
                  <a:pt x="1860" y="1730"/>
                </a:cubicBezTo>
                <a:cubicBezTo>
                  <a:pt x="1899" y="1781"/>
                  <a:pt x="1901" y="1790"/>
                  <a:pt x="1916" y="1808"/>
                </a:cubicBezTo>
                <a:cubicBezTo>
                  <a:pt x="1941" y="1843"/>
                  <a:pt x="1937" y="1847"/>
                  <a:pt x="1943" y="1851"/>
                </a:cubicBezTo>
                <a:cubicBezTo>
                  <a:pt x="1973" y="1924"/>
                  <a:pt x="1975" y="1926"/>
                  <a:pt x="1978" y="1931"/>
                </a:cubicBezTo>
                <a:cubicBezTo>
                  <a:pt x="1970" y="1937"/>
                  <a:pt x="1972" y="1932"/>
                  <a:pt x="1965" y="1927"/>
                </a:cubicBezTo>
                <a:cubicBezTo>
                  <a:pt x="1952" y="1892"/>
                  <a:pt x="1945" y="1884"/>
                  <a:pt x="1941" y="1876"/>
                </a:cubicBezTo>
                <a:cubicBezTo>
                  <a:pt x="1925" y="1837"/>
                  <a:pt x="1914" y="1832"/>
                  <a:pt x="1916" y="1828"/>
                </a:cubicBezTo>
                <a:cubicBezTo>
                  <a:pt x="1875" y="1771"/>
                  <a:pt x="1871" y="1766"/>
                  <a:pt x="1867" y="1761"/>
                </a:cubicBezTo>
                <a:cubicBezTo>
                  <a:pt x="1850" y="1739"/>
                  <a:pt x="1837" y="1733"/>
                  <a:pt x="1834" y="1724"/>
                </a:cubicBezTo>
                <a:cubicBezTo>
                  <a:pt x="1831" y="1727"/>
                  <a:pt x="1840" y="1739"/>
                  <a:pt x="1859" y="1759"/>
                </a:cubicBezTo>
                <a:cubicBezTo>
                  <a:pt x="1929" y="1870"/>
                  <a:pt x="1932" y="1882"/>
                  <a:pt x="1940" y="1894"/>
                </a:cubicBezTo>
                <a:cubicBezTo>
                  <a:pt x="1955" y="1926"/>
                  <a:pt x="1962" y="1930"/>
                  <a:pt x="1956" y="1933"/>
                </a:cubicBezTo>
                <a:cubicBezTo>
                  <a:pt x="1948" y="1914"/>
                  <a:pt x="1940" y="1910"/>
                  <a:pt x="1939" y="1907"/>
                </a:cubicBezTo>
                <a:cubicBezTo>
                  <a:pt x="1901" y="1834"/>
                  <a:pt x="1882" y="1810"/>
                  <a:pt x="1865" y="1786"/>
                </a:cubicBezTo>
                <a:cubicBezTo>
                  <a:pt x="1823" y="1743"/>
                  <a:pt x="1820" y="1733"/>
                  <a:pt x="1816" y="1736"/>
                </a:cubicBezTo>
                <a:cubicBezTo>
                  <a:pt x="1800" y="1727"/>
                  <a:pt x="1800" y="1727"/>
                  <a:pt x="1808" y="1734"/>
                </a:cubicBezTo>
                <a:cubicBezTo>
                  <a:pt x="1845" y="1773"/>
                  <a:pt x="1851" y="1780"/>
                  <a:pt x="1857" y="1787"/>
                </a:cubicBezTo>
                <a:cubicBezTo>
                  <a:pt x="1914" y="1883"/>
                  <a:pt x="1922" y="1889"/>
                  <a:pt x="1921" y="1893"/>
                </a:cubicBezTo>
                <a:cubicBezTo>
                  <a:pt x="1911" y="1899"/>
                  <a:pt x="1910" y="1880"/>
                  <a:pt x="1897" y="1865"/>
                </a:cubicBezTo>
                <a:cubicBezTo>
                  <a:pt x="1850" y="1801"/>
                  <a:pt x="1840" y="1789"/>
                  <a:pt x="1832" y="1778"/>
                </a:cubicBezTo>
                <a:cubicBezTo>
                  <a:pt x="1783" y="1729"/>
                  <a:pt x="1776" y="1719"/>
                  <a:pt x="1768" y="1715"/>
                </a:cubicBezTo>
                <a:cubicBezTo>
                  <a:pt x="1752" y="1711"/>
                  <a:pt x="1762" y="1716"/>
                  <a:pt x="1772" y="1723"/>
                </a:cubicBezTo>
                <a:cubicBezTo>
                  <a:pt x="1813" y="1762"/>
                  <a:pt x="1814" y="1765"/>
                  <a:pt x="1814" y="1767"/>
                </a:cubicBezTo>
                <a:cubicBezTo>
                  <a:pt x="1834" y="1793"/>
                  <a:pt x="1840" y="1799"/>
                  <a:pt x="1844" y="1808"/>
                </a:cubicBezTo>
                <a:cubicBezTo>
                  <a:pt x="1893" y="1871"/>
                  <a:pt x="1889" y="1874"/>
                  <a:pt x="1893" y="1877"/>
                </a:cubicBezTo>
                <a:cubicBezTo>
                  <a:pt x="1882" y="1864"/>
                  <a:pt x="1878" y="1863"/>
                  <a:pt x="1874" y="1856"/>
                </a:cubicBezTo>
                <a:cubicBezTo>
                  <a:pt x="1833" y="1802"/>
                  <a:pt x="1826" y="1794"/>
                  <a:pt x="1819" y="1786"/>
                </a:cubicBezTo>
                <a:cubicBezTo>
                  <a:pt x="1773" y="1738"/>
                  <a:pt x="1769" y="1738"/>
                  <a:pt x="1765" y="1734"/>
                </a:cubicBezTo>
                <a:cubicBezTo>
                  <a:pt x="1760" y="1738"/>
                  <a:pt x="1770" y="1737"/>
                  <a:pt x="1766" y="1742"/>
                </a:cubicBezTo>
                <a:cubicBezTo>
                  <a:pt x="1803" y="1777"/>
                  <a:pt x="1807" y="1785"/>
                  <a:pt x="1813" y="1785"/>
                </a:cubicBezTo>
                <a:cubicBezTo>
                  <a:pt x="1829" y="1807"/>
                  <a:pt x="1825" y="1810"/>
                  <a:pt x="1831" y="1813"/>
                </a:cubicBezTo>
                <a:cubicBezTo>
                  <a:pt x="1813" y="1794"/>
                  <a:pt x="1808" y="1796"/>
                  <a:pt x="1805" y="1790"/>
                </a:cubicBezTo>
                <a:cubicBezTo>
                  <a:pt x="1754" y="1747"/>
                  <a:pt x="1750" y="1740"/>
                  <a:pt x="1745" y="1738"/>
                </a:cubicBezTo>
                <a:cubicBezTo>
                  <a:pt x="1769" y="1764"/>
                  <a:pt x="1779" y="1774"/>
                  <a:pt x="1790" y="1782"/>
                </a:cubicBezTo>
                <a:cubicBezTo>
                  <a:pt x="1832" y="1841"/>
                  <a:pt x="1845" y="1847"/>
                  <a:pt x="1842" y="1852"/>
                </a:cubicBezTo>
                <a:cubicBezTo>
                  <a:pt x="1793" y="1807"/>
                  <a:pt x="1776" y="1786"/>
                  <a:pt x="1752" y="1769"/>
                </a:cubicBezTo>
                <a:cubicBezTo>
                  <a:pt x="1766" y="1787"/>
                  <a:pt x="1777" y="1798"/>
                  <a:pt x="1788" y="1810"/>
                </a:cubicBezTo>
                <a:cubicBezTo>
                  <a:pt x="1812" y="1838"/>
                  <a:pt x="1805" y="1839"/>
                  <a:pt x="1803" y="1837"/>
                </a:cubicBezTo>
                <a:cubicBezTo>
                  <a:pt x="1781" y="1826"/>
                  <a:pt x="1776" y="1821"/>
                  <a:pt x="1770" y="1820"/>
                </a:cubicBezTo>
                <a:cubicBezTo>
                  <a:pt x="1726" y="1790"/>
                  <a:pt x="1728" y="1785"/>
                  <a:pt x="1721" y="1787"/>
                </a:cubicBezTo>
                <a:cubicBezTo>
                  <a:pt x="1746" y="1808"/>
                  <a:pt x="1748" y="1812"/>
                  <a:pt x="1751" y="1811"/>
                </a:cubicBezTo>
                <a:cubicBezTo>
                  <a:pt x="1774" y="1830"/>
                  <a:pt x="1769" y="1830"/>
                  <a:pt x="1768" y="1830"/>
                </a:cubicBezTo>
                <a:cubicBezTo>
                  <a:pt x="1762" y="1829"/>
                  <a:pt x="1758" y="1825"/>
                  <a:pt x="1757" y="1825"/>
                </a:cubicBezTo>
                <a:cubicBezTo>
                  <a:pt x="1733" y="1815"/>
                  <a:pt x="1722" y="1808"/>
                  <a:pt x="1711" y="1802"/>
                </a:cubicBezTo>
                <a:cubicBezTo>
                  <a:pt x="1668" y="1781"/>
                  <a:pt x="1665" y="1767"/>
                  <a:pt x="1662" y="1772"/>
                </a:cubicBezTo>
                <a:cubicBezTo>
                  <a:pt x="1716" y="1810"/>
                  <a:pt x="1719" y="1814"/>
                  <a:pt x="1721" y="1816"/>
                </a:cubicBezTo>
                <a:cubicBezTo>
                  <a:pt x="1754" y="1831"/>
                  <a:pt x="1760" y="1834"/>
                  <a:pt x="1766" y="1838"/>
                </a:cubicBezTo>
                <a:cubicBezTo>
                  <a:pt x="1741" y="1835"/>
                  <a:pt x="1730" y="1831"/>
                  <a:pt x="1719" y="1827"/>
                </a:cubicBezTo>
                <a:cubicBezTo>
                  <a:pt x="1667" y="1800"/>
                  <a:pt x="1664" y="1802"/>
                  <a:pt x="1662" y="1799"/>
                </a:cubicBezTo>
                <a:cubicBezTo>
                  <a:pt x="1679" y="1814"/>
                  <a:pt x="1683" y="1818"/>
                  <a:pt x="1687" y="1817"/>
                </a:cubicBezTo>
                <a:cubicBezTo>
                  <a:pt x="1763" y="1850"/>
                  <a:pt x="1779" y="1856"/>
                  <a:pt x="1795" y="1858"/>
                </a:cubicBezTo>
                <a:cubicBezTo>
                  <a:pt x="1811" y="1866"/>
                  <a:pt x="1816" y="1856"/>
                  <a:pt x="1820" y="1863"/>
                </a:cubicBezTo>
                <a:cubicBezTo>
                  <a:pt x="1850" y="1871"/>
                  <a:pt x="1857" y="1864"/>
                  <a:pt x="1862" y="1875"/>
                </a:cubicBezTo>
                <a:cubicBezTo>
                  <a:pt x="1842" y="1876"/>
                  <a:pt x="1840" y="1873"/>
                  <a:pt x="1838" y="1874"/>
                </a:cubicBezTo>
                <a:cubicBezTo>
                  <a:pt x="1781" y="1864"/>
                  <a:pt x="1772" y="1865"/>
                  <a:pt x="1764" y="1866"/>
                </a:cubicBezTo>
                <a:cubicBezTo>
                  <a:pt x="1697" y="1850"/>
                  <a:pt x="1680" y="1845"/>
                  <a:pt x="1664" y="1837"/>
                </a:cubicBezTo>
                <a:cubicBezTo>
                  <a:pt x="1641" y="1830"/>
                  <a:pt x="1651" y="1834"/>
                  <a:pt x="1660" y="1843"/>
                </a:cubicBezTo>
                <a:cubicBezTo>
                  <a:pt x="1703" y="1857"/>
                  <a:pt x="1709" y="1862"/>
                  <a:pt x="1715" y="1862"/>
                </a:cubicBezTo>
                <a:cubicBezTo>
                  <a:pt x="1776" y="1874"/>
                  <a:pt x="1779" y="1875"/>
                  <a:pt x="1782" y="1876"/>
                </a:cubicBezTo>
                <a:cubicBezTo>
                  <a:pt x="1814" y="1881"/>
                  <a:pt x="1817" y="1882"/>
                  <a:pt x="1820" y="1880"/>
                </a:cubicBezTo>
                <a:cubicBezTo>
                  <a:pt x="1859" y="1887"/>
                  <a:pt x="1867" y="1889"/>
                  <a:pt x="1874" y="1888"/>
                </a:cubicBezTo>
                <a:cubicBezTo>
                  <a:pt x="1891" y="1901"/>
                  <a:pt x="1888" y="1900"/>
                  <a:pt x="1886" y="1895"/>
                </a:cubicBezTo>
                <a:cubicBezTo>
                  <a:pt x="1852" y="1893"/>
                  <a:pt x="1845" y="1895"/>
                  <a:pt x="1840" y="1892"/>
                </a:cubicBezTo>
                <a:cubicBezTo>
                  <a:pt x="1795" y="1885"/>
                  <a:pt x="1789" y="1891"/>
                  <a:pt x="1783" y="1887"/>
                </a:cubicBezTo>
                <a:cubicBezTo>
                  <a:pt x="1718" y="1880"/>
                  <a:pt x="1711" y="1879"/>
                  <a:pt x="1705" y="1877"/>
                </a:cubicBezTo>
                <a:cubicBezTo>
                  <a:pt x="1657" y="1869"/>
                  <a:pt x="1650" y="1862"/>
                  <a:pt x="1644" y="1861"/>
                </a:cubicBezTo>
                <a:cubicBezTo>
                  <a:pt x="1600" y="1841"/>
                  <a:pt x="1597" y="1831"/>
                  <a:pt x="1593" y="1833"/>
                </a:cubicBezTo>
                <a:cubicBezTo>
                  <a:pt x="1597" y="1840"/>
                  <a:pt x="1599" y="1842"/>
                  <a:pt x="1602" y="1843"/>
                </a:cubicBezTo>
                <a:cubicBezTo>
                  <a:pt x="1641" y="1869"/>
                  <a:pt x="1637" y="1872"/>
                  <a:pt x="1643" y="1876"/>
                </a:cubicBezTo>
                <a:cubicBezTo>
                  <a:pt x="1683" y="1894"/>
                  <a:pt x="1693" y="1901"/>
                  <a:pt x="1703" y="1902"/>
                </a:cubicBezTo>
                <a:cubicBezTo>
                  <a:pt x="1750" y="1920"/>
                  <a:pt x="1751" y="1916"/>
                  <a:pt x="1753" y="1916"/>
                </a:cubicBezTo>
                <a:cubicBezTo>
                  <a:pt x="1774" y="1922"/>
                  <a:pt x="1784" y="1924"/>
                  <a:pt x="1794" y="1923"/>
                </a:cubicBezTo>
                <a:cubicBezTo>
                  <a:pt x="1830" y="1924"/>
                  <a:pt x="1835" y="1925"/>
                  <a:pt x="1840" y="1926"/>
                </a:cubicBezTo>
                <a:cubicBezTo>
                  <a:pt x="1877" y="1930"/>
                  <a:pt x="1883" y="1925"/>
                  <a:pt x="1888" y="1925"/>
                </a:cubicBezTo>
                <a:cubicBezTo>
                  <a:pt x="1940" y="1939"/>
                  <a:pt x="1943" y="1934"/>
                  <a:pt x="1946" y="1941"/>
                </a:cubicBezTo>
                <a:cubicBezTo>
                  <a:pt x="1906" y="1945"/>
                  <a:pt x="1904" y="1942"/>
                  <a:pt x="1901" y="1943"/>
                </a:cubicBezTo>
                <a:cubicBezTo>
                  <a:pt x="1865" y="1942"/>
                  <a:pt x="1860" y="1941"/>
                  <a:pt x="1855" y="1940"/>
                </a:cubicBezTo>
                <a:cubicBezTo>
                  <a:pt x="1837" y="1942"/>
                  <a:pt x="1834" y="1939"/>
                  <a:pt x="1832" y="1940"/>
                </a:cubicBezTo>
                <a:cubicBezTo>
                  <a:pt x="1785" y="1936"/>
                  <a:pt x="1774" y="1934"/>
                  <a:pt x="1764" y="1932"/>
                </a:cubicBezTo>
                <a:cubicBezTo>
                  <a:pt x="1714" y="1916"/>
                  <a:pt x="1708" y="1920"/>
                  <a:pt x="1704" y="1913"/>
                </a:cubicBezTo>
                <a:cubicBezTo>
                  <a:pt x="1661" y="1902"/>
                  <a:pt x="1658" y="1892"/>
                  <a:pt x="1654" y="1899"/>
                </a:cubicBezTo>
                <a:cubicBezTo>
                  <a:pt x="1721" y="1926"/>
                  <a:pt x="1728" y="1931"/>
                  <a:pt x="1735" y="1935"/>
                </a:cubicBezTo>
                <a:cubicBezTo>
                  <a:pt x="1769" y="1942"/>
                  <a:pt x="1772" y="1946"/>
                  <a:pt x="1776" y="1942"/>
                </a:cubicBezTo>
                <a:cubicBezTo>
                  <a:pt x="1811" y="1952"/>
                  <a:pt x="1815" y="1945"/>
                  <a:pt x="1819" y="1951"/>
                </a:cubicBezTo>
                <a:cubicBezTo>
                  <a:pt x="1842" y="1951"/>
                  <a:pt x="1846" y="1953"/>
                  <a:pt x="1850" y="1950"/>
                </a:cubicBezTo>
                <a:cubicBezTo>
                  <a:pt x="1909" y="1952"/>
                  <a:pt x="1915" y="1954"/>
                  <a:pt x="1922" y="1953"/>
                </a:cubicBezTo>
                <a:cubicBezTo>
                  <a:pt x="1939" y="1951"/>
                  <a:pt x="1941" y="1956"/>
                  <a:pt x="1944" y="1952"/>
                </a:cubicBezTo>
                <a:cubicBezTo>
                  <a:pt x="1969" y="1956"/>
                  <a:pt x="1972" y="1958"/>
                  <a:pt x="1976" y="1959"/>
                </a:cubicBezTo>
                <a:cubicBezTo>
                  <a:pt x="1965" y="1961"/>
                  <a:pt x="1960" y="1960"/>
                  <a:pt x="1954" y="1957"/>
                </a:cubicBezTo>
                <a:cubicBezTo>
                  <a:pt x="1914" y="1964"/>
                  <a:pt x="1909" y="1955"/>
                  <a:pt x="1903" y="1961"/>
                </a:cubicBezTo>
                <a:cubicBezTo>
                  <a:pt x="1880" y="1964"/>
                  <a:pt x="1875" y="1959"/>
                  <a:pt x="1869" y="1959"/>
                </a:cubicBezTo>
                <a:cubicBezTo>
                  <a:pt x="1815" y="1960"/>
                  <a:pt x="1813" y="1960"/>
                  <a:pt x="1810" y="1958"/>
                </a:cubicBezTo>
                <a:cubicBezTo>
                  <a:pt x="1782" y="1951"/>
                  <a:pt x="1779" y="1954"/>
                  <a:pt x="1777" y="1953"/>
                </a:cubicBezTo>
                <a:cubicBezTo>
                  <a:pt x="1748" y="1947"/>
                  <a:pt x="1746" y="1947"/>
                  <a:pt x="1743" y="1948"/>
                </a:cubicBezTo>
                <a:cubicBezTo>
                  <a:pt x="1712" y="1936"/>
                  <a:pt x="1706" y="1934"/>
                  <a:pt x="1701" y="1929"/>
                </a:cubicBezTo>
                <a:cubicBezTo>
                  <a:pt x="1717" y="1946"/>
                  <a:pt x="1727" y="1946"/>
                  <a:pt x="1737" y="1953"/>
                </a:cubicBezTo>
                <a:cubicBezTo>
                  <a:pt x="1812" y="1968"/>
                  <a:pt x="1818" y="1971"/>
                  <a:pt x="1823" y="1970"/>
                </a:cubicBezTo>
                <a:cubicBezTo>
                  <a:pt x="1845" y="1969"/>
                  <a:pt x="1847" y="1974"/>
                  <a:pt x="1850" y="1970"/>
                </a:cubicBezTo>
                <a:cubicBezTo>
                  <a:pt x="1872" y="1968"/>
                  <a:pt x="1875" y="1968"/>
                  <a:pt x="1877" y="1972"/>
                </a:cubicBezTo>
                <a:cubicBezTo>
                  <a:pt x="1901" y="1970"/>
                  <a:pt x="1907" y="1971"/>
                  <a:pt x="1913" y="1970"/>
                </a:cubicBezTo>
                <a:cubicBezTo>
                  <a:pt x="1996" y="1976"/>
                  <a:pt x="2007" y="1978"/>
                  <a:pt x="2019" y="1982"/>
                </a:cubicBezTo>
                <a:cubicBezTo>
                  <a:pt x="1956" y="1985"/>
                  <a:pt x="1952" y="1983"/>
                  <a:pt x="1948" y="1983"/>
                </a:cubicBezTo>
                <a:cubicBezTo>
                  <a:pt x="1865" y="1989"/>
                  <a:pt x="1861" y="1990"/>
                  <a:pt x="1858" y="1989"/>
                </a:cubicBezTo>
                <a:cubicBezTo>
                  <a:pt x="1842" y="1988"/>
                  <a:pt x="1838" y="1989"/>
                  <a:pt x="1835" y="1989"/>
                </a:cubicBezTo>
                <a:cubicBezTo>
                  <a:pt x="1791" y="1980"/>
                  <a:pt x="1783" y="1979"/>
                  <a:pt x="1775" y="1975"/>
                </a:cubicBezTo>
                <a:cubicBezTo>
                  <a:pt x="1733" y="1968"/>
                  <a:pt x="1738" y="1969"/>
                  <a:pt x="1743" y="1971"/>
                </a:cubicBezTo>
                <a:cubicBezTo>
                  <a:pt x="1801" y="1990"/>
                  <a:pt x="1807" y="1993"/>
                  <a:pt x="1813" y="1994"/>
                </a:cubicBezTo>
                <a:cubicBezTo>
                  <a:pt x="1848" y="2002"/>
                  <a:pt x="1853" y="1994"/>
                  <a:pt x="1857" y="1999"/>
                </a:cubicBezTo>
                <a:cubicBezTo>
                  <a:pt x="1893" y="1996"/>
                  <a:pt x="1901" y="1998"/>
                  <a:pt x="1910" y="1996"/>
                </a:cubicBezTo>
                <a:cubicBezTo>
                  <a:pt x="1965" y="1991"/>
                  <a:pt x="1969" y="1993"/>
                  <a:pt x="1974" y="1989"/>
                </a:cubicBezTo>
                <a:cubicBezTo>
                  <a:pt x="2013" y="1993"/>
                  <a:pt x="2016" y="1991"/>
                  <a:pt x="2020" y="1996"/>
                </a:cubicBezTo>
                <a:cubicBezTo>
                  <a:pt x="2003" y="2000"/>
                  <a:pt x="1999" y="1994"/>
                  <a:pt x="1995" y="1997"/>
                </a:cubicBezTo>
                <a:cubicBezTo>
                  <a:pt x="1946" y="1996"/>
                  <a:pt x="1936" y="2007"/>
                  <a:pt x="1928" y="2000"/>
                </a:cubicBezTo>
                <a:cubicBezTo>
                  <a:pt x="1842" y="2015"/>
                  <a:pt x="1833" y="2014"/>
                  <a:pt x="1825" y="2015"/>
                </a:cubicBezTo>
                <a:cubicBezTo>
                  <a:pt x="1794" y="2010"/>
                  <a:pt x="1786" y="2016"/>
                  <a:pt x="1779" y="2012"/>
                </a:cubicBezTo>
                <a:cubicBezTo>
                  <a:pt x="1727" y="2002"/>
                  <a:pt x="1720" y="1995"/>
                  <a:pt x="1712" y="1998"/>
                </a:cubicBezTo>
                <a:cubicBezTo>
                  <a:pt x="1766" y="2016"/>
                  <a:pt x="1769" y="2018"/>
                  <a:pt x="1772" y="2021"/>
                </a:cubicBezTo>
                <a:cubicBezTo>
                  <a:pt x="1866" y="2024"/>
                  <a:pt x="1878" y="2021"/>
                  <a:pt x="1890" y="2019"/>
                </a:cubicBezTo>
                <a:cubicBezTo>
                  <a:pt x="1932" y="2010"/>
                  <a:pt x="1937" y="2015"/>
                  <a:pt x="1943" y="2010"/>
                </a:cubicBezTo>
                <a:cubicBezTo>
                  <a:pt x="1974" y="2009"/>
                  <a:pt x="1986" y="2010"/>
                  <a:pt x="1999" y="2005"/>
                </a:cubicBezTo>
                <a:cubicBezTo>
                  <a:pt x="2065" y="2015"/>
                  <a:pt x="2062" y="2015"/>
                  <a:pt x="2059" y="2014"/>
                </a:cubicBezTo>
                <a:cubicBezTo>
                  <a:pt x="2033" y="2015"/>
                  <a:pt x="2030" y="2011"/>
                  <a:pt x="2026" y="2013"/>
                </a:cubicBezTo>
                <a:cubicBezTo>
                  <a:pt x="1966" y="2015"/>
                  <a:pt x="1964" y="2014"/>
                  <a:pt x="1961" y="2015"/>
                </a:cubicBezTo>
                <a:cubicBezTo>
                  <a:pt x="1902" y="2024"/>
                  <a:pt x="1881" y="2032"/>
                  <a:pt x="1861" y="2033"/>
                </a:cubicBezTo>
                <a:cubicBezTo>
                  <a:pt x="1842" y="2035"/>
                  <a:pt x="1837" y="2035"/>
                  <a:pt x="1831" y="2036"/>
                </a:cubicBezTo>
                <a:cubicBezTo>
                  <a:pt x="1814" y="2032"/>
                  <a:pt x="1811" y="2034"/>
                  <a:pt x="1809" y="2032"/>
                </a:cubicBezTo>
                <a:cubicBezTo>
                  <a:pt x="1760" y="2026"/>
                  <a:pt x="1750" y="2023"/>
                  <a:pt x="1740" y="2023"/>
                </a:cubicBezTo>
                <a:cubicBezTo>
                  <a:pt x="1786" y="2037"/>
                  <a:pt x="1792" y="2040"/>
                  <a:pt x="1799" y="2038"/>
                </a:cubicBezTo>
                <a:cubicBezTo>
                  <a:pt x="1827" y="2043"/>
                  <a:pt x="1835" y="2045"/>
                  <a:pt x="1843" y="2043"/>
                </a:cubicBezTo>
                <a:cubicBezTo>
                  <a:pt x="1876" y="2042"/>
                  <a:pt x="1885" y="2038"/>
                  <a:pt x="1893" y="2037"/>
                </a:cubicBezTo>
                <a:cubicBezTo>
                  <a:pt x="1933" y="2027"/>
                  <a:pt x="1936" y="2029"/>
                  <a:pt x="1940" y="2030"/>
                </a:cubicBezTo>
                <a:cubicBezTo>
                  <a:pt x="1985" y="2019"/>
                  <a:pt x="1987" y="2022"/>
                  <a:pt x="1990" y="2021"/>
                </a:cubicBezTo>
                <a:cubicBezTo>
                  <a:pt x="2030" y="2021"/>
                  <a:pt x="2034" y="2027"/>
                  <a:pt x="2039" y="2022"/>
                </a:cubicBezTo>
                <a:cubicBezTo>
                  <a:pt x="2066" y="2021"/>
                  <a:pt x="2068" y="2028"/>
                  <a:pt x="2072" y="2025"/>
                </a:cubicBezTo>
                <a:cubicBezTo>
                  <a:pt x="2080" y="2034"/>
                  <a:pt x="2073" y="2035"/>
                  <a:pt x="2065" y="2031"/>
                </a:cubicBezTo>
                <a:cubicBezTo>
                  <a:pt x="2026" y="2036"/>
                  <a:pt x="2022" y="2032"/>
                  <a:pt x="2019" y="2034"/>
                </a:cubicBezTo>
                <a:cubicBezTo>
                  <a:pt x="1978" y="2039"/>
                  <a:pt x="1973" y="2041"/>
                  <a:pt x="1969" y="2040"/>
                </a:cubicBezTo>
                <a:cubicBezTo>
                  <a:pt x="1930" y="2047"/>
                  <a:pt x="1920" y="2051"/>
                  <a:pt x="1911" y="2053"/>
                </a:cubicBezTo>
                <a:cubicBezTo>
                  <a:pt x="1865" y="2061"/>
                  <a:pt x="1863" y="2058"/>
                  <a:pt x="1861" y="2059"/>
                </a:cubicBezTo>
                <a:cubicBezTo>
                  <a:pt x="1819" y="2062"/>
                  <a:pt x="1815" y="2058"/>
                  <a:pt x="1810" y="2060"/>
                </a:cubicBezTo>
                <a:cubicBezTo>
                  <a:pt x="1790" y="2059"/>
                  <a:pt x="1785" y="2058"/>
                  <a:pt x="1781" y="2057"/>
                </a:cubicBezTo>
                <a:cubicBezTo>
                  <a:pt x="1776" y="2063"/>
                  <a:pt x="1780" y="2063"/>
                  <a:pt x="1785" y="2065"/>
                </a:cubicBezTo>
                <a:cubicBezTo>
                  <a:pt x="1807" y="2068"/>
                  <a:pt x="1810" y="2068"/>
                  <a:pt x="1812" y="2067"/>
                </a:cubicBezTo>
                <a:cubicBezTo>
                  <a:pt x="1856" y="2069"/>
                  <a:pt x="1858" y="2069"/>
                  <a:pt x="1860" y="2068"/>
                </a:cubicBezTo>
                <a:cubicBezTo>
                  <a:pt x="1886" y="2067"/>
                  <a:pt x="1888" y="2068"/>
                  <a:pt x="1890" y="2066"/>
                </a:cubicBezTo>
                <a:cubicBezTo>
                  <a:pt x="1917" y="2057"/>
                  <a:pt x="1921" y="2064"/>
                  <a:pt x="1926" y="2060"/>
                </a:cubicBezTo>
                <a:cubicBezTo>
                  <a:pt x="1980" y="2047"/>
                  <a:pt x="1989" y="2048"/>
                  <a:pt x="1999" y="2042"/>
                </a:cubicBezTo>
                <a:cubicBezTo>
                  <a:pt x="2018" y="2044"/>
                  <a:pt x="2020" y="2045"/>
                  <a:pt x="2023" y="2042"/>
                </a:cubicBezTo>
                <a:cubicBezTo>
                  <a:pt x="2061" y="2040"/>
                  <a:pt x="2065" y="2040"/>
                  <a:pt x="2069" y="2042"/>
                </a:cubicBezTo>
                <a:cubicBezTo>
                  <a:pt x="2089" y="2045"/>
                  <a:pt x="2092" y="2044"/>
                  <a:pt x="2090" y="2047"/>
                </a:cubicBezTo>
                <a:cubicBezTo>
                  <a:pt x="2039" y="2050"/>
                  <a:pt x="2025" y="2060"/>
                  <a:pt x="2012" y="2057"/>
                </a:cubicBezTo>
                <a:cubicBezTo>
                  <a:pt x="1987" y="2061"/>
                  <a:pt x="1980" y="2066"/>
                  <a:pt x="1973" y="2065"/>
                </a:cubicBezTo>
                <a:cubicBezTo>
                  <a:pt x="1926" y="2080"/>
                  <a:pt x="1920" y="2077"/>
                  <a:pt x="1914" y="2080"/>
                </a:cubicBezTo>
                <a:cubicBezTo>
                  <a:pt x="1848" y="2084"/>
                  <a:pt x="1842" y="2084"/>
                  <a:pt x="1836" y="2084"/>
                </a:cubicBezTo>
                <a:cubicBezTo>
                  <a:pt x="1809" y="2083"/>
                  <a:pt x="1802" y="2084"/>
                  <a:pt x="1796" y="2081"/>
                </a:cubicBezTo>
                <a:cubicBezTo>
                  <a:pt x="1781" y="2083"/>
                  <a:pt x="1784" y="2084"/>
                  <a:pt x="1786" y="2087"/>
                </a:cubicBezTo>
                <a:cubicBezTo>
                  <a:pt x="1816" y="2091"/>
                  <a:pt x="1822" y="2088"/>
                  <a:pt x="1828" y="2091"/>
                </a:cubicBezTo>
                <a:cubicBezTo>
                  <a:pt x="1850" y="2093"/>
                  <a:pt x="1855" y="2091"/>
                  <a:pt x="1860" y="2092"/>
                </a:cubicBezTo>
                <a:cubicBezTo>
                  <a:pt x="1880" y="2093"/>
                  <a:pt x="1882" y="2090"/>
                  <a:pt x="1885" y="2090"/>
                </a:cubicBezTo>
                <a:cubicBezTo>
                  <a:pt x="1905" y="2093"/>
                  <a:pt x="1908" y="2086"/>
                  <a:pt x="1911" y="2090"/>
                </a:cubicBezTo>
                <a:cubicBezTo>
                  <a:pt x="1936" y="2089"/>
                  <a:pt x="1929" y="2089"/>
                  <a:pt x="1925" y="2090"/>
                </a:cubicBezTo>
                <a:cubicBezTo>
                  <a:pt x="1905" y="2095"/>
                  <a:pt x="1902" y="2094"/>
                  <a:pt x="1900" y="2094"/>
                </a:cubicBezTo>
                <a:cubicBezTo>
                  <a:pt x="1830" y="2102"/>
                  <a:pt x="1814" y="2103"/>
                  <a:pt x="1798" y="2100"/>
                </a:cubicBezTo>
                <a:cubicBezTo>
                  <a:pt x="1757" y="2101"/>
                  <a:pt x="1753" y="2092"/>
                  <a:pt x="1748" y="2100"/>
                </a:cubicBezTo>
                <a:cubicBezTo>
                  <a:pt x="1799" y="2109"/>
                  <a:pt x="1804" y="2109"/>
                  <a:pt x="1810" y="2110"/>
                </a:cubicBezTo>
                <a:cubicBezTo>
                  <a:pt x="1851" y="2110"/>
                  <a:pt x="1853" y="2109"/>
                  <a:pt x="1856" y="2110"/>
                </a:cubicBezTo>
                <a:cubicBezTo>
                  <a:pt x="1890" y="2107"/>
                  <a:pt x="1892" y="2108"/>
                  <a:pt x="1895" y="2105"/>
                </a:cubicBezTo>
                <a:cubicBezTo>
                  <a:pt x="1913" y="2105"/>
                  <a:pt x="1916" y="2100"/>
                  <a:pt x="1918" y="2102"/>
                </a:cubicBezTo>
                <a:cubicBezTo>
                  <a:pt x="1977" y="2083"/>
                  <a:pt x="1987" y="2085"/>
                  <a:pt x="1999" y="2078"/>
                </a:cubicBezTo>
                <a:cubicBezTo>
                  <a:pt x="2053" y="2068"/>
                  <a:pt x="2058" y="2069"/>
                  <a:pt x="2064" y="2070"/>
                </a:cubicBezTo>
                <a:cubicBezTo>
                  <a:pt x="2099" y="2065"/>
                  <a:pt x="2102" y="2065"/>
                  <a:pt x="2104" y="2066"/>
                </a:cubicBezTo>
                <a:cubicBezTo>
                  <a:pt x="2123" y="2069"/>
                  <a:pt x="2131" y="2064"/>
                  <a:pt x="2127" y="2069"/>
                </a:cubicBezTo>
                <a:cubicBezTo>
                  <a:pt x="2075" y="2080"/>
                  <a:pt x="2071" y="2079"/>
                  <a:pt x="2067" y="2079"/>
                </a:cubicBezTo>
                <a:cubicBezTo>
                  <a:pt x="2020" y="2094"/>
                  <a:pt x="2011" y="2100"/>
                  <a:pt x="2002" y="2098"/>
                </a:cubicBezTo>
                <a:cubicBezTo>
                  <a:pt x="1963" y="2116"/>
                  <a:pt x="1959" y="2109"/>
                  <a:pt x="1954" y="2116"/>
                </a:cubicBezTo>
                <a:cubicBezTo>
                  <a:pt x="1851" y="2138"/>
                  <a:pt x="1844" y="2132"/>
                  <a:pt x="1836" y="2136"/>
                </a:cubicBezTo>
                <a:cubicBezTo>
                  <a:pt x="1826" y="2142"/>
                  <a:pt x="1836" y="2142"/>
                  <a:pt x="1846" y="2142"/>
                </a:cubicBezTo>
                <a:cubicBezTo>
                  <a:pt x="1867" y="2140"/>
                  <a:pt x="1872" y="2144"/>
                  <a:pt x="1877" y="2141"/>
                </a:cubicBezTo>
                <a:cubicBezTo>
                  <a:pt x="1913" y="2139"/>
                  <a:pt x="1919" y="2132"/>
                  <a:pt x="1924" y="2134"/>
                </a:cubicBezTo>
                <a:cubicBezTo>
                  <a:pt x="1959" y="2125"/>
                  <a:pt x="1964" y="2124"/>
                  <a:pt x="1970" y="2120"/>
                </a:cubicBezTo>
                <a:cubicBezTo>
                  <a:pt x="2007" y="2106"/>
                  <a:pt x="2013" y="2108"/>
                  <a:pt x="2020" y="2105"/>
                </a:cubicBezTo>
                <a:cubicBezTo>
                  <a:pt x="2040" y="2100"/>
                  <a:pt x="2044" y="2093"/>
                  <a:pt x="2047" y="2096"/>
                </a:cubicBezTo>
                <a:cubicBezTo>
                  <a:pt x="2086" y="2089"/>
                  <a:pt x="2094" y="2082"/>
                  <a:pt x="2100" y="2084"/>
                </a:cubicBezTo>
                <a:cubicBezTo>
                  <a:pt x="2135" y="2086"/>
                  <a:pt x="2139" y="2077"/>
                  <a:pt x="2142" y="2079"/>
                </a:cubicBezTo>
                <a:cubicBezTo>
                  <a:pt x="2159" y="2083"/>
                  <a:pt x="2154" y="2082"/>
                  <a:pt x="2150" y="2081"/>
                </a:cubicBezTo>
                <a:cubicBezTo>
                  <a:pt x="2117" y="2084"/>
                  <a:pt x="2111" y="2088"/>
                  <a:pt x="2106" y="2088"/>
                </a:cubicBezTo>
                <a:cubicBezTo>
                  <a:pt x="2041" y="2104"/>
                  <a:pt x="2035" y="2114"/>
                  <a:pt x="2030" y="2111"/>
                </a:cubicBezTo>
                <a:cubicBezTo>
                  <a:pt x="1993" y="2122"/>
                  <a:pt x="1991" y="2126"/>
                  <a:pt x="1991" y="2128"/>
                </a:cubicBezTo>
                <a:cubicBezTo>
                  <a:pt x="1972" y="2138"/>
                  <a:pt x="1964" y="2127"/>
                  <a:pt x="1967" y="2134"/>
                </a:cubicBezTo>
                <a:cubicBezTo>
                  <a:pt x="1927" y="2146"/>
                  <a:pt x="1921" y="2143"/>
                  <a:pt x="1915" y="2148"/>
                </a:cubicBezTo>
                <a:cubicBezTo>
                  <a:pt x="1877" y="2147"/>
                  <a:pt x="1871" y="2154"/>
                  <a:pt x="1865" y="2154"/>
                </a:cubicBezTo>
                <a:cubicBezTo>
                  <a:pt x="1843" y="2149"/>
                  <a:pt x="1837" y="2158"/>
                  <a:pt x="1831" y="2151"/>
                </a:cubicBezTo>
                <a:cubicBezTo>
                  <a:pt x="1792" y="2150"/>
                  <a:pt x="1787" y="2142"/>
                  <a:pt x="1781" y="2146"/>
                </a:cubicBezTo>
                <a:cubicBezTo>
                  <a:pt x="1821" y="2158"/>
                  <a:pt x="1829" y="2160"/>
                  <a:pt x="1837" y="2160"/>
                </a:cubicBezTo>
                <a:cubicBezTo>
                  <a:pt x="1845" y="2160"/>
                  <a:pt x="1845" y="2160"/>
                  <a:pt x="1845" y="2160"/>
                </a:cubicBezTo>
                <a:cubicBezTo>
                  <a:pt x="1917" y="2153"/>
                  <a:pt x="1922" y="2158"/>
                  <a:pt x="1927" y="2152"/>
                </a:cubicBezTo>
                <a:cubicBezTo>
                  <a:pt x="1990" y="2138"/>
                  <a:pt x="2001" y="2131"/>
                  <a:pt x="2012" y="2129"/>
                </a:cubicBezTo>
                <a:cubicBezTo>
                  <a:pt x="2062" y="2106"/>
                  <a:pt x="2075" y="2111"/>
                  <a:pt x="2090" y="2102"/>
                </a:cubicBezTo>
                <a:cubicBezTo>
                  <a:pt x="2139" y="2090"/>
                  <a:pt x="2145" y="2096"/>
                  <a:pt x="2152" y="2091"/>
                </a:cubicBezTo>
                <a:cubicBezTo>
                  <a:pt x="2188" y="2096"/>
                  <a:pt x="2192" y="2094"/>
                  <a:pt x="2195" y="2094"/>
                </a:cubicBezTo>
                <a:cubicBezTo>
                  <a:pt x="2212" y="2100"/>
                  <a:pt x="2215" y="2098"/>
                  <a:pt x="2213" y="2101"/>
                </a:cubicBezTo>
                <a:cubicBezTo>
                  <a:pt x="2155" y="2109"/>
                  <a:pt x="2152" y="2110"/>
                  <a:pt x="2148" y="2109"/>
                </a:cubicBezTo>
                <a:cubicBezTo>
                  <a:pt x="2095" y="2129"/>
                  <a:pt x="2087" y="2129"/>
                  <a:pt x="2080" y="2134"/>
                </a:cubicBezTo>
                <a:cubicBezTo>
                  <a:pt x="2050" y="2142"/>
                  <a:pt x="2042" y="2150"/>
                  <a:pt x="2034" y="2151"/>
                </a:cubicBezTo>
                <a:cubicBezTo>
                  <a:pt x="2014" y="2160"/>
                  <a:pt x="2014" y="2160"/>
                  <a:pt x="2013" y="2160"/>
                </a:cubicBezTo>
                <a:cubicBezTo>
                  <a:pt x="2054" y="2153"/>
                  <a:pt x="2064" y="2154"/>
                  <a:pt x="2074" y="2148"/>
                </a:cubicBezTo>
                <a:cubicBezTo>
                  <a:pt x="2154" y="2114"/>
                  <a:pt x="2159" y="2123"/>
                  <a:pt x="2165" y="2115"/>
                </a:cubicBezTo>
                <a:cubicBezTo>
                  <a:pt x="2190" y="2117"/>
                  <a:pt x="2187" y="2113"/>
                  <a:pt x="2183" y="2119"/>
                </a:cubicBezTo>
                <a:cubicBezTo>
                  <a:pt x="2157" y="2125"/>
                  <a:pt x="2154" y="2123"/>
                  <a:pt x="2150" y="2125"/>
                </a:cubicBezTo>
                <a:cubicBezTo>
                  <a:pt x="2102" y="2142"/>
                  <a:pt x="2098" y="2146"/>
                  <a:pt x="2094" y="2147"/>
                </a:cubicBezTo>
                <a:cubicBezTo>
                  <a:pt x="2087" y="2160"/>
                  <a:pt x="2087" y="2160"/>
                  <a:pt x="2087" y="2160"/>
                </a:cubicBezTo>
                <a:cubicBezTo>
                  <a:pt x="2130" y="2147"/>
                  <a:pt x="2134" y="2139"/>
                  <a:pt x="2138" y="2141"/>
                </a:cubicBezTo>
                <a:cubicBezTo>
                  <a:pt x="2207" y="2127"/>
                  <a:pt x="2211" y="2122"/>
                  <a:pt x="2215" y="2123"/>
                </a:cubicBezTo>
                <a:cubicBezTo>
                  <a:pt x="2265" y="2131"/>
                  <a:pt x="2255" y="2136"/>
                  <a:pt x="2245" y="2134"/>
                </a:cubicBezTo>
                <a:cubicBezTo>
                  <a:pt x="2202" y="2144"/>
                  <a:pt x="2188" y="2144"/>
                  <a:pt x="2175" y="2150"/>
                </a:cubicBezTo>
                <a:cubicBezTo>
                  <a:pt x="2182" y="2158"/>
                  <a:pt x="2190" y="2154"/>
                  <a:pt x="2198" y="2153"/>
                </a:cubicBezTo>
                <a:cubicBezTo>
                  <a:pt x="2242" y="2147"/>
                  <a:pt x="2254" y="2144"/>
                  <a:pt x="2266" y="2142"/>
                </a:cubicBezTo>
                <a:cubicBezTo>
                  <a:pt x="2296" y="2149"/>
                  <a:pt x="2289" y="2141"/>
                  <a:pt x="2281" y="2149"/>
                </a:cubicBezTo>
                <a:cubicBezTo>
                  <a:pt x="2215" y="2160"/>
                  <a:pt x="2215" y="2160"/>
                  <a:pt x="2215" y="2160"/>
                </a:cubicBezTo>
                <a:cubicBezTo>
                  <a:pt x="2261" y="2163"/>
                  <a:pt x="2266" y="2158"/>
                  <a:pt x="2270" y="2159"/>
                </a:cubicBezTo>
                <a:cubicBezTo>
                  <a:pt x="2286" y="2157"/>
                  <a:pt x="2288" y="2158"/>
                  <a:pt x="2290" y="2159"/>
                </a:cubicBezTo>
                <a:cubicBezTo>
                  <a:pt x="2306" y="2159"/>
                  <a:pt x="2301" y="2160"/>
                  <a:pt x="2296" y="2159"/>
                </a:cubicBezTo>
                <a:cubicBezTo>
                  <a:pt x="2375" y="2159"/>
                  <a:pt x="2374" y="2158"/>
                  <a:pt x="2372" y="2157"/>
                </a:cubicBezTo>
                <a:cubicBezTo>
                  <a:pt x="2357" y="2145"/>
                  <a:pt x="2353" y="2143"/>
                  <a:pt x="2349" y="2136"/>
                </a:cubicBezTo>
                <a:cubicBezTo>
                  <a:pt x="2334" y="2103"/>
                  <a:pt x="2327" y="2099"/>
                  <a:pt x="2325" y="2096"/>
                </a:cubicBezTo>
                <a:cubicBezTo>
                  <a:pt x="2312" y="2069"/>
                  <a:pt x="2309" y="2062"/>
                  <a:pt x="2306" y="2055"/>
                </a:cubicBezTo>
                <a:cubicBezTo>
                  <a:pt x="2290" y="2013"/>
                  <a:pt x="2286" y="2009"/>
                  <a:pt x="2286" y="2006"/>
                </a:cubicBezTo>
                <a:cubicBezTo>
                  <a:pt x="2276" y="1972"/>
                  <a:pt x="2269" y="1966"/>
                  <a:pt x="2269" y="1960"/>
                </a:cubicBezTo>
                <a:cubicBezTo>
                  <a:pt x="2205" y="1870"/>
                  <a:pt x="2206" y="1871"/>
                  <a:pt x="2207" y="1872"/>
                </a:cubicBezTo>
                <a:cubicBezTo>
                  <a:pt x="2252" y="1922"/>
                  <a:pt x="2262" y="1928"/>
                  <a:pt x="2273" y="1948"/>
                </a:cubicBezTo>
                <a:cubicBezTo>
                  <a:pt x="2301" y="2003"/>
                  <a:pt x="2306" y="2005"/>
                  <a:pt x="2308" y="2010"/>
                </a:cubicBezTo>
                <a:cubicBezTo>
                  <a:pt x="2314" y="2029"/>
                  <a:pt x="2321" y="2036"/>
                  <a:pt x="2322" y="2043"/>
                </a:cubicBezTo>
                <a:cubicBezTo>
                  <a:pt x="2355" y="2106"/>
                  <a:pt x="2363" y="2126"/>
                  <a:pt x="2374" y="2146"/>
                </a:cubicBezTo>
                <a:cubicBezTo>
                  <a:pt x="2399" y="2160"/>
                  <a:pt x="2399" y="2160"/>
                  <a:pt x="2399" y="2160"/>
                </a:cubicBezTo>
                <a:close/>
                <a:moveTo>
                  <a:pt x="1838" y="1827"/>
                </a:moveTo>
                <a:cubicBezTo>
                  <a:pt x="1845" y="1821"/>
                  <a:pt x="1845" y="1838"/>
                  <a:pt x="1854" y="1842"/>
                </a:cubicBezTo>
                <a:cubicBezTo>
                  <a:pt x="1845" y="1846"/>
                  <a:pt x="1846" y="1833"/>
                  <a:pt x="1838" y="1827"/>
                </a:cubicBezTo>
                <a:close/>
                <a:moveTo>
                  <a:pt x="1853" y="1848"/>
                </a:moveTo>
                <a:cubicBezTo>
                  <a:pt x="1859" y="1847"/>
                  <a:pt x="1862" y="1858"/>
                  <a:pt x="1865" y="1862"/>
                </a:cubicBezTo>
                <a:cubicBezTo>
                  <a:pt x="1859" y="1863"/>
                  <a:pt x="1856" y="1852"/>
                  <a:pt x="1853" y="1848"/>
                </a:cubicBezTo>
                <a:close/>
                <a:moveTo>
                  <a:pt x="1645" y="1869"/>
                </a:moveTo>
                <a:cubicBezTo>
                  <a:pt x="1648" y="1868"/>
                  <a:pt x="1651" y="1869"/>
                  <a:pt x="1654" y="1872"/>
                </a:cubicBezTo>
                <a:cubicBezTo>
                  <a:pt x="1650" y="1878"/>
                  <a:pt x="1648" y="1871"/>
                  <a:pt x="1645" y="1869"/>
                </a:cubicBezTo>
                <a:close/>
                <a:moveTo>
                  <a:pt x="1907" y="1920"/>
                </a:moveTo>
                <a:cubicBezTo>
                  <a:pt x="1903" y="1914"/>
                  <a:pt x="1899" y="1920"/>
                  <a:pt x="1895" y="1916"/>
                </a:cubicBezTo>
                <a:cubicBezTo>
                  <a:pt x="1841" y="1913"/>
                  <a:pt x="1839" y="1913"/>
                  <a:pt x="1836" y="1915"/>
                </a:cubicBezTo>
                <a:cubicBezTo>
                  <a:pt x="1810" y="1916"/>
                  <a:pt x="1803" y="1912"/>
                  <a:pt x="1795" y="1914"/>
                </a:cubicBezTo>
                <a:cubicBezTo>
                  <a:pt x="1766" y="1908"/>
                  <a:pt x="1762" y="1912"/>
                  <a:pt x="1758" y="1909"/>
                </a:cubicBezTo>
                <a:cubicBezTo>
                  <a:pt x="1719" y="1899"/>
                  <a:pt x="1715" y="1899"/>
                  <a:pt x="1711" y="1898"/>
                </a:cubicBezTo>
                <a:cubicBezTo>
                  <a:pt x="1659" y="1869"/>
                  <a:pt x="1662" y="1879"/>
                  <a:pt x="1666" y="1876"/>
                </a:cubicBezTo>
                <a:cubicBezTo>
                  <a:pt x="1713" y="1885"/>
                  <a:pt x="1732" y="1891"/>
                  <a:pt x="1751" y="1894"/>
                </a:cubicBezTo>
                <a:cubicBezTo>
                  <a:pt x="1785" y="1897"/>
                  <a:pt x="1790" y="1895"/>
                  <a:pt x="1794" y="1900"/>
                </a:cubicBezTo>
                <a:cubicBezTo>
                  <a:pt x="1828" y="1901"/>
                  <a:pt x="1832" y="1905"/>
                  <a:pt x="1837" y="1903"/>
                </a:cubicBezTo>
                <a:cubicBezTo>
                  <a:pt x="1870" y="1907"/>
                  <a:pt x="1875" y="1907"/>
                  <a:pt x="1880" y="1906"/>
                </a:cubicBezTo>
                <a:cubicBezTo>
                  <a:pt x="1899" y="1909"/>
                  <a:pt x="1903" y="1916"/>
                  <a:pt x="1908" y="1914"/>
                </a:cubicBezTo>
                <a:cubicBezTo>
                  <a:pt x="1916" y="1920"/>
                  <a:pt x="1912" y="1920"/>
                  <a:pt x="1907" y="1920"/>
                </a:cubicBezTo>
                <a:close/>
                <a:moveTo>
                  <a:pt x="1952" y="1945"/>
                </a:moveTo>
                <a:cubicBezTo>
                  <a:pt x="1949" y="1940"/>
                  <a:pt x="1958" y="1939"/>
                  <a:pt x="1960" y="1944"/>
                </a:cubicBezTo>
                <a:cubicBezTo>
                  <a:pt x="1957" y="1945"/>
                  <a:pt x="1955" y="1943"/>
                  <a:pt x="1952" y="1945"/>
                </a:cubicBezTo>
                <a:close/>
                <a:moveTo>
                  <a:pt x="2090" y="2033"/>
                </a:moveTo>
                <a:cubicBezTo>
                  <a:pt x="2094" y="2028"/>
                  <a:pt x="2097" y="2030"/>
                  <a:pt x="2100" y="2035"/>
                </a:cubicBezTo>
                <a:cubicBezTo>
                  <a:pt x="2097" y="2036"/>
                  <a:pt x="2093" y="2037"/>
                  <a:pt x="2090" y="2033"/>
                </a:cubicBezTo>
                <a:close/>
                <a:moveTo>
                  <a:pt x="2417" y="2149"/>
                </a:moveTo>
                <a:cubicBezTo>
                  <a:pt x="2411" y="2141"/>
                  <a:pt x="2408" y="2133"/>
                  <a:pt x="2399" y="2124"/>
                </a:cubicBezTo>
                <a:cubicBezTo>
                  <a:pt x="2394" y="2113"/>
                  <a:pt x="2388" y="2102"/>
                  <a:pt x="2378" y="2090"/>
                </a:cubicBezTo>
                <a:cubicBezTo>
                  <a:pt x="2363" y="2061"/>
                  <a:pt x="2346" y="2031"/>
                  <a:pt x="2331" y="2001"/>
                </a:cubicBezTo>
                <a:cubicBezTo>
                  <a:pt x="2317" y="1971"/>
                  <a:pt x="2296" y="1941"/>
                  <a:pt x="2279" y="1911"/>
                </a:cubicBezTo>
                <a:cubicBezTo>
                  <a:pt x="2267" y="1900"/>
                  <a:pt x="2264" y="1893"/>
                  <a:pt x="2254" y="1886"/>
                </a:cubicBezTo>
                <a:cubicBezTo>
                  <a:pt x="2256" y="1883"/>
                  <a:pt x="2252" y="1884"/>
                  <a:pt x="2250" y="1881"/>
                </a:cubicBezTo>
                <a:cubicBezTo>
                  <a:pt x="2252" y="1878"/>
                  <a:pt x="2248" y="1876"/>
                  <a:pt x="2245" y="1876"/>
                </a:cubicBezTo>
                <a:cubicBezTo>
                  <a:pt x="2243" y="1872"/>
                  <a:pt x="2240" y="1865"/>
                  <a:pt x="2234" y="1869"/>
                </a:cubicBezTo>
                <a:cubicBezTo>
                  <a:pt x="2240" y="1873"/>
                  <a:pt x="2249" y="1891"/>
                  <a:pt x="2260" y="1896"/>
                </a:cubicBezTo>
                <a:cubicBezTo>
                  <a:pt x="2256" y="1900"/>
                  <a:pt x="2266" y="1904"/>
                  <a:pt x="2268" y="1909"/>
                </a:cubicBezTo>
                <a:cubicBezTo>
                  <a:pt x="2270" y="1913"/>
                  <a:pt x="2272" y="1918"/>
                  <a:pt x="2278" y="1923"/>
                </a:cubicBezTo>
                <a:cubicBezTo>
                  <a:pt x="2281" y="1932"/>
                  <a:pt x="2290" y="1941"/>
                  <a:pt x="2293" y="1950"/>
                </a:cubicBezTo>
                <a:cubicBezTo>
                  <a:pt x="2303" y="1969"/>
                  <a:pt x="2315" y="1987"/>
                  <a:pt x="2323" y="2005"/>
                </a:cubicBezTo>
                <a:cubicBezTo>
                  <a:pt x="2330" y="2014"/>
                  <a:pt x="2329" y="2023"/>
                  <a:pt x="2339" y="2032"/>
                </a:cubicBezTo>
                <a:cubicBezTo>
                  <a:pt x="2337" y="2041"/>
                  <a:pt x="2350" y="2051"/>
                  <a:pt x="2351" y="2059"/>
                </a:cubicBezTo>
                <a:cubicBezTo>
                  <a:pt x="2360" y="2069"/>
                  <a:pt x="2357" y="2077"/>
                  <a:pt x="2366" y="2087"/>
                </a:cubicBezTo>
                <a:cubicBezTo>
                  <a:pt x="2369" y="2096"/>
                  <a:pt x="2375" y="2105"/>
                  <a:pt x="2384" y="2114"/>
                </a:cubicBezTo>
                <a:cubicBezTo>
                  <a:pt x="2385" y="2119"/>
                  <a:pt x="2391" y="2125"/>
                  <a:pt x="2392" y="2130"/>
                </a:cubicBezTo>
                <a:cubicBezTo>
                  <a:pt x="2395" y="2133"/>
                  <a:pt x="2397" y="2136"/>
                  <a:pt x="2399" y="2138"/>
                </a:cubicBezTo>
                <a:cubicBezTo>
                  <a:pt x="2394" y="2141"/>
                  <a:pt x="2407" y="2145"/>
                  <a:pt x="2402" y="2148"/>
                </a:cubicBezTo>
                <a:cubicBezTo>
                  <a:pt x="2408" y="2151"/>
                  <a:pt x="2412" y="2156"/>
                  <a:pt x="2415" y="2160"/>
                </a:cubicBezTo>
                <a:cubicBezTo>
                  <a:pt x="2426" y="2160"/>
                  <a:pt x="2426" y="2160"/>
                  <a:pt x="2426" y="2160"/>
                </a:cubicBezTo>
                <a:cubicBezTo>
                  <a:pt x="2424" y="2157"/>
                  <a:pt x="2423" y="2154"/>
                  <a:pt x="2417" y="2149"/>
                </a:cubicBezTo>
                <a:close/>
                <a:moveTo>
                  <a:pt x="2465" y="2104"/>
                </a:moveTo>
                <a:cubicBezTo>
                  <a:pt x="2451" y="2090"/>
                  <a:pt x="2446" y="2076"/>
                  <a:pt x="2434" y="2062"/>
                </a:cubicBezTo>
                <a:cubicBezTo>
                  <a:pt x="2436" y="2059"/>
                  <a:pt x="2432" y="2056"/>
                  <a:pt x="2430" y="2054"/>
                </a:cubicBezTo>
                <a:cubicBezTo>
                  <a:pt x="2431" y="2051"/>
                  <a:pt x="2431" y="2049"/>
                  <a:pt x="2429" y="2046"/>
                </a:cubicBezTo>
                <a:cubicBezTo>
                  <a:pt x="2418" y="2032"/>
                  <a:pt x="2414" y="2018"/>
                  <a:pt x="2404" y="2004"/>
                </a:cubicBezTo>
                <a:cubicBezTo>
                  <a:pt x="2409" y="2001"/>
                  <a:pt x="2396" y="1997"/>
                  <a:pt x="2401" y="1995"/>
                </a:cubicBezTo>
                <a:cubicBezTo>
                  <a:pt x="2400" y="1991"/>
                  <a:pt x="2391" y="1987"/>
                  <a:pt x="2394" y="1983"/>
                </a:cubicBezTo>
                <a:cubicBezTo>
                  <a:pt x="2387" y="1978"/>
                  <a:pt x="2388" y="1966"/>
                  <a:pt x="2379" y="1965"/>
                </a:cubicBezTo>
                <a:cubicBezTo>
                  <a:pt x="2380" y="1970"/>
                  <a:pt x="2383" y="1973"/>
                  <a:pt x="2390" y="1982"/>
                </a:cubicBezTo>
                <a:cubicBezTo>
                  <a:pt x="2391" y="1985"/>
                  <a:pt x="2386" y="1987"/>
                  <a:pt x="2392" y="1991"/>
                </a:cubicBezTo>
                <a:cubicBezTo>
                  <a:pt x="2393" y="1994"/>
                  <a:pt x="2394" y="1997"/>
                  <a:pt x="2398" y="2001"/>
                </a:cubicBezTo>
                <a:cubicBezTo>
                  <a:pt x="2397" y="2007"/>
                  <a:pt x="2405" y="2015"/>
                  <a:pt x="2404" y="2021"/>
                </a:cubicBezTo>
                <a:cubicBezTo>
                  <a:pt x="2410" y="2025"/>
                  <a:pt x="2406" y="2027"/>
                  <a:pt x="2410" y="2031"/>
                </a:cubicBezTo>
                <a:cubicBezTo>
                  <a:pt x="2411" y="2035"/>
                  <a:pt x="2415" y="2038"/>
                  <a:pt x="2414" y="2042"/>
                </a:cubicBezTo>
                <a:cubicBezTo>
                  <a:pt x="2419" y="2045"/>
                  <a:pt x="2415" y="2048"/>
                  <a:pt x="2419" y="2051"/>
                </a:cubicBezTo>
                <a:cubicBezTo>
                  <a:pt x="2417" y="2055"/>
                  <a:pt x="2426" y="2059"/>
                  <a:pt x="2423" y="2063"/>
                </a:cubicBezTo>
                <a:cubicBezTo>
                  <a:pt x="2436" y="2077"/>
                  <a:pt x="2436" y="2084"/>
                  <a:pt x="2450" y="2100"/>
                </a:cubicBezTo>
                <a:cubicBezTo>
                  <a:pt x="2458" y="2115"/>
                  <a:pt x="2467" y="2122"/>
                  <a:pt x="2475" y="2139"/>
                </a:cubicBezTo>
                <a:cubicBezTo>
                  <a:pt x="2483" y="2146"/>
                  <a:pt x="2487" y="2153"/>
                  <a:pt x="2492" y="2160"/>
                </a:cubicBezTo>
                <a:cubicBezTo>
                  <a:pt x="2505" y="2160"/>
                  <a:pt x="2505" y="2160"/>
                  <a:pt x="2505" y="2160"/>
                </a:cubicBezTo>
                <a:cubicBezTo>
                  <a:pt x="2497" y="2148"/>
                  <a:pt x="2487" y="2136"/>
                  <a:pt x="2476" y="2123"/>
                </a:cubicBezTo>
                <a:cubicBezTo>
                  <a:pt x="2472" y="2113"/>
                  <a:pt x="2469" y="2112"/>
                  <a:pt x="2465" y="2104"/>
                </a:cubicBezTo>
                <a:close/>
                <a:moveTo>
                  <a:pt x="2502" y="2123"/>
                </a:moveTo>
                <a:cubicBezTo>
                  <a:pt x="2499" y="2119"/>
                  <a:pt x="2495" y="2114"/>
                  <a:pt x="2496" y="2109"/>
                </a:cubicBezTo>
                <a:cubicBezTo>
                  <a:pt x="2486" y="2106"/>
                  <a:pt x="2483" y="2091"/>
                  <a:pt x="2476" y="2083"/>
                </a:cubicBezTo>
                <a:cubicBezTo>
                  <a:pt x="2468" y="2080"/>
                  <a:pt x="2477" y="2070"/>
                  <a:pt x="2469" y="2072"/>
                </a:cubicBezTo>
                <a:cubicBezTo>
                  <a:pt x="2468" y="2067"/>
                  <a:pt x="2461" y="2062"/>
                  <a:pt x="2462" y="2057"/>
                </a:cubicBezTo>
                <a:cubicBezTo>
                  <a:pt x="2451" y="2047"/>
                  <a:pt x="2455" y="2038"/>
                  <a:pt x="2442" y="2028"/>
                </a:cubicBezTo>
                <a:cubicBezTo>
                  <a:pt x="2445" y="2023"/>
                  <a:pt x="2435" y="2018"/>
                  <a:pt x="2437" y="2013"/>
                </a:cubicBezTo>
                <a:cubicBezTo>
                  <a:pt x="2431" y="2007"/>
                  <a:pt x="2433" y="2002"/>
                  <a:pt x="2426" y="1996"/>
                </a:cubicBezTo>
                <a:cubicBezTo>
                  <a:pt x="2421" y="1985"/>
                  <a:pt x="2413" y="1974"/>
                  <a:pt x="2408" y="1963"/>
                </a:cubicBezTo>
                <a:cubicBezTo>
                  <a:pt x="2397" y="1949"/>
                  <a:pt x="2387" y="1934"/>
                  <a:pt x="2377" y="1920"/>
                </a:cubicBezTo>
                <a:cubicBezTo>
                  <a:pt x="2366" y="1914"/>
                  <a:pt x="2356" y="1898"/>
                  <a:pt x="2345" y="1887"/>
                </a:cubicBezTo>
                <a:cubicBezTo>
                  <a:pt x="2340" y="1882"/>
                  <a:pt x="2335" y="1882"/>
                  <a:pt x="2331" y="1874"/>
                </a:cubicBezTo>
                <a:cubicBezTo>
                  <a:pt x="2328" y="1871"/>
                  <a:pt x="2326" y="1869"/>
                  <a:pt x="2323" y="1866"/>
                </a:cubicBezTo>
                <a:cubicBezTo>
                  <a:pt x="2320" y="1870"/>
                  <a:pt x="2318" y="1858"/>
                  <a:pt x="2314" y="1865"/>
                </a:cubicBezTo>
                <a:cubicBezTo>
                  <a:pt x="2322" y="1870"/>
                  <a:pt x="2330" y="1882"/>
                  <a:pt x="2342" y="1890"/>
                </a:cubicBezTo>
                <a:cubicBezTo>
                  <a:pt x="2350" y="1903"/>
                  <a:pt x="2356" y="1909"/>
                  <a:pt x="2368" y="1920"/>
                </a:cubicBezTo>
                <a:cubicBezTo>
                  <a:pt x="2377" y="1936"/>
                  <a:pt x="2393" y="1953"/>
                  <a:pt x="2403" y="1970"/>
                </a:cubicBezTo>
                <a:cubicBezTo>
                  <a:pt x="2408" y="1979"/>
                  <a:pt x="2409" y="1987"/>
                  <a:pt x="2417" y="1996"/>
                </a:cubicBezTo>
                <a:cubicBezTo>
                  <a:pt x="2417" y="2004"/>
                  <a:pt x="2428" y="2013"/>
                  <a:pt x="2427" y="2021"/>
                </a:cubicBezTo>
                <a:cubicBezTo>
                  <a:pt x="2443" y="2039"/>
                  <a:pt x="2447" y="2055"/>
                  <a:pt x="2458" y="2073"/>
                </a:cubicBezTo>
                <a:cubicBezTo>
                  <a:pt x="2467" y="2083"/>
                  <a:pt x="2472" y="2093"/>
                  <a:pt x="2476" y="2103"/>
                </a:cubicBezTo>
                <a:cubicBezTo>
                  <a:pt x="2482" y="2104"/>
                  <a:pt x="2478" y="2105"/>
                  <a:pt x="2482" y="2110"/>
                </a:cubicBezTo>
                <a:cubicBezTo>
                  <a:pt x="2485" y="2114"/>
                  <a:pt x="2489" y="2117"/>
                  <a:pt x="2489" y="2121"/>
                </a:cubicBezTo>
                <a:cubicBezTo>
                  <a:pt x="2497" y="2124"/>
                  <a:pt x="2495" y="2133"/>
                  <a:pt x="2503" y="2141"/>
                </a:cubicBezTo>
                <a:cubicBezTo>
                  <a:pt x="2509" y="2149"/>
                  <a:pt x="2514" y="2154"/>
                  <a:pt x="2518" y="2160"/>
                </a:cubicBezTo>
                <a:cubicBezTo>
                  <a:pt x="2530" y="2160"/>
                  <a:pt x="2530" y="2160"/>
                  <a:pt x="2530" y="2160"/>
                </a:cubicBezTo>
                <a:cubicBezTo>
                  <a:pt x="2526" y="2154"/>
                  <a:pt x="2521" y="2148"/>
                  <a:pt x="2512" y="2138"/>
                </a:cubicBezTo>
                <a:cubicBezTo>
                  <a:pt x="2510" y="2133"/>
                  <a:pt x="2508" y="2129"/>
                  <a:pt x="2502" y="2123"/>
                </a:cubicBezTo>
                <a:close/>
                <a:moveTo>
                  <a:pt x="2459" y="2153"/>
                </a:moveTo>
                <a:cubicBezTo>
                  <a:pt x="2456" y="2150"/>
                  <a:pt x="2453" y="2146"/>
                  <a:pt x="2450" y="2143"/>
                </a:cubicBezTo>
                <a:cubicBezTo>
                  <a:pt x="2404" y="2065"/>
                  <a:pt x="2403" y="2059"/>
                  <a:pt x="2396" y="2051"/>
                </a:cubicBezTo>
                <a:cubicBezTo>
                  <a:pt x="2391" y="2028"/>
                  <a:pt x="2382" y="2020"/>
                  <a:pt x="2383" y="2014"/>
                </a:cubicBezTo>
                <a:cubicBezTo>
                  <a:pt x="2360" y="1965"/>
                  <a:pt x="2355" y="1958"/>
                  <a:pt x="2352" y="1951"/>
                </a:cubicBezTo>
                <a:cubicBezTo>
                  <a:pt x="2320" y="1909"/>
                  <a:pt x="2322" y="1898"/>
                  <a:pt x="2315" y="1902"/>
                </a:cubicBezTo>
                <a:cubicBezTo>
                  <a:pt x="2370" y="2007"/>
                  <a:pt x="2371" y="2014"/>
                  <a:pt x="2375" y="2021"/>
                </a:cubicBezTo>
                <a:cubicBezTo>
                  <a:pt x="2381" y="2054"/>
                  <a:pt x="2386" y="2049"/>
                  <a:pt x="2380" y="2043"/>
                </a:cubicBezTo>
                <a:cubicBezTo>
                  <a:pt x="2364" y="1998"/>
                  <a:pt x="2352" y="1991"/>
                  <a:pt x="2352" y="1985"/>
                </a:cubicBezTo>
                <a:cubicBezTo>
                  <a:pt x="2344" y="1962"/>
                  <a:pt x="2339" y="1955"/>
                  <a:pt x="2338" y="1949"/>
                </a:cubicBezTo>
                <a:cubicBezTo>
                  <a:pt x="2301" y="1894"/>
                  <a:pt x="2293" y="1879"/>
                  <a:pt x="2277" y="1863"/>
                </a:cubicBezTo>
                <a:cubicBezTo>
                  <a:pt x="2297" y="1890"/>
                  <a:pt x="2298" y="1894"/>
                  <a:pt x="2298" y="1897"/>
                </a:cubicBezTo>
                <a:cubicBezTo>
                  <a:pt x="2316" y="1928"/>
                  <a:pt x="2325" y="1935"/>
                  <a:pt x="2326" y="1942"/>
                </a:cubicBezTo>
                <a:cubicBezTo>
                  <a:pt x="2339" y="1986"/>
                  <a:pt x="2353" y="1990"/>
                  <a:pt x="2347" y="1993"/>
                </a:cubicBezTo>
                <a:cubicBezTo>
                  <a:pt x="2365" y="2028"/>
                  <a:pt x="2361" y="2031"/>
                  <a:pt x="2366" y="2034"/>
                </a:cubicBezTo>
                <a:cubicBezTo>
                  <a:pt x="2377" y="2059"/>
                  <a:pt x="2381" y="2062"/>
                  <a:pt x="2380" y="2066"/>
                </a:cubicBezTo>
                <a:cubicBezTo>
                  <a:pt x="2394" y="2093"/>
                  <a:pt x="2399" y="2101"/>
                  <a:pt x="2403" y="2106"/>
                </a:cubicBezTo>
                <a:cubicBezTo>
                  <a:pt x="2413" y="2118"/>
                  <a:pt x="2409" y="2121"/>
                  <a:pt x="2414" y="2125"/>
                </a:cubicBezTo>
                <a:cubicBezTo>
                  <a:pt x="2438" y="2159"/>
                  <a:pt x="2439" y="2160"/>
                  <a:pt x="2440" y="2160"/>
                </a:cubicBezTo>
                <a:cubicBezTo>
                  <a:pt x="2460" y="2160"/>
                  <a:pt x="2462" y="2156"/>
                  <a:pt x="2459" y="2153"/>
                </a:cubicBezTo>
                <a:close/>
                <a:moveTo>
                  <a:pt x="2392" y="2064"/>
                </a:moveTo>
                <a:cubicBezTo>
                  <a:pt x="2397" y="2062"/>
                  <a:pt x="2399" y="2073"/>
                  <a:pt x="2400" y="2077"/>
                </a:cubicBezTo>
                <a:cubicBezTo>
                  <a:pt x="2396" y="2078"/>
                  <a:pt x="2394" y="2067"/>
                  <a:pt x="2392" y="2064"/>
                </a:cubicBezTo>
                <a:close/>
                <a:moveTo>
                  <a:pt x="2400" y="2083"/>
                </a:moveTo>
                <a:cubicBezTo>
                  <a:pt x="2404" y="2080"/>
                  <a:pt x="2407" y="2089"/>
                  <a:pt x="2407" y="2091"/>
                </a:cubicBezTo>
                <a:cubicBezTo>
                  <a:pt x="2403" y="2094"/>
                  <a:pt x="2400" y="2084"/>
                  <a:pt x="2400" y="2083"/>
                </a:cubicBezTo>
                <a:close/>
                <a:moveTo>
                  <a:pt x="2867" y="2097"/>
                </a:moveTo>
                <a:cubicBezTo>
                  <a:pt x="2845" y="2071"/>
                  <a:pt x="2822" y="2045"/>
                  <a:pt x="2800" y="2020"/>
                </a:cubicBezTo>
                <a:cubicBezTo>
                  <a:pt x="2787" y="2012"/>
                  <a:pt x="2781" y="1993"/>
                  <a:pt x="2766" y="1994"/>
                </a:cubicBezTo>
                <a:cubicBezTo>
                  <a:pt x="2774" y="1997"/>
                  <a:pt x="2780" y="2010"/>
                  <a:pt x="2788" y="2013"/>
                </a:cubicBezTo>
                <a:cubicBezTo>
                  <a:pt x="2796" y="2027"/>
                  <a:pt x="2804" y="2030"/>
                  <a:pt x="2812" y="2044"/>
                </a:cubicBezTo>
                <a:cubicBezTo>
                  <a:pt x="2818" y="2047"/>
                  <a:pt x="2818" y="2053"/>
                  <a:pt x="2826" y="2060"/>
                </a:cubicBezTo>
                <a:cubicBezTo>
                  <a:pt x="2834" y="2069"/>
                  <a:pt x="2831" y="2068"/>
                  <a:pt x="2838" y="2076"/>
                </a:cubicBezTo>
                <a:cubicBezTo>
                  <a:pt x="2848" y="2083"/>
                  <a:pt x="2851" y="2096"/>
                  <a:pt x="2861" y="2103"/>
                </a:cubicBezTo>
                <a:cubicBezTo>
                  <a:pt x="2860" y="2107"/>
                  <a:pt x="2863" y="2112"/>
                  <a:pt x="2868" y="2117"/>
                </a:cubicBezTo>
                <a:cubicBezTo>
                  <a:pt x="2866" y="2122"/>
                  <a:pt x="2875" y="2128"/>
                  <a:pt x="2873" y="2133"/>
                </a:cubicBezTo>
                <a:cubicBezTo>
                  <a:pt x="2880" y="2142"/>
                  <a:pt x="2886" y="2151"/>
                  <a:pt x="2891" y="2160"/>
                </a:cubicBezTo>
                <a:cubicBezTo>
                  <a:pt x="2902" y="2160"/>
                  <a:pt x="2902" y="2160"/>
                  <a:pt x="2902" y="2160"/>
                </a:cubicBezTo>
                <a:cubicBezTo>
                  <a:pt x="2900" y="2157"/>
                  <a:pt x="2899" y="2155"/>
                  <a:pt x="2898" y="2151"/>
                </a:cubicBezTo>
                <a:cubicBezTo>
                  <a:pt x="2882" y="2133"/>
                  <a:pt x="2878" y="2115"/>
                  <a:pt x="2867" y="2097"/>
                </a:cubicBezTo>
                <a:close/>
                <a:moveTo>
                  <a:pt x="2925" y="2156"/>
                </a:moveTo>
                <a:cubicBezTo>
                  <a:pt x="2918" y="2156"/>
                  <a:pt x="2925" y="2151"/>
                  <a:pt x="2920" y="2147"/>
                </a:cubicBezTo>
                <a:cubicBezTo>
                  <a:pt x="2912" y="2136"/>
                  <a:pt x="2914" y="2134"/>
                  <a:pt x="2906" y="2124"/>
                </a:cubicBezTo>
                <a:cubicBezTo>
                  <a:pt x="2909" y="2121"/>
                  <a:pt x="2900" y="2116"/>
                  <a:pt x="2902" y="2113"/>
                </a:cubicBezTo>
                <a:cubicBezTo>
                  <a:pt x="2898" y="2109"/>
                  <a:pt x="2893" y="2104"/>
                  <a:pt x="2893" y="2100"/>
                </a:cubicBezTo>
                <a:cubicBezTo>
                  <a:pt x="2887" y="2091"/>
                  <a:pt x="2882" y="2083"/>
                  <a:pt x="2877" y="2074"/>
                </a:cubicBezTo>
                <a:cubicBezTo>
                  <a:pt x="2871" y="2068"/>
                  <a:pt x="2866" y="2062"/>
                  <a:pt x="2861" y="2056"/>
                </a:cubicBezTo>
                <a:cubicBezTo>
                  <a:pt x="2843" y="2043"/>
                  <a:pt x="2826" y="2021"/>
                  <a:pt x="2808" y="2009"/>
                </a:cubicBezTo>
                <a:cubicBezTo>
                  <a:pt x="2800" y="1999"/>
                  <a:pt x="2791" y="1996"/>
                  <a:pt x="2782" y="1986"/>
                </a:cubicBezTo>
                <a:cubicBezTo>
                  <a:pt x="2778" y="1981"/>
                  <a:pt x="2773" y="1984"/>
                  <a:pt x="2769" y="1977"/>
                </a:cubicBezTo>
                <a:cubicBezTo>
                  <a:pt x="2764" y="1972"/>
                  <a:pt x="2760" y="1969"/>
                  <a:pt x="2755" y="1969"/>
                </a:cubicBezTo>
                <a:cubicBezTo>
                  <a:pt x="2761" y="1976"/>
                  <a:pt x="2765" y="1974"/>
                  <a:pt x="2767" y="1982"/>
                </a:cubicBezTo>
                <a:cubicBezTo>
                  <a:pt x="2777" y="1985"/>
                  <a:pt x="2786" y="1998"/>
                  <a:pt x="2796" y="2006"/>
                </a:cubicBezTo>
                <a:cubicBezTo>
                  <a:pt x="2801" y="2013"/>
                  <a:pt x="2806" y="2014"/>
                  <a:pt x="2811" y="2019"/>
                </a:cubicBezTo>
                <a:cubicBezTo>
                  <a:pt x="2813" y="2021"/>
                  <a:pt x="2815" y="2025"/>
                  <a:pt x="2818" y="2024"/>
                </a:cubicBezTo>
                <a:cubicBezTo>
                  <a:pt x="2822" y="2026"/>
                  <a:pt x="2818" y="2034"/>
                  <a:pt x="2824" y="2031"/>
                </a:cubicBezTo>
                <a:cubicBezTo>
                  <a:pt x="2823" y="2036"/>
                  <a:pt x="2831" y="2036"/>
                  <a:pt x="2835" y="2044"/>
                </a:cubicBezTo>
                <a:cubicBezTo>
                  <a:pt x="2840" y="2050"/>
                  <a:pt x="2845" y="2054"/>
                  <a:pt x="2850" y="2057"/>
                </a:cubicBezTo>
                <a:cubicBezTo>
                  <a:pt x="2848" y="2060"/>
                  <a:pt x="2852" y="2062"/>
                  <a:pt x="2854" y="2062"/>
                </a:cubicBezTo>
                <a:cubicBezTo>
                  <a:pt x="2852" y="2065"/>
                  <a:pt x="2856" y="2067"/>
                  <a:pt x="2858" y="2067"/>
                </a:cubicBezTo>
                <a:cubicBezTo>
                  <a:pt x="2860" y="2072"/>
                  <a:pt x="2862" y="2074"/>
                  <a:pt x="2869" y="2078"/>
                </a:cubicBezTo>
                <a:cubicBezTo>
                  <a:pt x="2872" y="2087"/>
                  <a:pt x="2878" y="2097"/>
                  <a:pt x="2887" y="2106"/>
                </a:cubicBezTo>
                <a:cubicBezTo>
                  <a:pt x="2890" y="2112"/>
                  <a:pt x="2891" y="2117"/>
                  <a:pt x="2893" y="2123"/>
                </a:cubicBezTo>
                <a:cubicBezTo>
                  <a:pt x="2898" y="2120"/>
                  <a:pt x="2894" y="2128"/>
                  <a:pt x="2899" y="2130"/>
                </a:cubicBezTo>
                <a:cubicBezTo>
                  <a:pt x="2899" y="2136"/>
                  <a:pt x="2901" y="2132"/>
                  <a:pt x="2905" y="2136"/>
                </a:cubicBezTo>
                <a:cubicBezTo>
                  <a:pt x="2903" y="2142"/>
                  <a:pt x="2911" y="2148"/>
                  <a:pt x="2911" y="2154"/>
                </a:cubicBezTo>
                <a:cubicBezTo>
                  <a:pt x="2912" y="2159"/>
                  <a:pt x="2913" y="2156"/>
                  <a:pt x="2917" y="2160"/>
                </a:cubicBezTo>
                <a:cubicBezTo>
                  <a:pt x="2925" y="2160"/>
                  <a:pt x="2925" y="2160"/>
                  <a:pt x="2925" y="2160"/>
                </a:cubicBezTo>
                <a:cubicBezTo>
                  <a:pt x="2924" y="2159"/>
                  <a:pt x="2924" y="2158"/>
                  <a:pt x="2925" y="2156"/>
                </a:cubicBezTo>
                <a:close/>
                <a:moveTo>
                  <a:pt x="2984" y="2151"/>
                </a:moveTo>
                <a:cubicBezTo>
                  <a:pt x="2976" y="2138"/>
                  <a:pt x="2972" y="2125"/>
                  <a:pt x="2965" y="2113"/>
                </a:cubicBezTo>
                <a:cubicBezTo>
                  <a:pt x="2944" y="2085"/>
                  <a:pt x="2929" y="2066"/>
                  <a:pt x="2911" y="2044"/>
                </a:cubicBezTo>
                <a:cubicBezTo>
                  <a:pt x="2902" y="2037"/>
                  <a:pt x="2893" y="2028"/>
                  <a:pt x="2883" y="2019"/>
                </a:cubicBezTo>
                <a:cubicBezTo>
                  <a:pt x="2880" y="2020"/>
                  <a:pt x="2876" y="2016"/>
                  <a:pt x="2873" y="2014"/>
                </a:cubicBezTo>
                <a:cubicBezTo>
                  <a:pt x="2869" y="2018"/>
                  <a:pt x="2866" y="2004"/>
                  <a:pt x="2862" y="2008"/>
                </a:cubicBezTo>
                <a:cubicBezTo>
                  <a:pt x="2855" y="2002"/>
                  <a:pt x="2848" y="1997"/>
                  <a:pt x="2840" y="1996"/>
                </a:cubicBezTo>
                <a:cubicBezTo>
                  <a:pt x="2833" y="1988"/>
                  <a:pt x="2825" y="1988"/>
                  <a:pt x="2818" y="1981"/>
                </a:cubicBezTo>
                <a:cubicBezTo>
                  <a:pt x="2810" y="1980"/>
                  <a:pt x="2804" y="1964"/>
                  <a:pt x="2795" y="1971"/>
                </a:cubicBezTo>
                <a:cubicBezTo>
                  <a:pt x="2804" y="1978"/>
                  <a:pt x="2812" y="1981"/>
                  <a:pt x="2820" y="1990"/>
                </a:cubicBezTo>
                <a:cubicBezTo>
                  <a:pt x="2825" y="1992"/>
                  <a:pt x="2829" y="1996"/>
                  <a:pt x="2834" y="1999"/>
                </a:cubicBezTo>
                <a:cubicBezTo>
                  <a:pt x="2839" y="1996"/>
                  <a:pt x="2842" y="2006"/>
                  <a:pt x="2847" y="2004"/>
                </a:cubicBezTo>
                <a:cubicBezTo>
                  <a:pt x="2855" y="2014"/>
                  <a:pt x="2864" y="2015"/>
                  <a:pt x="2872" y="2023"/>
                </a:cubicBezTo>
                <a:cubicBezTo>
                  <a:pt x="2875" y="2021"/>
                  <a:pt x="2877" y="2030"/>
                  <a:pt x="2883" y="2028"/>
                </a:cubicBezTo>
                <a:cubicBezTo>
                  <a:pt x="2887" y="2035"/>
                  <a:pt x="2891" y="2037"/>
                  <a:pt x="2896" y="2040"/>
                </a:cubicBezTo>
                <a:cubicBezTo>
                  <a:pt x="2900" y="2047"/>
                  <a:pt x="2906" y="2059"/>
                  <a:pt x="2917" y="2065"/>
                </a:cubicBezTo>
                <a:cubicBezTo>
                  <a:pt x="2915" y="2069"/>
                  <a:pt x="2925" y="2074"/>
                  <a:pt x="2927" y="2079"/>
                </a:cubicBezTo>
                <a:cubicBezTo>
                  <a:pt x="2932" y="2085"/>
                  <a:pt x="2937" y="2090"/>
                  <a:pt x="2942" y="2096"/>
                </a:cubicBezTo>
                <a:cubicBezTo>
                  <a:pt x="2944" y="2102"/>
                  <a:pt x="2950" y="2108"/>
                  <a:pt x="2956" y="2115"/>
                </a:cubicBezTo>
                <a:cubicBezTo>
                  <a:pt x="2959" y="2123"/>
                  <a:pt x="2963" y="2131"/>
                  <a:pt x="2968" y="2139"/>
                </a:cubicBezTo>
                <a:cubicBezTo>
                  <a:pt x="2967" y="2143"/>
                  <a:pt x="2972" y="2148"/>
                  <a:pt x="2973" y="2152"/>
                </a:cubicBezTo>
                <a:cubicBezTo>
                  <a:pt x="2974" y="2155"/>
                  <a:pt x="2977" y="2158"/>
                  <a:pt x="2978" y="2160"/>
                </a:cubicBezTo>
                <a:cubicBezTo>
                  <a:pt x="2986" y="2160"/>
                  <a:pt x="2986" y="2160"/>
                  <a:pt x="2986" y="2160"/>
                </a:cubicBezTo>
                <a:cubicBezTo>
                  <a:pt x="2985" y="2157"/>
                  <a:pt x="2984" y="2154"/>
                  <a:pt x="2984" y="2151"/>
                </a:cubicBezTo>
                <a:close/>
                <a:moveTo>
                  <a:pt x="2933" y="2112"/>
                </a:moveTo>
                <a:cubicBezTo>
                  <a:pt x="2912" y="2088"/>
                  <a:pt x="2896" y="2065"/>
                  <a:pt x="2870" y="2037"/>
                </a:cubicBezTo>
                <a:cubicBezTo>
                  <a:pt x="2851" y="2023"/>
                  <a:pt x="2833" y="2005"/>
                  <a:pt x="2814" y="1993"/>
                </a:cubicBezTo>
                <a:cubicBezTo>
                  <a:pt x="2810" y="1987"/>
                  <a:pt x="2805" y="1991"/>
                  <a:pt x="2801" y="1984"/>
                </a:cubicBezTo>
                <a:cubicBezTo>
                  <a:pt x="2795" y="1984"/>
                  <a:pt x="2791" y="1977"/>
                  <a:pt x="2786" y="1977"/>
                </a:cubicBezTo>
                <a:cubicBezTo>
                  <a:pt x="2784" y="1975"/>
                  <a:pt x="2782" y="1974"/>
                  <a:pt x="2780" y="1974"/>
                </a:cubicBezTo>
                <a:cubicBezTo>
                  <a:pt x="2777" y="1971"/>
                  <a:pt x="2775" y="1967"/>
                  <a:pt x="2772" y="1968"/>
                </a:cubicBezTo>
                <a:cubicBezTo>
                  <a:pt x="2770" y="1966"/>
                  <a:pt x="2768" y="1962"/>
                  <a:pt x="2765" y="1963"/>
                </a:cubicBezTo>
                <a:cubicBezTo>
                  <a:pt x="2763" y="1960"/>
                  <a:pt x="2759" y="1961"/>
                  <a:pt x="2760" y="1965"/>
                </a:cubicBezTo>
                <a:cubicBezTo>
                  <a:pt x="2764" y="1964"/>
                  <a:pt x="2768" y="1967"/>
                  <a:pt x="2772" y="1972"/>
                </a:cubicBezTo>
                <a:cubicBezTo>
                  <a:pt x="2777" y="1974"/>
                  <a:pt x="2781" y="1979"/>
                  <a:pt x="2785" y="1980"/>
                </a:cubicBezTo>
                <a:cubicBezTo>
                  <a:pt x="2794" y="1986"/>
                  <a:pt x="2802" y="1990"/>
                  <a:pt x="2810" y="1999"/>
                </a:cubicBezTo>
                <a:cubicBezTo>
                  <a:pt x="2818" y="2006"/>
                  <a:pt x="2830" y="2007"/>
                  <a:pt x="2832" y="2017"/>
                </a:cubicBezTo>
                <a:cubicBezTo>
                  <a:pt x="2837" y="2017"/>
                  <a:pt x="2841" y="2021"/>
                  <a:pt x="2846" y="2026"/>
                </a:cubicBezTo>
                <a:cubicBezTo>
                  <a:pt x="2850" y="2033"/>
                  <a:pt x="2855" y="2032"/>
                  <a:pt x="2859" y="2038"/>
                </a:cubicBezTo>
                <a:cubicBezTo>
                  <a:pt x="2869" y="2049"/>
                  <a:pt x="2879" y="2061"/>
                  <a:pt x="2889" y="2072"/>
                </a:cubicBezTo>
                <a:cubicBezTo>
                  <a:pt x="2894" y="2076"/>
                  <a:pt x="2891" y="2080"/>
                  <a:pt x="2897" y="2085"/>
                </a:cubicBezTo>
                <a:cubicBezTo>
                  <a:pt x="2902" y="2090"/>
                  <a:pt x="2907" y="2096"/>
                  <a:pt x="2912" y="2101"/>
                </a:cubicBezTo>
                <a:cubicBezTo>
                  <a:pt x="2920" y="2107"/>
                  <a:pt x="2918" y="2115"/>
                  <a:pt x="2925" y="2116"/>
                </a:cubicBezTo>
                <a:cubicBezTo>
                  <a:pt x="2928" y="2119"/>
                  <a:pt x="2926" y="2121"/>
                  <a:pt x="2929" y="2124"/>
                </a:cubicBezTo>
                <a:cubicBezTo>
                  <a:pt x="2931" y="2127"/>
                  <a:pt x="2935" y="2130"/>
                  <a:pt x="2933" y="2132"/>
                </a:cubicBezTo>
                <a:cubicBezTo>
                  <a:pt x="2937" y="2138"/>
                  <a:pt x="2948" y="2144"/>
                  <a:pt x="2943" y="2150"/>
                </a:cubicBezTo>
                <a:cubicBezTo>
                  <a:pt x="2948" y="2150"/>
                  <a:pt x="2947" y="2156"/>
                  <a:pt x="2951" y="2160"/>
                </a:cubicBezTo>
                <a:cubicBezTo>
                  <a:pt x="2962" y="2160"/>
                  <a:pt x="2962" y="2160"/>
                  <a:pt x="2962" y="2160"/>
                </a:cubicBezTo>
                <a:cubicBezTo>
                  <a:pt x="2961" y="2159"/>
                  <a:pt x="2960" y="2157"/>
                  <a:pt x="2959" y="2155"/>
                </a:cubicBezTo>
                <a:cubicBezTo>
                  <a:pt x="2954" y="2141"/>
                  <a:pt x="2941" y="2126"/>
                  <a:pt x="2933" y="2112"/>
                </a:cubicBezTo>
                <a:close/>
                <a:moveTo>
                  <a:pt x="3015" y="2113"/>
                </a:moveTo>
                <a:cubicBezTo>
                  <a:pt x="3020" y="2110"/>
                  <a:pt x="3007" y="2106"/>
                  <a:pt x="3012" y="2103"/>
                </a:cubicBezTo>
                <a:cubicBezTo>
                  <a:pt x="3010" y="2100"/>
                  <a:pt x="3008" y="2097"/>
                  <a:pt x="3010" y="2094"/>
                </a:cubicBezTo>
                <a:cubicBezTo>
                  <a:pt x="2995" y="2074"/>
                  <a:pt x="2992" y="2063"/>
                  <a:pt x="2976" y="2045"/>
                </a:cubicBezTo>
                <a:cubicBezTo>
                  <a:pt x="2964" y="2035"/>
                  <a:pt x="2951" y="2024"/>
                  <a:pt x="2939" y="2017"/>
                </a:cubicBezTo>
                <a:cubicBezTo>
                  <a:pt x="2933" y="2010"/>
                  <a:pt x="2926" y="2010"/>
                  <a:pt x="2920" y="2001"/>
                </a:cubicBezTo>
                <a:cubicBezTo>
                  <a:pt x="2913" y="2001"/>
                  <a:pt x="2907" y="1991"/>
                  <a:pt x="2901" y="1992"/>
                </a:cubicBezTo>
                <a:cubicBezTo>
                  <a:pt x="2915" y="2006"/>
                  <a:pt x="2929" y="2015"/>
                  <a:pt x="2943" y="2025"/>
                </a:cubicBezTo>
                <a:cubicBezTo>
                  <a:pt x="2950" y="2033"/>
                  <a:pt x="2958" y="2039"/>
                  <a:pt x="2965" y="2043"/>
                </a:cubicBezTo>
                <a:cubicBezTo>
                  <a:pt x="2962" y="2047"/>
                  <a:pt x="2972" y="2052"/>
                  <a:pt x="2974" y="2056"/>
                </a:cubicBezTo>
                <a:cubicBezTo>
                  <a:pt x="2978" y="2061"/>
                  <a:pt x="2982" y="2066"/>
                  <a:pt x="2986" y="2071"/>
                </a:cubicBezTo>
                <a:cubicBezTo>
                  <a:pt x="2991" y="2078"/>
                  <a:pt x="2995" y="2092"/>
                  <a:pt x="3002" y="2095"/>
                </a:cubicBezTo>
                <a:cubicBezTo>
                  <a:pt x="2998" y="2100"/>
                  <a:pt x="3006" y="2107"/>
                  <a:pt x="3005" y="2112"/>
                </a:cubicBezTo>
                <a:cubicBezTo>
                  <a:pt x="3008" y="2118"/>
                  <a:pt x="3012" y="2124"/>
                  <a:pt x="3012" y="2130"/>
                </a:cubicBezTo>
                <a:cubicBezTo>
                  <a:pt x="3018" y="2140"/>
                  <a:pt x="3020" y="2150"/>
                  <a:pt x="3026" y="2160"/>
                </a:cubicBezTo>
                <a:cubicBezTo>
                  <a:pt x="3035" y="2160"/>
                  <a:pt x="3035" y="2160"/>
                  <a:pt x="3035" y="2160"/>
                </a:cubicBezTo>
                <a:cubicBezTo>
                  <a:pt x="3030" y="2151"/>
                  <a:pt x="3030" y="2142"/>
                  <a:pt x="3023" y="2132"/>
                </a:cubicBezTo>
                <a:cubicBezTo>
                  <a:pt x="3023" y="2126"/>
                  <a:pt x="3017" y="2119"/>
                  <a:pt x="3015" y="2113"/>
                </a:cubicBezTo>
                <a:close/>
                <a:moveTo>
                  <a:pt x="3006" y="2155"/>
                </a:moveTo>
                <a:cubicBezTo>
                  <a:pt x="3008" y="2139"/>
                  <a:pt x="2989" y="2121"/>
                  <a:pt x="2990" y="2105"/>
                </a:cubicBezTo>
                <a:cubicBezTo>
                  <a:pt x="2986" y="2100"/>
                  <a:pt x="2982" y="2095"/>
                  <a:pt x="2984" y="2091"/>
                </a:cubicBezTo>
                <a:cubicBezTo>
                  <a:pt x="2971" y="2074"/>
                  <a:pt x="2959" y="2055"/>
                  <a:pt x="2950" y="2042"/>
                </a:cubicBezTo>
                <a:cubicBezTo>
                  <a:pt x="2938" y="2031"/>
                  <a:pt x="2920" y="2017"/>
                  <a:pt x="2904" y="2003"/>
                </a:cubicBezTo>
                <a:cubicBezTo>
                  <a:pt x="2897" y="2003"/>
                  <a:pt x="2890" y="1997"/>
                  <a:pt x="2884" y="1993"/>
                </a:cubicBezTo>
                <a:cubicBezTo>
                  <a:pt x="2876" y="1993"/>
                  <a:pt x="2869" y="1982"/>
                  <a:pt x="2861" y="1984"/>
                </a:cubicBezTo>
                <a:cubicBezTo>
                  <a:pt x="2864" y="1987"/>
                  <a:pt x="2868" y="1986"/>
                  <a:pt x="2871" y="1992"/>
                </a:cubicBezTo>
                <a:cubicBezTo>
                  <a:pt x="2875" y="1991"/>
                  <a:pt x="2878" y="2000"/>
                  <a:pt x="2882" y="1997"/>
                </a:cubicBezTo>
                <a:cubicBezTo>
                  <a:pt x="2885" y="2002"/>
                  <a:pt x="2888" y="2003"/>
                  <a:pt x="2892" y="2003"/>
                </a:cubicBezTo>
                <a:cubicBezTo>
                  <a:pt x="2892" y="2006"/>
                  <a:pt x="2897" y="2009"/>
                  <a:pt x="2901" y="2009"/>
                </a:cubicBezTo>
                <a:cubicBezTo>
                  <a:pt x="2915" y="2021"/>
                  <a:pt x="2929" y="2033"/>
                  <a:pt x="2943" y="2045"/>
                </a:cubicBezTo>
                <a:cubicBezTo>
                  <a:pt x="2945" y="2047"/>
                  <a:pt x="2943" y="2049"/>
                  <a:pt x="2946" y="2051"/>
                </a:cubicBezTo>
                <a:cubicBezTo>
                  <a:pt x="2948" y="2053"/>
                  <a:pt x="2951" y="2052"/>
                  <a:pt x="2949" y="2054"/>
                </a:cubicBezTo>
                <a:cubicBezTo>
                  <a:pt x="2951" y="2059"/>
                  <a:pt x="2960" y="2063"/>
                  <a:pt x="2957" y="2067"/>
                </a:cubicBezTo>
                <a:cubicBezTo>
                  <a:pt x="2961" y="2072"/>
                  <a:pt x="2966" y="2076"/>
                  <a:pt x="2966" y="2080"/>
                </a:cubicBezTo>
                <a:cubicBezTo>
                  <a:pt x="2966" y="2085"/>
                  <a:pt x="2974" y="2090"/>
                  <a:pt x="2973" y="2095"/>
                </a:cubicBezTo>
                <a:cubicBezTo>
                  <a:pt x="2985" y="2112"/>
                  <a:pt x="2986" y="2129"/>
                  <a:pt x="2995" y="2147"/>
                </a:cubicBezTo>
                <a:cubicBezTo>
                  <a:pt x="2996" y="2151"/>
                  <a:pt x="2998" y="2156"/>
                  <a:pt x="2999" y="2160"/>
                </a:cubicBezTo>
                <a:cubicBezTo>
                  <a:pt x="3010" y="2160"/>
                  <a:pt x="3010" y="2160"/>
                  <a:pt x="3010" y="2160"/>
                </a:cubicBezTo>
                <a:cubicBezTo>
                  <a:pt x="3009" y="2159"/>
                  <a:pt x="3008" y="2157"/>
                  <a:pt x="3006" y="2155"/>
                </a:cubicBezTo>
                <a:close/>
                <a:moveTo>
                  <a:pt x="729" y="2129"/>
                </a:moveTo>
                <a:cubicBezTo>
                  <a:pt x="729" y="2126"/>
                  <a:pt x="729" y="2123"/>
                  <a:pt x="733" y="2124"/>
                </a:cubicBezTo>
                <a:cubicBezTo>
                  <a:pt x="753" y="2068"/>
                  <a:pt x="761" y="2070"/>
                  <a:pt x="759" y="2063"/>
                </a:cubicBezTo>
                <a:cubicBezTo>
                  <a:pt x="773" y="2016"/>
                  <a:pt x="777" y="2009"/>
                  <a:pt x="779" y="2000"/>
                </a:cubicBezTo>
                <a:cubicBezTo>
                  <a:pt x="790" y="1956"/>
                  <a:pt x="792" y="1944"/>
                  <a:pt x="793" y="1921"/>
                </a:cubicBezTo>
                <a:cubicBezTo>
                  <a:pt x="796" y="1847"/>
                  <a:pt x="795" y="1840"/>
                  <a:pt x="798" y="1837"/>
                </a:cubicBezTo>
                <a:cubicBezTo>
                  <a:pt x="793" y="1793"/>
                  <a:pt x="796" y="1792"/>
                  <a:pt x="794" y="1785"/>
                </a:cubicBezTo>
                <a:cubicBezTo>
                  <a:pt x="784" y="1845"/>
                  <a:pt x="785" y="1850"/>
                  <a:pt x="784" y="1854"/>
                </a:cubicBezTo>
                <a:cubicBezTo>
                  <a:pt x="770" y="1895"/>
                  <a:pt x="773" y="1909"/>
                  <a:pt x="766" y="1914"/>
                </a:cubicBezTo>
                <a:cubicBezTo>
                  <a:pt x="748" y="1953"/>
                  <a:pt x="745" y="1956"/>
                  <a:pt x="743" y="1959"/>
                </a:cubicBezTo>
                <a:cubicBezTo>
                  <a:pt x="726" y="1983"/>
                  <a:pt x="731" y="1992"/>
                  <a:pt x="723" y="1991"/>
                </a:cubicBezTo>
                <a:cubicBezTo>
                  <a:pt x="709" y="2014"/>
                  <a:pt x="707" y="2015"/>
                  <a:pt x="708" y="2019"/>
                </a:cubicBezTo>
                <a:cubicBezTo>
                  <a:pt x="674" y="2075"/>
                  <a:pt x="665" y="2079"/>
                  <a:pt x="665" y="2089"/>
                </a:cubicBezTo>
                <a:cubicBezTo>
                  <a:pt x="647" y="2122"/>
                  <a:pt x="642" y="2122"/>
                  <a:pt x="641" y="2126"/>
                </a:cubicBezTo>
                <a:cubicBezTo>
                  <a:pt x="625" y="2149"/>
                  <a:pt x="624" y="2156"/>
                  <a:pt x="620" y="2160"/>
                </a:cubicBezTo>
                <a:cubicBezTo>
                  <a:pt x="643" y="2138"/>
                  <a:pt x="647" y="2134"/>
                  <a:pt x="650" y="2130"/>
                </a:cubicBezTo>
                <a:cubicBezTo>
                  <a:pt x="684" y="2076"/>
                  <a:pt x="681" y="2069"/>
                  <a:pt x="685" y="2068"/>
                </a:cubicBezTo>
                <a:cubicBezTo>
                  <a:pt x="698" y="2051"/>
                  <a:pt x="699" y="2049"/>
                  <a:pt x="699" y="2045"/>
                </a:cubicBezTo>
                <a:cubicBezTo>
                  <a:pt x="720" y="2010"/>
                  <a:pt x="727" y="2010"/>
                  <a:pt x="726" y="2002"/>
                </a:cubicBezTo>
                <a:cubicBezTo>
                  <a:pt x="757" y="1966"/>
                  <a:pt x="748" y="1970"/>
                  <a:pt x="751" y="1974"/>
                </a:cubicBezTo>
                <a:cubicBezTo>
                  <a:pt x="732" y="2008"/>
                  <a:pt x="731" y="2023"/>
                  <a:pt x="724" y="2033"/>
                </a:cubicBezTo>
                <a:cubicBezTo>
                  <a:pt x="709" y="2059"/>
                  <a:pt x="707" y="2061"/>
                  <a:pt x="704" y="2063"/>
                </a:cubicBezTo>
                <a:cubicBezTo>
                  <a:pt x="677" y="2114"/>
                  <a:pt x="671" y="2113"/>
                  <a:pt x="671" y="2117"/>
                </a:cubicBezTo>
                <a:cubicBezTo>
                  <a:pt x="652" y="2143"/>
                  <a:pt x="652" y="2151"/>
                  <a:pt x="647" y="2154"/>
                </a:cubicBezTo>
                <a:cubicBezTo>
                  <a:pt x="657" y="2156"/>
                  <a:pt x="659" y="2152"/>
                  <a:pt x="662" y="2149"/>
                </a:cubicBezTo>
                <a:cubicBezTo>
                  <a:pt x="675" y="2126"/>
                  <a:pt x="679" y="2125"/>
                  <a:pt x="678" y="2121"/>
                </a:cubicBezTo>
                <a:cubicBezTo>
                  <a:pt x="714" y="2066"/>
                  <a:pt x="717" y="2065"/>
                  <a:pt x="717" y="2062"/>
                </a:cubicBezTo>
                <a:cubicBezTo>
                  <a:pt x="728" y="2047"/>
                  <a:pt x="726" y="2041"/>
                  <a:pt x="729" y="2041"/>
                </a:cubicBezTo>
                <a:cubicBezTo>
                  <a:pt x="740" y="2003"/>
                  <a:pt x="750" y="2005"/>
                  <a:pt x="748" y="1996"/>
                </a:cubicBezTo>
                <a:cubicBezTo>
                  <a:pt x="764" y="1960"/>
                  <a:pt x="761" y="1951"/>
                  <a:pt x="764" y="1947"/>
                </a:cubicBezTo>
                <a:cubicBezTo>
                  <a:pt x="796" y="1849"/>
                  <a:pt x="791" y="1858"/>
                  <a:pt x="791" y="1862"/>
                </a:cubicBezTo>
                <a:cubicBezTo>
                  <a:pt x="786" y="1901"/>
                  <a:pt x="782" y="1904"/>
                  <a:pt x="781" y="1908"/>
                </a:cubicBezTo>
                <a:cubicBezTo>
                  <a:pt x="772" y="1962"/>
                  <a:pt x="765" y="1962"/>
                  <a:pt x="766" y="1969"/>
                </a:cubicBezTo>
                <a:cubicBezTo>
                  <a:pt x="746" y="2037"/>
                  <a:pt x="738" y="2043"/>
                  <a:pt x="737" y="2054"/>
                </a:cubicBezTo>
                <a:cubicBezTo>
                  <a:pt x="716" y="2096"/>
                  <a:pt x="713" y="2097"/>
                  <a:pt x="714" y="2101"/>
                </a:cubicBezTo>
                <a:cubicBezTo>
                  <a:pt x="697" y="2124"/>
                  <a:pt x="696" y="2129"/>
                  <a:pt x="694" y="2133"/>
                </a:cubicBezTo>
                <a:cubicBezTo>
                  <a:pt x="679" y="2147"/>
                  <a:pt x="682" y="2155"/>
                  <a:pt x="678" y="2158"/>
                </a:cubicBezTo>
                <a:cubicBezTo>
                  <a:pt x="688" y="2156"/>
                  <a:pt x="691" y="2153"/>
                  <a:pt x="693" y="2149"/>
                </a:cubicBezTo>
                <a:cubicBezTo>
                  <a:pt x="704" y="2140"/>
                  <a:pt x="697" y="2130"/>
                  <a:pt x="705" y="2132"/>
                </a:cubicBezTo>
                <a:cubicBezTo>
                  <a:pt x="720" y="2101"/>
                  <a:pt x="726" y="2102"/>
                  <a:pt x="724" y="2096"/>
                </a:cubicBezTo>
                <a:cubicBezTo>
                  <a:pt x="745" y="2052"/>
                  <a:pt x="748" y="2046"/>
                  <a:pt x="753" y="2042"/>
                </a:cubicBezTo>
                <a:cubicBezTo>
                  <a:pt x="775" y="1963"/>
                  <a:pt x="776" y="1958"/>
                  <a:pt x="775" y="1953"/>
                </a:cubicBezTo>
                <a:cubicBezTo>
                  <a:pt x="783" y="1921"/>
                  <a:pt x="788" y="1921"/>
                  <a:pt x="786" y="1915"/>
                </a:cubicBezTo>
                <a:cubicBezTo>
                  <a:pt x="785" y="1961"/>
                  <a:pt x="781" y="1971"/>
                  <a:pt x="780" y="1983"/>
                </a:cubicBezTo>
                <a:cubicBezTo>
                  <a:pt x="765" y="2021"/>
                  <a:pt x="762" y="2030"/>
                  <a:pt x="760" y="2041"/>
                </a:cubicBezTo>
                <a:cubicBezTo>
                  <a:pt x="741" y="2077"/>
                  <a:pt x="740" y="2089"/>
                  <a:pt x="735" y="2097"/>
                </a:cubicBezTo>
                <a:cubicBezTo>
                  <a:pt x="715" y="2131"/>
                  <a:pt x="711" y="2140"/>
                  <a:pt x="708" y="2150"/>
                </a:cubicBezTo>
                <a:cubicBezTo>
                  <a:pt x="711" y="2160"/>
                  <a:pt x="711" y="2160"/>
                  <a:pt x="711" y="2160"/>
                </a:cubicBezTo>
                <a:cubicBezTo>
                  <a:pt x="719" y="2142"/>
                  <a:pt x="723" y="2142"/>
                  <a:pt x="723" y="2140"/>
                </a:cubicBezTo>
                <a:close/>
                <a:moveTo>
                  <a:pt x="2860" y="2138"/>
                </a:moveTo>
                <a:cubicBezTo>
                  <a:pt x="2860" y="2132"/>
                  <a:pt x="2854" y="2135"/>
                  <a:pt x="2854" y="2128"/>
                </a:cubicBezTo>
                <a:cubicBezTo>
                  <a:pt x="2845" y="2120"/>
                  <a:pt x="2844" y="2111"/>
                  <a:pt x="2838" y="2103"/>
                </a:cubicBezTo>
                <a:cubicBezTo>
                  <a:pt x="2828" y="2094"/>
                  <a:pt x="2828" y="2087"/>
                  <a:pt x="2819" y="2078"/>
                </a:cubicBezTo>
                <a:cubicBezTo>
                  <a:pt x="2818" y="2076"/>
                  <a:pt x="2815" y="2074"/>
                  <a:pt x="2816" y="2072"/>
                </a:cubicBezTo>
                <a:cubicBezTo>
                  <a:pt x="2815" y="2070"/>
                  <a:pt x="2817" y="2067"/>
                  <a:pt x="2814" y="2069"/>
                </a:cubicBezTo>
                <a:cubicBezTo>
                  <a:pt x="2807" y="2064"/>
                  <a:pt x="2810" y="2060"/>
                  <a:pt x="2805" y="2056"/>
                </a:cubicBezTo>
                <a:cubicBezTo>
                  <a:pt x="2797" y="2047"/>
                  <a:pt x="2797" y="2043"/>
                  <a:pt x="2789" y="2038"/>
                </a:cubicBezTo>
                <a:cubicBezTo>
                  <a:pt x="2789" y="2034"/>
                  <a:pt x="2785" y="2032"/>
                  <a:pt x="2782" y="2029"/>
                </a:cubicBezTo>
                <a:cubicBezTo>
                  <a:pt x="2776" y="2021"/>
                  <a:pt x="2773" y="2015"/>
                  <a:pt x="2765" y="2010"/>
                </a:cubicBezTo>
                <a:cubicBezTo>
                  <a:pt x="2762" y="2005"/>
                  <a:pt x="2762" y="2001"/>
                  <a:pt x="2757" y="1997"/>
                </a:cubicBezTo>
                <a:cubicBezTo>
                  <a:pt x="2748" y="1991"/>
                  <a:pt x="2740" y="1981"/>
                  <a:pt x="2732" y="1972"/>
                </a:cubicBezTo>
                <a:cubicBezTo>
                  <a:pt x="2721" y="1964"/>
                  <a:pt x="2710" y="1952"/>
                  <a:pt x="2698" y="1946"/>
                </a:cubicBezTo>
                <a:cubicBezTo>
                  <a:pt x="2693" y="1941"/>
                  <a:pt x="2687" y="1939"/>
                  <a:pt x="2682" y="1935"/>
                </a:cubicBezTo>
                <a:cubicBezTo>
                  <a:pt x="2676" y="1928"/>
                  <a:pt x="2670" y="1924"/>
                  <a:pt x="2664" y="1924"/>
                </a:cubicBezTo>
                <a:cubicBezTo>
                  <a:pt x="2685" y="1942"/>
                  <a:pt x="2706" y="1958"/>
                  <a:pt x="2727" y="1976"/>
                </a:cubicBezTo>
                <a:cubicBezTo>
                  <a:pt x="2744" y="1996"/>
                  <a:pt x="2765" y="2017"/>
                  <a:pt x="2777" y="2037"/>
                </a:cubicBezTo>
                <a:cubicBezTo>
                  <a:pt x="2781" y="2041"/>
                  <a:pt x="2786" y="2048"/>
                  <a:pt x="2790" y="2048"/>
                </a:cubicBezTo>
                <a:cubicBezTo>
                  <a:pt x="2785" y="2052"/>
                  <a:pt x="2800" y="2057"/>
                  <a:pt x="2796" y="2061"/>
                </a:cubicBezTo>
                <a:cubicBezTo>
                  <a:pt x="2798" y="2065"/>
                  <a:pt x="2807" y="2070"/>
                  <a:pt x="2804" y="2074"/>
                </a:cubicBezTo>
                <a:cubicBezTo>
                  <a:pt x="2815" y="2086"/>
                  <a:pt x="2813" y="2088"/>
                  <a:pt x="2822" y="2098"/>
                </a:cubicBezTo>
                <a:cubicBezTo>
                  <a:pt x="2826" y="2107"/>
                  <a:pt x="2835" y="2116"/>
                  <a:pt x="2839" y="2124"/>
                </a:cubicBezTo>
                <a:cubicBezTo>
                  <a:pt x="2845" y="2129"/>
                  <a:pt x="2842" y="2133"/>
                  <a:pt x="2848" y="2137"/>
                </a:cubicBezTo>
                <a:cubicBezTo>
                  <a:pt x="2855" y="2142"/>
                  <a:pt x="2850" y="2147"/>
                  <a:pt x="2854" y="2152"/>
                </a:cubicBezTo>
                <a:cubicBezTo>
                  <a:pt x="2857" y="2155"/>
                  <a:pt x="2859" y="2157"/>
                  <a:pt x="2862" y="2160"/>
                </a:cubicBezTo>
                <a:cubicBezTo>
                  <a:pt x="2873" y="2160"/>
                  <a:pt x="2873" y="2160"/>
                  <a:pt x="2873" y="2160"/>
                </a:cubicBezTo>
                <a:cubicBezTo>
                  <a:pt x="2870" y="2157"/>
                  <a:pt x="2867" y="2153"/>
                  <a:pt x="2864" y="2149"/>
                </a:cubicBezTo>
                <a:cubicBezTo>
                  <a:pt x="2867" y="2146"/>
                  <a:pt x="2858" y="2142"/>
                  <a:pt x="2860" y="2138"/>
                </a:cubicBezTo>
                <a:close/>
                <a:moveTo>
                  <a:pt x="796" y="1969"/>
                </a:moveTo>
                <a:cubicBezTo>
                  <a:pt x="799" y="1994"/>
                  <a:pt x="793" y="2012"/>
                  <a:pt x="792" y="2035"/>
                </a:cubicBezTo>
                <a:cubicBezTo>
                  <a:pt x="788" y="2035"/>
                  <a:pt x="791" y="2042"/>
                  <a:pt x="788" y="2043"/>
                </a:cubicBezTo>
                <a:cubicBezTo>
                  <a:pt x="785" y="2046"/>
                  <a:pt x="784" y="2049"/>
                  <a:pt x="785" y="2055"/>
                </a:cubicBezTo>
                <a:cubicBezTo>
                  <a:pt x="781" y="2055"/>
                  <a:pt x="784" y="2062"/>
                  <a:pt x="781" y="2064"/>
                </a:cubicBezTo>
                <a:cubicBezTo>
                  <a:pt x="778" y="2066"/>
                  <a:pt x="778" y="2071"/>
                  <a:pt x="777" y="2075"/>
                </a:cubicBezTo>
                <a:cubicBezTo>
                  <a:pt x="767" y="2082"/>
                  <a:pt x="766" y="2096"/>
                  <a:pt x="755" y="2103"/>
                </a:cubicBezTo>
                <a:cubicBezTo>
                  <a:pt x="749" y="2125"/>
                  <a:pt x="737" y="2143"/>
                  <a:pt x="726" y="2160"/>
                </a:cubicBezTo>
                <a:cubicBezTo>
                  <a:pt x="738" y="2160"/>
                  <a:pt x="738" y="2160"/>
                  <a:pt x="738" y="2160"/>
                </a:cubicBezTo>
                <a:cubicBezTo>
                  <a:pt x="740" y="2157"/>
                  <a:pt x="741" y="2154"/>
                  <a:pt x="743" y="2152"/>
                </a:cubicBezTo>
                <a:cubicBezTo>
                  <a:pt x="746" y="2142"/>
                  <a:pt x="753" y="2137"/>
                  <a:pt x="755" y="2127"/>
                </a:cubicBezTo>
                <a:cubicBezTo>
                  <a:pt x="758" y="2124"/>
                  <a:pt x="758" y="2119"/>
                  <a:pt x="761" y="2115"/>
                </a:cubicBezTo>
                <a:cubicBezTo>
                  <a:pt x="764" y="2112"/>
                  <a:pt x="766" y="2108"/>
                  <a:pt x="766" y="2102"/>
                </a:cubicBezTo>
                <a:cubicBezTo>
                  <a:pt x="773" y="2100"/>
                  <a:pt x="773" y="2092"/>
                  <a:pt x="778" y="2088"/>
                </a:cubicBezTo>
                <a:cubicBezTo>
                  <a:pt x="783" y="2083"/>
                  <a:pt x="783" y="2075"/>
                  <a:pt x="788" y="2070"/>
                </a:cubicBezTo>
                <a:cubicBezTo>
                  <a:pt x="788" y="2062"/>
                  <a:pt x="792" y="2057"/>
                  <a:pt x="793" y="2050"/>
                </a:cubicBezTo>
                <a:cubicBezTo>
                  <a:pt x="798" y="2045"/>
                  <a:pt x="796" y="2034"/>
                  <a:pt x="800" y="2030"/>
                </a:cubicBezTo>
                <a:cubicBezTo>
                  <a:pt x="801" y="2017"/>
                  <a:pt x="801" y="2004"/>
                  <a:pt x="802" y="1992"/>
                </a:cubicBezTo>
                <a:cubicBezTo>
                  <a:pt x="802" y="1988"/>
                  <a:pt x="802" y="1984"/>
                  <a:pt x="801" y="1979"/>
                </a:cubicBezTo>
                <a:cubicBezTo>
                  <a:pt x="800" y="1975"/>
                  <a:pt x="803" y="1966"/>
                  <a:pt x="796" y="1969"/>
                </a:cubicBezTo>
                <a:close/>
                <a:moveTo>
                  <a:pt x="632" y="2085"/>
                </a:moveTo>
                <a:cubicBezTo>
                  <a:pt x="639" y="2082"/>
                  <a:pt x="641" y="2073"/>
                  <a:pt x="648" y="2069"/>
                </a:cubicBezTo>
                <a:cubicBezTo>
                  <a:pt x="679" y="2024"/>
                  <a:pt x="680" y="2015"/>
                  <a:pt x="688" y="2011"/>
                </a:cubicBezTo>
                <a:cubicBezTo>
                  <a:pt x="698" y="1995"/>
                  <a:pt x="700" y="1994"/>
                  <a:pt x="702" y="1993"/>
                </a:cubicBezTo>
                <a:cubicBezTo>
                  <a:pt x="709" y="1979"/>
                  <a:pt x="711" y="1976"/>
                  <a:pt x="716" y="1974"/>
                </a:cubicBezTo>
                <a:cubicBezTo>
                  <a:pt x="740" y="1928"/>
                  <a:pt x="740" y="1923"/>
                  <a:pt x="745" y="1922"/>
                </a:cubicBezTo>
                <a:cubicBezTo>
                  <a:pt x="764" y="1882"/>
                  <a:pt x="767" y="1874"/>
                  <a:pt x="769" y="1866"/>
                </a:cubicBezTo>
                <a:cubicBezTo>
                  <a:pt x="779" y="1830"/>
                  <a:pt x="778" y="1830"/>
                  <a:pt x="779" y="1821"/>
                </a:cubicBezTo>
                <a:cubicBezTo>
                  <a:pt x="780" y="1813"/>
                  <a:pt x="775" y="1822"/>
                  <a:pt x="774" y="1835"/>
                </a:cubicBezTo>
                <a:cubicBezTo>
                  <a:pt x="762" y="1874"/>
                  <a:pt x="757" y="1877"/>
                  <a:pt x="755" y="1882"/>
                </a:cubicBezTo>
                <a:cubicBezTo>
                  <a:pt x="728" y="1935"/>
                  <a:pt x="723" y="1944"/>
                  <a:pt x="716" y="1952"/>
                </a:cubicBezTo>
                <a:cubicBezTo>
                  <a:pt x="707" y="1972"/>
                  <a:pt x="699" y="1973"/>
                  <a:pt x="699" y="1980"/>
                </a:cubicBezTo>
                <a:cubicBezTo>
                  <a:pt x="656" y="2040"/>
                  <a:pt x="650" y="2048"/>
                  <a:pt x="643" y="2056"/>
                </a:cubicBezTo>
                <a:cubicBezTo>
                  <a:pt x="618" y="2091"/>
                  <a:pt x="620" y="2096"/>
                  <a:pt x="617" y="2097"/>
                </a:cubicBezTo>
                <a:cubicBezTo>
                  <a:pt x="596" y="2127"/>
                  <a:pt x="594" y="2132"/>
                  <a:pt x="592" y="2138"/>
                </a:cubicBezTo>
                <a:cubicBezTo>
                  <a:pt x="581" y="2154"/>
                  <a:pt x="577" y="2156"/>
                  <a:pt x="576" y="2160"/>
                </a:cubicBezTo>
                <a:cubicBezTo>
                  <a:pt x="593" y="2151"/>
                  <a:pt x="595" y="2149"/>
                  <a:pt x="597" y="2147"/>
                </a:cubicBezTo>
                <a:close/>
                <a:moveTo>
                  <a:pt x="527" y="2119"/>
                </a:moveTo>
                <a:cubicBezTo>
                  <a:pt x="538" y="2111"/>
                  <a:pt x="537" y="2093"/>
                  <a:pt x="549" y="2087"/>
                </a:cubicBezTo>
                <a:cubicBezTo>
                  <a:pt x="562" y="2065"/>
                  <a:pt x="564" y="2058"/>
                  <a:pt x="570" y="2054"/>
                </a:cubicBezTo>
                <a:cubicBezTo>
                  <a:pt x="604" y="2015"/>
                  <a:pt x="605" y="2012"/>
                  <a:pt x="607" y="2008"/>
                </a:cubicBezTo>
                <a:cubicBezTo>
                  <a:pt x="621" y="1986"/>
                  <a:pt x="628" y="1985"/>
                  <a:pt x="629" y="1978"/>
                </a:cubicBezTo>
                <a:cubicBezTo>
                  <a:pt x="654" y="1948"/>
                  <a:pt x="657" y="1943"/>
                  <a:pt x="661" y="1939"/>
                </a:cubicBezTo>
                <a:cubicBezTo>
                  <a:pt x="683" y="1906"/>
                  <a:pt x="689" y="1903"/>
                  <a:pt x="693" y="1899"/>
                </a:cubicBezTo>
                <a:cubicBezTo>
                  <a:pt x="715" y="1866"/>
                  <a:pt x="713" y="1857"/>
                  <a:pt x="720" y="1856"/>
                </a:cubicBezTo>
                <a:cubicBezTo>
                  <a:pt x="738" y="1819"/>
                  <a:pt x="740" y="1813"/>
                  <a:pt x="743" y="1808"/>
                </a:cubicBezTo>
                <a:cubicBezTo>
                  <a:pt x="755" y="1770"/>
                  <a:pt x="760" y="1770"/>
                  <a:pt x="758" y="1764"/>
                </a:cubicBezTo>
                <a:cubicBezTo>
                  <a:pt x="748" y="1776"/>
                  <a:pt x="751" y="1782"/>
                  <a:pt x="748" y="1784"/>
                </a:cubicBezTo>
                <a:cubicBezTo>
                  <a:pt x="719" y="1836"/>
                  <a:pt x="716" y="1850"/>
                  <a:pt x="708" y="1859"/>
                </a:cubicBezTo>
                <a:cubicBezTo>
                  <a:pt x="681" y="1895"/>
                  <a:pt x="679" y="1902"/>
                  <a:pt x="676" y="1907"/>
                </a:cubicBezTo>
                <a:cubicBezTo>
                  <a:pt x="632" y="1957"/>
                  <a:pt x="630" y="1965"/>
                  <a:pt x="626" y="1970"/>
                </a:cubicBezTo>
                <a:cubicBezTo>
                  <a:pt x="604" y="1994"/>
                  <a:pt x="607" y="2001"/>
                  <a:pt x="599" y="2000"/>
                </a:cubicBezTo>
                <a:cubicBezTo>
                  <a:pt x="579" y="2025"/>
                  <a:pt x="577" y="2028"/>
                  <a:pt x="575" y="2030"/>
                </a:cubicBezTo>
                <a:cubicBezTo>
                  <a:pt x="541" y="2084"/>
                  <a:pt x="535" y="2083"/>
                  <a:pt x="536" y="2087"/>
                </a:cubicBezTo>
                <a:cubicBezTo>
                  <a:pt x="519" y="2123"/>
                  <a:pt x="515" y="2128"/>
                  <a:pt x="513" y="2135"/>
                </a:cubicBezTo>
                <a:cubicBezTo>
                  <a:pt x="505" y="2148"/>
                  <a:pt x="504" y="2152"/>
                  <a:pt x="503" y="2149"/>
                </a:cubicBezTo>
                <a:cubicBezTo>
                  <a:pt x="523" y="2073"/>
                  <a:pt x="531" y="2066"/>
                  <a:pt x="536" y="2057"/>
                </a:cubicBezTo>
                <a:cubicBezTo>
                  <a:pt x="557" y="2023"/>
                  <a:pt x="558" y="2021"/>
                  <a:pt x="559" y="2018"/>
                </a:cubicBezTo>
                <a:cubicBezTo>
                  <a:pt x="576" y="1990"/>
                  <a:pt x="580" y="1991"/>
                  <a:pt x="581" y="1990"/>
                </a:cubicBezTo>
                <a:cubicBezTo>
                  <a:pt x="594" y="1973"/>
                  <a:pt x="598" y="1963"/>
                  <a:pt x="607" y="1958"/>
                </a:cubicBezTo>
                <a:cubicBezTo>
                  <a:pt x="639" y="1919"/>
                  <a:pt x="644" y="1916"/>
                  <a:pt x="646" y="1911"/>
                </a:cubicBezTo>
                <a:cubicBezTo>
                  <a:pt x="671" y="1879"/>
                  <a:pt x="677" y="1871"/>
                  <a:pt x="684" y="1863"/>
                </a:cubicBezTo>
                <a:cubicBezTo>
                  <a:pt x="710" y="1821"/>
                  <a:pt x="711" y="1819"/>
                  <a:pt x="711" y="1815"/>
                </a:cubicBezTo>
                <a:cubicBezTo>
                  <a:pt x="721" y="1793"/>
                  <a:pt x="726" y="1787"/>
                  <a:pt x="728" y="1779"/>
                </a:cubicBezTo>
                <a:cubicBezTo>
                  <a:pt x="737" y="1759"/>
                  <a:pt x="740" y="1755"/>
                  <a:pt x="739" y="1748"/>
                </a:cubicBezTo>
                <a:cubicBezTo>
                  <a:pt x="749" y="1711"/>
                  <a:pt x="758" y="1704"/>
                  <a:pt x="751" y="1701"/>
                </a:cubicBezTo>
                <a:cubicBezTo>
                  <a:pt x="741" y="1737"/>
                  <a:pt x="739" y="1741"/>
                  <a:pt x="737" y="1743"/>
                </a:cubicBezTo>
                <a:cubicBezTo>
                  <a:pt x="723" y="1777"/>
                  <a:pt x="722" y="1781"/>
                  <a:pt x="720" y="1784"/>
                </a:cubicBezTo>
                <a:cubicBezTo>
                  <a:pt x="699" y="1812"/>
                  <a:pt x="704" y="1820"/>
                  <a:pt x="701" y="1822"/>
                </a:cubicBezTo>
                <a:cubicBezTo>
                  <a:pt x="683" y="1840"/>
                  <a:pt x="688" y="1849"/>
                  <a:pt x="681" y="1848"/>
                </a:cubicBezTo>
                <a:cubicBezTo>
                  <a:pt x="648" y="1893"/>
                  <a:pt x="646" y="1895"/>
                  <a:pt x="645" y="1898"/>
                </a:cubicBezTo>
                <a:cubicBezTo>
                  <a:pt x="620" y="1924"/>
                  <a:pt x="623" y="1930"/>
                  <a:pt x="619" y="1931"/>
                </a:cubicBezTo>
                <a:cubicBezTo>
                  <a:pt x="602" y="1950"/>
                  <a:pt x="597" y="1950"/>
                  <a:pt x="596" y="1954"/>
                </a:cubicBezTo>
                <a:cubicBezTo>
                  <a:pt x="576" y="1984"/>
                  <a:pt x="571" y="1984"/>
                  <a:pt x="568" y="1987"/>
                </a:cubicBezTo>
                <a:cubicBezTo>
                  <a:pt x="551" y="2020"/>
                  <a:pt x="544" y="2020"/>
                  <a:pt x="542" y="2024"/>
                </a:cubicBezTo>
                <a:cubicBezTo>
                  <a:pt x="532" y="2053"/>
                  <a:pt x="525" y="2052"/>
                  <a:pt x="525" y="2058"/>
                </a:cubicBezTo>
                <a:cubicBezTo>
                  <a:pt x="510" y="2092"/>
                  <a:pt x="506" y="2097"/>
                  <a:pt x="504" y="2103"/>
                </a:cubicBezTo>
                <a:cubicBezTo>
                  <a:pt x="494" y="2126"/>
                  <a:pt x="492" y="2119"/>
                  <a:pt x="495" y="2106"/>
                </a:cubicBezTo>
                <a:cubicBezTo>
                  <a:pt x="521" y="2035"/>
                  <a:pt x="521" y="2029"/>
                  <a:pt x="522" y="2023"/>
                </a:cubicBezTo>
                <a:cubicBezTo>
                  <a:pt x="542" y="1984"/>
                  <a:pt x="551" y="1988"/>
                  <a:pt x="548" y="1980"/>
                </a:cubicBezTo>
                <a:cubicBezTo>
                  <a:pt x="561" y="1958"/>
                  <a:pt x="565" y="1956"/>
                  <a:pt x="568" y="1954"/>
                </a:cubicBezTo>
                <a:cubicBezTo>
                  <a:pt x="588" y="1927"/>
                  <a:pt x="588" y="1924"/>
                  <a:pt x="590" y="1924"/>
                </a:cubicBezTo>
                <a:cubicBezTo>
                  <a:pt x="605" y="1911"/>
                  <a:pt x="601" y="1902"/>
                  <a:pt x="608" y="1903"/>
                </a:cubicBezTo>
                <a:cubicBezTo>
                  <a:pt x="626" y="1880"/>
                  <a:pt x="629" y="1872"/>
                  <a:pt x="634" y="1866"/>
                </a:cubicBezTo>
                <a:cubicBezTo>
                  <a:pt x="650" y="1842"/>
                  <a:pt x="654" y="1836"/>
                  <a:pt x="657" y="1830"/>
                </a:cubicBezTo>
                <a:cubicBezTo>
                  <a:pt x="680" y="1801"/>
                  <a:pt x="677" y="1794"/>
                  <a:pt x="681" y="1793"/>
                </a:cubicBezTo>
                <a:cubicBezTo>
                  <a:pt x="694" y="1771"/>
                  <a:pt x="693" y="1766"/>
                  <a:pt x="694" y="1762"/>
                </a:cubicBezTo>
                <a:cubicBezTo>
                  <a:pt x="707" y="1740"/>
                  <a:pt x="703" y="1731"/>
                  <a:pt x="707" y="1730"/>
                </a:cubicBezTo>
                <a:cubicBezTo>
                  <a:pt x="706" y="1726"/>
                  <a:pt x="697" y="1741"/>
                  <a:pt x="692" y="1760"/>
                </a:cubicBezTo>
                <a:cubicBezTo>
                  <a:pt x="678" y="1785"/>
                  <a:pt x="677" y="1787"/>
                  <a:pt x="676" y="1789"/>
                </a:cubicBezTo>
                <a:cubicBezTo>
                  <a:pt x="658" y="1813"/>
                  <a:pt x="654" y="1821"/>
                  <a:pt x="651" y="1830"/>
                </a:cubicBezTo>
                <a:cubicBezTo>
                  <a:pt x="598" y="1896"/>
                  <a:pt x="599" y="1902"/>
                  <a:pt x="595" y="1904"/>
                </a:cubicBezTo>
                <a:cubicBezTo>
                  <a:pt x="576" y="1926"/>
                  <a:pt x="576" y="1928"/>
                  <a:pt x="575" y="1930"/>
                </a:cubicBezTo>
                <a:cubicBezTo>
                  <a:pt x="534" y="1988"/>
                  <a:pt x="529" y="1994"/>
                  <a:pt x="525" y="2003"/>
                </a:cubicBezTo>
                <a:cubicBezTo>
                  <a:pt x="505" y="2043"/>
                  <a:pt x="504" y="2047"/>
                  <a:pt x="500" y="2051"/>
                </a:cubicBezTo>
                <a:cubicBezTo>
                  <a:pt x="491" y="2091"/>
                  <a:pt x="484" y="2096"/>
                  <a:pt x="485" y="2109"/>
                </a:cubicBezTo>
                <a:cubicBezTo>
                  <a:pt x="473" y="2124"/>
                  <a:pt x="472" y="2121"/>
                  <a:pt x="475" y="2120"/>
                </a:cubicBezTo>
                <a:cubicBezTo>
                  <a:pt x="477" y="2079"/>
                  <a:pt x="483" y="2074"/>
                  <a:pt x="484" y="2065"/>
                </a:cubicBezTo>
                <a:cubicBezTo>
                  <a:pt x="500" y="2022"/>
                  <a:pt x="497" y="2015"/>
                  <a:pt x="500" y="2014"/>
                </a:cubicBezTo>
                <a:cubicBezTo>
                  <a:pt x="524" y="1961"/>
                  <a:pt x="529" y="1957"/>
                  <a:pt x="528" y="1948"/>
                </a:cubicBezTo>
                <a:cubicBezTo>
                  <a:pt x="549" y="1923"/>
                  <a:pt x="542" y="1913"/>
                  <a:pt x="550" y="1916"/>
                </a:cubicBezTo>
                <a:cubicBezTo>
                  <a:pt x="566" y="1887"/>
                  <a:pt x="568" y="1885"/>
                  <a:pt x="569" y="1882"/>
                </a:cubicBezTo>
                <a:cubicBezTo>
                  <a:pt x="586" y="1853"/>
                  <a:pt x="587" y="1849"/>
                  <a:pt x="593" y="1850"/>
                </a:cubicBezTo>
                <a:cubicBezTo>
                  <a:pt x="633" y="1789"/>
                  <a:pt x="642" y="1779"/>
                  <a:pt x="649" y="1767"/>
                </a:cubicBezTo>
                <a:cubicBezTo>
                  <a:pt x="673" y="1728"/>
                  <a:pt x="682" y="1727"/>
                  <a:pt x="682" y="1719"/>
                </a:cubicBezTo>
                <a:cubicBezTo>
                  <a:pt x="703" y="1677"/>
                  <a:pt x="709" y="1673"/>
                  <a:pt x="709" y="1664"/>
                </a:cubicBezTo>
                <a:cubicBezTo>
                  <a:pt x="719" y="1643"/>
                  <a:pt x="716" y="1636"/>
                  <a:pt x="720" y="1635"/>
                </a:cubicBezTo>
                <a:cubicBezTo>
                  <a:pt x="713" y="1646"/>
                  <a:pt x="708" y="1649"/>
                  <a:pt x="709" y="1658"/>
                </a:cubicBezTo>
                <a:cubicBezTo>
                  <a:pt x="687" y="1698"/>
                  <a:pt x="683" y="1709"/>
                  <a:pt x="676" y="1717"/>
                </a:cubicBezTo>
                <a:cubicBezTo>
                  <a:pt x="652" y="1756"/>
                  <a:pt x="643" y="1762"/>
                  <a:pt x="638" y="1772"/>
                </a:cubicBezTo>
                <a:cubicBezTo>
                  <a:pt x="611" y="1808"/>
                  <a:pt x="605" y="1817"/>
                  <a:pt x="598" y="1825"/>
                </a:cubicBezTo>
                <a:cubicBezTo>
                  <a:pt x="570" y="1869"/>
                  <a:pt x="568" y="1871"/>
                  <a:pt x="564" y="1871"/>
                </a:cubicBezTo>
                <a:cubicBezTo>
                  <a:pt x="535" y="1917"/>
                  <a:pt x="533" y="1930"/>
                  <a:pt x="525" y="1937"/>
                </a:cubicBezTo>
                <a:cubicBezTo>
                  <a:pt x="502" y="1990"/>
                  <a:pt x="498" y="1994"/>
                  <a:pt x="494" y="1999"/>
                </a:cubicBezTo>
                <a:cubicBezTo>
                  <a:pt x="487" y="2028"/>
                  <a:pt x="482" y="2028"/>
                  <a:pt x="484" y="2034"/>
                </a:cubicBezTo>
                <a:cubicBezTo>
                  <a:pt x="469" y="2074"/>
                  <a:pt x="471" y="2083"/>
                  <a:pt x="468" y="2088"/>
                </a:cubicBezTo>
                <a:cubicBezTo>
                  <a:pt x="459" y="2089"/>
                  <a:pt x="460" y="2087"/>
                  <a:pt x="461" y="2086"/>
                </a:cubicBezTo>
                <a:cubicBezTo>
                  <a:pt x="469" y="2046"/>
                  <a:pt x="469" y="2035"/>
                  <a:pt x="470" y="2024"/>
                </a:cubicBezTo>
                <a:cubicBezTo>
                  <a:pt x="493" y="1973"/>
                  <a:pt x="496" y="1965"/>
                  <a:pt x="500" y="1959"/>
                </a:cubicBezTo>
                <a:cubicBezTo>
                  <a:pt x="538" y="1889"/>
                  <a:pt x="543" y="1883"/>
                  <a:pt x="547" y="1877"/>
                </a:cubicBezTo>
                <a:cubicBezTo>
                  <a:pt x="578" y="1836"/>
                  <a:pt x="584" y="1829"/>
                  <a:pt x="589" y="1821"/>
                </a:cubicBezTo>
                <a:cubicBezTo>
                  <a:pt x="607" y="1794"/>
                  <a:pt x="612" y="1792"/>
                  <a:pt x="615" y="1789"/>
                </a:cubicBezTo>
                <a:cubicBezTo>
                  <a:pt x="633" y="1760"/>
                  <a:pt x="634" y="1755"/>
                  <a:pt x="639" y="1752"/>
                </a:cubicBezTo>
                <a:cubicBezTo>
                  <a:pt x="679" y="1687"/>
                  <a:pt x="686" y="1688"/>
                  <a:pt x="684" y="1679"/>
                </a:cubicBezTo>
                <a:cubicBezTo>
                  <a:pt x="684" y="1668"/>
                  <a:pt x="684" y="1676"/>
                  <a:pt x="680" y="1680"/>
                </a:cubicBezTo>
                <a:cubicBezTo>
                  <a:pt x="637" y="1744"/>
                  <a:pt x="628" y="1750"/>
                  <a:pt x="624" y="1762"/>
                </a:cubicBezTo>
                <a:cubicBezTo>
                  <a:pt x="611" y="1778"/>
                  <a:pt x="610" y="1785"/>
                  <a:pt x="604" y="1788"/>
                </a:cubicBezTo>
                <a:cubicBezTo>
                  <a:pt x="583" y="1819"/>
                  <a:pt x="577" y="1821"/>
                  <a:pt x="576" y="1827"/>
                </a:cubicBezTo>
                <a:cubicBezTo>
                  <a:pt x="555" y="1861"/>
                  <a:pt x="545" y="1860"/>
                  <a:pt x="546" y="1868"/>
                </a:cubicBezTo>
                <a:cubicBezTo>
                  <a:pt x="519" y="1903"/>
                  <a:pt x="516" y="1912"/>
                  <a:pt x="508" y="1917"/>
                </a:cubicBezTo>
                <a:cubicBezTo>
                  <a:pt x="499" y="1947"/>
                  <a:pt x="488" y="1948"/>
                  <a:pt x="490" y="1960"/>
                </a:cubicBezTo>
                <a:cubicBezTo>
                  <a:pt x="476" y="1985"/>
                  <a:pt x="473" y="1985"/>
                  <a:pt x="474" y="1989"/>
                </a:cubicBezTo>
                <a:cubicBezTo>
                  <a:pt x="461" y="2021"/>
                  <a:pt x="461" y="2026"/>
                  <a:pt x="462" y="2031"/>
                </a:cubicBezTo>
                <a:cubicBezTo>
                  <a:pt x="445" y="2054"/>
                  <a:pt x="454" y="2048"/>
                  <a:pt x="450" y="2043"/>
                </a:cubicBezTo>
                <a:cubicBezTo>
                  <a:pt x="467" y="1957"/>
                  <a:pt x="468" y="1948"/>
                  <a:pt x="471" y="1939"/>
                </a:cubicBezTo>
                <a:cubicBezTo>
                  <a:pt x="485" y="1912"/>
                  <a:pt x="483" y="1904"/>
                  <a:pt x="485" y="1901"/>
                </a:cubicBezTo>
                <a:cubicBezTo>
                  <a:pt x="500" y="1872"/>
                  <a:pt x="501" y="1868"/>
                  <a:pt x="505" y="1865"/>
                </a:cubicBezTo>
                <a:cubicBezTo>
                  <a:pt x="521" y="1833"/>
                  <a:pt x="523" y="1832"/>
                  <a:pt x="524" y="1830"/>
                </a:cubicBezTo>
                <a:cubicBezTo>
                  <a:pt x="533" y="1814"/>
                  <a:pt x="536" y="1812"/>
                  <a:pt x="538" y="1808"/>
                </a:cubicBezTo>
                <a:cubicBezTo>
                  <a:pt x="569" y="1770"/>
                  <a:pt x="574" y="1764"/>
                  <a:pt x="580" y="1759"/>
                </a:cubicBezTo>
                <a:cubicBezTo>
                  <a:pt x="610" y="1726"/>
                  <a:pt x="622" y="1714"/>
                  <a:pt x="635" y="1702"/>
                </a:cubicBezTo>
                <a:cubicBezTo>
                  <a:pt x="667" y="1672"/>
                  <a:pt x="666" y="1666"/>
                  <a:pt x="672" y="1665"/>
                </a:cubicBezTo>
                <a:cubicBezTo>
                  <a:pt x="690" y="1640"/>
                  <a:pt x="693" y="1637"/>
                  <a:pt x="694" y="1633"/>
                </a:cubicBezTo>
                <a:cubicBezTo>
                  <a:pt x="695" y="1626"/>
                  <a:pt x="692" y="1630"/>
                  <a:pt x="687" y="1633"/>
                </a:cubicBezTo>
                <a:cubicBezTo>
                  <a:pt x="675" y="1652"/>
                  <a:pt x="672" y="1656"/>
                  <a:pt x="667" y="1659"/>
                </a:cubicBezTo>
                <a:cubicBezTo>
                  <a:pt x="626" y="1703"/>
                  <a:pt x="616" y="1710"/>
                  <a:pt x="608" y="1717"/>
                </a:cubicBezTo>
                <a:cubicBezTo>
                  <a:pt x="558" y="1774"/>
                  <a:pt x="548" y="1780"/>
                  <a:pt x="543" y="1790"/>
                </a:cubicBezTo>
                <a:cubicBezTo>
                  <a:pt x="527" y="1806"/>
                  <a:pt x="528" y="1814"/>
                  <a:pt x="521" y="1815"/>
                </a:cubicBezTo>
                <a:cubicBezTo>
                  <a:pt x="490" y="1870"/>
                  <a:pt x="490" y="1881"/>
                  <a:pt x="482" y="1886"/>
                </a:cubicBezTo>
                <a:cubicBezTo>
                  <a:pt x="465" y="1932"/>
                  <a:pt x="457" y="1948"/>
                  <a:pt x="453" y="1969"/>
                </a:cubicBezTo>
                <a:cubicBezTo>
                  <a:pt x="445" y="2003"/>
                  <a:pt x="442" y="2006"/>
                  <a:pt x="443" y="2013"/>
                </a:cubicBezTo>
                <a:cubicBezTo>
                  <a:pt x="442" y="1979"/>
                  <a:pt x="442" y="1977"/>
                  <a:pt x="444" y="1969"/>
                </a:cubicBezTo>
                <a:cubicBezTo>
                  <a:pt x="457" y="1930"/>
                  <a:pt x="460" y="1925"/>
                  <a:pt x="460" y="1918"/>
                </a:cubicBezTo>
                <a:cubicBezTo>
                  <a:pt x="468" y="1898"/>
                  <a:pt x="469" y="1895"/>
                  <a:pt x="472" y="1893"/>
                </a:cubicBezTo>
                <a:cubicBezTo>
                  <a:pt x="482" y="1864"/>
                  <a:pt x="486" y="1864"/>
                  <a:pt x="487" y="1861"/>
                </a:cubicBezTo>
                <a:cubicBezTo>
                  <a:pt x="513" y="1822"/>
                  <a:pt x="515" y="1819"/>
                  <a:pt x="514" y="1816"/>
                </a:cubicBezTo>
                <a:cubicBezTo>
                  <a:pt x="538" y="1785"/>
                  <a:pt x="543" y="1775"/>
                  <a:pt x="550" y="1765"/>
                </a:cubicBezTo>
                <a:cubicBezTo>
                  <a:pt x="563" y="1754"/>
                  <a:pt x="564" y="1748"/>
                  <a:pt x="569" y="1746"/>
                </a:cubicBezTo>
                <a:cubicBezTo>
                  <a:pt x="626" y="1679"/>
                  <a:pt x="635" y="1675"/>
                  <a:pt x="639" y="1667"/>
                </a:cubicBezTo>
                <a:cubicBezTo>
                  <a:pt x="652" y="1656"/>
                  <a:pt x="653" y="1650"/>
                  <a:pt x="658" y="1648"/>
                </a:cubicBezTo>
                <a:cubicBezTo>
                  <a:pt x="685" y="1613"/>
                  <a:pt x="690" y="1611"/>
                  <a:pt x="690" y="1605"/>
                </a:cubicBezTo>
                <a:cubicBezTo>
                  <a:pt x="666" y="1629"/>
                  <a:pt x="663" y="1633"/>
                  <a:pt x="661" y="1637"/>
                </a:cubicBezTo>
                <a:cubicBezTo>
                  <a:pt x="645" y="1655"/>
                  <a:pt x="642" y="1656"/>
                  <a:pt x="641" y="1658"/>
                </a:cubicBezTo>
                <a:cubicBezTo>
                  <a:pt x="623" y="1675"/>
                  <a:pt x="621" y="1677"/>
                  <a:pt x="621" y="1679"/>
                </a:cubicBezTo>
                <a:cubicBezTo>
                  <a:pt x="555" y="1747"/>
                  <a:pt x="542" y="1762"/>
                  <a:pt x="529" y="1778"/>
                </a:cubicBezTo>
                <a:cubicBezTo>
                  <a:pt x="480" y="1857"/>
                  <a:pt x="477" y="1861"/>
                  <a:pt x="474" y="1865"/>
                </a:cubicBezTo>
                <a:cubicBezTo>
                  <a:pt x="457" y="1892"/>
                  <a:pt x="460" y="1898"/>
                  <a:pt x="457" y="1899"/>
                </a:cubicBezTo>
                <a:cubicBezTo>
                  <a:pt x="448" y="1926"/>
                  <a:pt x="447" y="1932"/>
                  <a:pt x="444" y="1937"/>
                </a:cubicBezTo>
                <a:cubicBezTo>
                  <a:pt x="430" y="1990"/>
                  <a:pt x="434" y="2000"/>
                  <a:pt x="427" y="2001"/>
                </a:cubicBezTo>
                <a:cubicBezTo>
                  <a:pt x="428" y="1976"/>
                  <a:pt x="425" y="1969"/>
                  <a:pt x="429" y="1968"/>
                </a:cubicBezTo>
                <a:cubicBezTo>
                  <a:pt x="454" y="1873"/>
                  <a:pt x="457" y="1867"/>
                  <a:pt x="458" y="1859"/>
                </a:cubicBezTo>
                <a:cubicBezTo>
                  <a:pt x="503" y="1788"/>
                  <a:pt x="500" y="1781"/>
                  <a:pt x="503" y="1779"/>
                </a:cubicBezTo>
                <a:cubicBezTo>
                  <a:pt x="526" y="1748"/>
                  <a:pt x="531" y="1743"/>
                  <a:pt x="535" y="1738"/>
                </a:cubicBezTo>
                <a:cubicBezTo>
                  <a:pt x="560" y="1712"/>
                  <a:pt x="572" y="1703"/>
                  <a:pt x="580" y="1691"/>
                </a:cubicBezTo>
                <a:cubicBezTo>
                  <a:pt x="620" y="1659"/>
                  <a:pt x="620" y="1650"/>
                  <a:pt x="629" y="1648"/>
                </a:cubicBezTo>
                <a:cubicBezTo>
                  <a:pt x="643" y="1640"/>
                  <a:pt x="632" y="1634"/>
                  <a:pt x="633" y="1639"/>
                </a:cubicBezTo>
                <a:cubicBezTo>
                  <a:pt x="606" y="1659"/>
                  <a:pt x="608" y="1664"/>
                  <a:pt x="602" y="1663"/>
                </a:cubicBezTo>
                <a:cubicBezTo>
                  <a:pt x="571" y="1694"/>
                  <a:pt x="560" y="1701"/>
                  <a:pt x="553" y="1713"/>
                </a:cubicBezTo>
                <a:cubicBezTo>
                  <a:pt x="520" y="1748"/>
                  <a:pt x="511" y="1751"/>
                  <a:pt x="511" y="1761"/>
                </a:cubicBezTo>
                <a:cubicBezTo>
                  <a:pt x="490" y="1789"/>
                  <a:pt x="484" y="1795"/>
                  <a:pt x="481" y="1803"/>
                </a:cubicBezTo>
                <a:cubicBezTo>
                  <a:pt x="463" y="1829"/>
                  <a:pt x="463" y="1836"/>
                  <a:pt x="462" y="1841"/>
                </a:cubicBezTo>
                <a:cubicBezTo>
                  <a:pt x="437" y="1903"/>
                  <a:pt x="428" y="1911"/>
                  <a:pt x="428" y="1927"/>
                </a:cubicBezTo>
                <a:cubicBezTo>
                  <a:pt x="420" y="1948"/>
                  <a:pt x="418" y="1950"/>
                  <a:pt x="417" y="1954"/>
                </a:cubicBezTo>
                <a:cubicBezTo>
                  <a:pt x="420" y="1914"/>
                  <a:pt x="417" y="1907"/>
                  <a:pt x="420" y="1905"/>
                </a:cubicBezTo>
                <a:cubicBezTo>
                  <a:pt x="435" y="1847"/>
                  <a:pt x="437" y="1844"/>
                  <a:pt x="437" y="1841"/>
                </a:cubicBezTo>
                <a:cubicBezTo>
                  <a:pt x="456" y="1795"/>
                  <a:pt x="464" y="1784"/>
                  <a:pt x="470" y="1771"/>
                </a:cubicBezTo>
                <a:cubicBezTo>
                  <a:pt x="506" y="1721"/>
                  <a:pt x="509" y="1717"/>
                  <a:pt x="512" y="1713"/>
                </a:cubicBezTo>
                <a:cubicBezTo>
                  <a:pt x="521" y="1701"/>
                  <a:pt x="525" y="1702"/>
                  <a:pt x="526" y="1701"/>
                </a:cubicBezTo>
                <a:cubicBezTo>
                  <a:pt x="544" y="1677"/>
                  <a:pt x="559" y="1664"/>
                  <a:pt x="570" y="1648"/>
                </a:cubicBezTo>
                <a:cubicBezTo>
                  <a:pt x="607" y="1598"/>
                  <a:pt x="604" y="1589"/>
                  <a:pt x="610" y="1588"/>
                </a:cubicBezTo>
                <a:cubicBezTo>
                  <a:pt x="621" y="1556"/>
                  <a:pt x="624" y="1555"/>
                  <a:pt x="622" y="1550"/>
                </a:cubicBezTo>
                <a:cubicBezTo>
                  <a:pt x="610" y="1569"/>
                  <a:pt x="610" y="1577"/>
                  <a:pt x="605" y="1582"/>
                </a:cubicBezTo>
                <a:cubicBezTo>
                  <a:pt x="557" y="1650"/>
                  <a:pt x="554" y="1661"/>
                  <a:pt x="543" y="1665"/>
                </a:cubicBezTo>
                <a:cubicBezTo>
                  <a:pt x="512" y="1703"/>
                  <a:pt x="509" y="1704"/>
                  <a:pt x="509" y="1707"/>
                </a:cubicBezTo>
                <a:cubicBezTo>
                  <a:pt x="478" y="1744"/>
                  <a:pt x="469" y="1750"/>
                  <a:pt x="467" y="1762"/>
                </a:cubicBezTo>
                <a:cubicBezTo>
                  <a:pt x="443" y="1797"/>
                  <a:pt x="439" y="1807"/>
                  <a:pt x="438" y="1821"/>
                </a:cubicBezTo>
                <a:cubicBezTo>
                  <a:pt x="429" y="1846"/>
                  <a:pt x="423" y="1846"/>
                  <a:pt x="423" y="1851"/>
                </a:cubicBezTo>
                <a:cubicBezTo>
                  <a:pt x="408" y="1895"/>
                  <a:pt x="412" y="1908"/>
                  <a:pt x="405" y="1913"/>
                </a:cubicBezTo>
                <a:cubicBezTo>
                  <a:pt x="407" y="1876"/>
                  <a:pt x="415" y="1878"/>
                  <a:pt x="413" y="1871"/>
                </a:cubicBezTo>
                <a:cubicBezTo>
                  <a:pt x="418" y="1857"/>
                  <a:pt x="415" y="1850"/>
                  <a:pt x="418" y="1847"/>
                </a:cubicBezTo>
                <a:cubicBezTo>
                  <a:pt x="437" y="1792"/>
                  <a:pt x="440" y="1790"/>
                  <a:pt x="440" y="1788"/>
                </a:cubicBezTo>
                <a:cubicBezTo>
                  <a:pt x="448" y="1768"/>
                  <a:pt x="451" y="1760"/>
                  <a:pt x="455" y="1752"/>
                </a:cubicBezTo>
                <a:cubicBezTo>
                  <a:pt x="476" y="1717"/>
                  <a:pt x="475" y="1712"/>
                  <a:pt x="478" y="1709"/>
                </a:cubicBezTo>
                <a:cubicBezTo>
                  <a:pt x="495" y="1687"/>
                  <a:pt x="495" y="1681"/>
                  <a:pt x="498" y="1679"/>
                </a:cubicBezTo>
                <a:cubicBezTo>
                  <a:pt x="521" y="1647"/>
                  <a:pt x="524" y="1644"/>
                  <a:pt x="526" y="1640"/>
                </a:cubicBezTo>
                <a:cubicBezTo>
                  <a:pt x="551" y="1609"/>
                  <a:pt x="550" y="1603"/>
                  <a:pt x="554" y="1601"/>
                </a:cubicBezTo>
                <a:cubicBezTo>
                  <a:pt x="570" y="1563"/>
                  <a:pt x="576" y="1562"/>
                  <a:pt x="575" y="1556"/>
                </a:cubicBezTo>
                <a:cubicBezTo>
                  <a:pt x="581" y="1513"/>
                  <a:pt x="584" y="1508"/>
                  <a:pt x="584" y="1500"/>
                </a:cubicBezTo>
                <a:cubicBezTo>
                  <a:pt x="573" y="1529"/>
                  <a:pt x="577" y="1544"/>
                  <a:pt x="570" y="1550"/>
                </a:cubicBezTo>
                <a:cubicBezTo>
                  <a:pt x="548" y="1600"/>
                  <a:pt x="544" y="1602"/>
                  <a:pt x="541" y="1604"/>
                </a:cubicBezTo>
                <a:cubicBezTo>
                  <a:pt x="510" y="1653"/>
                  <a:pt x="506" y="1655"/>
                  <a:pt x="503" y="1657"/>
                </a:cubicBezTo>
                <a:cubicBezTo>
                  <a:pt x="481" y="1690"/>
                  <a:pt x="477" y="1696"/>
                  <a:pt x="474" y="1703"/>
                </a:cubicBezTo>
                <a:cubicBezTo>
                  <a:pt x="464" y="1717"/>
                  <a:pt x="463" y="1720"/>
                  <a:pt x="462" y="1717"/>
                </a:cubicBezTo>
                <a:cubicBezTo>
                  <a:pt x="474" y="1695"/>
                  <a:pt x="475" y="1693"/>
                  <a:pt x="475" y="1690"/>
                </a:cubicBezTo>
                <a:cubicBezTo>
                  <a:pt x="494" y="1659"/>
                  <a:pt x="495" y="1654"/>
                  <a:pt x="496" y="1649"/>
                </a:cubicBezTo>
                <a:cubicBezTo>
                  <a:pt x="525" y="1599"/>
                  <a:pt x="529" y="1590"/>
                  <a:pt x="533" y="1581"/>
                </a:cubicBezTo>
                <a:cubicBezTo>
                  <a:pt x="553" y="1505"/>
                  <a:pt x="553" y="1491"/>
                  <a:pt x="554" y="1479"/>
                </a:cubicBezTo>
                <a:cubicBezTo>
                  <a:pt x="544" y="1432"/>
                  <a:pt x="549" y="1437"/>
                  <a:pt x="547" y="1446"/>
                </a:cubicBezTo>
                <a:cubicBezTo>
                  <a:pt x="542" y="1527"/>
                  <a:pt x="542" y="1535"/>
                  <a:pt x="541" y="1543"/>
                </a:cubicBezTo>
                <a:cubicBezTo>
                  <a:pt x="526" y="1573"/>
                  <a:pt x="529" y="1580"/>
                  <a:pt x="524" y="1581"/>
                </a:cubicBezTo>
                <a:cubicBezTo>
                  <a:pt x="508" y="1611"/>
                  <a:pt x="503" y="1625"/>
                  <a:pt x="495" y="1636"/>
                </a:cubicBezTo>
                <a:cubicBezTo>
                  <a:pt x="475" y="1680"/>
                  <a:pt x="471" y="1684"/>
                  <a:pt x="466" y="1688"/>
                </a:cubicBezTo>
                <a:cubicBezTo>
                  <a:pt x="444" y="1731"/>
                  <a:pt x="441" y="1737"/>
                  <a:pt x="437" y="1743"/>
                </a:cubicBezTo>
                <a:cubicBezTo>
                  <a:pt x="416" y="1794"/>
                  <a:pt x="410" y="1794"/>
                  <a:pt x="413" y="1801"/>
                </a:cubicBezTo>
                <a:cubicBezTo>
                  <a:pt x="394" y="1860"/>
                  <a:pt x="396" y="1864"/>
                  <a:pt x="396" y="1868"/>
                </a:cubicBezTo>
                <a:cubicBezTo>
                  <a:pt x="390" y="1891"/>
                  <a:pt x="394" y="1899"/>
                  <a:pt x="389" y="1899"/>
                </a:cubicBezTo>
                <a:cubicBezTo>
                  <a:pt x="391" y="1841"/>
                  <a:pt x="392" y="1826"/>
                  <a:pt x="394" y="1811"/>
                </a:cubicBezTo>
                <a:cubicBezTo>
                  <a:pt x="401" y="1785"/>
                  <a:pt x="405" y="1780"/>
                  <a:pt x="404" y="1771"/>
                </a:cubicBezTo>
                <a:cubicBezTo>
                  <a:pt x="430" y="1712"/>
                  <a:pt x="435" y="1708"/>
                  <a:pt x="434" y="1699"/>
                </a:cubicBezTo>
                <a:cubicBezTo>
                  <a:pt x="451" y="1672"/>
                  <a:pt x="455" y="1665"/>
                  <a:pt x="457" y="1656"/>
                </a:cubicBezTo>
                <a:cubicBezTo>
                  <a:pt x="481" y="1622"/>
                  <a:pt x="480" y="1616"/>
                  <a:pt x="480" y="1611"/>
                </a:cubicBezTo>
                <a:cubicBezTo>
                  <a:pt x="505" y="1561"/>
                  <a:pt x="502" y="1553"/>
                  <a:pt x="507" y="1552"/>
                </a:cubicBezTo>
                <a:cubicBezTo>
                  <a:pt x="519" y="1524"/>
                  <a:pt x="515" y="1515"/>
                  <a:pt x="519" y="1514"/>
                </a:cubicBezTo>
                <a:cubicBezTo>
                  <a:pt x="520" y="1449"/>
                  <a:pt x="515" y="1450"/>
                  <a:pt x="517" y="1444"/>
                </a:cubicBezTo>
                <a:cubicBezTo>
                  <a:pt x="509" y="1516"/>
                  <a:pt x="509" y="1523"/>
                  <a:pt x="505" y="1526"/>
                </a:cubicBezTo>
                <a:cubicBezTo>
                  <a:pt x="494" y="1564"/>
                  <a:pt x="491" y="1568"/>
                  <a:pt x="489" y="1573"/>
                </a:cubicBezTo>
                <a:cubicBezTo>
                  <a:pt x="479" y="1592"/>
                  <a:pt x="483" y="1602"/>
                  <a:pt x="475" y="1602"/>
                </a:cubicBezTo>
                <a:cubicBezTo>
                  <a:pt x="443" y="1672"/>
                  <a:pt x="434" y="1679"/>
                  <a:pt x="431" y="1690"/>
                </a:cubicBezTo>
                <a:cubicBezTo>
                  <a:pt x="406" y="1738"/>
                  <a:pt x="409" y="1747"/>
                  <a:pt x="403" y="1749"/>
                </a:cubicBezTo>
                <a:cubicBezTo>
                  <a:pt x="434" y="1663"/>
                  <a:pt x="439" y="1660"/>
                  <a:pt x="440" y="1653"/>
                </a:cubicBezTo>
                <a:cubicBezTo>
                  <a:pt x="452" y="1614"/>
                  <a:pt x="459" y="1613"/>
                  <a:pt x="458" y="1606"/>
                </a:cubicBezTo>
                <a:cubicBezTo>
                  <a:pt x="480" y="1553"/>
                  <a:pt x="480" y="1545"/>
                  <a:pt x="482" y="1540"/>
                </a:cubicBezTo>
                <a:cubicBezTo>
                  <a:pt x="489" y="1465"/>
                  <a:pt x="491" y="1464"/>
                  <a:pt x="491" y="1448"/>
                </a:cubicBezTo>
                <a:cubicBezTo>
                  <a:pt x="487" y="1401"/>
                  <a:pt x="485" y="1390"/>
                  <a:pt x="484" y="1379"/>
                </a:cubicBezTo>
                <a:cubicBezTo>
                  <a:pt x="474" y="1371"/>
                  <a:pt x="480" y="1385"/>
                  <a:pt x="483" y="1403"/>
                </a:cubicBezTo>
                <a:cubicBezTo>
                  <a:pt x="487" y="1491"/>
                  <a:pt x="478" y="1495"/>
                  <a:pt x="482" y="1506"/>
                </a:cubicBezTo>
                <a:cubicBezTo>
                  <a:pt x="478" y="1531"/>
                  <a:pt x="477" y="1534"/>
                  <a:pt x="475" y="1537"/>
                </a:cubicBezTo>
                <a:cubicBezTo>
                  <a:pt x="459" y="1577"/>
                  <a:pt x="456" y="1591"/>
                  <a:pt x="451" y="1604"/>
                </a:cubicBezTo>
                <a:cubicBezTo>
                  <a:pt x="433" y="1645"/>
                  <a:pt x="431" y="1652"/>
                  <a:pt x="429" y="1658"/>
                </a:cubicBezTo>
                <a:cubicBezTo>
                  <a:pt x="412" y="1698"/>
                  <a:pt x="411" y="1701"/>
                  <a:pt x="408" y="1703"/>
                </a:cubicBezTo>
                <a:cubicBezTo>
                  <a:pt x="390" y="1762"/>
                  <a:pt x="384" y="1769"/>
                  <a:pt x="383" y="1779"/>
                </a:cubicBezTo>
                <a:cubicBezTo>
                  <a:pt x="369" y="1821"/>
                  <a:pt x="377" y="1833"/>
                  <a:pt x="371" y="1832"/>
                </a:cubicBezTo>
                <a:cubicBezTo>
                  <a:pt x="368" y="1777"/>
                  <a:pt x="371" y="1764"/>
                  <a:pt x="372" y="1749"/>
                </a:cubicBezTo>
                <a:cubicBezTo>
                  <a:pt x="382" y="1721"/>
                  <a:pt x="379" y="1714"/>
                  <a:pt x="383" y="1714"/>
                </a:cubicBezTo>
                <a:cubicBezTo>
                  <a:pt x="403" y="1659"/>
                  <a:pt x="406" y="1655"/>
                  <a:pt x="406" y="1649"/>
                </a:cubicBezTo>
                <a:cubicBezTo>
                  <a:pt x="424" y="1598"/>
                  <a:pt x="431" y="1597"/>
                  <a:pt x="431" y="1590"/>
                </a:cubicBezTo>
                <a:cubicBezTo>
                  <a:pt x="461" y="1509"/>
                  <a:pt x="462" y="1500"/>
                  <a:pt x="465" y="1494"/>
                </a:cubicBezTo>
                <a:cubicBezTo>
                  <a:pt x="472" y="1470"/>
                  <a:pt x="467" y="1462"/>
                  <a:pt x="472" y="1462"/>
                </a:cubicBezTo>
                <a:cubicBezTo>
                  <a:pt x="476" y="1437"/>
                  <a:pt x="471" y="1428"/>
                  <a:pt x="476" y="1427"/>
                </a:cubicBezTo>
                <a:cubicBezTo>
                  <a:pt x="473" y="1417"/>
                  <a:pt x="469" y="1447"/>
                  <a:pt x="462" y="1476"/>
                </a:cubicBezTo>
                <a:cubicBezTo>
                  <a:pt x="434" y="1564"/>
                  <a:pt x="433" y="1570"/>
                  <a:pt x="430" y="1573"/>
                </a:cubicBezTo>
                <a:cubicBezTo>
                  <a:pt x="422" y="1597"/>
                  <a:pt x="416" y="1602"/>
                  <a:pt x="415" y="1611"/>
                </a:cubicBezTo>
                <a:cubicBezTo>
                  <a:pt x="391" y="1664"/>
                  <a:pt x="387" y="1672"/>
                  <a:pt x="382" y="1679"/>
                </a:cubicBezTo>
                <a:cubicBezTo>
                  <a:pt x="367" y="1716"/>
                  <a:pt x="373" y="1726"/>
                  <a:pt x="366" y="1726"/>
                </a:cubicBezTo>
                <a:cubicBezTo>
                  <a:pt x="360" y="1762"/>
                  <a:pt x="364" y="1763"/>
                  <a:pt x="358" y="1766"/>
                </a:cubicBezTo>
                <a:cubicBezTo>
                  <a:pt x="381" y="1656"/>
                  <a:pt x="382" y="1648"/>
                  <a:pt x="386" y="1643"/>
                </a:cubicBezTo>
                <a:cubicBezTo>
                  <a:pt x="399" y="1610"/>
                  <a:pt x="404" y="1595"/>
                  <a:pt x="408" y="1581"/>
                </a:cubicBezTo>
                <a:cubicBezTo>
                  <a:pt x="436" y="1516"/>
                  <a:pt x="433" y="1505"/>
                  <a:pt x="438" y="1500"/>
                </a:cubicBezTo>
                <a:cubicBezTo>
                  <a:pt x="456" y="1427"/>
                  <a:pt x="459" y="1420"/>
                  <a:pt x="460" y="1411"/>
                </a:cubicBezTo>
                <a:cubicBezTo>
                  <a:pt x="455" y="1378"/>
                  <a:pt x="451" y="1393"/>
                  <a:pt x="453" y="1414"/>
                </a:cubicBezTo>
                <a:cubicBezTo>
                  <a:pt x="442" y="1477"/>
                  <a:pt x="433" y="1477"/>
                  <a:pt x="434" y="1487"/>
                </a:cubicBezTo>
                <a:cubicBezTo>
                  <a:pt x="416" y="1534"/>
                  <a:pt x="415" y="1548"/>
                  <a:pt x="409" y="1559"/>
                </a:cubicBezTo>
                <a:cubicBezTo>
                  <a:pt x="392" y="1598"/>
                  <a:pt x="391" y="1605"/>
                  <a:pt x="388" y="1610"/>
                </a:cubicBezTo>
                <a:cubicBezTo>
                  <a:pt x="380" y="1635"/>
                  <a:pt x="375" y="1638"/>
                  <a:pt x="376" y="1646"/>
                </a:cubicBezTo>
                <a:cubicBezTo>
                  <a:pt x="352" y="1701"/>
                  <a:pt x="360" y="1712"/>
                  <a:pt x="354" y="1711"/>
                </a:cubicBezTo>
                <a:cubicBezTo>
                  <a:pt x="350" y="1730"/>
                  <a:pt x="346" y="1726"/>
                  <a:pt x="345" y="1712"/>
                </a:cubicBezTo>
                <a:cubicBezTo>
                  <a:pt x="355" y="1665"/>
                  <a:pt x="358" y="1665"/>
                  <a:pt x="357" y="1661"/>
                </a:cubicBezTo>
                <a:cubicBezTo>
                  <a:pt x="366" y="1643"/>
                  <a:pt x="363" y="1637"/>
                  <a:pt x="366" y="1636"/>
                </a:cubicBezTo>
                <a:cubicBezTo>
                  <a:pt x="372" y="1617"/>
                  <a:pt x="374" y="1616"/>
                  <a:pt x="373" y="1612"/>
                </a:cubicBezTo>
                <a:cubicBezTo>
                  <a:pt x="395" y="1560"/>
                  <a:pt x="394" y="1553"/>
                  <a:pt x="400" y="1551"/>
                </a:cubicBezTo>
                <a:cubicBezTo>
                  <a:pt x="425" y="1482"/>
                  <a:pt x="427" y="1477"/>
                  <a:pt x="427" y="1470"/>
                </a:cubicBezTo>
                <a:cubicBezTo>
                  <a:pt x="418" y="1498"/>
                  <a:pt x="408" y="1504"/>
                  <a:pt x="408" y="1517"/>
                </a:cubicBezTo>
                <a:cubicBezTo>
                  <a:pt x="377" y="1581"/>
                  <a:pt x="373" y="1584"/>
                  <a:pt x="372" y="1590"/>
                </a:cubicBezTo>
                <a:cubicBezTo>
                  <a:pt x="363" y="1617"/>
                  <a:pt x="360" y="1628"/>
                  <a:pt x="353" y="1637"/>
                </a:cubicBezTo>
                <a:cubicBezTo>
                  <a:pt x="343" y="1676"/>
                  <a:pt x="340" y="1680"/>
                  <a:pt x="341" y="1688"/>
                </a:cubicBezTo>
                <a:cubicBezTo>
                  <a:pt x="338" y="1660"/>
                  <a:pt x="342" y="1652"/>
                  <a:pt x="340" y="1640"/>
                </a:cubicBezTo>
                <a:cubicBezTo>
                  <a:pt x="360" y="1597"/>
                  <a:pt x="360" y="1592"/>
                  <a:pt x="361" y="1588"/>
                </a:cubicBezTo>
                <a:cubicBezTo>
                  <a:pt x="367" y="1561"/>
                  <a:pt x="371" y="1559"/>
                  <a:pt x="371" y="1555"/>
                </a:cubicBezTo>
                <a:cubicBezTo>
                  <a:pt x="390" y="1506"/>
                  <a:pt x="387" y="1494"/>
                  <a:pt x="393" y="1490"/>
                </a:cubicBezTo>
                <a:cubicBezTo>
                  <a:pt x="403" y="1419"/>
                  <a:pt x="403" y="1406"/>
                  <a:pt x="402" y="1393"/>
                </a:cubicBezTo>
                <a:cubicBezTo>
                  <a:pt x="393" y="1354"/>
                  <a:pt x="388" y="1352"/>
                  <a:pt x="389" y="1344"/>
                </a:cubicBezTo>
                <a:cubicBezTo>
                  <a:pt x="382" y="1350"/>
                  <a:pt x="386" y="1352"/>
                  <a:pt x="388" y="1357"/>
                </a:cubicBezTo>
                <a:cubicBezTo>
                  <a:pt x="396" y="1435"/>
                  <a:pt x="396" y="1441"/>
                  <a:pt x="397" y="1446"/>
                </a:cubicBezTo>
                <a:cubicBezTo>
                  <a:pt x="389" y="1476"/>
                  <a:pt x="385" y="1481"/>
                  <a:pt x="384" y="1491"/>
                </a:cubicBezTo>
                <a:cubicBezTo>
                  <a:pt x="358" y="1561"/>
                  <a:pt x="358" y="1571"/>
                  <a:pt x="356" y="1578"/>
                </a:cubicBezTo>
                <a:cubicBezTo>
                  <a:pt x="341" y="1628"/>
                  <a:pt x="334" y="1627"/>
                  <a:pt x="335" y="1634"/>
                </a:cubicBezTo>
                <a:cubicBezTo>
                  <a:pt x="324" y="1665"/>
                  <a:pt x="328" y="1674"/>
                  <a:pt x="321" y="1674"/>
                </a:cubicBezTo>
                <a:cubicBezTo>
                  <a:pt x="334" y="1588"/>
                  <a:pt x="337" y="1580"/>
                  <a:pt x="340" y="1570"/>
                </a:cubicBezTo>
                <a:cubicBezTo>
                  <a:pt x="350" y="1541"/>
                  <a:pt x="350" y="1536"/>
                  <a:pt x="350" y="1530"/>
                </a:cubicBezTo>
                <a:cubicBezTo>
                  <a:pt x="360" y="1499"/>
                  <a:pt x="364" y="1497"/>
                  <a:pt x="363" y="1490"/>
                </a:cubicBezTo>
                <a:cubicBezTo>
                  <a:pt x="370" y="1438"/>
                  <a:pt x="375" y="1420"/>
                  <a:pt x="376" y="1397"/>
                </a:cubicBezTo>
                <a:cubicBezTo>
                  <a:pt x="365" y="1320"/>
                  <a:pt x="368" y="1312"/>
                  <a:pt x="363" y="1313"/>
                </a:cubicBezTo>
                <a:cubicBezTo>
                  <a:pt x="362" y="1332"/>
                  <a:pt x="366" y="1343"/>
                  <a:pt x="368" y="1356"/>
                </a:cubicBezTo>
                <a:cubicBezTo>
                  <a:pt x="367" y="1417"/>
                  <a:pt x="365" y="1421"/>
                  <a:pt x="365" y="1426"/>
                </a:cubicBezTo>
                <a:cubicBezTo>
                  <a:pt x="359" y="1455"/>
                  <a:pt x="363" y="1465"/>
                  <a:pt x="359" y="1466"/>
                </a:cubicBezTo>
                <a:cubicBezTo>
                  <a:pt x="340" y="1539"/>
                  <a:pt x="336" y="1559"/>
                  <a:pt x="329" y="1575"/>
                </a:cubicBezTo>
                <a:cubicBezTo>
                  <a:pt x="313" y="1626"/>
                  <a:pt x="312" y="1623"/>
                  <a:pt x="315" y="1622"/>
                </a:cubicBezTo>
                <a:cubicBezTo>
                  <a:pt x="321" y="1588"/>
                  <a:pt x="322" y="1576"/>
                  <a:pt x="324" y="1565"/>
                </a:cubicBezTo>
                <a:cubicBezTo>
                  <a:pt x="337" y="1477"/>
                  <a:pt x="342" y="1476"/>
                  <a:pt x="341" y="1469"/>
                </a:cubicBezTo>
                <a:cubicBezTo>
                  <a:pt x="333" y="1317"/>
                  <a:pt x="332" y="1308"/>
                  <a:pt x="330" y="1302"/>
                </a:cubicBezTo>
                <a:cubicBezTo>
                  <a:pt x="318" y="1275"/>
                  <a:pt x="315" y="1268"/>
                  <a:pt x="311" y="1262"/>
                </a:cubicBezTo>
                <a:cubicBezTo>
                  <a:pt x="305" y="1258"/>
                  <a:pt x="310" y="1270"/>
                  <a:pt x="317" y="1281"/>
                </a:cubicBezTo>
                <a:cubicBezTo>
                  <a:pt x="326" y="1312"/>
                  <a:pt x="326" y="1314"/>
                  <a:pt x="328" y="1315"/>
                </a:cubicBezTo>
                <a:cubicBezTo>
                  <a:pt x="329" y="1333"/>
                  <a:pt x="332" y="1343"/>
                  <a:pt x="333" y="1356"/>
                </a:cubicBezTo>
                <a:cubicBezTo>
                  <a:pt x="330" y="1464"/>
                  <a:pt x="334" y="1471"/>
                  <a:pt x="331" y="1472"/>
                </a:cubicBezTo>
                <a:cubicBezTo>
                  <a:pt x="326" y="1497"/>
                  <a:pt x="326" y="1501"/>
                  <a:pt x="326" y="1506"/>
                </a:cubicBezTo>
                <a:cubicBezTo>
                  <a:pt x="320" y="1533"/>
                  <a:pt x="322" y="1543"/>
                  <a:pt x="316" y="1548"/>
                </a:cubicBezTo>
                <a:cubicBezTo>
                  <a:pt x="325" y="1483"/>
                  <a:pt x="324" y="1478"/>
                  <a:pt x="326" y="1475"/>
                </a:cubicBezTo>
                <a:cubicBezTo>
                  <a:pt x="318" y="1352"/>
                  <a:pt x="312" y="1331"/>
                  <a:pt x="308" y="1301"/>
                </a:cubicBezTo>
                <a:cubicBezTo>
                  <a:pt x="295" y="1275"/>
                  <a:pt x="294" y="1264"/>
                  <a:pt x="289" y="1259"/>
                </a:cubicBezTo>
                <a:cubicBezTo>
                  <a:pt x="267" y="1237"/>
                  <a:pt x="279" y="1241"/>
                  <a:pt x="283" y="1255"/>
                </a:cubicBezTo>
                <a:cubicBezTo>
                  <a:pt x="295" y="1285"/>
                  <a:pt x="296" y="1289"/>
                  <a:pt x="298" y="1291"/>
                </a:cubicBezTo>
                <a:cubicBezTo>
                  <a:pt x="309" y="1335"/>
                  <a:pt x="306" y="1343"/>
                  <a:pt x="311" y="1343"/>
                </a:cubicBezTo>
                <a:cubicBezTo>
                  <a:pt x="317" y="1393"/>
                  <a:pt x="320" y="1396"/>
                  <a:pt x="319" y="1403"/>
                </a:cubicBezTo>
                <a:cubicBezTo>
                  <a:pt x="315" y="1486"/>
                  <a:pt x="316" y="1486"/>
                  <a:pt x="314" y="1491"/>
                </a:cubicBezTo>
                <a:cubicBezTo>
                  <a:pt x="313" y="1523"/>
                  <a:pt x="307" y="1531"/>
                  <a:pt x="307" y="1544"/>
                </a:cubicBezTo>
                <a:cubicBezTo>
                  <a:pt x="291" y="1555"/>
                  <a:pt x="301" y="1540"/>
                  <a:pt x="301" y="1520"/>
                </a:cubicBezTo>
                <a:cubicBezTo>
                  <a:pt x="300" y="1371"/>
                  <a:pt x="298" y="1365"/>
                  <a:pt x="298" y="1357"/>
                </a:cubicBezTo>
                <a:cubicBezTo>
                  <a:pt x="292" y="1333"/>
                  <a:pt x="291" y="1319"/>
                  <a:pt x="286" y="1307"/>
                </a:cubicBezTo>
                <a:cubicBezTo>
                  <a:pt x="262" y="1254"/>
                  <a:pt x="263" y="1243"/>
                  <a:pt x="258" y="1242"/>
                </a:cubicBezTo>
                <a:cubicBezTo>
                  <a:pt x="286" y="1321"/>
                  <a:pt x="285" y="1331"/>
                  <a:pt x="288" y="1336"/>
                </a:cubicBezTo>
                <a:cubicBezTo>
                  <a:pt x="293" y="1366"/>
                  <a:pt x="296" y="1381"/>
                  <a:pt x="297" y="1398"/>
                </a:cubicBezTo>
                <a:cubicBezTo>
                  <a:pt x="299" y="1489"/>
                  <a:pt x="294" y="1492"/>
                  <a:pt x="295" y="1499"/>
                </a:cubicBezTo>
                <a:cubicBezTo>
                  <a:pt x="290" y="1445"/>
                  <a:pt x="287" y="1444"/>
                  <a:pt x="287" y="1441"/>
                </a:cubicBezTo>
                <a:cubicBezTo>
                  <a:pt x="283" y="1415"/>
                  <a:pt x="287" y="1416"/>
                  <a:pt x="283" y="1412"/>
                </a:cubicBezTo>
                <a:cubicBezTo>
                  <a:pt x="269" y="1353"/>
                  <a:pt x="262" y="1342"/>
                  <a:pt x="259" y="1327"/>
                </a:cubicBezTo>
                <a:cubicBezTo>
                  <a:pt x="234" y="1272"/>
                  <a:pt x="238" y="1259"/>
                  <a:pt x="228" y="1261"/>
                </a:cubicBezTo>
                <a:cubicBezTo>
                  <a:pt x="239" y="1279"/>
                  <a:pt x="239" y="1288"/>
                  <a:pt x="244" y="1293"/>
                </a:cubicBezTo>
                <a:cubicBezTo>
                  <a:pt x="270" y="1419"/>
                  <a:pt x="279" y="1422"/>
                  <a:pt x="277" y="1426"/>
                </a:cubicBezTo>
                <a:cubicBezTo>
                  <a:pt x="278" y="1456"/>
                  <a:pt x="282" y="1465"/>
                  <a:pt x="278" y="1465"/>
                </a:cubicBezTo>
                <a:cubicBezTo>
                  <a:pt x="250" y="1385"/>
                  <a:pt x="252" y="1374"/>
                  <a:pt x="247" y="1371"/>
                </a:cubicBezTo>
                <a:cubicBezTo>
                  <a:pt x="231" y="1330"/>
                  <a:pt x="231" y="1320"/>
                  <a:pt x="224" y="1320"/>
                </a:cubicBezTo>
                <a:cubicBezTo>
                  <a:pt x="253" y="1397"/>
                  <a:pt x="257" y="1421"/>
                  <a:pt x="265" y="1440"/>
                </a:cubicBezTo>
                <a:cubicBezTo>
                  <a:pt x="281" y="1531"/>
                  <a:pt x="286" y="1534"/>
                  <a:pt x="285" y="1543"/>
                </a:cubicBezTo>
                <a:cubicBezTo>
                  <a:pt x="284" y="1556"/>
                  <a:pt x="280" y="1549"/>
                  <a:pt x="281" y="1537"/>
                </a:cubicBezTo>
                <a:cubicBezTo>
                  <a:pt x="247" y="1462"/>
                  <a:pt x="249" y="1450"/>
                  <a:pt x="244" y="1448"/>
                </a:cubicBezTo>
                <a:cubicBezTo>
                  <a:pt x="221" y="1375"/>
                  <a:pt x="214" y="1365"/>
                  <a:pt x="211" y="1352"/>
                </a:cubicBezTo>
                <a:cubicBezTo>
                  <a:pt x="195" y="1325"/>
                  <a:pt x="197" y="1318"/>
                  <a:pt x="193" y="1318"/>
                </a:cubicBezTo>
                <a:cubicBezTo>
                  <a:pt x="167" y="1263"/>
                  <a:pt x="166" y="1260"/>
                  <a:pt x="163" y="1259"/>
                </a:cubicBezTo>
                <a:cubicBezTo>
                  <a:pt x="165" y="1272"/>
                  <a:pt x="172" y="1286"/>
                  <a:pt x="179" y="1300"/>
                </a:cubicBezTo>
                <a:cubicBezTo>
                  <a:pt x="191" y="1329"/>
                  <a:pt x="195" y="1335"/>
                  <a:pt x="199" y="1342"/>
                </a:cubicBezTo>
                <a:cubicBezTo>
                  <a:pt x="226" y="1428"/>
                  <a:pt x="232" y="1438"/>
                  <a:pt x="235" y="1451"/>
                </a:cubicBezTo>
                <a:cubicBezTo>
                  <a:pt x="247" y="1477"/>
                  <a:pt x="248" y="1489"/>
                  <a:pt x="244" y="1487"/>
                </a:cubicBezTo>
                <a:cubicBezTo>
                  <a:pt x="228" y="1464"/>
                  <a:pt x="227" y="1461"/>
                  <a:pt x="227" y="1456"/>
                </a:cubicBezTo>
                <a:cubicBezTo>
                  <a:pt x="203" y="1423"/>
                  <a:pt x="201" y="1417"/>
                  <a:pt x="195" y="1414"/>
                </a:cubicBezTo>
                <a:cubicBezTo>
                  <a:pt x="155" y="1347"/>
                  <a:pt x="145" y="1324"/>
                  <a:pt x="133" y="1303"/>
                </a:cubicBezTo>
                <a:cubicBezTo>
                  <a:pt x="109" y="1262"/>
                  <a:pt x="115" y="1250"/>
                  <a:pt x="110" y="1252"/>
                </a:cubicBezTo>
                <a:cubicBezTo>
                  <a:pt x="109" y="1242"/>
                  <a:pt x="105" y="1259"/>
                  <a:pt x="113" y="1263"/>
                </a:cubicBezTo>
                <a:cubicBezTo>
                  <a:pt x="127" y="1300"/>
                  <a:pt x="126" y="1302"/>
                  <a:pt x="126" y="1303"/>
                </a:cubicBezTo>
                <a:cubicBezTo>
                  <a:pt x="141" y="1331"/>
                  <a:pt x="144" y="1335"/>
                  <a:pt x="146" y="1339"/>
                </a:cubicBezTo>
                <a:cubicBezTo>
                  <a:pt x="190" y="1424"/>
                  <a:pt x="196" y="1426"/>
                  <a:pt x="197" y="1434"/>
                </a:cubicBezTo>
                <a:cubicBezTo>
                  <a:pt x="210" y="1458"/>
                  <a:pt x="220" y="1459"/>
                  <a:pt x="214" y="1461"/>
                </a:cubicBezTo>
                <a:cubicBezTo>
                  <a:pt x="187" y="1433"/>
                  <a:pt x="186" y="1419"/>
                  <a:pt x="176" y="1416"/>
                </a:cubicBezTo>
                <a:cubicBezTo>
                  <a:pt x="141" y="1351"/>
                  <a:pt x="132" y="1347"/>
                  <a:pt x="131" y="1333"/>
                </a:cubicBezTo>
                <a:cubicBezTo>
                  <a:pt x="111" y="1296"/>
                  <a:pt x="107" y="1286"/>
                  <a:pt x="103" y="1276"/>
                </a:cubicBezTo>
                <a:cubicBezTo>
                  <a:pt x="91" y="1264"/>
                  <a:pt x="97" y="1277"/>
                  <a:pt x="102" y="1292"/>
                </a:cubicBezTo>
                <a:cubicBezTo>
                  <a:pt x="114" y="1318"/>
                  <a:pt x="118" y="1323"/>
                  <a:pt x="120" y="1332"/>
                </a:cubicBezTo>
                <a:cubicBezTo>
                  <a:pt x="155" y="1393"/>
                  <a:pt x="155" y="1404"/>
                  <a:pt x="162" y="1406"/>
                </a:cubicBezTo>
                <a:cubicBezTo>
                  <a:pt x="199" y="1459"/>
                  <a:pt x="201" y="1462"/>
                  <a:pt x="201" y="1466"/>
                </a:cubicBezTo>
                <a:cubicBezTo>
                  <a:pt x="226" y="1495"/>
                  <a:pt x="229" y="1501"/>
                  <a:pt x="233" y="1508"/>
                </a:cubicBezTo>
                <a:cubicBezTo>
                  <a:pt x="258" y="1549"/>
                  <a:pt x="262" y="1552"/>
                  <a:pt x="264" y="1556"/>
                </a:cubicBezTo>
                <a:cubicBezTo>
                  <a:pt x="275" y="1581"/>
                  <a:pt x="279" y="1585"/>
                  <a:pt x="280" y="1594"/>
                </a:cubicBezTo>
                <a:cubicBezTo>
                  <a:pt x="252" y="1560"/>
                  <a:pt x="253" y="1550"/>
                  <a:pt x="246" y="1548"/>
                </a:cubicBezTo>
                <a:cubicBezTo>
                  <a:pt x="206" y="1500"/>
                  <a:pt x="201" y="1497"/>
                  <a:pt x="199" y="1490"/>
                </a:cubicBezTo>
                <a:cubicBezTo>
                  <a:pt x="157" y="1432"/>
                  <a:pt x="148" y="1422"/>
                  <a:pt x="143" y="1409"/>
                </a:cubicBezTo>
                <a:cubicBezTo>
                  <a:pt x="131" y="1385"/>
                  <a:pt x="125" y="1383"/>
                  <a:pt x="125" y="1373"/>
                </a:cubicBezTo>
                <a:cubicBezTo>
                  <a:pt x="105" y="1330"/>
                  <a:pt x="100" y="1329"/>
                  <a:pt x="101" y="1320"/>
                </a:cubicBezTo>
                <a:cubicBezTo>
                  <a:pt x="102" y="1331"/>
                  <a:pt x="100" y="1339"/>
                  <a:pt x="103" y="1340"/>
                </a:cubicBezTo>
                <a:cubicBezTo>
                  <a:pt x="110" y="1364"/>
                  <a:pt x="115" y="1363"/>
                  <a:pt x="114" y="1370"/>
                </a:cubicBezTo>
                <a:cubicBezTo>
                  <a:pt x="137" y="1408"/>
                  <a:pt x="136" y="1419"/>
                  <a:pt x="141" y="1422"/>
                </a:cubicBezTo>
                <a:cubicBezTo>
                  <a:pt x="156" y="1453"/>
                  <a:pt x="166" y="1461"/>
                  <a:pt x="173" y="1473"/>
                </a:cubicBezTo>
                <a:cubicBezTo>
                  <a:pt x="189" y="1492"/>
                  <a:pt x="192" y="1499"/>
                  <a:pt x="195" y="1504"/>
                </a:cubicBezTo>
                <a:cubicBezTo>
                  <a:pt x="213" y="1516"/>
                  <a:pt x="212" y="1522"/>
                  <a:pt x="214" y="1524"/>
                </a:cubicBezTo>
                <a:cubicBezTo>
                  <a:pt x="255" y="1589"/>
                  <a:pt x="252" y="1574"/>
                  <a:pt x="239" y="1568"/>
                </a:cubicBezTo>
                <a:cubicBezTo>
                  <a:pt x="221" y="1541"/>
                  <a:pt x="214" y="1544"/>
                  <a:pt x="215" y="1537"/>
                </a:cubicBezTo>
                <a:cubicBezTo>
                  <a:pt x="180" y="1500"/>
                  <a:pt x="179" y="1495"/>
                  <a:pt x="175" y="1494"/>
                </a:cubicBezTo>
                <a:cubicBezTo>
                  <a:pt x="146" y="1459"/>
                  <a:pt x="144" y="1451"/>
                  <a:pt x="139" y="1447"/>
                </a:cubicBezTo>
                <a:cubicBezTo>
                  <a:pt x="94" y="1374"/>
                  <a:pt x="93" y="1370"/>
                  <a:pt x="90" y="1369"/>
                </a:cubicBezTo>
                <a:cubicBezTo>
                  <a:pt x="78" y="1346"/>
                  <a:pt x="78" y="1341"/>
                  <a:pt x="74" y="1340"/>
                </a:cubicBezTo>
                <a:cubicBezTo>
                  <a:pt x="93" y="1394"/>
                  <a:pt x="106" y="1399"/>
                  <a:pt x="108" y="1416"/>
                </a:cubicBezTo>
                <a:cubicBezTo>
                  <a:pt x="134" y="1452"/>
                  <a:pt x="138" y="1456"/>
                  <a:pt x="140" y="1464"/>
                </a:cubicBezTo>
                <a:cubicBezTo>
                  <a:pt x="169" y="1499"/>
                  <a:pt x="172" y="1505"/>
                  <a:pt x="176" y="1510"/>
                </a:cubicBezTo>
                <a:cubicBezTo>
                  <a:pt x="257" y="1606"/>
                  <a:pt x="266" y="1609"/>
                  <a:pt x="269" y="1619"/>
                </a:cubicBezTo>
                <a:cubicBezTo>
                  <a:pt x="296" y="1654"/>
                  <a:pt x="301" y="1655"/>
                  <a:pt x="300" y="1663"/>
                </a:cubicBezTo>
                <a:cubicBezTo>
                  <a:pt x="312" y="1683"/>
                  <a:pt x="316" y="1685"/>
                  <a:pt x="313" y="1686"/>
                </a:cubicBezTo>
                <a:cubicBezTo>
                  <a:pt x="294" y="1663"/>
                  <a:pt x="292" y="1654"/>
                  <a:pt x="286" y="1648"/>
                </a:cubicBezTo>
                <a:cubicBezTo>
                  <a:pt x="254" y="1611"/>
                  <a:pt x="253" y="1608"/>
                  <a:pt x="250" y="1605"/>
                </a:cubicBezTo>
                <a:cubicBezTo>
                  <a:pt x="221" y="1575"/>
                  <a:pt x="218" y="1567"/>
                  <a:pt x="210" y="1564"/>
                </a:cubicBezTo>
                <a:cubicBezTo>
                  <a:pt x="184" y="1536"/>
                  <a:pt x="174" y="1525"/>
                  <a:pt x="165" y="1512"/>
                </a:cubicBezTo>
                <a:cubicBezTo>
                  <a:pt x="129" y="1461"/>
                  <a:pt x="115" y="1454"/>
                  <a:pt x="110" y="1438"/>
                </a:cubicBezTo>
                <a:cubicBezTo>
                  <a:pt x="87" y="1406"/>
                  <a:pt x="88" y="1398"/>
                  <a:pt x="83" y="1398"/>
                </a:cubicBezTo>
                <a:cubicBezTo>
                  <a:pt x="103" y="1435"/>
                  <a:pt x="106" y="1446"/>
                  <a:pt x="113" y="1453"/>
                </a:cubicBezTo>
                <a:cubicBezTo>
                  <a:pt x="161" y="1516"/>
                  <a:pt x="160" y="1524"/>
                  <a:pt x="166" y="1526"/>
                </a:cubicBezTo>
                <a:cubicBezTo>
                  <a:pt x="208" y="1573"/>
                  <a:pt x="213" y="1575"/>
                  <a:pt x="214" y="1581"/>
                </a:cubicBezTo>
                <a:cubicBezTo>
                  <a:pt x="228" y="1594"/>
                  <a:pt x="228" y="1599"/>
                  <a:pt x="233" y="1600"/>
                </a:cubicBezTo>
                <a:cubicBezTo>
                  <a:pt x="258" y="1636"/>
                  <a:pt x="268" y="1637"/>
                  <a:pt x="271" y="1645"/>
                </a:cubicBezTo>
                <a:cubicBezTo>
                  <a:pt x="283" y="1662"/>
                  <a:pt x="286" y="1663"/>
                  <a:pt x="283" y="1664"/>
                </a:cubicBezTo>
                <a:cubicBezTo>
                  <a:pt x="266" y="1645"/>
                  <a:pt x="264" y="1642"/>
                  <a:pt x="262" y="1639"/>
                </a:cubicBezTo>
                <a:cubicBezTo>
                  <a:pt x="243" y="1618"/>
                  <a:pt x="229" y="1611"/>
                  <a:pt x="221" y="1596"/>
                </a:cubicBezTo>
                <a:cubicBezTo>
                  <a:pt x="199" y="1583"/>
                  <a:pt x="200" y="1572"/>
                  <a:pt x="191" y="1572"/>
                </a:cubicBezTo>
                <a:cubicBezTo>
                  <a:pt x="170" y="1549"/>
                  <a:pt x="170" y="1543"/>
                  <a:pt x="165" y="1543"/>
                </a:cubicBezTo>
                <a:cubicBezTo>
                  <a:pt x="111" y="1476"/>
                  <a:pt x="109" y="1469"/>
                  <a:pt x="103" y="1467"/>
                </a:cubicBezTo>
                <a:cubicBezTo>
                  <a:pt x="65" y="1409"/>
                  <a:pt x="64" y="1401"/>
                  <a:pt x="61" y="1395"/>
                </a:cubicBezTo>
                <a:cubicBezTo>
                  <a:pt x="44" y="1364"/>
                  <a:pt x="47" y="1355"/>
                  <a:pt x="43" y="1355"/>
                </a:cubicBezTo>
                <a:cubicBezTo>
                  <a:pt x="34" y="1346"/>
                  <a:pt x="41" y="1361"/>
                  <a:pt x="42" y="1375"/>
                </a:cubicBezTo>
                <a:cubicBezTo>
                  <a:pt x="70" y="1427"/>
                  <a:pt x="76" y="1441"/>
                  <a:pt x="84" y="1453"/>
                </a:cubicBezTo>
                <a:cubicBezTo>
                  <a:pt x="119" y="1498"/>
                  <a:pt x="126" y="1512"/>
                  <a:pt x="137" y="1521"/>
                </a:cubicBezTo>
                <a:cubicBezTo>
                  <a:pt x="155" y="1543"/>
                  <a:pt x="158" y="1549"/>
                  <a:pt x="164" y="1554"/>
                </a:cubicBezTo>
                <a:cubicBezTo>
                  <a:pt x="202" y="1593"/>
                  <a:pt x="206" y="1594"/>
                  <a:pt x="206" y="1599"/>
                </a:cubicBezTo>
                <a:cubicBezTo>
                  <a:pt x="242" y="1635"/>
                  <a:pt x="249" y="1638"/>
                  <a:pt x="253" y="1644"/>
                </a:cubicBezTo>
                <a:cubicBezTo>
                  <a:pt x="322" y="1730"/>
                  <a:pt x="324" y="1732"/>
                  <a:pt x="327" y="1733"/>
                </a:cubicBezTo>
                <a:cubicBezTo>
                  <a:pt x="330" y="1757"/>
                  <a:pt x="328" y="1750"/>
                  <a:pt x="324" y="1746"/>
                </a:cubicBezTo>
                <a:cubicBezTo>
                  <a:pt x="297" y="1716"/>
                  <a:pt x="292" y="1714"/>
                  <a:pt x="290" y="1707"/>
                </a:cubicBezTo>
                <a:cubicBezTo>
                  <a:pt x="252" y="1673"/>
                  <a:pt x="244" y="1674"/>
                  <a:pt x="244" y="1667"/>
                </a:cubicBezTo>
                <a:cubicBezTo>
                  <a:pt x="222" y="1653"/>
                  <a:pt x="223" y="1647"/>
                  <a:pt x="218" y="1649"/>
                </a:cubicBezTo>
                <a:cubicBezTo>
                  <a:pt x="180" y="1612"/>
                  <a:pt x="177" y="1606"/>
                  <a:pt x="172" y="1604"/>
                </a:cubicBezTo>
                <a:cubicBezTo>
                  <a:pt x="145" y="1572"/>
                  <a:pt x="138" y="1572"/>
                  <a:pt x="136" y="1565"/>
                </a:cubicBezTo>
                <a:cubicBezTo>
                  <a:pt x="94" y="1522"/>
                  <a:pt x="94" y="1514"/>
                  <a:pt x="89" y="1511"/>
                </a:cubicBezTo>
                <a:cubicBezTo>
                  <a:pt x="53" y="1462"/>
                  <a:pt x="51" y="1455"/>
                  <a:pt x="47" y="1451"/>
                </a:cubicBezTo>
                <a:cubicBezTo>
                  <a:pt x="19" y="1397"/>
                  <a:pt x="20" y="1392"/>
                  <a:pt x="17" y="1392"/>
                </a:cubicBezTo>
                <a:cubicBezTo>
                  <a:pt x="29" y="1432"/>
                  <a:pt x="32" y="1437"/>
                  <a:pt x="36" y="1441"/>
                </a:cubicBezTo>
                <a:cubicBezTo>
                  <a:pt x="55" y="1476"/>
                  <a:pt x="57" y="1482"/>
                  <a:pt x="63" y="1485"/>
                </a:cubicBezTo>
                <a:cubicBezTo>
                  <a:pt x="82" y="1520"/>
                  <a:pt x="91" y="1517"/>
                  <a:pt x="90" y="1527"/>
                </a:cubicBezTo>
                <a:cubicBezTo>
                  <a:pt x="130" y="1572"/>
                  <a:pt x="136" y="1582"/>
                  <a:pt x="144" y="1588"/>
                </a:cubicBezTo>
                <a:cubicBezTo>
                  <a:pt x="165" y="1605"/>
                  <a:pt x="163" y="1612"/>
                  <a:pt x="168" y="1611"/>
                </a:cubicBezTo>
                <a:cubicBezTo>
                  <a:pt x="192" y="1640"/>
                  <a:pt x="200" y="1639"/>
                  <a:pt x="201" y="1645"/>
                </a:cubicBezTo>
                <a:cubicBezTo>
                  <a:pt x="223" y="1662"/>
                  <a:pt x="231" y="1669"/>
                  <a:pt x="240" y="1676"/>
                </a:cubicBezTo>
                <a:cubicBezTo>
                  <a:pt x="282" y="1709"/>
                  <a:pt x="293" y="1729"/>
                  <a:pt x="308" y="1745"/>
                </a:cubicBezTo>
                <a:cubicBezTo>
                  <a:pt x="341" y="1789"/>
                  <a:pt x="348" y="1789"/>
                  <a:pt x="347" y="1799"/>
                </a:cubicBezTo>
                <a:cubicBezTo>
                  <a:pt x="249" y="1714"/>
                  <a:pt x="242" y="1702"/>
                  <a:pt x="229" y="1698"/>
                </a:cubicBezTo>
                <a:cubicBezTo>
                  <a:pt x="213" y="1681"/>
                  <a:pt x="209" y="1680"/>
                  <a:pt x="205" y="1680"/>
                </a:cubicBezTo>
                <a:cubicBezTo>
                  <a:pt x="183" y="1658"/>
                  <a:pt x="175" y="1658"/>
                  <a:pt x="175" y="1649"/>
                </a:cubicBezTo>
                <a:cubicBezTo>
                  <a:pt x="144" y="1629"/>
                  <a:pt x="144" y="1625"/>
                  <a:pt x="142" y="1623"/>
                </a:cubicBezTo>
                <a:cubicBezTo>
                  <a:pt x="119" y="1604"/>
                  <a:pt x="115" y="1600"/>
                  <a:pt x="112" y="1595"/>
                </a:cubicBezTo>
                <a:cubicBezTo>
                  <a:pt x="70" y="1551"/>
                  <a:pt x="64" y="1541"/>
                  <a:pt x="55" y="1533"/>
                </a:cubicBezTo>
                <a:cubicBezTo>
                  <a:pt x="43" y="1512"/>
                  <a:pt x="39" y="1508"/>
                  <a:pt x="36" y="1504"/>
                </a:cubicBezTo>
                <a:cubicBezTo>
                  <a:pt x="13" y="1470"/>
                  <a:pt x="12" y="1464"/>
                  <a:pt x="9" y="1460"/>
                </a:cubicBezTo>
                <a:cubicBezTo>
                  <a:pt x="0" y="1445"/>
                  <a:pt x="0" y="1449"/>
                  <a:pt x="0" y="1452"/>
                </a:cubicBezTo>
                <a:cubicBezTo>
                  <a:pt x="16" y="1485"/>
                  <a:pt x="21" y="1494"/>
                  <a:pt x="29" y="1500"/>
                </a:cubicBezTo>
                <a:cubicBezTo>
                  <a:pt x="68" y="1562"/>
                  <a:pt x="77" y="1567"/>
                  <a:pt x="80" y="1577"/>
                </a:cubicBezTo>
                <a:cubicBezTo>
                  <a:pt x="100" y="1594"/>
                  <a:pt x="101" y="1597"/>
                  <a:pt x="103" y="1598"/>
                </a:cubicBezTo>
                <a:cubicBezTo>
                  <a:pt x="135" y="1634"/>
                  <a:pt x="140" y="1632"/>
                  <a:pt x="139" y="1637"/>
                </a:cubicBezTo>
                <a:cubicBezTo>
                  <a:pt x="163" y="1650"/>
                  <a:pt x="163" y="1658"/>
                  <a:pt x="167" y="1661"/>
                </a:cubicBezTo>
                <a:cubicBezTo>
                  <a:pt x="193" y="1681"/>
                  <a:pt x="195" y="1682"/>
                  <a:pt x="197" y="1683"/>
                </a:cubicBezTo>
                <a:cubicBezTo>
                  <a:pt x="215" y="1700"/>
                  <a:pt x="218" y="1698"/>
                  <a:pt x="220" y="1699"/>
                </a:cubicBezTo>
                <a:cubicBezTo>
                  <a:pt x="230" y="1711"/>
                  <a:pt x="236" y="1712"/>
                  <a:pt x="239" y="1717"/>
                </a:cubicBezTo>
                <a:cubicBezTo>
                  <a:pt x="267" y="1736"/>
                  <a:pt x="274" y="1737"/>
                  <a:pt x="275" y="1743"/>
                </a:cubicBezTo>
                <a:cubicBezTo>
                  <a:pt x="302" y="1765"/>
                  <a:pt x="308" y="1766"/>
                  <a:pt x="310" y="1771"/>
                </a:cubicBezTo>
                <a:cubicBezTo>
                  <a:pt x="349" y="1821"/>
                  <a:pt x="357" y="1823"/>
                  <a:pt x="356" y="1836"/>
                </a:cubicBezTo>
                <a:cubicBezTo>
                  <a:pt x="331" y="1813"/>
                  <a:pt x="332" y="1805"/>
                  <a:pt x="326" y="1805"/>
                </a:cubicBezTo>
                <a:cubicBezTo>
                  <a:pt x="304" y="1782"/>
                  <a:pt x="298" y="1782"/>
                  <a:pt x="295" y="1779"/>
                </a:cubicBezTo>
                <a:cubicBezTo>
                  <a:pt x="282" y="1769"/>
                  <a:pt x="279" y="1766"/>
                  <a:pt x="277" y="1763"/>
                </a:cubicBezTo>
                <a:cubicBezTo>
                  <a:pt x="241" y="1743"/>
                  <a:pt x="238" y="1740"/>
                  <a:pt x="234" y="1739"/>
                </a:cubicBezTo>
                <a:cubicBezTo>
                  <a:pt x="227" y="1734"/>
                  <a:pt x="224" y="1735"/>
                  <a:pt x="222" y="1734"/>
                </a:cubicBezTo>
                <a:cubicBezTo>
                  <a:pt x="198" y="1718"/>
                  <a:pt x="195" y="1713"/>
                  <a:pt x="190" y="1714"/>
                </a:cubicBezTo>
                <a:cubicBezTo>
                  <a:pt x="156" y="1694"/>
                  <a:pt x="153" y="1694"/>
                  <a:pt x="154" y="1690"/>
                </a:cubicBezTo>
                <a:cubicBezTo>
                  <a:pt x="95" y="1661"/>
                  <a:pt x="89" y="1655"/>
                  <a:pt x="79" y="1654"/>
                </a:cubicBezTo>
                <a:cubicBezTo>
                  <a:pt x="34" y="1618"/>
                  <a:pt x="28" y="1612"/>
                  <a:pt x="21" y="1608"/>
                </a:cubicBezTo>
                <a:cubicBezTo>
                  <a:pt x="0" y="1597"/>
                  <a:pt x="0" y="1597"/>
                  <a:pt x="0" y="1597"/>
                </a:cubicBezTo>
                <a:cubicBezTo>
                  <a:pt x="18" y="1610"/>
                  <a:pt x="17" y="1616"/>
                  <a:pt x="22" y="1614"/>
                </a:cubicBezTo>
                <a:cubicBezTo>
                  <a:pt x="41" y="1634"/>
                  <a:pt x="43" y="1635"/>
                  <a:pt x="43" y="1639"/>
                </a:cubicBezTo>
                <a:cubicBezTo>
                  <a:pt x="69" y="1655"/>
                  <a:pt x="73" y="1658"/>
                  <a:pt x="77" y="1661"/>
                </a:cubicBezTo>
                <a:cubicBezTo>
                  <a:pt x="131" y="1690"/>
                  <a:pt x="139" y="1698"/>
                  <a:pt x="152" y="1699"/>
                </a:cubicBezTo>
                <a:cubicBezTo>
                  <a:pt x="190" y="1724"/>
                  <a:pt x="194" y="1728"/>
                  <a:pt x="200" y="1731"/>
                </a:cubicBezTo>
                <a:cubicBezTo>
                  <a:pt x="224" y="1743"/>
                  <a:pt x="229" y="1747"/>
                  <a:pt x="234" y="1750"/>
                </a:cubicBezTo>
                <a:cubicBezTo>
                  <a:pt x="259" y="1762"/>
                  <a:pt x="260" y="1770"/>
                  <a:pt x="266" y="1772"/>
                </a:cubicBezTo>
                <a:cubicBezTo>
                  <a:pt x="291" y="1792"/>
                  <a:pt x="302" y="1798"/>
                  <a:pt x="312" y="1804"/>
                </a:cubicBezTo>
                <a:cubicBezTo>
                  <a:pt x="330" y="1828"/>
                  <a:pt x="336" y="1826"/>
                  <a:pt x="338" y="1828"/>
                </a:cubicBezTo>
                <a:cubicBezTo>
                  <a:pt x="352" y="1850"/>
                  <a:pt x="358" y="1852"/>
                  <a:pt x="360" y="1859"/>
                </a:cubicBezTo>
                <a:cubicBezTo>
                  <a:pt x="343" y="1847"/>
                  <a:pt x="340" y="1848"/>
                  <a:pt x="340" y="1848"/>
                </a:cubicBezTo>
                <a:cubicBezTo>
                  <a:pt x="301" y="1820"/>
                  <a:pt x="296" y="1817"/>
                  <a:pt x="291" y="1812"/>
                </a:cubicBezTo>
                <a:cubicBezTo>
                  <a:pt x="261" y="1797"/>
                  <a:pt x="258" y="1795"/>
                  <a:pt x="255" y="1792"/>
                </a:cubicBezTo>
                <a:cubicBezTo>
                  <a:pt x="212" y="1770"/>
                  <a:pt x="205" y="1767"/>
                  <a:pt x="200" y="1761"/>
                </a:cubicBezTo>
                <a:cubicBezTo>
                  <a:pt x="134" y="1729"/>
                  <a:pt x="125" y="1733"/>
                  <a:pt x="126" y="1727"/>
                </a:cubicBezTo>
                <a:cubicBezTo>
                  <a:pt x="85" y="1708"/>
                  <a:pt x="80" y="1702"/>
                  <a:pt x="73" y="1698"/>
                </a:cubicBezTo>
                <a:cubicBezTo>
                  <a:pt x="42" y="1677"/>
                  <a:pt x="39" y="1673"/>
                  <a:pt x="34" y="1672"/>
                </a:cubicBezTo>
                <a:cubicBezTo>
                  <a:pt x="0" y="1645"/>
                  <a:pt x="0" y="1645"/>
                  <a:pt x="0" y="1645"/>
                </a:cubicBezTo>
                <a:cubicBezTo>
                  <a:pt x="11" y="1654"/>
                  <a:pt x="11" y="1662"/>
                  <a:pt x="18" y="1661"/>
                </a:cubicBezTo>
                <a:cubicBezTo>
                  <a:pt x="41" y="1686"/>
                  <a:pt x="48" y="1685"/>
                  <a:pt x="49" y="1691"/>
                </a:cubicBezTo>
                <a:cubicBezTo>
                  <a:pt x="65" y="1701"/>
                  <a:pt x="69" y="1705"/>
                  <a:pt x="72" y="1709"/>
                </a:cubicBezTo>
                <a:cubicBezTo>
                  <a:pt x="121" y="1739"/>
                  <a:pt x="131" y="1736"/>
                  <a:pt x="133" y="1742"/>
                </a:cubicBezTo>
                <a:cubicBezTo>
                  <a:pt x="161" y="1752"/>
                  <a:pt x="160" y="1758"/>
                  <a:pt x="167" y="1755"/>
                </a:cubicBezTo>
                <a:cubicBezTo>
                  <a:pt x="252" y="1806"/>
                  <a:pt x="263" y="1804"/>
                  <a:pt x="265" y="1814"/>
                </a:cubicBezTo>
                <a:cubicBezTo>
                  <a:pt x="307" y="1836"/>
                  <a:pt x="311" y="1835"/>
                  <a:pt x="313" y="1837"/>
                </a:cubicBezTo>
                <a:cubicBezTo>
                  <a:pt x="351" y="1865"/>
                  <a:pt x="359" y="1870"/>
                  <a:pt x="366" y="1879"/>
                </a:cubicBezTo>
                <a:cubicBezTo>
                  <a:pt x="354" y="1877"/>
                  <a:pt x="351" y="1874"/>
                  <a:pt x="348" y="1871"/>
                </a:cubicBezTo>
                <a:cubicBezTo>
                  <a:pt x="323" y="1853"/>
                  <a:pt x="319" y="1850"/>
                  <a:pt x="316" y="1847"/>
                </a:cubicBezTo>
                <a:cubicBezTo>
                  <a:pt x="264" y="1815"/>
                  <a:pt x="254" y="1813"/>
                  <a:pt x="249" y="1806"/>
                </a:cubicBezTo>
                <a:cubicBezTo>
                  <a:pt x="193" y="1785"/>
                  <a:pt x="191" y="1782"/>
                  <a:pt x="186" y="1782"/>
                </a:cubicBezTo>
                <a:cubicBezTo>
                  <a:pt x="162" y="1768"/>
                  <a:pt x="155" y="1771"/>
                  <a:pt x="155" y="1767"/>
                </a:cubicBezTo>
                <a:cubicBezTo>
                  <a:pt x="94" y="1748"/>
                  <a:pt x="90" y="1744"/>
                  <a:pt x="85" y="1741"/>
                </a:cubicBezTo>
                <a:cubicBezTo>
                  <a:pt x="19" y="1708"/>
                  <a:pt x="17" y="1706"/>
                  <a:pt x="13" y="1707"/>
                </a:cubicBezTo>
                <a:cubicBezTo>
                  <a:pt x="0" y="1704"/>
                  <a:pt x="0" y="1704"/>
                  <a:pt x="0" y="1704"/>
                </a:cubicBezTo>
                <a:cubicBezTo>
                  <a:pt x="20" y="1720"/>
                  <a:pt x="26" y="1717"/>
                  <a:pt x="25" y="1723"/>
                </a:cubicBezTo>
                <a:cubicBezTo>
                  <a:pt x="51" y="1734"/>
                  <a:pt x="56" y="1741"/>
                  <a:pt x="66" y="1742"/>
                </a:cubicBezTo>
                <a:cubicBezTo>
                  <a:pt x="119" y="1769"/>
                  <a:pt x="131" y="1768"/>
                  <a:pt x="138" y="1775"/>
                </a:cubicBezTo>
                <a:cubicBezTo>
                  <a:pt x="210" y="1795"/>
                  <a:pt x="221" y="1808"/>
                  <a:pt x="241" y="1811"/>
                </a:cubicBezTo>
                <a:cubicBezTo>
                  <a:pt x="271" y="1833"/>
                  <a:pt x="277" y="1831"/>
                  <a:pt x="275" y="1837"/>
                </a:cubicBezTo>
                <a:cubicBezTo>
                  <a:pt x="318" y="1854"/>
                  <a:pt x="315" y="1864"/>
                  <a:pt x="321" y="1864"/>
                </a:cubicBezTo>
                <a:cubicBezTo>
                  <a:pt x="354" y="1897"/>
                  <a:pt x="363" y="1894"/>
                  <a:pt x="363" y="1901"/>
                </a:cubicBezTo>
                <a:cubicBezTo>
                  <a:pt x="385" y="1922"/>
                  <a:pt x="387" y="1924"/>
                  <a:pt x="387" y="1927"/>
                </a:cubicBezTo>
                <a:cubicBezTo>
                  <a:pt x="376" y="1919"/>
                  <a:pt x="373" y="1920"/>
                  <a:pt x="373" y="1918"/>
                </a:cubicBezTo>
                <a:cubicBezTo>
                  <a:pt x="349" y="1899"/>
                  <a:pt x="336" y="1892"/>
                  <a:pt x="327" y="1881"/>
                </a:cubicBezTo>
                <a:cubicBezTo>
                  <a:pt x="296" y="1872"/>
                  <a:pt x="295" y="1861"/>
                  <a:pt x="284" y="1863"/>
                </a:cubicBezTo>
                <a:cubicBezTo>
                  <a:pt x="256" y="1850"/>
                  <a:pt x="249" y="1846"/>
                  <a:pt x="243" y="1841"/>
                </a:cubicBezTo>
                <a:cubicBezTo>
                  <a:pt x="183" y="1819"/>
                  <a:pt x="172" y="1810"/>
                  <a:pt x="153" y="1808"/>
                </a:cubicBezTo>
                <a:cubicBezTo>
                  <a:pt x="118" y="1791"/>
                  <a:pt x="112" y="1783"/>
                  <a:pt x="101" y="1781"/>
                </a:cubicBezTo>
                <a:cubicBezTo>
                  <a:pt x="59" y="1758"/>
                  <a:pt x="55" y="1755"/>
                  <a:pt x="49" y="1755"/>
                </a:cubicBezTo>
                <a:cubicBezTo>
                  <a:pt x="18" y="1735"/>
                  <a:pt x="16" y="1733"/>
                  <a:pt x="14" y="1731"/>
                </a:cubicBezTo>
                <a:cubicBezTo>
                  <a:pt x="1" y="1723"/>
                  <a:pt x="0" y="1723"/>
                  <a:pt x="0" y="1722"/>
                </a:cubicBezTo>
                <a:cubicBezTo>
                  <a:pt x="20" y="1746"/>
                  <a:pt x="39" y="1755"/>
                  <a:pt x="56" y="1767"/>
                </a:cubicBezTo>
                <a:cubicBezTo>
                  <a:pt x="94" y="1787"/>
                  <a:pt x="104" y="1790"/>
                  <a:pt x="113" y="1796"/>
                </a:cubicBezTo>
                <a:cubicBezTo>
                  <a:pt x="181" y="1829"/>
                  <a:pt x="191" y="1832"/>
                  <a:pt x="201" y="1836"/>
                </a:cubicBezTo>
                <a:cubicBezTo>
                  <a:pt x="242" y="1852"/>
                  <a:pt x="249" y="1859"/>
                  <a:pt x="260" y="1862"/>
                </a:cubicBezTo>
                <a:cubicBezTo>
                  <a:pt x="306" y="1885"/>
                  <a:pt x="310" y="1888"/>
                  <a:pt x="316" y="1889"/>
                </a:cubicBezTo>
                <a:cubicBezTo>
                  <a:pt x="357" y="1916"/>
                  <a:pt x="358" y="1919"/>
                  <a:pt x="360" y="1921"/>
                </a:cubicBezTo>
                <a:cubicBezTo>
                  <a:pt x="377" y="1940"/>
                  <a:pt x="380" y="1940"/>
                  <a:pt x="381" y="1943"/>
                </a:cubicBezTo>
                <a:cubicBezTo>
                  <a:pt x="372" y="1941"/>
                  <a:pt x="372" y="1936"/>
                  <a:pt x="368" y="1935"/>
                </a:cubicBezTo>
                <a:cubicBezTo>
                  <a:pt x="327" y="1914"/>
                  <a:pt x="329" y="1906"/>
                  <a:pt x="322" y="1908"/>
                </a:cubicBezTo>
                <a:cubicBezTo>
                  <a:pt x="289" y="1888"/>
                  <a:pt x="279" y="1888"/>
                  <a:pt x="274" y="1883"/>
                </a:cubicBezTo>
                <a:cubicBezTo>
                  <a:pt x="223" y="1860"/>
                  <a:pt x="205" y="1861"/>
                  <a:pt x="198" y="1851"/>
                </a:cubicBezTo>
                <a:cubicBezTo>
                  <a:pt x="141" y="1840"/>
                  <a:pt x="132" y="1832"/>
                  <a:pt x="120" y="1828"/>
                </a:cubicBezTo>
                <a:cubicBezTo>
                  <a:pt x="62" y="1807"/>
                  <a:pt x="59" y="1807"/>
                  <a:pt x="55" y="1807"/>
                </a:cubicBezTo>
                <a:cubicBezTo>
                  <a:pt x="7" y="1785"/>
                  <a:pt x="5" y="1780"/>
                  <a:pt x="0" y="1778"/>
                </a:cubicBezTo>
                <a:cubicBezTo>
                  <a:pt x="11" y="1790"/>
                  <a:pt x="14" y="1795"/>
                  <a:pt x="21" y="1796"/>
                </a:cubicBezTo>
                <a:cubicBezTo>
                  <a:pt x="69" y="1822"/>
                  <a:pt x="73" y="1822"/>
                  <a:pt x="73" y="1825"/>
                </a:cubicBezTo>
                <a:cubicBezTo>
                  <a:pt x="107" y="1837"/>
                  <a:pt x="117" y="1835"/>
                  <a:pt x="121" y="1841"/>
                </a:cubicBezTo>
                <a:cubicBezTo>
                  <a:pt x="173" y="1856"/>
                  <a:pt x="180" y="1858"/>
                  <a:pt x="185" y="1863"/>
                </a:cubicBezTo>
                <a:cubicBezTo>
                  <a:pt x="244" y="1877"/>
                  <a:pt x="247" y="1885"/>
                  <a:pt x="257" y="1886"/>
                </a:cubicBezTo>
                <a:cubicBezTo>
                  <a:pt x="328" y="1923"/>
                  <a:pt x="333" y="1922"/>
                  <a:pt x="334" y="1927"/>
                </a:cubicBezTo>
                <a:cubicBezTo>
                  <a:pt x="357" y="1939"/>
                  <a:pt x="358" y="1941"/>
                  <a:pt x="359" y="1943"/>
                </a:cubicBezTo>
                <a:cubicBezTo>
                  <a:pt x="389" y="1965"/>
                  <a:pt x="397" y="1968"/>
                  <a:pt x="399" y="1977"/>
                </a:cubicBezTo>
                <a:cubicBezTo>
                  <a:pt x="374" y="1960"/>
                  <a:pt x="371" y="1957"/>
                  <a:pt x="367" y="1955"/>
                </a:cubicBezTo>
                <a:cubicBezTo>
                  <a:pt x="354" y="1942"/>
                  <a:pt x="348" y="1943"/>
                  <a:pt x="346" y="1939"/>
                </a:cubicBezTo>
                <a:cubicBezTo>
                  <a:pt x="304" y="1918"/>
                  <a:pt x="302" y="1914"/>
                  <a:pt x="296" y="1914"/>
                </a:cubicBezTo>
                <a:cubicBezTo>
                  <a:pt x="255" y="1891"/>
                  <a:pt x="250" y="1892"/>
                  <a:pt x="246" y="1889"/>
                </a:cubicBezTo>
                <a:cubicBezTo>
                  <a:pt x="214" y="1878"/>
                  <a:pt x="207" y="1878"/>
                  <a:pt x="204" y="1875"/>
                </a:cubicBezTo>
                <a:cubicBezTo>
                  <a:pt x="145" y="1856"/>
                  <a:pt x="139" y="1862"/>
                  <a:pt x="137" y="1855"/>
                </a:cubicBezTo>
                <a:cubicBezTo>
                  <a:pt x="80" y="1844"/>
                  <a:pt x="74" y="1838"/>
                  <a:pt x="63" y="1837"/>
                </a:cubicBezTo>
                <a:cubicBezTo>
                  <a:pt x="29" y="1820"/>
                  <a:pt x="21" y="1817"/>
                  <a:pt x="14" y="1812"/>
                </a:cubicBezTo>
                <a:cubicBezTo>
                  <a:pt x="3" y="1812"/>
                  <a:pt x="5" y="1813"/>
                  <a:pt x="7" y="1814"/>
                </a:cubicBezTo>
                <a:cubicBezTo>
                  <a:pt x="48" y="1839"/>
                  <a:pt x="54" y="1842"/>
                  <a:pt x="62" y="1843"/>
                </a:cubicBezTo>
                <a:cubicBezTo>
                  <a:pt x="83" y="1858"/>
                  <a:pt x="95" y="1854"/>
                  <a:pt x="100" y="1858"/>
                </a:cubicBezTo>
                <a:cubicBezTo>
                  <a:pt x="168" y="1879"/>
                  <a:pt x="177" y="1875"/>
                  <a:pt x="180" y="1879"/>
                </a:cubicBezTo>
                <a:cubicBezTo>
                  <a:pt x="238" y="1897"/>
                  <a:pt x="250" y="1901"/>
                  <a:pt x="261" y="1906"/>
                </a:cubicBezTo>
                <a:cubicBezTo>
                  <a:pt x="333" y="1945"/>
                  <a:pt x="345" y="1948"/>
                  <a:pt x="354" y="1956"/>
                </a:cubicBezTo>
                <a:cubicBezTo>
                  <a:pt x="371" y="1971"/>
                  <a:pt x="377" y="1972"/>
                  <a:pt x="381" y="1976"/>
                </a:cubicBezTo>
                <a:cubicBezTo>
                  <a:pt x="410" y="2003"/>
                  <a:pt x="416" y="2005"/>
                  <a:pt x="421" y="2008"/>
                </a:cubicBezTo>
                <a:cubicBezTo>
                  <a:pt x="419" y="2023"/>
                  <a:pt x="415" y="2019"/>
                  <a:pt x="412" y="2013"/>
                </a:cubicBezTo>
                <a:cubicBezTo>
                  <a:pt x="396" y="2002"/>
                  <a:pt x="394" y="2001"/>
                  <a:pt x="394" y="1997"/>
                </a:cubicBezTo>
                <a:cubicBezTo>
                  <a:pt x="369" y="1981"/>
                  <a:pt x="367" y="1980"/>
                  <a:pt x="366" y="1977"/>
                </a:cubicBezTo>
                <a:cubicBezTo>
                  <a:pt x="342" y="1959"/>
                  <a:pt x="331" y="1963"/>
                  <a:pt x="330" y="1956"/>
                </a:cubicBezTo>
                <a:cubicBezTo>
                  <a:pt x="293" y="1936"/>
                  <a:pt x="287" y="1934"/>
                  <a:pt x="282" y="1930"/>
                </a:cubicBezTo>
                <a:cubicBezTo>
                  <a:pt x="221" y="1911"/>
                  <a:pt x="220" y="1904"/>
                  <a:pt x="208" y="1907"/>
                </a:cubicBezTo>
                <a:cubicBezTo>
                  <a:pt x="75" y="1890"/>
                  <a:pt x="83" y="1888"/>
                  <a:pt x="87" y="1890"/>
                </a:cubicBezTo>
                <a:cubicBezTo>
                  <a:pt x="138" y="1913"/>
                  <a:pt x="148" y="1916"/>
                  <a:pt x="157" y="1922"/>
                </a:cubicBezTo>
                <a:cubicBezTo>
                  <a:pt x="263" y="1960"/>
                  <a:pt x="273" y="1964"/>
                  <a:pt x="285" y="1967"/>
                </a:cubicBezTo>
                <a:cubicBezTo>
                  <a:pt x="325" y="1987"/>
                  <a:pt x="336" y="1992"/>
                  <a:pt x="346" y="1998"/>
                </a:cubicBezTo>
                <a:cubicBezTo>
                  <a:pt x="383" y="2021"/>
                  <a:pt x="386" y="2023"/>
                  <a:pt x="387" y="2026"/>
                </a:cubicBezTo>
                <a:cubicBezTo>
                  <a:pt x="406" y="2038"/>
                  <a:pt x="410" y="2041"/>
                  <a:pt x="415" y="2044"/>
                </a:cubicBezTo>
                <a:cubicBezTo>
                  <a:pt x="427" y="2059"/>
                  <a:pt x="430" y="2059"/>
                  <a:pt x="431" y="2062"/>
                </a:cubicBezTo>
                <a:cubicBezTo>
                  <a:pt x="435" y="2076"/>
                  <a:pt x="425" y="2066"/>
                  <a:pt x="415" y="2057"/>
                </a:cubicBezTo>
                <a:cubicBezTo>
                  <a:pt x="366" y="2016"/>
                  <a:pt x="358" y="2016"/>
                  <a:pt x="355" y="2011"/>
                </a:cubicBezTo>
                <a:cubicBezTo>
                  <a:pt x="315" y="1992"/>
                  <a:pt x="305" y="1986"/>
                  <a:pt x="292" y="1984"/>
                </a:cubicBezTo>
                <a:cubicBezTo>
                  <a:pt x="225" y="1957"/>
                  <a:pt x="220" y="1954"/>
                  <a:pt x="214" y="1953"/>
                </a:cubicBezTo>
                <a:cubicBezTo>
                  <a:pt x="186" y="1938"/>
                  <a:pt x="170" y="1937"/>
                  <a:pt x="160" y="1930"/>
                </a:cubicBezTo>
                <a:cubicBezTo>
                  <a:pt x="116" y="1915"/>
                  <a:pt x="111" y="1911"/>
                  <a:pt x="104" y="1910"/>
                </a:cubicBezTo>
                <a:cubicBezTo>
                  <a:pt x="63" y="1893"/>
                  <a:pt x="62" y="1885"/>
                  <a:pt x="54" y="1885"/>
                </a:cubicBezTo>
                <a:cubicBezTo>
                  <a:pt x="34" y="1870"/>
                  <a:pt x="30" y="1866"/>
                  <a:pt x="26" y="1861"/>
                </a:cubicBezTo>
                <a:cubicBezTo>
                  <a:pt x="0" y="1847"/>
                  <a:pt x="1" y="1847"/>
                  <a:pt x="1" y="1848"/>
                </a:cubicBezTo>
                <a:cubicBezTo>
                  <a:pt x="22" y="1863"/>
                  <a:pt x="21" y="1872"/>
                  <a:pt x="29" y="1872"/>
                </a:cubicBezTo>
                <a:cubicBezTo>
                  <a:pt x="60" y="1894"/>
                  <a:pt x="65" y="1903"/>
                  <a:pt x="75" y="1906"/>
                </a:cubicBezTo>
                <a:cubicBezTo>
                  <a:pt x="112" y="1923"/>
                  <a:pt x="122" y="1926"/>
                  <a:pt x="131" y="1930"/>
                </a:cubicBezTo>
                <a:cubicBezTo>
                  <a:pt x="168" y="1943"/>
                  <a:pt x="174" y="1948"/>
                  <a:pt x="183" y="1948"/>
                </a:cubicBezTo>
                <a:cubicBezTo>
                  <a:pt x="235" y="1971"/>
                  <a:pt x="241" y="1975"/>
                  <a:pt x="252" y="1974"/>
                </a:cubicBezTo>
                <a:cubicBezTo>
                  <a:pt x="295" y="1992"/>
                  <a:pt x="297" y="1997"/>
                  <a:pt x="304" y="1995"/>
                </a:cubicBezTo>
                <a:cubicBezTo>
                  <a:pt x="355" y="2024"/>
                  <a:pt x="357" y="2025"/>
                  <a:pt x="359" y="2026"/>
                </a:cubicBezTo>
                <a:cubicBezTo>
                  <a:pt x="381" y="2040"/>
                  <a:pt x="384" y="2043"/>
                  <a:pt x="388" y="2045"/>
                </a:cubicBezTo>
                <a:cubicBezTo>
                  <a:pt x="384" y="2048"/>
                  <a:pt x="369" y="2044"/>
                  <a:pt x="359" y="2034"/>
                </a:cubicBezTo>
                <a:cubicBezTo>
                  <a:pt x="320" y="2025"/>
                  <a:pt x="323" y="2016"/>
                  <a:pt x="317" y="2018"/>
                </a:cubicBezTo>
                <a:cubicBezTo>
                  <a:pt x="276" y="2006"/>
                  <a:pt x="276" y="2002"/>
                  <a:pt x="274" y="2001"/>
                </a:cubicBezTo>
                <a:cubicBezTo>
                  <a:pt x="241" y="1995"/>
                  <a:pt x="240" y="1992"/>
                  <a:pt x="236" y="1993"/>
                </a:cubicBezTo>
                <a:cubicBezTo>
                  <a:pt x="210" y="1981"/>
                  <a:pt x="201" y="1985"/>
                  <a:pt x="200" y="1978"/>
                </a:cubicBezTo>
                <a:cubicBezTo>
                  <a:pt x="133" y="1960"/>
                  <a:pt x="123" y="1961"/>
                  <a:pt x="118" y="1957"/>
                </a:cubicBezTo>
                <a:cubicBezTo>
                  <a:pt x="100" y="1945"/>
                  <a:pt x="90" y="1952"/>
                  <a:pt x="93" y="1944"/>
                </a:cubicBezTo>
                <a:cubicBezTo>
                  <a:pt x="49" y="1931"/>
                  <a:pt x="58" y="1932"/>
                  <a:pt x="64" y="1937"/>
                </a:cubicBezTo>
                <a:cubicBezTo>
                  <a:pt x="80" y="1947"/>
                  <a:pt x="81" y="1949"/>
                  <a:pt x="82" y="1951"/>
                </a:cubicBezTo>
                <a:cubicBezTo>
                  <a:pt x="127" y="1968"/>
                  <a:pt x="132" y="1972"/>
                  <a:pt x="139" y="1973"/>
                </a:cubicBezTo>
                <a:cubicBezTo>
                  <a:pt x="182" y="1987"/>
                  <a:pt x="190" y="1982"/>
                  <a:pt x="190" y="1987"/>
                </a:cubicBezTo>
                <a:cubicBezTo>
                  <a:pt x="248" y="2008"/>
                  <a:pt x="257" y="2006"/>
                  <a:pt x="263" y="2008"/>
                </a:cubicBezTo>
                <a:cubicBezTo>
                  <a:pt x="311" y="2025"/>
                  <a:pt x="318" y="2027"/>
                  <a:pt x="322" y="2033"/>
                </a:cubicBezTo>
                <a:cubicBezTo>
                  <a:pt x="370" y="2056"/>
                  <a:pt x="375" y="2055"/>
                  <a:pt x="378" y="2057"/>
                </a:cubicBezTo>
                <a:cubicBezTo>
                  <a:pt x="437" y="2104"/>
                  <a:pt x="444" y="2102"/>
                  <a:pt x="443" y="2109"/>
                </a:cubicBezTo>
                <a:cubicBezTo>
                  <a:pt x="462" y="2130"/>
                  <a:pt x="464" y="2132"/>
                  <a:pt x="465" y="2134"/>
                </a:cubicBezTo>
                <a:cubicBezTo>
                  <a:pt x="457" y="2127"/>
                  <a:pt x="451" y="2128"/>
                  <a:pt x="451" y="2122"/>
                </a:cubicBezTo>
                <a:cubicBezTo>
                  <a:pt x="423" y="2104"/>
                  <a:pt x="417" y="2098"/>
                  <a:pt x="411" y="2092"/>
                </a:cubicBezTo>
                <a:cubicBezTo>
                  <a:pt x="362" y="2061"/>
                  <a:pt x="351" y="2061"/>
                  <a:pt x="345" y="2055"/>
                </a:cubicBezTo>
                <a:cubicBezTo>
                  <a:pt x="286" y="2031"/>
                  <a:pt x="275" y="2027"/>
                  <a:pt x="264" y="2021"/>
                </a:cubicBezTo>
                <a:cubicBezTo>
                  <a:pt x="230" y="2007"/>
                  <a:pt x="228" y="2010"/>
                  <a:pt x="226" y="2007"/>
                </a:cubicBezTo>
                <a:cubicBezTo>
                  <a:pt x="192" y="1997"/>
                  <a:pt x="187" y="1995"/>
                  <a:pt x="181" y="1992"/>
                </a:cubicBezTo>
                <a:cubicBezTo>
                  <a:pt x="108" y="1970"/>
                  <a:pt x="98" y="1960"/>
                  <a:pt x="83" y="1958"/>
                </a:cubicBezTo>
                <a:cubicBezTo>
                  <a:pt x="25" y="1928"/>
                  <a:pt x="23" y="1926"/>
                  <a:pt x="19" y="1925"/>
                </a:cubicBezTo>
                <a:cubicBezTo>
                  <a:pt x="40" y="1946"/>
                  <a:pt x="48" y="1943"/>
                  <a:pt x="49" y="1949"/>
                </a:cubicBezTo>
                <a:cubicBezTo>
                  <a:pt x="103" y="1971"/>
                  <a:pt x="111" y="1978"/>
                  <a:pt x="122" y="1981"/>
                </a:cubicBezTo>
                <a:cubicBezTo>
                  <a:pt x="192" y="2004"/>
                  <a:pt x="200" y="2010"/>
                  <a:pt x="211" y="2012"/>
                </a:cubicBezTo>
                <a:cubicBezTo>
                  <a:pt x="263" y="2031"/>
                  <a:pt x="270" y="2031"/>
                  <a:pt x="272" y="2036"/>
                </a:cubicBezTo>
                <a:cubicBezTo>
                  <a:pt x="314" y="2054"/>
                  <a:pt x="326" y="2056"/>
                  <a:pt x="335" y="2062"/>
                </a:cubicBezTo>
                <a:cubicBezTo>
                  <a:pt x="402" y="2103"/>
                  <a:pt x="410" y="2103"/>
                  <a:pt x="413" y="2109"/>
                </a:cubicBezTo>
                <a:cubicBezTo>
                  <a:pt x="439" y="2128"/>
                  <a:pt x="442" y="2130"/>
                  <a:pt x="445" y="2131"/>
                </a:cubicBezTo>
                <a:cubicBezTo>
                  <a:pt x="473" y="2160"/>
                  <a:pt x="473" y="2160"/>
                  <a:pt x="473" y="2160"/>
                </a:cubicBezTo>
                <a:cubicBezTo>
                  <a:pt x="521" y="2147"/>
                  <a:pt x="516" y="2139"/>
                  <a:pt x="524" y="2139"/>
                </a:cubicBezTo>
                <a:close/>
                <a:moveTo>
                  <a:pt x="452" y="1733"/>
                </a:moveTo>
                <a:cubicBezTo>
                  <a:pt x="454" y="1730"/>
                  <a:pt x="456" y="1727"/>
                  <a:pt x="458" y="1724"/>
                </a:cubicBezTo>
                <a:cubicBezTo>
                  <a:pt x="465" y="1726"/>
                  <a:pt x="453" y="1729"/>
                  <a:pt x="456" y="1735"/>
                </a:cubicBezTo>
                <a:cubicBezTo>
                  <a:pt x="453" y="1737"/>
                  <a:pt x="452" y="1741"/>
                  <a:pt x="450" y="1744"/>
                </a:cubicBezTo>
                <a:cubicBezTo>
                  <a:pt x="443" y="1741"/>
                  <a:pt x="454" y="1738"/>
                  <a:pt x="452" y="1733"/>
                </a:cubicBezTo>
                <a:close/>
                <a:moveTo>
                  <a:pt x="440" y="1760"/>
                </a:moveTo>
                <a:cubicBezTo>
                  <a:pt x="442" y="1755"/>
                  <a:pt x="444" y="1751"/>
                  <a:pt x="446" y="1746"/>
                </a:cubicBezTo>
                <a:cubicBezTo>
                  <a:pt x="452" y="1748"/>
                  <a:pt x="442" y="1753"/>
                  <a:pt x="445" y="1759"/>
                </a:cubicBezTo>
                <a:cubicBezTo>
                  <a:pt x="441" y="1763"/>
                  <a:pt x="438" y="1767"/>
                  <a:pt x="437" y="1773"/>
                </a:cubicBezTo>
                <a:cubicBezTo>
                  <a:pt x="432" y="1771"/>
                  <a:pt x="438" y="1762"/>
                  <a:pt x="440" y="1760"/>
                </a:cubicBezTo>
                <a:close/>
                <a:moveTo>
                  <a:pt x="424" y="1798"/>
                </a:moveTo>
                <a:cubicBezTo>
                  <a:pt x="427" y="1792"/>
                  <a:pt x="424" y="1802"/>
                  <a:pt x="424" y="1805"/>
                </a:cubicBezTo>
                <a:cubicBezTo>
                  <a:pt x="420" y="1803"/>
                  <a:pt x="423" y="1801"/>
                  <a:pt x="424" y="1798"/>
                </a:cubicBezTo>
                <a:close/>
                <a:moveTo>
                  <a:pt x="399" y="1754"/>
                </a:moveTo>
                <a:cubicBezTo>
                  <a:pt x="404" y="1754"/>
                  <a:pt x="400" y="1761"/>
                  <a:pt x="399" y="1763"/>
                </a:cubicBezTo>
                <a:cubicBezTo>
                  <a:pt x="393" y="1762"/>
                  <a:pt x="401" y="1758"/>
                  <a:pt x="399" y="1754"/>
                </a:cubicBezTo>
                <a:close/>
                <a:moveTo>
                  <a:pt x="390" y="1787"/>
                </a:moveTo>
                <a:cubicBezTo>
                  <a:pt x="394" y="1782"/>
                  <a:pt x="390" y="1791"/>
                  <a:pt x="390" y="1794"/>
                </a:cubicBezTo>
                <a:cubicBezTo>
                  <a:pt x="386" y="1793"/>
                  <a:pt x="390" y="1790"/>
                  <a:pt x="390" y="1787"/>
                </a:cubicBezTo>
                <a:close/>
                <a:moveTo>
                  <a:pt x="217" y="1469"/>
                </a:moveTo>
                <a:cubicBezTo>
                  <a:pt x="217" y="1468"/>
                  <a:pt x="217" y="1467"/>
                  <a:pt x="216" y="1465"/>
                </a:cubicBezTo>
                <a:cubicBezTo>
                  <a:pt x="221" y="1464"/>
                  <a:pt x="221" y="1468"/>
                  <a:pt x="221" y="1471"/>
                </a:cubicBezTo>
                <a:cubicBezTo>
                  <a:pt x="220" y="1471"/>
                  <a:pt x="219" y="1469"/>
                  <a:pt x="217" y="1469"/>
                </a:cubicBezTo>
                <a:close/>
                <a:moveTo>
                  <a:pt x="234" y="1492"/>
                </a:moveTo>
                <a:cubicBezTo>
                  <a:pt x="235" y="1486"/>
                  <a:pt x="239" y="1497"/>
                  <a:pt x="243" y="1496"/>
                </a:cubicBezTo>
                <a:cubicBezTo>
                  <a:pt x="243" y="1499"/>
                  <a:pt x="243" y="1502"/>
                  <a:pt x="245" y="1502"/>
                </a:cubicBezTo>
                <a:cubicBezTo>
                  <a:pt x="241" y="1509"/>
                  <a:pt x="239" y="1493"/>
                  <a:pt x="234" y="1492"/>
                </a:cubicBezTo>
                <a:close/>
                <a:moveTo>
                  <a:pt x="288" y="1609"/>
                </a:moveTo>
                <a:cubicBezTo>
                  <a:pt x="292" y="1610"/>
                  <a:pt x="294" y="1614"/>
                  <a:pt x="295" y="1619"/>
                </a:cubicBezTo>
                <a:cubicBezTo>
                  <a:pt x="291" y="1618"/>
                  <a:pt x="289" y="1614"/>
                  <a:pt x="288" y="1609"/>
                </a:cubicBezTo>
                <a:close/>
                <a:moveTo>
                  <a:pt x="307" y="1605"/>
                </a:moveTo>
                <a:cubicBezTo>
                  <a:pt x="302" y="1602"/>
                  <a:pt x="305" y="1590"/>
                  <a:pt x="301" y="1586"/>
                </a:cubicBezTo>
                <a:cubicBezTo>
                  <a:pt x="305" y="1588"/>
                  <a:pt x="307" y="1588"/>
                  <a:pt x="310" y="1585"/>
                </a:cubicBezTo>
                <a:cubicBezTo>
                  <a:pt x="308" y="1574"/>
                  <a:pt x="312" y="1569"/>
                  <a:pt x="313" y="1561"/>
                </a:cubicBezTo>
                <a:cubicBezTo>
                  <a:pt x="313" y="1553"/>
                  <a:pt x="319" y="1567"/>
                  <a:pt x="313" y="1565"/>
                </a:cubicBezTo>
                <a:cubicBezTo>
                  <a:pt x="315" y="1582"/>
                  <a:pt x="308" y="1591"/>
                  <a:pt x="307" y="1605"/>
                </a:cubicBezTo>
                <a:close/>
                <a:moveTo>
                  <a:pt x="359" y="1783"/>
                </a:moveTo>
                <a:cubicBezTo>
                  <a:pt x="351" y="1782"/>
                  <a:pt x="356" y="1772"/>
                  <a:pt x="358" y="1768"/>
                </a:cubicBezTo>
                <a:cubicBezTo>
                  <a:pt x="365" y="1770"/>
                  <a:pt x="356" y="1776"/>
                  <a:pt x="359" y="1783"/>
                </a:cubicBezTo>
                <a:close/>
                <a:moveTo>
                  <a:pt x="388" y="2010"/>
                </a:moveTo>
                <a:cubicBezTo>
                  <a:pt x="384" y="2012"/>
                  <a:pt x="382" y="2009"/>
                  <a:pt x="379" y="2009"/>
                </a:cubicBezTo>
                <a:cubicBezTo>
                  <a:pt x="376" y="2005"/>
                  <a:pt x="372" y="2001"/>
                  <a:pt x="368" y="1999"/>
                </a:cubicBezTo>
                <a:cubicBezTo>
                  <a:pt x="362" y="1998"/>
                  <a:pt x="359" y="1993"/>
                  <a:pt x="354" y="1991"/>
                </a:cubicBezTo>
                <a:cubicBezTo>
                  <a:pt x="350" y="1988"/>
                  <a:pt x="344" y="1987"/>
                  <a:pt x="340" y="1983"/>
                </a:cubicBezTo>
                <a:cubicBezTo>
                  <a:pt x="330" y="1979"/>
                  <a:pt x="323" y="1971"/>
                  <a:pt x="311" y="1970"/>
                </a:cubicBezTo>
                <a:cubicBezTo>
                  <a:pt x="304" y="1963"/>
                  <a:pt x="290" y="1963"/>
                  <a:pt x="284" y="1954"/>
                </a:cubicBezTo>
                <a:cubicBezTo>
                  <a:pt x="260" y="1951"/>
                  <a:pt x="240" y="1944"/>
                  <a:pt x="223" y="1932"/>
                </a:cubicBezTo>
                <a:cubicBezTo>
                  <a:pt x="211" y="1932"/>
                  <a:pt x="203" y="1927"/>
                  <a:pt x="192" y="1926"/>
                </a:cubicBezTo>
                <a:cubicBezTo>
                  <a:pt x="186" y="1920"/>
                  <a:pt x="173" y="1921"/>
                  <a:pt x="167" y="1915"/>
                </a:cubicBezTo>
                <a:cubicBezTo>
                  <a:pt x="156" y="1913"/>
                  <a:pt x="149" y="1908"/>
                  <a:pt x="138" y="1906"/>
                </a:cubicBezTo>
                <a:cubicBezTo>
                  <a:pt x="129" y="1903"/>
                  <a:pt x="123" y="1897"/>
                  <a:pt x="111" y="1897"/>
                </a:cubicBezTo>
                <a:cubicBezTo>
                  <a:pt x="119" y="1888"/>
                  <a:pt x="125" y="1901"/>
                  <a:pt x="135" y="1897"/>
                </a:cubicBezTo>
                <a:cubicBezTo>
                  <a:pt x="143" y="1899"/>
                  <a:pt x="151" y="1901"/>
                  <a:pt x="162" y="1900"/>
                </a:cubicBezTo>
                <a:cubicBezTo>
                  <a:pt x="165" y="1904"/>
                  <a:pt x="173" y="1902"/>
                  <a:pt x="177" y="1905"/>
                </a:cubicBezTo>
                <a:cubicBezTo>
                  <a:pt x="183" y="1906"/>
                  <a:pt x="188" y="1907"/>
                  <a:pt x="191" y="1911"/>
                </a:cubicBezTo>
                <a:cubicBezTo>
                  <a:pt x="203" y="1911"/>
                  <a:pt x="209" y="1918"/>
                  <a:pt x="222" y="1917"/>
                </a:cubicBezTo>
                <a:cubicBezTo>
                  <a:pt x="230" y="1923"/>
                  <a:pt x="243" y="1923"/>
                  <a:pt x="251" y="1928"/>
                </a:cubicBezTo>
                <a:cubicBezTo>
                  <a:pt x="260" y="1933"/>
                  <a:pt x="268" y="1937"/>
                  <a:pt x="278" y="1939"/>
                </a:cubicBezTo>
                <a:cubicBezTo>
                  <a:pt x="282" y="1943"/>
                  <a:pt x="288" y="1944"/>
                  <a:pt x="292" y="1947"/>
                </a:cubicBezTo>
                <a:cubicBezTo>
                  <a:pt x="294" y="1949"/>
                  <a:pt x="297" y="1949"/>
                  <a:pt x="301" y="1949"/>
                </a:cubicBezTo>
                <a:cubicBezTo>
                  <a:pt x="300" y="1953"/>
                  <a:pt x="303" y="1953"/>
                  <a:pt x="305" y="1953"/>
                </a:cubicBezTo>
                <a:cubicBezTo>
                  <a:pt x="313" y="1958"/>
                  <a:pt x="323" y="1961"/>
                  <a:pt x="328" y="1969"/>
                </a:cubicBezTo>
                <a:cubicBezTo>
                  <a:pt x="335" y="1968"/>
                  <a:pt x="337" y="1973"/>
                  <a:pt x="340" y="1977"/>
                </a:cubicBezTo>
                <a:cubicBezTo>
                  <a:pt x="344" y="1976"/>
                  <a:pt x="345" y="1979"/>
                  <a:pt x="349" y="1978"/>
                </a:cubicBezTo>
                <a:cubicBezTo>
                  <a:pt x="348" y="1982"/>
                  <a:pt x="351" y="1982"/>
                  <a:pt x="353" y="1982"/>
                </a:cubicBezTo>
                <a:cubicBezTo>
                  <a:pt x="354" y="1988"/>
                  <a:pt x="363" y="1986"/>
                  <a:pt x="365" y="1990"/>
                </a:cubicBezTo>
                <a:cubicBezTo>
                  <a:pt x="371" y="1991"/>
                  <a:pt x="372" y="1996"/>
                  <a:pt x="378" y="1996"/>
                </a:cubicBezTo>
                <a:cubicBezTo>
                  <a:pt x="382" y="2003"/>
                  <a:pt x="388" y="2008"/>
                  <a:pt x="395" y="2012"/>
                </a:cubicBezTo>
                <a:cubicBezTo>
                  <a:pt x="395" y="2018"/>
                  <a:pt x="388" y="2013"/>
                  <a:pt x="388" y="2010"/>
                </a:cubicBezTo>
                <a:close/>
                <a:moveTo>
                  <a:pt x="596" y="2107"/>
                </a:moveTo>
                <a:cubicBezTo>
                  <a:pt x="598" y="2103"/>
                  <a:pt x="602" y="2098"/>
                  <a:pt x="604" y="2094"/>
                </a:cubicBezTo>
                <a:cubicBezTo>
                  <a:pt x="619" y="2080"/>
                  <a:pt x="618" y="2072"/>
                  <a:pt x="622" y="2068"/>
                </a:cubicBezTo>
                <a:cubicBezTo>
                  <a:pt x="660" y="2019"/>
                  <a:pt x="661" y="2017"/>
                  <a:pt x="662" y="2015"/>
                </a:cubicBezTo>
                <a:cubicBezTo>
                  <a:pt x="680" y="1994"/>
                  <a:pt x="677" y="1985"/>
                  <a:pt x="684" y="1985"/>
                </a:cubicBezTo>
                <a:cubicBezTo>
                  <a:pt x="699" y="1956"/>
                  <a:pt x="701" y="1954"/>
                  <a:pt x="703" y="1953"/>
                </a:cubicBezTo>
                <a:cubicBezTo>
                  <a:pt x="735" y="1903"/>
                  <a:pt x="744" y="1884"/>
                  <a:pt x="752" y="1865"/>
                </a:cubicBezTo>
                <a:cubicBezTo>
                  <a:pt x="765" y="1831"/>
                  <a:pt x="766" y="1825"/>
                  <a:pt x="768" y="1820"/>
                </a:cubicBezTo>
                <a:cubicBezTo>
                  <a:pt x="769" y="1817"/>
                  <a:pt x="760" y="1822"/>
                  <a:pt x="761" y="1836"/>
                </a:cubicBezTo>
                <a:cubicBezTo>
                  <a:pt x="728" y="1898"/>
                  <a:pt x="723" y="1908"/>
                  <a:pt x="718" y="1917"/>
                </a:cubicBezTo>
                <a:cubicBezTo>
                  <a:pt x="702" y="1935"/>
                  <a:pt x="702" y="1939"/>
                  <a:pt x="700" y="1940"/>
                </a:cubicBezTo>
                <a:cubicBezTo>
                  <a:pt x="676" y="1974"/>
                  <a:pt x="673" y="1984"/>
                  <a:pt x="667" y="1991"/>
                </a:cubicBezTo>
                <a:cubicBezTo>
                  <a:pt x="648" y="2019"/>
                  <a:pt x="646" y="2019"/>
                  <a:pt x="647" y="2023"/>
                </a:cubicBezTo>
                <a:cubicBezTo>
                  <a:pt x="633" y="2043"/>
                  <a:pt x="628" y="2045"/>
                  <a:pt x="625" y="2048"/>
                </a:cubicBezTo>
                <a:cubicBezTo>
                  <a:pt x="609" y="2076"/>
                  <a:pt x="604" y="2078"/>
                  <a:pt x="601" y="2081"/>
                </a:cubicBezTo>
                <a:cubicBezTo>
                  <a:pt x="576" y="2118"/>
                  <a:pt x="578" y="2126"/>
                  <a:pt x="571" y="2127"/>
                </a:cubicBezTo>
                <a:cubicBezTo>
                  <a:pt x="556" y="2155"/>
                  <a:pt x="554" y="2157"/>
                  <a:pt x="553" y="2160"/>
                </a:cubicBezTo>
                <a:cubicBezTo>
                  <a:pt x="565" y="2157"/>
                  <a:pt x="568" y="2155"/>
                  <a:pt x="566" y="2151"/>
                </a:cubicBezTo>
                <a:cubicBezTo>
                  <a:pt x="593" y="2117"/>
                  <a:pt x="590" y="2108"/>
                  <a:pt x="596" y="2107"/>
                </a:cubicBezTo>
                <a:close/>
                <a:moveTo>
                  <a:pt x="556" y="2121"/>
                </a:moveTo>
                <a:cubicBezTo>
                  <a:pt x="555" y="2115"/>
                  <a:pt x="559" y="2113"/>
                  <a:pt x="561" y="2110"/>
                </a:cubicBezTo>
                <a:cubicBezTo>
                  <a:pt x="585" y="2064"/>
                  <a:pt x="590" y="2064"/>
                  <a:pt x="591" y="2060"/>
                </a:cubicBezTo>
                <a:cubicBezTo>
                  <a:pt x="608" y="2038"/>
                  <a:pt x="607" y="2033"/>
                  <a:pt x="610" y="2030"/>
                </a:cubicBezTo>
                <a:cubicBezTo>
                  <a:pt x="638" y="2004"/>
                  <a:pt x="636" y="1993"/>
                  <a:pt x="645" y="1992"/>
                </a:cubicBezTo>
                <a:cubicBezTo>
                  <a:pt x="664" y="1965"/>
                  <a:pt x="667" y="1963"/>
                  <a:pt x="666" y="1958"/>
                </a:cubicBezTo>
                <a:cubicBezTo>
                  <a:pt x="682" y="1941"/>
                  <a:pt x="684" y="1938"/>
                  <a:pt x="687" y="1937"/>
                </a:cubicBezTo>
                <a:cubicBezTo>
                  <a:pt x="710" y="1898"/>
                  <a:pt x="721" y="1889"/>
                  <a:pt x="726" y="1875"/>
                </a:cubicBezTo>
                <a:cubicBezTo>
                  <a:pt x="749" y="1838"/>
                  <a:pt x="750" y="1835"/>
                  <a:pt x="749" y="1830"/>
                </a:cubicBezTo>
                <a:cubicBezTo>
                  <a:pt x="766" y="1792"/>
                  <a:pt x="762" y="1780"/>
                  <a:pt x="770" y="1778"/>
                </a:cubicBezTo>
                <a:cubicBezTo>
                  <a:pt x="774" y="1706"/>
                  <a:pt x="781" y="1717"/>
                  <a:pt x="776" y="1719"/>
                </a:cubicBezTo>
                <a:cubicBezTo>
                  <a:pt x="771" y="1756"/>
                  <a:pt x="768" y="1760"/>
                  <a:pt x="767" y="1765"/>
                </a:cubicBezTo>
                <a:cubicBezTo>
                  <a:pt x="751" y="1811"/>
                  <a:pt x="751" y="1818"/>
                  <a:pt x="746" y="1819"/>
                </a:cubicBezTo>
                <a:cubicBezTo>
                  <a:pt x="726" y="1861"/>
                  <a:pt x="723" y="1864"/>
                  <a:pt x="721" y="1869"/>
                </a:cubicBezTo>
                <a:cubicBezTo>
                  <a:pt x="686" y="1918"/>
                  <a:pt x="687" y="1914"/>
                  <a:pt x="683" y="1918"/>
                </a:cubicBezTo>
                <a:cubicBezTo>
                  <a:pt x="665" y="1944"/>
                  <a:pt x="666" y="1949"/>
                  <a:pt x="661" y="1950"/>
                </a:cubicBezTo>
                <a:cubicBezTo>
                  <a:pt x="649" y="1969"/>
                  <a:pt x="647" y="1972"/>
                  <a:pt x="646" y="1975"/>
                </a:cubicBezTo>
                <a:cubicBezTo>
                  <a:pt x="622" y="2004"/>
                  <a:pt x="620" y="2011"/>
                  <a:pt x="614" y="2014"/>
                </a:cubicBezTo>
                <a:cubicBezTo>
                  <a:pt x="595" y="2042"/>
                  <a:pt x="587" y="2040"/>
                  <a:pt x="590" y="2047"/>
                </a:cubicBezTo>
                <a:cubicBezTo>
                  <a:pt x="566" y="2088"/>
                  <a:pt x="559" y="2090"/>
                  <a:pt x="556" y="2097"/>
                </a:cubicBezTo>
                <a:cubicBezTo>
                  <a:pt x="535" y="2141"/>
                  <a:pt x="528" y="2144"/>
                  <a:pt x="527" y="2151"/>
                </a:cubicBezTo>
                <a:cubicBezTo>
                  <a:pt x="533" y="2157"/>
                  <a:pt x="535" y="2153"/>
                  <a:pt x="538" y="2151"/>
                </a:cubicBezTo>
                <a:cubicBezTo>
                  <a:pt x="549" y="2125"/>
                  <a:pt x="552" y="2123"/>
                  <a:pt x="556" y="2121"/>
                </a:cubicBezTo>
                <a:close/>
              </a:path>
            </a:pathLst>
          </a:custGeom>
          <a:solidFill>
            <a:schemeClr val="accent1">
              <a:lumMod val="20000"/>
              <a:lumOff val="80000"/>
            </a:schemeClr>
          </a:solidFill>
          <a:ln>
            <a:noFill/>
          </a:ln>
        </p:spPr>
      </p:sp>
      <p:sp>
        <p:nvSpPr>
          <p:cNvPr id="16" name="Rectangle 15">
            <a:extLst>
              <a:ext uri="{FF2B5EF4-FFF2-40B4-BE49-F238E27FC236}">
                <a16:creationId xmlns:a16="http://schemas.microsoft.com/office/drawing/2014/main" id="{78DB0209-038A-4BBB-846F-FF25A7C1688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588531" y="0"/>
            <a:ext cx="20351803" cy="21945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F407A2C-BA55-4DCE-B4D5-13F1A52AE703}"/>
              </a:ext>
            </a:extLst>
          </p:cNvPr>
          <p:cNvSpPr>
            <a:spLocks noGrp="1"/>
          </p:cNvSpPr>
          <p:nvPr>
            <p:ph type="title"/>
          </p:nvPr>
        </p:nvSpPr>
        <p:spPr>
          <a:xfrm>
            <a:off x="13880592" y="1818704"/>
            <a:ext cx="17720939" cy="4994291"/>
          </a:xfrm>
        </p:spPr>
        <p:txBody>
          <a:bodyPr>
            <a:normAutofit/>
          </a:bodyPr>
          <a:lstStyle/>
          <a:p>
            <a:r>
              <a:rPr lang="en-US" dirty="0"/>
              <a:t>Review of Literature </a:t>
            </a:r>
          </a:p>
        </p:txBody>
      </p:sp>
      <p:cxnSp>
        <p:nvCxnSpPr>
          <p:cNvPr id="18" name="Straight Connector 17">
            <a:extLst>
              <a:ext uri="{FF2B5EF4-FFF2-40B4-BE49-F238E27FC236}">
                <a16:creationId xmlns:a16="http://schemas.microsoft.com/office/drawing/2014/main" id="{1B896C34-214C-4AF6-8B1F-ACB10F0BF0BC}"/>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3880592" y="7224044"/>
            <a:ext cx="3703320" cy="0"/>
          </a:xfrm>
          <a:prstGeom prst="line">
            <a:avLst/>
          </a:prstGeom>
          <a:ln w="38100">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A6BE7F9-E88C-434C-826E-4D6AFB1A305D}"/>
              </a:ext>
            </a:extLst>
          </p:cNvPr>
          <p:cNvSpPr>
            <a:spLocks noGrp="1"/>
          </p:cNvSpPr>
          <p:nvPr>
            <p:ph idx="1"/>
          </p:nvPr>
        </p:nvSpPr>
        <p:spPr>
          <a:xfrm>
            <a:off x="13880592" y="7802880"/>
            <a:ext cx="17720939" cy="11684812"/>
          </a:xfrm>
        </p:spPr>
        <p:txBody>
          <a:bodyPr>
            <a:normAutofit/>
          </a:bodyPr>
          <a:lstStyle/>
          <a:p>
            <a:pPr marL="0" indent="0">
              <a:lnSpc>
                <a:spcPct val="101000"/>
              </a:lnSpc>
              <a:buNone/>
            </a:pPr>
            <a:r>
              <a:rPr lang="en-US" sz="3500">
                <a:latin typeface="Calibri Light" panose="020F0302020204030204" pitchFamily="34" charset="0"/>
                <a:cs typeface="Calibri Light" panose="020F0302020204030204" pitchFamily="34" charset="0"/>
              </a:rPr>
              <a:t>APNA, (2012). Position Statement: Staffing Inpatient Psychiatric Units. Journal of the American Psychiatric 	Nurses Association, 18(1), 16–22. https://doi-org.thor.nebrwesleyan.edu/10.1177/1078390311432133</a:t>
            </a:r>
          </a:p>
          <a:p>
            <a:pPr marL="0" indent="0">
              <a:lnSpc>
                <a:spcPct val="101000"/>
              </a:lnSpc>
              <a:buNone/>
            </a:pPr>
            <a:r>
              <a:rPr lang="en-US" sz="3500">
                <a:latin typeface="Calibri Light" panose="020F0302020204030204" pitchFamily="34" charset="0"/>
                <a:cs typeface="Calibri Light" panose="020F0302020204030204" pitchFamily="34" charset="0"/>
              </a:rPr>
              <a:t>Espinosa, L., Harris, B., Frank, J.,  Armstrong-</a:t>
            </a:r>
            <a:r>
              <a:rPr lang="en-US" sz="3500" err="1">
                <a:latin typeface="Calibri Light" panose="020F0302020204030204" pitchFamily="34" charset="0"/>
                <a:cs typeface="Calibri Light" panose="020F0302020204030204" pitchFamily="34" charset="0"/>
              </a:rPr>
              <a:t>Muth</a:t>
            </a:r>
            <a:r>
              <a:rPr lang="en-US" sz="3500">
                <a:latin typeface="Calibri Light" panose="020F0302020204030204" pitchFamily="34" charset="0"/>
                <a:cs typeface="Calibri Light" panose="020F0302020204030204" pitchFamily="34" charset="0"/>
              </a:rPr>
              <a:t>, J., </a:t>
            </a:r>
            <a:r>
              <a:rPr lang="en-US" sz="3500" err="1">
                <a:latin typeface="Calibri Light" panose="020F0302020204030204" pitchFamily="34" charset="0"/>
                <a:cs typeface="Calibri Light" panose="020F0302020204030204" pitchFamily="34" charset="0"/>
              </a:rPr>
              <a:t>Brous</a:t>
            </a:r>
            <a:r>
              <a:rPr lang="en-US" sz="3500">
                <a:latin typeface="Calibri Light" panose="020F0302020204030204" pitchFamily="34" charset="0"/>
                <a:cs typeface="Calibri Light" panose="020F0302020204030204" pitchFamily="34" charset="0"/>
              </a:rPr>
              <a:t>, E., Moran, J., &amp; Giorgi-Cipriano, J., (2015). Milieu 	Improvement in Psychiatry Using Evidence-Based Practices: The Long and Winding Road of Culture 	Changes. Archives of Psychiatric Nursing, 29(4), 202–207. </a:t>
            </a:r>
            <a:r>
              <a:rPr lang="en-US" sz="3500">
                <a:latin typeface="Calibri Light" panose="020F0302020204030204" pitchFamily="34" charset="0"/>
                <a:cs typeface="Calibri Light" panose="020F0302020204030204" pitchFamily="34" charset="0"/>
                <a:hlinkClick r:id="rId2">
                  <a:extLst>
                    <a:ext uri="{A12FA001-AC4F-418D-AE19-62706E023703}">
                      <ahyp:hlinkClr xmlns:ahyp="http://schemas.microsoft.com/office/drawing/2018/hyperlinkcolor" xmlns="" val="tx"/>
                    </a:ext>
                  </a:extLst>
                </a:hlinkClick>
              </a:rPr>
              <a:t>https://doi-  	org.thor.nebrwesleyan.edu/10.1016/j.apnu.2014.08.004</a:t>
            </a:r>
            <a:endParaRPr lang="en-US" sz="3500">
              <a:latin typeface="Calibri Light" panose="020F0302020204030204" pitchFamily="34" charset="0"/>
              <a:cs typeface="Calibri Light" panose="020F0302020204030204" pitchFamily="34" charset="0"/>
            </a:endParaRPr>
          </a:p>
          <a:p>
            <a:pPr marL="0" indent="0">
              <a:lnSpc>
                <a:spcPct val="101000"/>
              </a:lnSpc>
              <a:buNone/>
            </a:pPr>
            <a:r>
              <a:rPr lang="en-US" sz="3500">
                <a:latin typeface="Calibri Light" panose="020F0302020204030204" pitchFamily="34" charset="0"/>
                <a:cs typeface="Calibri Light" panose="020F0302020204030204" pitchFamily="34" charset="0"/>
              </a:rPr>
              <a:t>Gerolamo, AM., (2009). An exploratory analysis of the relationship between psychiatric nurses’ perceptions of 	workload and unit activity. Archives of Psychiatric Nursing, 23(3), 243–250. </a:t>
            </a:r>
            <a:r>
              <a:rPr lang="en-US" sz="3500">
                <a:latin typeface="Calibri Light" panose="020F0302020204030204" pitchFamily="34" charset="0"/>
                <a:cs typeface="Calibri Light" panose="020F0302020204030204" pitchFamily="34" charset="0"/>
                <a:hlinkClick r:id="rId3">
                  <a:extLst>
                    <a:ext uri="{A12FA001-AC4F-418D-AE19-62706E023703}">
                      <ahyp:hlinkClr xmlns:ahyp="http://schemas.microsoft.com/office/drawing/2018/hyperlinkcolor" xmlns="" val="tx"/>
                    </a:ext>
                  </a:extLst>
                </a:hlinkClick>
              </a:rPr>
              <a:t>https://doi-	org.thor.nebrwesleyan.edu/10.1016/j.apnu.2008.06.005</a:t>
            </a:r>
            <a:endParaRPr lang="en-US" sz="3500">
              <a:latin typeface="Calibri Light" panose="020F0302020204030204" pitchFamily="34" charset="0"/>
              <a:cs typeface="Calibri Light" panose="020F0302020204030204" pitchFamily="34" charset="0"/>
            </a:endParaRPr>
          </a:p>
          <a:p>
            <a:pPr marL="0" indent="0">
              <a:lnSpc>
                <a:spcPct val="101000"/>
              </a:lnSpc>
              <a:buNone/>
            </a:pPr>
            <a:r>
              <a:rPr lang="en-US" sz="3500" err="1">
                <a:latin typeface="Calibri Light" panose="020F0302020204030204" pitchFamily="34" charset="0"/>
                <a:cs typeface="Calibri Light" panose="020F0302020204030204" pitchFamily="34" charset="0"/>
              </a:rPr>
              <a:t>Howver</a:t>
            </a:r>
            <a:r>
              <a:rPr lang="en-US" sz="3500">
                <a:latin typeface="Calibri Light" panose="020F0302020204030204" pitchFamily="34" charset="0"/>
                <a:cs typeface="Calibri Light" panose="020F0302020204030204" pitchFamily="34" charset="0"/>
              </a:rPr>
              <a:t>, A. (2014). Quantifying Psychiatric Acuity to Improve Quality of Care. Vanderbilt University Medical 	Center. Retrieved on June 23, 2020, from 	</a:t>
            </a:r>
            <a:r>
              <a:rPr lang="en-US" sz="3500">
                <a:latin typeface="Calibri Light" panose="020F0302020204030204" pitchFamily="34" charset="0"/>
                <a:cs typeface="Calibri Light" panose="020F0302020204030204" pitchFamily="34" charset="0"/>
                <a:hlinkClick r:id="rId4"/>
              </a:rPr>
              <a:t>https://www.mc.vanderbilt.edu/documents/evidencebasedpractice/files/Quantifying%20Psychiatric%2</a:t>
            </a:r>
            <a:r>
              <a:rPr lang="en-US" sz="3500">
                <a:latin typeface="Calibri Light" panose="020F0302020204030204" pitchFamily="34" charset="0"/>
                <a:cs typeface="Calibri Light" panose="020F0302020204030204" pitchFamily="34" charset="0"/>
              </a:rPr>
              <a:t>	0Acuity.pdf</a:t>
            </a:r>
          </a:p>
          <a:p>
            <a:pPr marL="0" indent="0">
              <a:lnSpc>
                <a:spcPct val="101000"/>
              </a:lnSpc>
              <a:buNone/>
            </a:pPr>
            <a:r>
              <a:rPr lang="en-US" sz="3500">
                <a:latin typeface="Calibri Light" panose="020F0302020204030204" pitchFamily="34" charset="0"/>
                <a:cs typeface="Calibri Light" panose="020F0302020204030204" pitchFamily="34" charset="0"/>
              </a:rPr>
              <a:t>Wansley, T., (2019). Implementation of a Psychiatric Admission Acuity Tool in the Pediatric Behavioral Health Unit. 	Retrieved on June 23, 2020, </a:t>
            </a:r>
            <a:r>
              <a:rPr lang="en-US" sz="3500" u="sng">
                <a:latin typeface="Calibri Light" panose="020F0302020204030204" pitchFamily="34" charset="0"/>
                <a:cs typeface="Calibri Light" panose="020F0302020204030204" pitchFamily="34" charset="0"/>
                <a:hlinkClick r:id="rId5">
                  <a:extLst>
                    <a:ext uri="{A12FA001-AC4F-418D-AE19-62706E023703}">
                      <ahyp:hlinkClr xmlns:ahyp="http://schemas.microsoft.com/office/drawing/2018/hyperlinkcolor" xmlns="" val="tx"/>
                    </a:ext>
                  </a:extLst>
                </a:hlinkClick>
              </a:rPr>
              <a:t>https://aquila.usm.edu/cgi/viewcontent.cgi?article=1127&amp;context=dnpca</a:t>
            </a:r>
            <a:endParaRPr lang="en-US" sz="3500">
              <a:latin typeface="Calibri Light" panose="020F0302020204030204" pitchFamily="34" charset="0"/>
              <a:cs typeface="Calibri Light" panose="020F0302020204030204" pitchFamily="34" charset="0"/>
            </a:endParaRPr>
          </a:p>
          <a:p>
            <a:pPr>
              <a:lnSpc>
                <a:spcPct val="101000"/>
              </a:lnSpc>
            </a:pPr>
            <a:endParaRPr lang="en-US" sz="3500"/>
          </a:p>
        </p:txBody>
      </p:sp>
    </p:spTree>
    <p:extLst>
      <p:ext uri="{BB962C8B-B14F-4D97-AF65-F5344CB8AC3E}">
        <p14:creationId xmlns:p14="http://schemas.microsoft.com/office/powerpoint/2010/main" val="3882611015"/>
      </p:ext>
    </p:extLst>
  </p:cSld>
  <p:clrMapOvr>
    <a:masterClrMapping/>
  </p:clrMapOvr>
</p:sld>
</file>

<file path=ppt/theme/theme1.xml><?xml version="1.0" encoding="utf-8"?>
<a:theme xmlns:a="http://schemas.openxmlformats.org/drawingml/2006/main" name="Feathered">
  <a:themeElements>
    <a:clrScheme name="Feathered">
      <a:dk1>
        <a:sysClr val="windowText" lastClr="000000"/>
      </a:dk1>
      <a:lt1>
        <a:sysClr val="window" lastClr="FFFFFF"/>
      </a:lt1>
      <a:dk2>
        <a:srgbClr val="121316"/>
      </a:dk2>
      <a:lt2>
        <a:srgbClr val="FEFCF7"/>
      </a:lt2>
      <a:accent1>
        <a:srgbClr val="606372"/>
      </a:accent1>
      <a:accent2>
        <a:srgbClr val="79A8A4"/>
      </a:accent2>
      <a:accent3>
        <a:srgbClr val="B2AD8F"/>
      </a:accent3>
      <a:accent4>
        <a:srgbClr val="AD8082"/>
      </a:accent4>
      <a:accent5>
        <a:srgbClr val="DEC18C"/>
      </a:accent5>
      <a:accent6>
        <a:srgbClr val="92A185"/>
      </a:accent6>
      <a:hlink>
        <a:srgbClr val="85C4D2"/>
      </a:hlink>
      <a:folHlink>
        <a:srgbClr val="8E8CA7"/>
      </a:folHlink>
    </a:clrScheme>
    <a:fontScheme name="Feathered">
      <a:majorFont>
        <a:latin typeface="Century Schoolbook" panose="02040604050505020304"/>
        <a:ea typeface=""/>
        <a:cs typeface=""/>
      </a:majorFont>
      <a:minorFont>
        <a:latin typeface="Calibri" panose="020F0502020204030204"/>
        <a:ea typeface=""/>
        <a:cs typeface=""/>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eathered" id="{EEC9B30E-2747-4D42-BCBE-A02BDEEEA114}" vid="{AACE42CE-5C67-4514-8A89-3472F564E14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Feathered</Template>
  <TotalTime>11865</TotalTime>
  <Words>838</Words>
  <Application>Microsoft Office PowerPoint</Application>
  <PresentationFormat>Custom</PresentationFormat>
  <Paragraphs>114</Paragraphs>
  <Slides>2</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vt:i4>
      </vt:variant>
    </vt:vector>
  </HeadingPairs>
  <TitlesOfParts>
    <vt:vector size="10" baseType="lpstr">
      <vt:lpstr>Arial</vt:lpstr>
      <vt:lpstr>Calibri</vt:lpstr>
      <vt:lpstr>Calibri Light</vt:lpstr>
      <vt:lpstr>Century Schoolbook</vt:lpstr>
      <vt:lpstr>Corbel</vt:lpstr>
      <vt:lpstr>Times New Roman</vt:lpstr>
      <vt:lpstr>Wingdings</vt:lpstr>
      <vt:lpstr>Feathered</vt:lpstr>
      <vt:lpstr>PowerPoint Presentation</vt:lpstr>
      <vt:lpstr>Review of Literature </vt:lpstr>
    </vt:vector>
  </TitlesOfParts>
  <Company>MegaPrint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48x72 poster template</dc:title>
  <dc:creator>Jay Buckley</dc:creator>
  <dc:description>Call if we can help   800-590-7850_x000d_
_x000d_
(c) copyright  MegaPrint Inc. 2001</dc:description>
  <cp:lastModifiedBy>Cohen, Marlene Z</cp:lastModifiedBy>
  <cp:revision>222</cp:revision>
  <cp:lastPrinted>2019-03-05T03:52:54Z</cp:lastPrinted>
  <dcterms:created xsi:type="dcterms:W3CDTF">2000-02-09T15:01:13Z</dcterms:created>
  <dcterms:modified xsi:type="dcterms:W3CDTF">2021-05-02T22:29:18Z</dcterms:modified>
</cp:coreProperties>
</file>